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presentationml.tags+xml" PartName="/ppt/tags/tag82.xml"/>
  <Override ContentType="application/vnd.openxmlformats-officedocument.presentationml.tags+xml" PartName="/ppt/tags/tag83.xml"/>
  <Override ContentType="application/vnd.openxmlformats-officedocument.presentationml.tags+xml" PartName="/ppt/tags/tag84.xml"/>
  <Override ContentType="application/vnd.openxmlformats-officedocument.presentationml.tags+xml" PartName="/ppt/tags/tag85.xml"/>
  <Override ContentType="application/vnd.openxmlformats-officedocument.presentationml.tags+xml" PartName="/ppt/tags/tag86.xml"/>
  <Override ContentType="application/vnd.openxmlformats-officedocument.presentationml.tags+xml" PartName="/ppt/tags/tag87.xml"/>
  <Override ContentType="application/vnd.openxmlformats-officedocument.presentationml.tags+xml" PartName="/ppt/tags/tag88.xml"/>
  <Override ContentType="application/vnd.openxmlformats-officedocument.presentationml.tags+xml" PartName="/ppt/tags/tag89.xml"/>
  <Override ContentType="application/vnd.openxmlformats-officedocument.presentationml.tags+xml" PartName="/ppt/tags/tag90.xml"/>
  <Override ContentType="application/vnd.openxmlformats-officedocument.presentationml.tags+xml" PartName="/ppt/tags/tag91.xml"/>
  <Override ContentType="application/vnd.openxmlformats-officedocument.presentationml.tags+xml" PartName="/ppt/tags/tag92.xml"/>
  <Override ContentType="application/vnd.openxmlformats-officedocument.presentationml.tags+xml" PartName="/ppt/tags/tag93.xml"/>
  <Override ContentType="application/vnd.openxmlformats-officedocument.presentationml.tags+xml" PartName="/ppt/tags/tag94.xml"/>
  <Override ContentType="application/vnd.openxmlformats-officedocument.presentationml.tags+xml" PartName="/ppt/tags/tag95.xml"/>
  <Override ContentType="application/vnd.openxmlformats-officedocument.presentationml.tags+xml" PartName="/ppt/tags/tag96.xml"/>
  <Override ContentType="application/vnd.openxmlformats-officedocument.presentationml.tags+xml" PartName="/ppt/tags/tag97.xml"/>
  <Override ContentType="application/vnd.openxmlformats-officedocument.presentationml.tags+xml" PartName="/ppt/tags/tag98.xml"/>
  <Override ContentType="application/vnd.openxmlformats-officedocument.presentationml.tags+xml" PartName="/ppt/tags/tag99.xml"/>
  <Override ContentType="application/vnd.openxmlformats-officedocument.presentationml.tags+xml" PartName="/ppt/tags/tag100.xml"/>
  <Override ContentType="application/vnd.openxmlformats-officedocument.presentationml.tags+xml" PartName="/ppt/tags/tag101.xml"/>
  <Override ContentType="application/vnd.openxmlformats-officedocument.presentationml.tags+xml" PartName="/ppt/tags/tag102.xml"/>
  <Override ContentType="application/vnd.openxmlformats-officedocument.presentationml.tags+xml" PartName="/ppt/tags/tag103.xml"/>
  <Override ContentType="application/vnd.openxmlformats-officedocument.presentationml.tags+xml" PartName="/ppt/tags/tag104.xml"/>
  <Override ContentType="application/vnd.openxmlformats-officedocument.presentationml.tags+xml" PartName="/ppt/tags/tag105.xml"/>
  <Override ContentType="application/vnd.openxmlformats-officedocument.presentationml.tags+xml" PartName="/ppt/tags/tag106.xml"/>
  <Override ContentType="application/vnd.openxmlformats-officedocument.presentationml.tags+xml" PartName="/ppt/tags/tag107.xml"/>
  <Override ContentType="application/vnd.openxmlformats-officedocument.presentationml.tags+xml" PartName="/ppt/tags/tag108.xml"/>
  <Override ContentType="application/vnd.openxmlformats-officedocument.presentationml.tags+xml" PartName="/ppt/tags/tag109.xml"/>
  <Override ContentType="application/vnd.openxmlformats-officedocument.presentationml.tags+xml" PartName="/ppt/tags/tag110.xml"/>
  <Override ContentType="application/vnd.openxmlformats-officedocument.presentationml.tags+xml" PartName="/ppt/tags/tag111.xml"/>
  <Override ContentType="application/vnd.openxmlformats-officedocument.presentationml.tags+xml" PartName="/ppt/tags/tag112.xml"/>
  <Override ContentType="application/vnd.openxmlformats-officedocument.presentationml.tags+xml" PartName="/ppt/tags/tag113.xml"/>
  <Override ContentType="application/vnd.openxmlformats-officedocument.presentationml.tags+xml" PartName="/ppt/tags/tag114.xml"/>
  <Override ContentType="application/vnd.openxmlformats-officedocument.presentationml.tags+xml" PartName="/ppt/tags/tag115.xml"/>
  <Override ContentType="application/vnd.openxmlformats-officedocument.presentationml.tags+xml" PartName="/ppt/tags/tag116.xml"/>
  <Override ContentType="application/vnd.openxmlformats-officedocument.presentationml.tags+xml" PartName="/ppt/tags/tag117.xml"/>
  <Override ContentType="application/vnd.openxmlformats-officedocument.presentationml.tags+xml" PartName="/ppt/tags/tag118.xml"/>
  <Override ContentType="application/vnd.openxmlformats-officedocument.presentationml.tags+xml" PartName="/ppt/tags/tag119.xml"/>
  <Override ContentType="application/vnd.openxmlformats-officedocument.presentationml.tags+xml" PartName="/ppt/tags/tag120.xml"/>
  <Override ContentType="application/vnd.openxmlformats-officedocument.presentationml.tags+xml" PartName="/ppt/tags/tag121.xml"/>
  <Override ContentType="application/vnd.openxmlformats-officedocument.presentationml.tags+xml" PartName="/ppt/tags/tag122.xml"/>
  <Override ContentType="application/vnd.openxmlformats-officedocument.presentationml.tags+xml" PartName="/ppt/tags/tag123.xml"/>
  <Override ContentType="application/vnd.openxmlformats-officedocument.presentationml.tags+xml" PartName="/ppt/tags/tag124.xml"/>
  <Override ContentType="application/vnd.openxmlformats-officedocument.presentationml.tags+xml" PartName="/ppt/tags/tag125.xml"/>
  <Override ContentType="application/vnd.openxmlformats-officedocument.presentationml.tags+xml" PartName="/ppt/tags/tag126.xml"/>
  <Override ContentType="application/vnd.openxmlformats-officedocument.presentationml.tags+xml" PartName="/ppt/tags/tag127.xml"/>
  <Override ContentType="application/vnd.openxmlformats-officedocument.presentationml.tags+xml" PartName="/ppt/tags/tag128.xml"/>
  <Override ContentType="application/vnd.openxmlformats-officedocument.presentationml.tags+xml" PartName="/ppt/tags/tag129.xml"/>
  <Override ContentType="application/vnd.openxmlformats-officedocument.presentationml.tags+xml" PartName="/ppt/tags/tag130.xml"/>
  <Override ContentType="application/vnd.openxmlformats-officedocument.presentationml.tags+xml" PartName="/ppt/tags/tag131.xml"/>
  <Override ContentType="application/vnd.openxmlformats-officedocument.presentationml.tags+xml" PartName="/ppt/tags/tag132.xml"/>
  <Override ContentType="application/vnd.openxmlformats-officedocument.presentationml.tags+xml" PartName="/ppt/tags/tag133.xml"/>
  <Override ContentType="application/vnd.openxmlformats-officedocument.presentationml.tags+xml" PartName="/ppt/tags/tag134.xml"/>
  <Override ContentType="application/vnd.openxmlformats-officedocument.presentationml.tags+xml" PartName="/ppt/tags/tag135.xml"/>
  <Override ContentType="application/vnd.openxmlformats-officedocument.presentationml.tags+xml" PartName="/ppt/tags/tag136.xml"/>
  <Override ContentType="application/vnd.openxmlformats-officedocument.presentationml.tags+xml" PartName="/ppt/tags/tag137.xml"/>
  <Override ContentType="application/vnd.openxmlformats-officedocument.presentationml.tags+xml" PartName="/ppt/tags/tag138.xml"/>
  <Override ContentType="application/vnd.openxmlformats-officedocument.presentationml.tags+xml" PartName="/ppt/tags/tag139.xml"/>
  <Override ContentType="application/vnd.openxmlformats-officedocument.presentationml.tags+xml" PartName="/ppt/tags/tag140.xml"/>
  <Override ContentType="application/vnd.openxmlformats-officedocument.presentationml.tags+xml" PartName="/ppt/tags/tag141.xml"/>
  <Override ContentType="application/vnd.openxmlformats-officedocument.presentationml.tags+xml" PartName="/ppt/tags/tag142.xml"/>
  <Override ContentType="application/vnd.openxmlformats-officedocument.presentationml.tags+xml" PartName="/ppt/tags/tag143.xml"/>
  <Override ContentType="application/vnd.openxmlformats-officedocument.presentationml.tags+xml" PartName="/ppt/tags/tag144.xml"/>
  <Override ContentType="application/vnd.openxmlformats-officedocument.presentationml.tags+xml" PartName="/ppt/tags/tag145.xml"/>
  <Override ContentType="application/vnd.openxmlformats-officedocument.presentationml.tags+xml" PartName="/ppt/tags/tag146.xml"/>
  <Override ContentType="application/vnd.openxmlformats-officedocument.presentationml.tags+xml" PartName="/ppt/tags/tag147.xml"/>
  <Override ContentType="application/vnd.openxmlformats-officedocument.presentationml.tags+xml" PartName="/ppt/tags/tag148.xml"/>
  <Override ContentType="application/vnd.openxmlformats-officedocument.presentationml.tags+xml" PartName="/ppt/tags/tag149.xml"/>
  <Override ContentType="application/vnd.openxmlformats-officedocument.presentationml.tags+xml" PartName="/ppt/tags/tag150.xml"/>
  <Override ContentType="application/vnd.openxmlformats-officedocument.presentationml.tags+xml" PartName="/ppt/tags/tag151.xml"/>
  <Override ContentType="application/vnd.openxmlformats-officedocument.presentationml.tags+xml" PartName="/ppt/tags/tag152.xml"/>
  <Override ContentType="application/vnd.openxmlformats-officedocument.presentationml.tags+xml" PartName="/ppt/tags/tag153.xml"/>
  <Override ContentType="application/vnd.openxmlformats-officedocument.presentationml.tags+xml" PartName="/ppt/tags/tag154.xml"/>
  <Override ContentType="application/vnd.openxmlformats-officedocument.presentationml.tags+xml" PartName="/ppt/tags/tag155.xml"/>
  <Override ContentType="application/vnd.openxmlformats-officedocument.presentationml.tags+xml" PartName="/ppt/tags/tag156.xml"/>
  <Override ContentType="application/vnd.openxmlformats-officedocument.presentationml.tags+xml" PartName="/ppt/tags/tag157.xml"/>
  <Override ContentType="application/vnd.openxmlformats-officedocument.presentationml.tags+xml" PartName="/ppt/tags/tag158.xml"/>
  <Override ContentType="application/vnd.openxmlformats-officedocument.presentationml.tags+xml" PartName="/ppt/tags/tag159.xml"/>
  <Override ContentType="application/vnd.openxmlformats-officedocument.presentationml.tags+xml" PartName="/ppt/tags/tag160.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86" r:id="rId5"/>
    <p:sldId id="260" r:id="rId6"/>
    <p:sldId id="259" r:id="rId7"/>
    <p:sldId id="278" r:id="rId8"/>
    <p:sldId id="265" r:id="rId9"/>
    <p:sldId id="266" r:id="rId10"/>
    <p:sldId id="292" r:id="rId11"/>
    <p:sldId id="279" r:id="rId12"/>
    <p:sldId id="280" r:id="rId13"/>
    <p:sldId id="267" r:id="rId14"/>
    <p:sldId id="268" r:id="rId15"/>
    <p:sldId id="293" r:id="rId16"/>
    <p:sldId id="270" r:id="rId17"/>
    <p:sldId id="271" r:id="rId18"/>
    <p:sldId id="281" r:id="rId19"/>
    <p:sldId id="282" r:id="rId20"/>
    <p:sldId id="294" r:id="rId21"/>
    <p:sldId id="272" r:id="rId22"/>
    <p:sldId id="275" r:id="rId23"/>
    <p:sldId id="276" r:id="rId24"/>
    <p:sldId id="283" r:id="rId25"/>
    <p:sldId id="284" r:id="rId26"/>
    <p:sldId id="295" r:id="rId27"/>
  </p:sldIdLst>
  <p:sldSz cx="9144000" cy="5143500" type="screen16x9"/>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2" autoAdjust="0"/>
    <p:restoredTop sz="95317" autoAdjust="0"/>
  </p:normalViewPr>
  <p:slideViewPr>
    <p:cSldViewPr>
      <p:cViewPr varScale="1">
        <p:scale>
          <a:sx n="111" d="100"/>
          <a:sy n="111" d="100"/>
        </p:scale>
        <p:origin x="480" y="108"/>
      </p:cViewPr>
      <p:guideLst>
        <p:guide orient="horz" pos="1620"/>
        <p:guide pos="288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160.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4" Target="revisionInfo.xml" Type="http://schemas.microsoft.com/office/2015/10/relationships/revisionInfo"/><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51DE92-2EC4-4102-B893-7272A5F9DF85}" type="datetimeFigureOut">
              <a:rPr lang="zh-CN" altLang="en-US" smtClean="0"/>
              <a:t>2019/1/3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4B16DD-5507-4675-A829-EA77A628481E}" type="slidenum">
              <a:rPr lang="zh-CN" altLang="en-US" smtClean="0"/>
              <a:t>‹#›</a:t>
            </a:fld>
            <a:endParaRPr lang="zh-CN" altLang="en-US"/>
          </a:p>
        </p:txBody>
      </p:sp>
    </p:spTree>
    <p:extLst>
      <p:ext uri="{BB962C8B-B14F-4D97-AF65-F5344CB8AC3E}">
        <p14:creationId val="3515427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5566379"/>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41651779"/>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40505523"/>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48374421"/>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49647472"/>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20583724"/>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60636393"/>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1607505"/>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7284370"/>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34363864"/>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99276903"/>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60812516"/>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6663206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13927550"/>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02256534"/>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59097617"/>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03549729"/>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29372812"/>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89883463"/>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9458184"/>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31941807"/>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52151725"/>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1211355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9065905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1235752265"/>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3199591422"/>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1134630526"/>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81681254"/>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7666612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41557675"/>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6115854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0226893"/>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96743001"/>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33734731"/>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5610193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3689475523"/>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0906827"/>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7952220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3334313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3728979514"/>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2969288394"/>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2773391699"/>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631967612"/>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2772242626"/>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2642537470"/>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FAE0DDB-A00C-41DA-B976-77564956A3FE}" type="datetimeFigureOut">
              <a:rPr lang="zh-CN" altLang="en-US" smtClean="0"/>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BBACC46-F094-4483-8078-01747B98C2C9}" type="slidenum">
              <a:rPr lang="zh-CN" altLang="en-US" smtClean="0"/>
              <a:t>‹#›</a:t>
            </a:fld>
            <a:endParaRPr lang="zh-CN" altLang="en-US"/>
          </a:p>
        </p:txBody>
      </p:sp>
    </p:spTree>
    <p:extLst>
      <p:ext uri="{BB962C8B-B14F-4D97-AF65-F5344CB8AC3E}">
        <p14:creationId val="4139800986"/>
      </p:ext>
    </p:extLst>
  </p:cSld>
  <p:clrMapOvr>
    <a:masterClrMapping/>
  </p:clrMapOvr>
  <mc:AlternateContent>
    <mc:Choice Requires="p14">
      <p:transition spd="slow" advClick="0" advTm="5000">
        <p14:prism isInverted="1"/>
      </p:transition>
    </mc:Choice>
    <mc:Fallback>
      <p:transition spd="slow" advClick="0" advTm="5000">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pattFill prst="pct10">
          <a:fgClr>
            <a:schemeClr val="accent2">
              <a:lumMod val="40000"/>
              <a:lumOff val="60000"/>
            </a:schemeClr>
          </a:fgClr>
          <a:bgClr>
            <a:schemeClr val="bg1"/>
          </a:bgClr>
        </a:pattFill>
        <a:effectLst/>
      </p:bgPr>
    </p:bg>
    <p:spTree>
      <p:nvGrpSpPr>
        <p:cNvPr id="1" name=""/>
        <p:cNvGrpSpPr/>
        <p:nvPr/>
      </p:nvGrpSpPr>
      <p:grpSpPr>
        <a:xfrm>
          <a:off x="0" y="0"/>
          <a: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FAE0DDB-A00C-41DA-B976-77564956A3FE}" type="datetimeFigureOut">
              <a:rPr lang="zh-CN" altLang="en-US" smtClean="0"/>
              <a:t>2019/1/3</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BBACC46-F094-4483-8078-01747B98C2C9}" type="slidenum">
              <a:rPr lang="zh-CN" altLang="en-US" smtClean="0"/>
              <a:t>‹#›</a:t>
            </a:fld>
            <a:endParaRPr lang="zh-CN" altLang="en-US"/>
          </a:p>
        </p:txBody>
      </p:sp>
    </p:spTree>
    <p:extLst>
      <p:ext uri="{BB962C8B-B14F-4D97-AF65-F5344CB8AC3E}">
        <p14:creationId val="3057781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advClick="0" advTm="5000">
        <p14:prism isInverted="1"/>
      </p:transition>
    </mc:Choice>
    <mc:Fallback>
      <p:transition spd="slow" advClick="0" advTm="5000">
        <p:fade/>
      </p:transition>
    </mc:Fallback>
  </mc:AlternateConten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2019/1/3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78671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tags/tag1.xml" Type="http://schemas.openxmlformats.org/officeDocument/2006/relationships/tags"/><Relationship Id="rId4" Target="../tags/tag2.xml" Type="http://schemas.openxmlformats.org/officeDocument/2006/relationships/tags"/></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63.xml" Type="http://schemas.openxmlformats.org/officeDocument/2006/relationships/tags"/><Relationship Id="rId11" Target="../tags/tag64.xml" Type="http://schemas.openxmlformats.org/officeDocument/2006/relationships/tags"/><Relationship Id="rId12" Target="../tags/tag65.xml" Type="http://schemas.openxmlformats.org/officeDocument/2006/relationships/tags"/><Relationship Id="rId13" Target="../tags/tag66.xml" Type="http://schemas.openxmlformats.org/officeDocument/2006/relationships/tags"/><Relationship Id="rId14" Target="../tags/tag67.xml" Type="http://schemas.openxmlformats.org/officeDocument/2006/relationships/tags"/><Relationship Id="rId15" Target="../tags/tag68.xml" Type="http://schemas.openxmlformats.org/officeDocument/2006/relationships/tags"/><Relationship Id="rId16" Target="../tags/tag69.xml" Type="http://schemas.openxmlformats.org/officeDocument/2006/relationships/tags"/><Relationship Id="rId17" Target="../tags/tag70.xml" Type="http://schemas.openxmlformats.org/officeDocument/2006/relationships/tags"/><Relationship Id="rId18" Target="../tags/tag71.xml" Type="http://schemas.openxmlformats.org/officeDocument/2006/relationships/tags"/><Relationship Id="rId19" Target="../tags/tag72.xml" Type="http://schemas.openxmlformats.org/officeDocument/2006/relationships/tags"/><Relationship Id="rId2" Target="../notesSlides/notesSlide10.xml" Type="http://schemas.openxmlformats.org/officeDocument/2006/relationships/notesSlide"/><Relationship Id="rId3" Target="../tags/tag56.xml" Type="http://schemas.openxmlformats.org/officeDocument/2006/relationships/tags"/><Relationship Id="rId4" Target="../tags/tag57.xml" Type="http://schemas.openxmlformats.org/officeDocument/2006/relationships/tags"/><Relationship Id="rId5" Target="../tags/tag58.xml" Type="http://schemas.openxmlformats.org/officeDocument/2006/relationships/tags"/><Relationship Id="rId6" Target="../tags/tag59.xml" Type="http://schemas.openxmlformats.org/officeDocument/2006/relationships/tags"/><Relationship Id="rId7" Target="../tags/tag60.xml" Type="http://schemas.openxmlformats.org/officeDocument/2006/relationships/tags"/><Relationship Id="rId8" Target="../tags/tag61.xml" Type="http://schemas.openxmlformats.org/officeDocument/2006/relationships/tags"/><Relationship Id="rId9" Target="../tags/tag62.xml" Type="http://schemas.openxmlformats.org/officeDocument/2006/relationships/tags"/></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80.xml" Type="http://schemas.openxmlformats.org/officeDocument/2006/relationships/tags"/><Relationship Id="rId11" Target="../tags/tag81.xml" Type="http://schemas.openxmlformats.org/officeDocument/2006/relationships/tags"/><Relationship Id="rId12" Target="../tags/tag82.xml" Type="http://schemas.openxmlformats.org/officeDocument/2006/relationships/tags"/><Relationship Id="rId13" Target="../tags/tag83.xml" Type="http://schemas.openxmlformats.org/officeDocument/2006/relationships/tags"/><Relationship Id="rId14" Target="../tags/tag84.xml" Type="http://schemas.openxmlformats.org/officeDocument/2006/relationships/tags"/><Relationship Id="rId2" Target="../notesSlides/notesSlide11.xml" Type="http://schemas.openxmlformats.org/officeDocument/2006/relationships/notesSlide"/><Relationship Id="rId3" Target="../tags/tag73.xml" Type="http://schemas.openxmlformats.org/officeDocument/2006/relationships/tags"/><Relationship Id="rId4" Target="../tags/tag74.xml" Type="http://schemas.openxmlformats.org/officeDocument/2006/relationships/tags"/><Relationship Id="rId5" Target="../tags/tag75.xml" Type="http://schemas.openxmlformats.org/officeDocument/2006/relationships/tags"/><Relationship Id="rId6" Target="../tags/tag76.xml" Type="http://schemas.openxmlformats.org/officeDocument/2006/relationships/tags"/><Relationship Id="rId7" Target="../tags/tag77.xml" Type="http://schemas.openxmlformats.org/officeDocument/2006/relationships/tags"/><Relationship Id="rId8" Target="../tags/tag78.xml" Type="http://schemas.openxmlformats.org/officeDocument/2006/relationships/tags"/><Relationship Id="rId9" Target="../tags/tag79.xml" Type="http://schemas.openxmlformats.org/officeDocument/2006/relationships/tags"/></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92.xml" Type="http://schemas.openxmlformats.org/officeDocument/2006/relationships/tags"/><Relationship Id="rId2" Target="../notesSlides/notesSlide12.xml" Type="http://schemas.openxmlformats.org/officeDocument/2006/relationships/notesSlide"/><Relationship Id="rId3" Target="../tags/tag85.xml" Type="http://schemas.openxmlformats.org/officeDocument/2006/relationships/tags"/><Relationship Id="rId4" Target="../tags/tag86.xml" Type="http://schemas.openxmlformats.org/officeDocument/2006/relationships/tags"/><Relationship Id="rId5" Target="../tags/tag87.xml" Type="http://schemas.openxmlformats.org/officeDocument/2006/relationships/tags"/><Relationship Id="rId6" Target="../tags/tag88.xml" Type="http://schemas.openxmlformats.org/officeDocument/2006/relationships/tags"/><Relationship Id="rId7" Target="../tags/tag89.xml" Type="http://schemas.openxmlformats.org/officeDocument/2006/relationships/tags"/><Relationship Id="rId8" Target="../tags/tag90.xml" Type="http://schemas.openxmlformats.org/officeDocument/2006/relationships/tags"/><Relationship Id="rId9" Target="../tags/tag91.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tags/tag93.xml" Type="http://schemas.openxmlformats.org/officeDocument/2006/relationships/tags"/><Relationship Id="rId4" Target="../tags/tag94.xml" Type="http://schemas.openxmlformats.org/officeDocument/2006/relationships/tags"/><Relationship Id="rId5" Target="../tags/tag95.xml" Type="http://schemas.openxmlformats.org/officeDocument/2006/relationships/tags"/><Relationship Id="rId6" Target="../media/image1.png" Type="http://schemas.openxmlformats.org/officeDocument/2006/relationships/image"/><Relationship Id="rId7" Target="../tags/tag96.xml" Type="http://schemas.openxmlformats.org/officeDocument/2006/relationships/tags"/></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103.xml" Type="http://schemas.openxmlformats.org/officeDocument/2006/relationships/tags"/><Relationship Id="rId11" Target="../tags/tag104.xml" Type="http://schemas.openxmlformats.org/officeDocument/2006/relationships/tags"/><Relationship Id="rId12" Target="../tags/tag105.xml" Type="http://schemas.openxmlformats.org/officeDocument/2006/relationships/tags"/><Relationship Id="rId13" Target="../tags/tag106.xml" Type="http://schemas.openxmlformats.org/officeDocument/2006/relationships/tags"/><Relationship Id="rId14" Target="../tags/tag107.xml" Type="http://schemas.openxmlformats.org/officeDocument/2006/relationships/tags"/><Relationship Id="rId2" Target="../notesSlides/notesSlide14.xml" Type="http://schemas.openxmlformats.org/officeDocument/2006/relationships/notesSlide"/><Relationship Id="rId3" Target="../tags/tag97.xml" Type="http://schemas.openxmlformats.org/officeDocument/2006/relationships/tags"/><Relationship Id="rId4" Target="../tags/tag98.xml" Type="http://schemas.openxmlformats.org/officeDocument/2006/relationships/tags"/><Relationship Id="rId5" Target="../media/image4.png" Type="http://schemas.openxmlformats.org/officeDocument/2006/relationships/image"/><Relationship Id="rId6" Target="../tags/tag99.xml" Type="http://schemas.openxmlformats.org/officeDocument/2006/relationships/tags"/><Relationship Id="rId7" Target="../tags/tag100.xml" Type="http://schemas.openxmlformats.org/officeDocument/2006/relationships/tags"/><Relationship Id="rId8" Target="../tags/tag101.xml" Type="http://schemas.openxmlformats.org/officeDocument/2006/relationships/tags"/><Relationship Id="rId9" Target="../tags/tag102.xml" Type="http://schemas.openxmlformats.org/officeDocument/2006/relationships/tags"/></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tags/tag108.xml" Type="http://schemas.openxmlformats.org/officeDocument/2006/relationships/tags"/><Relationship Id="rId4" Target="../tags/tag109.xml" Type="http://schemas.openxmlformats.org/officeDocument/2006/relationships/tags"/><Relationship Id="rId5" Target="../tags/tag110.xml" Type="http://schemas.openxmlformats.org/officeDocument/2006/relationships/tags"/><Relationship Id="rId6" Target="../tags/tag111.xml" Type="http://schemas.openxmlformats.org/officeDocument/2006/relationships/tags"/></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tags/tag112.xml" Type="http://schemas.openxmlformats.org/officeDocument/2006/relationships/tags"/><Relationship Id="rId4" Target="../tags/tag113.xml" Type="http://schemas.openxmlformats.org/officeDocument/2006/relationships/tags"/><Relationship Id="rId5" Target="../tags/tag114.xml" Type="http://schemas.openxmlformats.org/officeDocument/2006/relationships/tags"/><Relationship Id="rId6" Target="../tags/tag115.xml" Type="http://schemas.openxmlformats.org/officeDocument/2006/relationships/tags"/><Relationship Id="rId7" Target="../tags/tag116.xml" Type="http://schemas.openxmlformats.org/officeDocument/2006/relationships/tags"/><Relationship Id="rId8" Target="../tags/tag117.xml" Type="http://schemas.openxmlformats.org/officeDocument/2006/relationships/tags"/><Relationship Id="rId9" Target="../tags/tag118.xml" Type="http://schemas.openxmlformats.org/officeDocument/2006/relationships/tags"/></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tags/tag119.xml" Type="http://schemas.openxmlformats.org/officeDocument/2006/relationships/tags"/><Relationship Id="rId4" Target="../tags/tag120.xml" Type="http://schemas.openxmlformats.org/officeDocument/2006/relationships/tags"/><Relationship Id="rId5" Target="../tags/tag121.xml" Type="http://schemas.openxmlformats.org/officeDocument/2006/relationships/tags"/><Relationship Id="rId6" Target="../tags/tag122.xml" Type="http://schemas.openxmlformats.org/officeDocument/2006/relationships/tags"/><Relationship Id="rId7" Target="../tags/tag123.xml" Type="http://schemas.openxmlformats.org/officeDocument/2006/relationships/tags"/><Relationship Id="rId8" Target="../media/image5.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tags/tag124.xml" Type="http://schemas.openxmlformats.org/officeDocument/2006/relationships/tags"/><Relationship Id="rId4" Target="../tags/tag125.xml" Type="http://schemas.openxmlformats.org/officeDocument/2006/relationships/tags"/><Relationship Id="rId5" Target="../tags/tag126.xml" Type="http://schemas.openxmlformats.org/officeDocument/2006/relationships/tags"/><Relationship Id="rId6" Target="../media/image1.png" Type="http://schemas.openxmlformats.org/officeDocument/2006/relationships/image"/><Relationship Id="rId7" Target="../tags/tag127.xml" Type="http://schemas.openxmlformats.org/officeDocument/2006/relationships/tags"/></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tags/tag128.xml" Type="http://schemas.openxmlformats.org/officeDocument/2006/relationships/tags"/><Relationship Id="rId4" Target="../tags/tag129.xml" Type="http://schemas.openxmlformats.org/officeDocument/2006/relationships/tags"/><Relationship Id="rId5" Target="../tags/tag130.xml" Type="http://schemas.openxmlformats.org/officeDocument/2006/relationships/tags"/></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tags/tag131.xml" Type="http://schemas.openxmlformats.org/officeDocument/2006/relationships/tags"/><Relationship Id="rId4" Target="../tags/tag132.xml" Type="http://schemas.openxmlformats.org/officeDocument/2006/relationships/tags"/><Relationship Id="rId5" Target="../media/image6.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tags/tag133.xml" Type="http://schemas.openxmlformats.org/officeDocument/2006/relationships/tags"/><Relationship Id="rId4" Target="../tags/tag134.xml" Type="http://schemas.openxmlformats.org/officeDocument/2006/relationships/tags"/><Relationship Id="rId5" Target="../tags/tag135.xml" Type="http://schemas.openxmlformats.org/officeDocument/2006/relationships/tags"/><Relationship Id="rId6" Target="../tags/tag136.xml" Type="http://schemas.openxmlformats.org/officeDocument/2006/relationships/tags"/><Relationship Id="rId7" Target="../tags/tag137.xml" Type="http://schemas.openxmlformats.org/officeDocument/2006/relationships/tags"/><Relationship Id="rId8" Target="../tags/tag138.xml" Type="http://schemas.openxmlformats.org/officeDocument/2006/relationships/tags"/><Relationship Id="rId9" Target="../tags/tag139.xml" Type="http://schemas.openxmlformats.org/officeDocument/2006/relationships/tags"/></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146.xml" Type="http://schemas.openxmlformats.org/officeDocument/2006/relationships/tags"/><Relationship Id="rId11" Target="../tags/tag147.xml" Type="http://schemas.openxmlformats.org/officeDocument/2006/relationships/tags"/><Relationship Id="rId2" Target="../notesSlides/notesSlide22.xml" Type="http://schemas.openxmlformats.org/officeDocument/2006/relationships/notesSlide"/><Relationship Id="rId3" Target="../media/image7.jpeg" Type="http://schemas.openxmlformats.org/officeDocument/2006/relationships/image"/><Relationship Id="rId4" Target="../tags/tag140.xml" Type="http://schemas.openxmlformats.org/officeDocument/2006/relationships/tags"/><Relationship Id="rId5" Target="../tags/tag141.xml" Type="http://schemas.openxmlformats.org/officeDocument/2006/relationships/tags"/><Relationship Id="rId6" Target="../tags/tag142.xml" Type="http://schemas.openxmlformats.org/officeDocument/2006/relationships/tags"/><Relationship Id="rId7" Target="../tags/tag143.xml" Type="http://schemas.openxmlformats.org/officeDocument/2006/relationships/tags"/><Relationship Id="rId8" Target="../tags/tag144.xml" Type="http://schemas.openxmlformats.org/officeDocument/2006/relationships/tags"/><Relationship Id="rId9" Target="../tags/tag145.xml" Type="http://schemas.openxmlformats.org/officeDocument/2006/relationships/tags"/></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155.xml" Type="http://schemas.openxmlformats.org/officeDocument/2006/relationships/tags"/><Relationship Id="rId11" Target="../tags/tag156.xml" Type="http://schemas.openxmlformats.org/officeDocument/2006/relationships/tags"/><Relationship Id="rId12" Target="../tags/tag157.xml" Type="http://schemas.openxmlformats.org/officeDocument/2006/relationships/tags"/><Relationship Id="rId2" Target="../notesSlides/notesSlide23.xml" Type="http://schemas.openxmlformats.org/officeDocument/2006/relationships/notesSlide"/><Relationship Id="rId3" Target="../tags/tag148.xml" Type="http://schemas.openxmlformats.org/officeDocument/2006/relationships/tags"/><Relationship Id="rId4" Target="../tags/tag149.xml" Type="http://schemas.openxmlformats.org/officeDocument/2006/relationships/tags"/><Relationship Id="rId5" Target="../tags/tag150.xml" Type="http://schemas.openxmlformats.org/officeDocument/2006/relationships/tags"/><Relationship Id="rId6" Target="../tags/tag151.xml" Type="http://schemas.openxmlformats.org/officeDocument/2006/relationships/tags"/><Relationship Id="rId7" Target="../tags/tag152.xml" Type="http://schemas.openxmlformats.org/officeDocument/2006/relationships/tags"/><Relationship Id="rId8" Target="../tags/tag153.xml" Type="http://schemas.openxmlformats.org/officeDocument/2006/relationships/tags"/><Relationship Id="rId9" Target="../tags/tag154.xml" Type="http://schemas.openxmlformats.org/officeDocument/2006/relationships/tags"/></Relationships>
</file>

<file path=ppt/slides/_rels/slide2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4.xml" Type="http://schemas.openxmlformats.org/officeDocument/2006/relationships/notesSlide"/><Relationship Id="rId3" Target="../tags/tag158.xml" Type="http://schemas.openxmlformats.org/officeDocument/2006/relationships/tags"/><Relationship Id="rId4" Target="../tags/tag159.xml" Type="http://schemas.openxmlformats.org/officeDocument/2006/relationships/tags"/></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tags/tag3.xml" Type="http://schemas.openxmlformats.org/officeDocument/2006/relationships/tags"/><Relationship Id="rId4" Target="../tags/tag4.xml" Type="http://schemas.openxmlformats.org/officeDocument/2006/relationships/tags"/><Relationship Id="rId5" Target="../tags/tag5.xml" Type="http://schemas.openxmlformats.org/officeDocument/2006/relationships/tags"/><Relationship Id="rId6" Target="../media/image1.png" Type="http://schemas.openxmlformats.org/officeDocument/2006/relationships/image"/><Relationship Id="rId7" Target="../tags/tag6.xml" Type="http://schemas.openxmlformats.org/officeDocument/2006/relationships/tags"/></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14.xml" Type="http://schemas.openxmlformats.org/officeDocument/2006/relationships/tags"/><Relationship Id="rId11" Target="../tags/tag15.xml" Type="http://schemas.openxmlformats.org/officeDocument/2006/relationships/tags"/><Relationship Id="rId12" Target="../tags/tag16.xml" Type="http://schemas.openxmlformats.org/officeDocument/2006/relationships/tags"/><Relationship Id="rId13" Target="../tags/tag17.xml" Type="http://schemas.openxmlformats.org/officeDocument/2006/relationships/tags"/><Relationship Id="rId14" Target="../tags/tag18.xml" Type="http://schemas.openxmlformats.org/officeDocument/2006/relationships/tags"/><Relationship Id="rId15" Target="../tags/tag19.xml" Type="http://schemas.openxmlformats.org/officeDocument/2006/relationships/tags"/><Relationship Id="rId2" Target="../notesSlides/notesSlide4.xml" Type="http://schemas.openxmlformats.org/officeDocument/2006/relationships/notesSlide"/><Relationship Id="rId3" Target="../tags/tag7.xml" Type="http://schemas.openxmlformats.org/officeDocument/2006/relationships/tags"/><Relationship Id="rId4" Target="../tags/tag8.xml" Type="http://schemas.openxmlformats.org/officeDocument/2006/relationships/tags"/><Relationship Id="rId5" Target="../tags/tag9.xml" Type="http://schemas.openxmlformats.org/officeDocument/2006/relationships/tags"/><Relationship Id="rId6" Target="../tags/tag10.xml" Type="http://schemas.openxmlformats.org/officeDocument/2006/relationships/tags"/><Relationship Id="rId7" Target="../tags/tag11.xml" Type="http://schemas.openxmlformats.org/officeDocument/2006/relationships/tags"/><Relationship Id="rId8" Target="../tags/tag12.xml" Type="http://schemas.openxmlformats.org/officeDocument/2006/relationships/tags"/><Relationship Id="rId9" Target="../tags/tag13.xml" Type="http://schemas.openxmlformats.org/officeDocument/2006/relationships/tags"/></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27.xml" Type="http://schemas.openxmlformats.org/officeDocument/2006/relationships/tags"/><Relationship Id="rId11" Target="../tags/tag28.xml" Type="http://schemas.openxmlformats.org/officeDocument/2006/relationships/tags"/><Relationship Id="rId12" Target="../tags/tag29.xml" Type="http://schemas.openxmlformats.org/officeDocument/2006/relationships/tags"/><Relationship Id="rId2" Target="../notesSlides/notesSlide5.xml" Type="http://schemas.openxmlformats.org/officeDocument/2006/relationships/notesSlide"/><Relationship Id="rId3" Target="../tags/tag20.xml" Type="http://schemas.openxmlformats.org/officeDocument/2006/relationships/tags"/><Relationship Id="rId4" Target="../tags/tag21.xml" Type="http://schemas.openxmlformats.org/officeDocument/2006/relationships/tags"/><Relationship Id="rId5" Target="../tags/tag22.xml" Type="http://schemas.openxmlformats.org/officeDocument/2006/relationships/tags"/><Relationship Id="rId6" Target="../tags/tag23.xml" Type="http://schemas.openxmlformats.org/officeDocument/2006/relationships/tags"/><Relationship Id="rId7" Target="../tags/tag24.xml" Type="http://schemas.openxmlformats.org/officeDocument/2006/relationships/tags"/><Relationship Id="rId8" Target="../tags/tag25.xml" Type="http://schemas.openxmlformats.org/officeDocument/2006/relationships/tags"/><Relationship Id="rId9" Target="../tags/tag26.xml" Type="http://schemas.openxmlformats.org/officeDocument/2006/relationships/tags"/></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tags/tag30.xml" Type="http://schemas.openxmlformats.org/officeDocument/2006/relationships/tags"/><Relationship Id="rId4" Target="../media/image2.png" Type="http://schemas.openxmlformats.org/officeDocument/2006/relationships/image"/><Relationship Id="rId5" Target="../tags/tag31.xml" Type="http://schemas.openxmlformats.org/officeDocument/2006/relationships/tags"/><Relationship Id="rId6" Target="../tags/tag32.xml" Type="http://schemas.openxmlformats.org/officeDocument/2006/relationships/tags"/><Relationship Id="rId7" Target="../tags/tag33.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41.xml" Type="http://schemas.openxmlformats.org/officeDocument/2006/relationships/tags"/><Relationship Id="rId11" Target="../tags/tag42.xml" Type="http://schemas.openxmlformats.org/officeDocument/2006/relationships/tags"/><Relationship Id="rId12" Target="../tags/tag43.xml" Type="http://schemas.openxmlformats.org/officeDocument/2006/relationships/tags"/><Relationship Id="rId13" Target="../tags/tag44.xml" Type="http://schemas.openxmlformats.org/officeDocument/2006/relationships/tags"/><Relationship Id="rId14" Target="../tags/tag45.xml" Type="http://schemas.openxmlformats.org/officeDocument/2006/relationships/tags"/><Relationship Id="rId2" Target="../notesSlides/notesSlide7.xml" Type="http://schemas.openxmlformats.org/officeDocument/2006/relationships/notesSlide"/><Relationship Id="rId3" Target="../tags/tag34.xml" Type="http://schemas.openxmlformats.org/officeDocument/2006/relationships/tags"/><Relationship Id="rId4" Target="../tags/tag35.xml" Type="http://schemas.openxmlformats.org/officeDocument/2006/relationships/tags"/><Relationship Id="rId5" Target="../tags/tag36.xml" Type="http://schemas.openxmlformats.org/officeDocument/2006/relationships/tags"/><Relationship Id="rId6" Target="../tags/tag37.xml" Type="http://schemas.openxmlformats.org/officeDocument/2006/relationships/tags"/><Relationship Id="rId7" Target="../tags/tag38.xml" Type="http://schemas.openxmlformats.org/officeDocument/2006/relationships/tags"/><Relationship Id="rId8" Target="../tags/tag39.xml" Type="http://schemas.openxmlformats.org/officeDocument/2006/relationships/tags"/><Relationship Id="rId9" Target="../tags/tag40.xml" Type="http://schemas.openxmlformats.org/officeDocument/2006/relationships/tags"/></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tags/tag46.xml" Type="http://schemas.openxmlformats.org/officeDocument/2006/relationships/tags"/><Relationship Id="rId4" Target="../tags/tag47.xml" Type="http://schemas.openxmlformats.org/officeDocument/2006/relationships/tags"/><Relationship Id="rId5" Target="../tags/tag48.xml" Type="http://schemas.openxmlformats.org/officeDocument/2006/relationships/tags"/><Relationship Id="rId6" Target="../media/image1.png" Type="http://schemas.openxmlformats.org/officeDocument/2006/relationships/image"/><Relationship Id="rId7" Target="../tags/tag49.xml" Type="http://schemas.openxmlformats.org/officeDocument/2006/relationships/tags"/></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tags/tag50.xml" Type="http://schemas.openxmlformats.org/officeDocument/2006/relationships/tags"/><Relationship Id="rId4" Target="../tags/tag51.xml" Type="http://schemas.openxmlformats.org/officeDocument/2006/relationships/tags"/><Relationship Id="rId5" Target="../media/image3.png" Type="http://schemas.openxmlformats.org/officeDocument/2006/relationships/image"/><Relationship Id="rId6" Target="../tags/tag52.xml" Type="http://schemas.openxmlformats.org/officeDocument/2006/relationships/tags"/><Relationship Id="rId7" Target="../tags/tag53.xml" Type="http://schemas.openxmlformats.org/officeDocument/2006/relationships/tags"/><Relationship Id="rId8" Target="../tags/tag54.xml" Type="http://schemas.openxmlformats.org/officeDocument/2006/relationships/tags"/><Relationship Id="rId9" Target="../tags/tag55.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a:extLst>
              <a:ext uri="{FF2B5EF4-FFF2-40B4-BE49-F238E27FC236}">
                <a16:creationId xmlns:a16="http://schemas.microsoft.com/office/drawing/2014/main" id="{08780762-321F-4E9E-BCA8-95C438AC2B79}"/>
              </a:ext>
            </a:extLst>
          </p:cNvPr>
          <p:cNvSpPr/>
          <p:nvPr/>
        </p:nvSpPr>
        <p:spPr>
          <a:xfrm>
            <a:off x="1547664" y="2787774"/>
            <a:ext cx="6264696" cy="2016223"/>
          </a:xfrm>
          <a:prstGeom prst="rect">
            <a:avLst/>
          </a:prstGeom>
          <a:solidFill>
            <a:srgbClr val="FBB0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PA_文本框 2"/>
          <p:cNvSpPr txBox="1"/>
          <p:nvPr>
            <p:custDataLst>
              <p:tags r:id="rId3"/>
            </p:custDataLst>
          </p:nvPr>
        </p:nvSpPr>
        <p:spPr>
          <a:xfrm>
            <a:off x="2291350" y="3294123"/>
            <a:ext cx="4653280" cy="762000"/>
          </a:xfrm>
          <a:prstGeom prst="rect">
            <a:avLst/>
          </a:prstGeom>
          <a:noFill/>
        </p:spPr>
        <p:txBody>
          <a:bodyPr rtlCol="0" wrap="none">
            <a:spAutoFit/>
          </a:bodyPr>
          <a:lstStyle/>
          <a:p>
            <a:r>
              <a:rPr altLang="en-US" lang="zh-CN" sz="4400">
                <a:latin charset="-122" panose="02010800040101010101" pitchFamily="2" typeface="华文行楷"/>
                <a:ea charset="-122" panose="02010800040101010101" pitchFamily="2" typeface="华文行楷"/>
                <a:cs charset="-128" pitchFamily="2" typeface="落落补 汤圆"/>
              </a:rPr>
              <a:t>创意教学课件模板</a:t>
            </a:r>
          </a:p>
        </p:txBody>
      </p:sp>
      <p:sp>
        <p:nvSpPr>
          <p:cNvPr id="5" name="矩形 4">
            <a:extLst>
              <a:ext uri="{FF2B5EF4-FFF2-40B4-BE49-F238E27FC236}">
                <a16:creationId xmlns:a16="http://schemas.microsoft.com/office/drawing/2014/main" id="{AB74DF3F-CB40-42CD-8667-FC6F75FFF57C}"/>
              </a:ext>
            </a:extLst>
          </p:cNvPr>
          <p:cNvSpPr/>
          <p:nvPr/>
        </p:nvSpPr>
        <p:spPr>
          <a:xfrm>
            <a:off x="251520" y="195486"/>
            <a:ext cx="8712968" cy="4752528"/>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a:extLst>
              <a:ext uri="{FF2B5EF4-FFF2-40B4-BE49-F238E27FC236}">
                <a16:creationId xmlns:a16="http://schemas.microsoft.com/office/drawing/2014/main" id="{2C6E9178-24D3-4891-9073-5F1098B549C7}"/>
              </a:ext>
            </a:extLst>
          </p:cNvPr>
          <p:cNvSpPr txBox="1"/>
          <p:nvPr/>
        </p:nvSpPr>
        <p:spPr>
          <a:xfrm>
            <a:off x="4040659" y="4429121"/>
            <a:ext cx="1760023" cy="274320"/>
          </a:xfrm>
          <a:prstGeom prst="rect">
            <a:avLst/>
          </a:prstGeom>
          <a:noFill/>
        </p:spPr>
        <p:txBody>
          <a:bodyPr rtlCol="0" wrap="square">
            <a:spAutoFit/>
          </a:bodyPr>
          <a:lstStyle/>
          <a:p>
            <a:r>
              <a:rPr altLang="en-US" lang="zh-CN" sz="1200">
                <a:solidFill>
                  <a:schemeClr val="tx1">
                    <a:lumMod val="95000"/>
                    <a:lumOff val="5000"/>
                  </a:schemeClr>
                </a:solidFill>
                <a:latin charset="-122" panose="020b0503020204020204" pitchFamily="34" typeface="微软雅黑"/>
                <a:ea charset="-122" panose="020b0503020204020204" pitchFamily="34" typeface="微软雅黑"/>
              </a:rPr>
              <a:t>汇报人：优页PPT</a:t>
            </a:r>
          </a:p>
        </p:txBody>
      </p:sp>
      <p:sp>
        <p:nvSpPr>
          <p:cNvPr id="11" name="Text Placeholder 4">
            <a:extLst>
              <a:ext uri="{FF2B5EF4-FFF2-40B4-BE49-F238E27FC236}">
                <a16:creationId xmlns:a16="http://schemas.microsoft.com/office/drawing/2014/main" id="{6545F532-D27E-407C-B65E-FD18C4A33740}"/>
              </a:ext>
            </a:extLst>
          </p:cNvPr>
          <p:cNvSpPr txBox="1"/>
          <p:nvPr/>
        </p:nvSpPr>
        <p:spPr>
          <a:xfrm>
            <a:off x="2018012" y="3961889"/>
            <a:ext cx="5410492" cy="589952"/>
          </a:xfrm>
          <a:prstGeom prst="rect">
            <a:avLst/>
          </a:prstGeom>
        </p:spPr>
        <p:txBody>
          <a:bodyPr/>
          <a:lstStyle>
            <a:lvl1pPr algn="l" defTabSz="914400" eaLnBrk="1" hangingPunct="1" indent="-228600" latinLnBrk="0" marL="228600" rtl="0">
              <a:lnSpc>
                <a:spcPct val="90000"/>
              </a:lnSpc>
              <a:spcBef>
                <a:spcPts val="1000"/>
              </a:spcBef>
              <a:buFont charset="0"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indent="0" marL="0">
              <a:lnSpc>
                <a:spcPct val="114000"/>
              </a:lnSpc>
              <a:buNone/>
              <a:defRPr/>
            </a:pPr>
            <a:r>
              <a:rPr lang="id-ID" spc="300" sz="1100">
                <a:solidFill>
                  <a:schemeClr val="tx1">
                    <a:lumMod val="95000"/>
                    <a:lumOff val="5000"/>
                  </a:schemeClr>
                </a:solidFill>
                <a:latin charset="0" panose="020b0503020202020204" pitchFamily="34" typeface="Agency FB"/>
                <a:cs typeface="Calibri"/>
              </a:rPr>
              <a:t>Ut wisi enim ad minim veniam, quis nostrud exerci tation ullamcorper nibh euismod tincidunt ut</a:t>
            </a:r>
          </a:p>
        </p:txBody>
      </p:sp>
      <p:grpSp>
        <p:nvGrpSpPr>
          <p:cNvPr id="8" name="PA_chenying0907 7">
            <a:extLst>
              <a:ext uri="{FF2B5EF4-FFF2-40B4-BE49-F238E27FC236}">
                <a16:creationId xmlns:a16="http://schemas.microsoft.com/office/drawing/2014/main" id="{D3BE24FE-8BD3-46A6-91C3-292C159EE488}"/>
              </a:ext>
            </a:extLst>
          </p:cNvPr>
          <p:cNvGrpSpPr/>
          <p:nvPr>
            <p:custDataLst>
              <p:tags r:id="rId4"/>
            </p:custDataLst>
          </p:nvPr>
        </p:nvGrpSpPr>
        <p:grpSpPr>
          <a:xfrm>
            <a:off x="2796519" y="577919"/>
            <a:ext cx="3863713" cy="2644924"/>
            <a:chOff x="1096807" y="771550"/>
            <a:chExt cx="6911261" cy="3633873"/>
          </a:xfrm>
        </p:grpSpPr>
        <p:sp>
          <p:nvSpPr>
            <p:cNvPr id="12" name="椭圆 31">
              <a:extLst>
                <a:ext uri="{FF2B5EF4-FFF2-40B4-BE49-F238E27FC236}">
                  <a16:creationId xmlns:a16="http://schemas.microsoft.com/office/drawing/2014/main" id="{95A52B75-45D3-47C2-96F7-62658F2030E0}"/>
                </a:ext>
              </a:extLst>
            </p:cNvPr>
            <p:cNvSpPr/>
            <p:nvPr/>
          </p:nvSpPr>
          <p:spPr>
            <a:xfrm rot="5400000">
              <a:off x="2841734" y="-760912"/>
              <a:ext cx="3421408" cy="6911261"/>
            </a:xfrm>
            <a:custGeom>
              <a:gdLst>
                <a:gd fmla="*/ 31476 w 648684" name="connsiteX0"/>
                <a:gd fmla="*/ 22718 h 562276" name="connsiteY0"/>
                <a:gd fmla="*/ 648684 w 648684" name="connsiteX1"/>
                <a:gd fmla="*/ 14573 h 562276" name="connsiteY1"/>
                <a:gd fmla="*/ 643438 w 648684" name="connsiteX2"/>
                <a:gd fmla="*/ 545699 h 562276" name="connsiteY2"/>
                <a:gd fmla="*/ 11005 w 648684" name="connsiteX3"/>
                <a:gd fmla="*/ 525560 h 562276" name="connsiteY3"/>
                <a:gd fmla="*/ 76132 w 648684" name="connsiteX4"/>
                <a:gd fmla="*/ 279153 h 562276" name="connsiteY4"/>
                <a:gd fmla="*/ 31476 w 648684" name="connsiteX5"/>
                <a:gd fmla="*/ 22718 h 562276"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62276" w="648684">
                  <a:moveTo>
                    <a:pt x="31476" y="22718"/>
                  </a:moveTo>
                  <a:cubicBezTo>
                    <a:pt x="149400" y="4275"/>
                    <a:pt x="424155" y="-13389"/>
                    <a:pt x="648684" y="14573"/>
                  </a:cubicBezTo>
                  <a:cubicBezTo>
                    <a:pt x="609553" y="92898"/>
                    <a:pt x="618372" y="432838"/>
                    <a:pt x="643438" y="545699"/>
                  </a:cubicBezTo>
                  <a:cubicBezTo>
                    <a:pt x="542091" y="567277"/>
                    <a:pt x="109269" y="574431"/>
                    <a:pt x="11005" y="525560"/>
                  </a:cubicBezTo>
                  <a:cubicBezTo>
                    <a:pt x="-33861" y="453465"/>
                    <a:pt x="72720" y="362960"/>
                    <a:pt x="76132" y="279153"/>
                  </a:cubicBezTo>
                  <a:cubicBezTo>
                    <a:pt x="79544" y="195346"/>
                    <a:pt x="-41749" y="78155"/>
                    <a:pt x="31476" y="22718"/>
                  </a:cubicBezTo>
                  <a:close/>
                </a:path>
              </a:pathLst>
            </a:custGeom>
            <a:solidFill>
              <a:schemeClr val="tx1"/>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3" name="椭圆 31">
              <a:extLst>
                <a:ext uri="{FF2B5EF4-FFF2-40B4-BE49-F238E27FC236}">
                  <a16:creationId xmlns:a16="http://schemas.microsoft.com/office/drawing/2014/main" id="{847C3880-9C8B-455F-B98C-F8CBD3A92DFC}"/>
                </a:ext>
              </a:extLst>
            </p:cNvPr>
            <p:cNvSpPr/>
            <p:nvPr/>
          </p:nvSpPr>
          <p:spPr>
            <a:xfrm flipH="1" rot="16200000">
              <a:off x="4400705" y="799409"/>
              <a:ext cx="3489396" cy="3433678"/>
            </a:xfrm>
            <a:custGeom>
              <a:gdLst>
                <a:gd fmla="*/ 72869 w 661574" name="connsiteX0"/>
                <a:gd fmla="*/ 23576 h 567351" name="connsiteY0"/>
                <a:gd fmla="*/ 660478 w 661574" name="connsiteX1"/>
                <a:gd fmla="*/ 24503 h 567351" name="connsiteY1"/>
                <a:gd fmla="*/ 661574 w 661574" name="connsiteX2"/>
                <a:gd fmla="*/ 550186 h 567351" name="connsiteY2"/>
                <a:gd fmla="*/ 52398 w 661574" name="connsiteX3"/>
                <a:gd fmla="*/ 512809 h 567351" name="connsiteY3"/>
                <a:gd fmla="*/ 72869 w 661574" name="connsiteX4"/>
                <a:gd fmla="*/ 23576 h 567351" name="connsiteY4"/>
                <a:gd fmla="*/ 51067 w 648099" name="connsiteX5"/>
                <a:gd fmla="*/ 18182 h 565791"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7351" w="661574">
                  <a:moveTo>
                    <a:pt x="72869" y="23576"/>
                  </a:moveTo>
                  <a:cubicBezTo>
                    <a:pt x="184450" y="15112"/>
                    <a:pt x="500961" y="-25493"/>
                    <a:pt x="660478" y="24503"/>
                  </a:cubicBezTo>
                  <a:cubicBezTo>
                    <a:pt x="621347" y="102828"/>
                    <a:pt x="636508" y="437325"/>
                    <a:pt x="661574" y="550186"/>
                  </a:cubicBezTo>
                  <a:cubicBezTo>
                    <a:pt x="560227" y="571764"/>
                    <a:pt x="148547" y="585268"/>
                    <a:pt x="52398" y="512809"/>
                  </a:cubicBezTo>
                  <a:cubicBezTo>
                    <a:pt x="-13816" y="401434"/>
                    <a:pt x="-27876" y="101288"/>
                    <a:pt x="72869" y="23576"/>
                  </a:cubicBezTo>
                  <a:close/>
                </a:path>
              </a:pathLst>
            </a:custGeom>
            <a:solidFill>
              <a:schemeClr val="accent6">
                <a:lumMod val="20000"/>
                <a:lumOff val="80000"/>
              </a:schemeClr>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4" name="椭圆 31">
              <a:extLst>
                <a:ext uri="{FF2B5EF4-FFF2-40B4-BE49-F238E27FC236}">
                  <a16:creationId xmlns:a16="http://schemas.microsoft.com/office/drawing/2014/main" id="{4DB4741D-34DE-4828-AB53-3F3B17187459}"/>
                </a:ext>
              </a:extLst>
            </p:cNvPr>
            <p:cNvSpPr/>
            <p:nvPr/>
          </p:nvSpPr>
          <p:spPr>
            <a:xfrm rot="5400000">
              <a:off x="1202547" y="828634"/>
              <a:ext cx="3489396" cy="3375227"/>
            </a:xfrm>
            <a:custGeom>
              <a:gdLst>
                <a:gd fmla="*/ 72869 w 661574" name="connsiteX0"/>
                <a:gd fmla="*/ 13918 h 557693" name="connsiteY0"/>
                <a:gd fmla="*/ 660478 w 661574" name="connsiteX1"/>
                <a:gd fmla="*/ 14845 h 557693" name="connsiteY1"/>
                <a:gd fmla="*/ 661574 w 661574" name="connsiteX2"/>
                <a:gd fmla="*/ 540528 h 557693" name="connsiteY2"/>
                <a:gd fmla="*/ 52398 w 661574" name="connsiteX3"/>
                <a:gd fmla="*/ 503151 h 557693" name="connsiteY3"/>
                <a:gd fmla="*/ 72869 w 661574" name="connsiteX4"/>
                <a:gd fmla="*/ 13918 h 557693" name="connsiteY4"/>
                <a:gd fmla="*/ 51067 w 648099" name="connsiteX5"/>
                <a:gd fmla="*/ 18182 h 565791"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57693" w="661574">
                  <a:moveTo>
                    <a:pt x="72869" y="13918"/>
                  </a:moveTo>
                  <a:cubicBezTo>
                    <a:pt x="184450" y="5454"/>
                    <a:pt x="435949" y="-13117"/>
                    <a:pt x="660478" y="14845"/>
                  </a:cubicBezTo>
                  <a:cubicBezTo>
                    <a:pt x="621347" y="93170"/>
                    <a:pt x="636508" y="427667"/>
                    <a:pt x="661574" y="540528"/>
                  </a:cubicBezTo>
                  <a:cubicBezTo>
                    <a:pt x="560227" y="562106"/>
                    <a:pt x="148547" y="575610"/>
                    <a:pt x="52398" y="503151"/>
                  </a:cubicBezTo>
                  <a:cubicBezTo>
                    <a:pt x="-13816" y="391776"/>
                    <a:pt x="-27876" y="91630"/>
                    <a:pt x="72869" y="13918"/>
                  </a:cubicBezTo>
                  <a:close/>
                </a:path>
              </a:pathLst>
            </a:custGeom>
            <a:solidFill>
              <a:schemeClr val="accent6">
                <a:lumMod val="20000"/>
                <a:lumOff val="80000"/>
              </a:schemeClr>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grpSp>
      <p:sp>
        <p:nvSpPr>
          <p:cNvPr id="15" name="文本框 14">
            <a:extLst>
              <a:ext uri="{FF2B5EF4-FFF2-40B4-BE49-F238E27FC236}">
                <a16:creationId xmlns:a16="http://schemas.microsoft.com/office/drawing/2014/main" id="{43E1C225-9780-4838-A3DD-DF33524BF5C4}"/>
              </a:ext>
            </a:extLst>
          </p:cNvPr>
          <p:cNvSpPr txBox="1"/>
          <p:nvPr/>
        </p:nvSpPr>
        <p:spPr>
          <a:xfrm>
            <a:off x="3493626" y="1263170"/>
            <a:ext cx="2877296" cy="1310640"/>
          </a:xfrm>
          <a:prstGeom prst="rect">
            <a:avLst/>
          </a:prstGeom>
          <a:noFill/>
        </p:spPr>
        <p:txBody>
          <a:bodyPr rtlCol="0" wrap="square">
            <a:spAutoFit/>
          </a:bodyPr>
          <a:lstStyle/>
          <a:p>
            <a:r>
              <a:rPr altLang="zh-CN" lang="en-US" sz="8000">
                <a:solidFill>
                  <a:srgbClr val="FBB03B"/>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2019</a:t>
            </a:r>
          </a:p>
        </p:txBody>
      </p:sp>
    </p:spTree>
    <p:extLst>
      <p:ext uri="{BB962C8B-B14F-4D97-AF65-F5344CB8AC3E}">
        <p14:creationId val="3015464084"/>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2" presetSubtype="0">
                                  <p:stCondLst>
                                    <p:cond delay="0"/>
                                  </p:stCondLst>
                                  <p:iterate type="lt">
                                    <p:tmPct val="10000"/>
                                  </p:iterate>
                                  <p:childTnLst>
                                    <p:set>
                                      <p:cBhvr>
                                        <p:cTn dur="1" fill="hold" id="6">
                                          <p:stCondLst>
                                            <p:cond delay="0"/>
                                          </p:stCondLst>
                                        </p:cTn>
                                        <p:tgtEl>
                                          <p:spTgt spid="3"/>
                                        </p:tgtEl>
                                        <p:attrNameLst>
                                          <p:attrName>style.visibility</p:attrName>
                                        </p:attrNameLst>
                                      </p:cBhvr>
                                      <p:to>
                                        <p:strVal val="visible"/>
                                      </p:to>
                                    </p:set>
                                    <p:animScale>
                                      <p:cBhvr>
                                        <p:cTn decel="50000" dur="1000" fill="hold" id="7">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8">
                                          <p:stCondLst>
                                            <p:cond delay="0"/>
                                          </p:stCondLst>
                                        </p:cTn>
                                        <p:tgtEl>
                                          <p:spTgt spid="3"/>
                                        </p:tgtEl>
                                        <p:attrNameLst>
                                          <p:attrName>ppt_x</p:attrName>
                                          <p:attrName>ppt_y</p:attrName>
                                        </p:attrNameLst>
                                      </p:cBhvr>
                                    </p:animMotion>
                                    <p:animEffect filter="fade" transition="in">
                                      <p:cBhvr>
                                        <p:cTn dur="1000" id="9"/>
                                        <p:tgtEl>
                                          <p:spTgt spid="3"/>
                                        </p:tgtEl>
                                      </p:cBhvr>
                                    </p:animEffect>
                                  </p:childTnLst>
                                </p:cTn>
                              </p:par>
                            </p:childTnLst>
                          </p:cTn>
                        </p:par>
                        <p:par>
                          <p:cTn fill="hold" id="10" nodeType="afterGroup">
                            <p:stCondLst>
                              <p:cond delay="1000"/>
                            </p:stCondLst>
                            <p:childTnLst>
                              <p:par>
                                <p:cTn fill="hold" grpId="0" id="11" nodeType="afterEffect" presetClass="entr" presetID="10" presetSubtype="0">
                                  <p:stCondLst>
                                    <p:cond delay="0"/>
                                  </p:stCondLst>
                                  <p:childTnLst>
                                    <p:set>
                                      <p:cBhvr>
                                        <p:cTn dur="1" fill="hold" id="12">
                                          <p:stCondLst>
                                            <p:cond delay="0"/>
                                          </p:stCondLst>
                                        </p:cTn>
                                        <p:tgtEl>
                                          <p:spTgt spid="10"/>
                                        </p:tgtEl>
                                        <p:attrNameLst>
                                          <p:attrName>style.visibility</p:attrName>
                                        </p:attrNameLst>
                                      </p:cBhvr>
                                      <p:to>
                                        <p:strVal val="visible"/>
                                      </p:to>
                                    </p:set>
                                    <p:animEffect filter="fade" transition="in">
                                      <p:cBhvr>
                                        <p:cTn dur="500" id="13"/>
                                        <p:tgtEl>
                                          <p:spTgt spid="10"/>
                                        </p:tgtEl>
                                      </p:cBhvr>
                                    </p:animEffect>
                                  </p:childTnLst>
                                </p:cTn>
                              </p:par>
                              <p:par>
                                <p:cTn fill="hold" grpId="0" id="14" nodeType="withEffect" presetClass="entr" presetID="42" presetSubtype="0">
                                  <p:stCondLst>
                                    <p:cond delay="500"/>
                                  </p:stCondLst>
                                  <p:childTnLst>
                                    <p:set>
                                      <p:cBhvr>
                                        <p:cTn dur="1" fill="hold" id="15">
                                          <p:stCondLst>
                                            <p:cond delay="0"/>
                                          </p:stCondLst>
                                        </p:cTn>
                                        <p:tgtEl>
                                          <p:spTgt spid="11"/>
                                        </p:tgtEl>
                                        <p:attrNameLst>
                                          <p:attrName>style.visibility</p:attrName>
                                        </p:attrNameLst>
                                      </p:cBhvr>
                                      <p:to>
                                        <p:strVal val="visible"/>
                                      </p:to>
                                    </p:set>
                                    <p:animEffect filter="fade" transition="in">
                                      <p:cBhvr>
                                        <p:cTn dur="500" id="16"/>
                                        <p:tgtEl>
                                          <p:spTgt spid="11"/>
                                        </p:tgtEl>
                                      </p:cBhvr>
                                    </p:animEffect>
                                    <p:anim calcmode="lin" valueType="num">
                                      <p:cBhvr>
                                        <p:cTn dur="500" fill="hold" id="17"/>
                                        <p:tgtEl>
                                          <p:spTgt spid="11"/>
                                        </p:tgtEl>
                                        <p:attrNameLst>
                                          <p:attrName>ppt_x</p:attrName>
                                        </p:attrNameLst>
                                      </p:cBhvr>
                                      <p:tavLst>
                                        <p:tav tm="0">
                                          <p:val>
                                            <p:strVal val="#ppt_x"/>
                                          </p:val>
                                        </p:tav>
                                        <p:tav tm="100000">
                                          <p:val>
                                            <p:strVal val="#ppt_x"/>
                                          </p:val>
                                        </p:tav>
                                      </p:tavLst>
                                    </p:anim>
                                    <p:anim calcmode="lin" valueType="num">
                                      <p:cBhvr>
                                        <p:cTn dur="500" fill="hold" id="18"/>
                                        <p:tgtEl>
                                          <p:spTgt spid="11"/>
                                        </p:tgtEl>
                                        <p:attrNameLst>
                                          <p:attrName>ppt_y</p:attrName>
                                        </p:attrNameLst>
                                      </p:cBhvr>
                                      <p:tavLst>
                                        <p:tav tm="0">
                                          <p:val>
                                            <p:strVal val="#ppt_y+.1"/>
                                          </p:val>
                                        </p:tav>
                                        <p:tav tm="100000">
                                          <p:val>
                                            <p:strVal val="#ppt_y"/>
                                          </p:val>
                                        </p:tav>
                                      </p:tavLst>
                                    </p:anim>
                                  </p:childTnLst>
                                </p:cTn>
                              </p:par>
                              <p:par>
                                <p:cTn fill="hold" id="19" nodeType="withEffect" presetClass="entr" presetID="53" presetSubtype="0">
                                  <p:stCondLst>
                                    <p:cond delay="600"/>
                                  </p:stCondLst>
                                  <p:childTnLst>
                                    <p:set>
                                      <p:cBhvr>
                                        <p:cTn dur="1" fill="hold" id="20">
                                          <p:stCondLst>
                                            <p:cond delay="0"/>
                                          </p:stCondLst>
                                        </p:cTn>
                                        <p:tgtEl>
                                          <p:spTgt spid="8"/>
                                        </p:tgtEl>
                                        <p:attrNameLst>
                                          <p:attrName>style.visibility</p:attrName>
                                        </p:attrNameLst>
                                      </p:cBhvr>
                                      <p:to>
                                        <p:strVal val="visible"/>
                                      </p:to>
                                    </p:set>
                                    <p:anim calcmode="lin" valueType="num">
                                      <p:cBhvr>
                                        <p:cTn dur="500" fill="hold" id="21"/>
                                        <p:tgtEl>
                                          <p:spTgt spid="8"/>
                                        </p:tgtEl>
                                        <p:attrNameLst>
                                          <p:attrName>ppt_w</p:attrName>
                                        </p:attrNameLst>
                                      </p:cBhvr>
                                      <p:tavLst>
                                        <p:tav tm="0">
                                          <p:val>
                                            <p:fltVal val="0"/>
                                          </p:val>
                                        </p:tav>
                                        <p:tav tm="100000">
                                          <p:val>
                                            <p:strVal val="#ppt_w"/>
                                          </p:val>
                                        </p:tav>
                                      </p:tavLst>
                                    </p:anim>
                                    <p:anim calcmode="lin" valueType="num">
                                      <p:cBhvr>
                                        <p:cTn dur="500" fill="hold" id="22"/>
                                        <p:tgtEl>
                                          <p:spTgt spid="8"/>
                                        </p:tgtEl>
                                        <p:attrNameLst>
                                          <p:attrName>ppt_h</p:attrName>
                                        </p:attrNameLst>
                                      </p:cBhvr>
                                      <p:tavLst>
                                        <p:tav tm="0">
                                          <p:val>
                                            <p:fltVal val="0"/>
                                          </p:val>
                                        </p:tav>
                                        <p:tav tm="100000">
                                          <p:val>
                                            <p:strVal val="#ppt_h"/>
                                          </p:val>
                                        </p:tav>
                                      </p:tavLst>
                                    </p:anim>
                                    <p:animEffect filter="fade" transition="in">
                                      <p:cBhvr>
                                        <p:cTn dur="500" id="23"/>
                                        <p:tgtEl>
                                          <p:spTgt spid="8"/>
                                        </p:tgtEl>
                                      </p:cBhvr>
                                    </p:animEffect>
                                  </p:childTnLst>
                                </p:cTn>
                              </p:par>
                            </p:childTnLst>
                          </p:cTn>
                        </p:par>
                        <p:par>
                          <p:cTn fill="hold" id="24" nodeType="afterGroup">
                            <p:stCondLst>
                              <p:cond delay="2100"/>
                            </p:stCondLst>
                            <p:childTnLst>
                              <p:par>
                                <p:cTn fill="hold" grpId="0" id="25" nodeType="afterEffect" presetClass="entr" presetID="10" presetSubtype="0">
                                  <p:stCondLst>
                                    <p:cond delay="0"/>
                                  </p:stCondLst>
                                  <p:childTnLst>
                                    <p:set>
                                      <p:cBhvr>
                                        <p:cTn dur="1" fill="hold" id="26">
                                          <p:stCondLst>
                                            <p:cond delay="0"/>
                                          </p:stCondLst>
                                        </p:cTn>
                                        <p:tgtEl>
                                          <p:spTgt spid="15"/>
                                        </p:tgtEl>
                                        <p:attrNameLst>
                                          <p:attrName>style.visibility</p:attrName>
                                        </p:attrNameLst>
                                      </p:cBhvr>
                                      <p:to>
                                        <p:strVal val="visible"/>
                                      </p:to>
                                    </p:set>
                                    <p:animEffect filter="fade" transition="in">
                                      <p:cBhvr>
                                        <p:cTn dur="500" id="27"/>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10"/>
      <p:bldP grpId="0" spid="11"/>
      <p:bldP grpId="0" spid="15"/>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8" name="PA_chenying0907 17"/>
          <p:cNvGrpSpPr/>
          <p:nvPr>
            <p:custDataLst>
              <p:tags r:id="rId3"/>
            </p:custDataLst>
          </p:nvPr>
        </p:nvGrpSpPr>
        <p:grpSpPr>
          <a:xfrm>
            <a:off x="1880198" y="1433616"/>
            <a:ext cx="1607472" cy="3442390"/>
            <a:chOff x="1277199" y="426235"/>
            <a:chExt cx="1336708" cy="4109980"/>
          </a:xfrm>
        </p:grpSpPr>
        <p:sp>
          <p:nvSpPr>
            <p:cNvPr id="20" name="任意多边形 19"/>
            <p:cNvSpPr/>
            <p:nvPr/>
          </p:nvSpPr>
          <p:spPr>
            <a:xfrm>
              <a:off x="1277199" y="426235"/>
              <a:ext cx="170777" cy="4109980"/>
            </a:xfrm>
            <a:custGeom>
              <a:gdLst>
                <a:gd fmla="*/ 1317 w 334691" name="connsiteX0"/>
                <a:gd fmla="*/ 509201 h 5174270" name="connsiteY0"/>
                <a:gd fmla="*/ 126931 w 334691" name="connsiteX1"/>
                <a:gd fmla="*/ 4775919 h 5174270" name="connsiteY1"/>
                <a:gd fmla="*/ 332787 w 334691" name="connsiteX2"/>
                <a:gd fmla="*/ 4578281 h 5174270" name="connsiteY2"/>
                <a:gd fmla="*/ 229917 w 334691" name="connsiteX3"/>
                <a:gd fmla="*/ 532061 h 5174270" name="connsiteY3"/>
                <a:gd fmla="*/ 1317 w 334691" name="connsiteX4"/>
                <a:gd fmla="*/ 509201 h 517427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74270" w="334691">
                  <a:moveTo>
                    <a:pt x="1317" y="509201"/>
                  </a:moveTo>
                  <a:cubicBezTo>
                    <a:pt x="-15847" y="1216511"/>
                    <a:pt x="140611" y="4171533"/>
                    <a:pt x="126931" y="4775919"/>
                  </a:cubicBezTo>
                  <a:cubicBezTo>
                    <a:pt x="113251" y="5380305"/>
                    <a:pt x="319452" y="5283131"/>
                    <a:pt x="332787" y="4578281"/>
                  </a:cubicBezTo>
                  <a:cubicBezTo>
                    <a:pt x="346122" y="3873431"/>
                    <a:pt x="287067" y="1212146"/>
                    <a:pt x="229917" y="532061"/>
                  </a:cubicBezTo>
                  <a:cubicBezTo>
                    <a:pt x="172767" y="-148024"/>
                    <a:pt x="18481" y="-198109"/>
                    <a:pt x="1317" y="509201"/>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4" name="任意多边形 23"/>
            <p:cNvSpPr/>
            <p:nvPr/>
          </p:nvSpPr>
          <p:spPr>
            <a:xfrm>
              <a:off x="2431698" y="430383"/>
              <a:ext cx="182209" cy="4101339"/>
            </a:xfrm>
            <a:custGeom>
              <a:gdLst>
                <a:gd fmla="*/ 1179 w 357095" name="connsiteX0"/>
                <a:gd fmla="*/ 503978 h 5163391" name="connsiteY0"/>
                <a:gd fmla="*/ 149769 w 357095" name="connsiteX1"/>
                <a:gd fmla="*/ 4755938 h 5163391" name="connsiteY1"/>
                <a:gd fmla="*/ 355623 w 357095" name="connsiteX2"/>
                <a:gd fmla="*/ 4514024 h 5163391" name="connsiteY2"/>
                <a:gd fmla="*/ 229779 w 357095" name="connsiteX3"/>
                <a:gd fmla="*/ 526838 h 5163391" name="connsiteY3"/>
                <a:gd fmla="*/ 1179 w 357095" name="connsiteX4"/>
                <a:gd fmla="*/ 503978 h 516339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63391" w="357095">
                  <a:moveTo>
                    <a:pt x="1179" y="503978"/>
                  </a:moveTo>
                  <a:cubicBezTo>
                    <a:pt x="-12156" y="1208828"/>
                    <a:pt x="90695" y="4087597"/>
                    <a:pt x="149769" y="4755938"/>
                  </a:cubicBezTo>
                  <a:cubicBezTo>
                    <a:pt x="208843" y="5424279"/>
                    <a:pt x="342288" y="5218874"/>
                    <a:pt x="355623" y="4514024"/>
                  </a:cubicBezTo>
                  <a:cubicBezTo>
                    <a:pt x="368958" y="3809174"/>
                    <a:pt x="288853" y="1195179"/>
                    <a:pt x="229779" y="526838"/>
                  </a:cubicBezTo>
                  <a:cubicBezTo>
                    <a:pt x="170705" y="-141503"/>
                    <a:pt x="14514" y="-200872"/>
                    <a:pt x="1179" y="503978"/>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5" name="任意多边形 24"/>
            <p:cNvSpPr/>
            <p:nvPr/>
          </p:nvSpPr>
          <p:spPr>
            <a:xfrm rot="5400000">
              <a:off x="1878188" y="3424699"/>
              <a:ext cx="133440" cy="1314995"/>
            </a:xfrm>
            <a:custGeom>
              <a:gdLst>
                <a:gd fmla="*/ 1142 w 334516" name="connsiteX0"/>
                <a:gd fmla="*/ 508256 h 5195141" name="connsiteY0"/>
                <a:gd fmla="*/ 149732 w 334516" name="connsiteX1"/>
                <a:gd fmla="*/ 4760216 h 5195141" name="connsiteY1"/>
                <a:gd fmla="*/ 332612 w 334516" name="connsiteX2"/>
                <a:gd fmla="*/ 4577336 h 5195141" name="connsiteY2"/>
                <a:gd fmla="*/ 229742 w 334516" name="connsiteX3"/>
                <a:gd fmla="*/ 531116 h 5195141" name="connsiteY3"/>
                <a:gd fmla="*/ 1142 w 334516" name="connsiteX4"/>
                <a:gd fmla="*/ 508256 h 519514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95141" w="334516">
                  <a:moveTo>
                    <a:pt x="1142" y="508256"/>
                  </a:moveTo>
                  <a:cubicBezTo>
                    <a:pt x="-12193" y="1213106"/>
                    <a:pt x="94487" y="4082036"/>
                    <a:pt x="149732" y="4760216"/>
                  </a:cubicBezTo>
                  <a:cubicBezTo>
                    <a:pt x="204977" y="5438396"/>
                    <a:pt x="319277" y="5282186"/>
                    <a:pt x="332612" y="4577336"/>
                  </a:cubicBezTo>
                  <a:cubicBezTo>
                    <a:pt x="345947" y="3872486"/>
                    <a:pt x="286892" y="1211201"/>
                    <a:pt x="229742" y="531116"/>
                  </a:cubicBezTo>
                  <a:cubicBezTo>
                    <a:pt x="172592" y="-148969"/>
                    <a:pt x="14477" y="-196594"/>
                    <a:pt x="1142" y="508256"/>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6" name="任意多边形 25"/>
            <p:cNvSpPr/>
            <p:nvPr/>
          </p:nvSpPr>
          <p:spPr>
            <a:xfrm rot="5400000">
              <a:off x="1878188" y="2688946"/>
              <a:ext cx="133440" cy="1314995"/>
            </a:xfrm>
            <a:custGeom>
              <a:gdLst>
                <a:gd fmla="*/ 1142 w 334516" name="connsiteX0"/>
                <a:gd fmla="*/ 508256 h 5195141" name="connsiteY0"/>
                <a:gd fmla="*/ 149732 w 334516" name="connsiteX1"/>
                <a:gd fmla="*/ 4760216 h 5195141" name="connsiteY1"/>
                <a:gd fmla="*/ 332612 w 334516" name="connsiteX2"/>
                <a:gd fmla="*/ 4577336 h 5195141" name="connsiteY2"/>
                <a:gd fmla="*/ 229742 w 334516" name="connsiteX3"/>
                <a:gd fmla="*/ 531116 h 5195141" name="connsiteY3"/>
                <a:gd fmla="*/ 1142 w 334516" name="connsiteX4"/>
                <a:gd fmla="*/ 508256 h 519514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95141" w="334516">
                  <a:moveTo>
                    <a:pt x="1142" y="508256"/>
                  </a:moveTo>
                  <a:cubicBezTo>
                    <a:pt x="-12193" y="1213106"/>
                    <a:pt x="94487" y="4082036"/>
                    <a:pt x="149732" y="4760216"/>
                  </a:cubicBezTo>
                  <a:cubicBezTo>
                    <a:pt x="204977" y="5438396"/>
                    <a:pt x="319277" y="5282186"/>
                    <a:pt x="332612" y="4577336"/>
                  </a:cubicBezTo>
                  <a:cubicBezTo>
                    <a:pt x="345947" y="3872486"/>
                    <a:pt x="286892" y="1211201"/>
                    <a:pt x="229742" y="531116"/>
                  </a:cubicBezTo>
                  <a:cubicBezTo>
                    <a:pt x="172592" y="-148969"/>
                    <a:pt x="14477" y="-196594"/>
                    <a:pt x="1142" y="508256"/>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7" name="任意多边形 26"/>
            <p:cNvSpPr/>
            <p:nvPr/>
          </p:nvSpPr>
          <p:spPr>
            <a:xfrm rot="5400000">
              <a:off x="1878188" y="1920060"/>
              <a:ext cx="133440" cy="1314995"/>
            </a:xfrm>
            <a:custGeom>
              <a:gdLst>
                <a:gd fmla="*/ 1142 w 334516" name="connsiteX0"/>
                <a:gd fmla="*/ 508256 h 5195141" name="connsiteY0"/>
                <a:gd fmla="*/ 149732 w 334516" name="connsiteX1"/>
                <a:gd fmla="*/ 4760216 h 5195141" name="connsiteY1"/>
                <a:gd fmla="*/ 332612 w 334516" name="connsiteX2"/>
                <a:gd fmla="*/ 4577336 h 5195141" name="connsiteY2"/>
                <a:gd fmla="*/ 229742 w 334516" name="connsiteX3"/>
                <a:gd fmla="*/ 531116 h 5195141" name="connsiteY3"/>
                <a:gd fmla="*/ 1142 w 334516" name="connsiteX4"/>
                <a:gd fmla="*/ 508256 h 519514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95141" w="334516">
                  <a:moveTo>
                    <a:pt x="1142" y="508256"/>
                  </a:moveTo>
                  <a:cubicBezTo>
                    <a:pt x="-12193" y="1213106"/>
                    <a:pt x="94487" y="4082036"/>
                    <a:pt x="149732" y="4760216"/>
                  </a:cubicBezTo>
                  <a:cubicBezTo>
                    <a:pt x="204977" y="5438396"/>
                    <a:pt x="319277" y="5282186"/>
                    <a:pt x="332612" y="4577336"/>
                  </a:cubicBezTo>
                  <a:cubicBezTo>
                    <a:pt x="345947" y="3872486"/>
                    <a:pt x="286892" y="1211201"/>
                    <a:pt x="229742" y="531116"/>
                  </a:cubicBezTo>
                  <a:cubicBezTo>
                    <a:pt x="172592" y="-148969"/>
                    <a:pt x="14477" y="-196594"/>
                    <a:pt x="1142" y="508256"/>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8" name="任意多边形 27"/>
            <p:cNvSpPr/>
            <p:nvPr/>
          </p:nvSpPr>
          <p:spPr>
            <a:xfrm rot="5400000">
              <a:off x="1868064" y="1200642"/>
              <a:ext cx="133440" cy="1314995"/>
            </a:xfrm>
            <a:custGeom>
              <a:gdLst>
                <a:gd fmla="*/ 1142 w 334516" name="connsiteX0"/>
                <a:gd fmla="*/ 508256 h 5195141" name="connsiteY0"/>
                <a:gd fmla="*/ 149732 w 334516" name="connsiteX1"/>
                <a:gd fmla="*/ 4760216 h 5195141" name="connsiteY1"/>
                <a:gd fmla="*/ 332612 w 334516" name="connsiteX2"/>
                <a:gd fmla="*/ 4577336 h 5195141" name="connsiteY2"/>
                <a:gd fmla="*/ 229742 w 334516" name="connsiteX3"/>
                <a:gd fmla="*/ 531116 h 5195141" name="connsiteY3"/>
                <a:gd fmla="*/ 1142 w 334516" name="connsiteX4"/>
                <a:gd fmla="*/ 508256 h 519514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95141" w="334516">
                  <a:moveTo>
                    <a:pt x="1142" y="508256"/>
                  </a:moveTo>
                  <a:cubicBezTo>
                    <a:pt x="-12193" y="1213106"/>
                    <a:pt x="94487" y="4082036"/>
                    <a:pt x="149732" y="4760216"/>
                  </a:cubicBezTo>
                  <a:cubicBezTo>
                    <a:pt x="204977" y="5438396"/>
                    <a:pt x="319277" y="5282186"/>
                    <a:pt x="332612" y="4577336"/>
                  </a:cubicBezTo>
                  <a:cubicBezTo>
                    <a:pt x="345947" y="3872486"/>
                    <a:pt x="286892" y="1211201"/>
                    <a:pt x="229742" y="531116"/>
                  </a:cubicBezTo>
                  <a:cubicBezTo>
                    <a:pt x="172592" y="-148969"/>
                    <a:pt x="14477" y="-196594"/>
                    <a:pt x="1142" y="508256"/>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9" name="任意多边形 28"/>
            <p:cNvSpPr/>
            <p:nvPr/>
          </p:nvSpPr>
          <p:spPr>
            <a:xfrm rot="5400000">
              <a:off x="1868065" y="476207"/>
              <a:ext cx="133440" cy="1314995"/>
            </a:xfrm>
            <a:custGeom>
              <a:gdLst>
                <a:gd fmla="*/ 1142 w 334516" name="connsiteX0"/>
                <a:gd fmla="*/ 508256 h 5195141" name="connsiteY0"/>
                <a:gd fmla="*/ 149732 w 334516" name="connsiteX1"/>
                <a:gd fmla="*/ 4760216 h 5195141" name="connsiteY1"/>
                <a:gd fmla="*/ 332612 w 334516" name="connsiteX2"/>
                <a:gd fmla="*/ 4577336 h 5195141" name="connsiteY2"/>
                <a:gd fmla="*/ 229742 w 334516" name="connsiteX3"/>
                <a:gd fmla="*/ 531116 h 5195141" name="connsiteY3"/>
                <a:gd fmla="*/ 1142 w 334516" name="connsiteX4"/>
                <a:gd fmla="*/ 508256 h 519514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95141" w="334516">
                  <a:moveTo>
                    <a:pt x="1142" y="508256"/>
                  </a:moveTo>
                  <a:cubicBezTo>
                    <a:pt x="-12193" y="1213106"/>
                    <a:pt x="94487" y="4082036"/>
                    <a:pt x="149732" y="4760216"/>
                  </a:cubicBezTo>
                  <a:cubicBezTo>
                    <a:pt x="204977" y="5438396"/>
                    <a:pt x="319277" y="5282186"/>
                    <a:pt x="332612" y="4577336"/>
                  </a:cubicBezTo>
                  <a:cubicBezTo>
                    <a:pt x="345947" y="3872486"/>
                    <a:pt x="286892" y="1211201"/>
                    <a:pt x="229742" y="531116"/>
                  </a:cubicBezTo>
                  <a:cubicBezTo>
                    <a:pt x="172592" y="-148969"/>
                    <a:pt x="14477" y="-196594"/>
                    <a:pt x="1142" y="508256"/>
                  </a:cubicBezTo>
                  <a:close/>
                </a:path>
              </a:pathLst>
            </a:custGeom>
            <a:solidFill>
              <a:schemeClr val="bg1"/>
            </a:solidFill>
            <a:ln cap="rnd" w="25400">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9" name="PA_chenying0907 18"/>
          <p:cNvGrpSpPr/>
          <p:nvPr>
            <p:custDataLst>
              <p:tags r:id="rId4"/>
            </p:custDataLst>
          </p:nvPr>
        </p:nvGrpSpPr>
        <p:grpSpPr>
          <a:xfrm>
            <a:off x="1403648" y="267494"/>
            <a:ext cx="6192688" cy="767437"/>
            <a:chOff x="1492256" y="411510"/>
            <a:chExt cx="6192688" cy="767437"/>
          </a:xfrm>
        </p:grpSpPr>
        <p:sp>
          <p:nvSpPr>
            <p:cNvPr id="21" name="任意多边形 20"/>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2"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3"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33" name="PA_文本框 32"/>
          <p:cNvSpPr txBox="1"/>
          <p:nvPr>
            <p:custDataLst>
              <p:tags r:id="rId5"/>
            </p:custDataLst>
          </p:nvPr>
        </p:nvSpPr>
        <p:spPr>
          <a:xfrm>
            <a:off x="2168230" y="4002618"/>
            <a:ext cx="1022350" cy="365760"/>
          </a:xfrm>
          <a:prstGeom prst="rect">
            <a:avLst/>
          </a:prstGeom>
          <a:noFill/>
        </p:spPr>
        <p:txBody>
          <a:bodyPr>
            <a:spAutoFit/>
          </a:bodyPr>
          <a:lstStyle/>
          <a:p>
            <a:pPr algn="ctr"/>
            <a:r>
              <a:rPr altLang="en-US" b="1" lang="zh-CN">
                <a:latin charset="-122" panose="020b0503020204020204" pitchFamily="34" typeface="微软雅黑"/>
                <a:ea charset="-122" panose="020b0503020204020204" pitchFamily="34" typeface="微软雅黑"/>
              </a:rPr>
              <a:t>探索</a:t>
            </a:r>
          </a:p>
        </p:txBody>
      </p:sp>
      <p:sp>
        <p:nvSpPr>
          <p:cNvPr id="34" name="PA_文本框 33"/>
          <p:cNvSpPr txBox="1"/>
          <p:nvPr>
            <p:custDataLst>
              <p:tags r:id="rId6"/>
            </p:custDataLst>
          </p:nvPr>
        </p:nvSpPr>
        <p:spPr>
          <a:xfrm>
            <a:off x="2226000" y="3365361"/>
            <a:ext cx="1022350" cy="365760"/>
          </a:xfrm>
          <a:prstGeom prst="rect">
            <a:avLst/>
          </a:prstGeom>
          <a:noFill/>
        </p:spPr>
        <p:txBody>
          <a:bodyPr>
            <a:spAutoFit/>
          </a:bodyPr>
          <a:lstStyle/>
          <a:p>
            <a:pPr algn="ctr"/>
            <a:r>
              <a:rPr altLang="en-US" b="1" lang="zh-CN">
                <a:latin charset="-122" panose="020b0503020204020204" pitchFamily="34" typeface="微软雅黑"/>
                <a:ea charset="-122" panose="020b0503020204020204" pitchFamily="34" typeface="微软雅黑"/>
              </a:rPr>
              <a:t>起步</a:t>
            </a:r>
          </a:p>
        </p:txBody>
      </p:sp>
      <p:sp>
        <p:nvSpPr>
          <p:cNvPr id="35" name="PA_文本框 34"/>
          <p:cNvSpPr txBox="1"/>
          <p:nvPr>
            <p:custDataLst>
              <p:tags r:id="rId7"/>
            </p:custDataLst>
          </p:nvPr>
        </p:nvSpPr>
        <p:spPr>
          <a:xfrm>
            <a:off x="2207217" y="2774929"/>
            <a:ext cx="1022350" cy="365760"/>
          </a:xfrm>
          <a:prstGeom prst="rect">
            <a:avLst/>
          </a:prstGeom>
          <a:noFill/>
        </p:spPr>
        <p:txBody>
          <a:bodyPr>
            <a:spAutoFit/>
          </a:bodyPr>
          <a:lstStyle/>
          <a:p>
            <a:pPr algn="ctr"/>
            <a:r>
              <a:rPr altLang="en-US" b="1" lang="zh-CN">
                <a:latin charset="-122" panose="020b0503020204020204" pitchFamily="34" typeface="微软雅黑"/>
                <a:ea charset="-122" panose="020b0503020204020204" pitchFamily="34" typeface="微软雅黑"/>
              </a:rPr>
              <a:t>定位</a:t>
            </a:r>
          </a:p>
        </p:txBody>
      </p:sp>
      <p:sp>
        <p:nvSpPr>
          <p:cNvPr id="36" name="PA_文本框 35"/>
          <p:cNvSpPr txBox="1"/>
          <p:nvPr>
            <p:custDataLst>
              <p:tags r:id="rId8"/>
            </p:custDataLst>
          </p:nvPr>
        </p:nvSpPr>
        <p:spPr>
          <a:xfrm>
            <a:off x="2182685" y="2063448"/>
            <a:ext cx="1022350" cy="365760"/>
          </a:xfrm>
          <a:prstGeom prst="rect">
            <a:avLst/>
          </a:prstGeom>
          <a:noFill/>
        </p:spPr>
        <p:txBody>
          <a:bodyPr>
            <a:spAutoFit/>
          </a:bodyPr>
          <a:lstStyle/>
          <a:p>
            <a:pPr algn="ctr"/>
            <a:r>
              <a:rPr altLang="en-US" b="1" lang="zh-CN">
                <a:latin charset="-122" panose="020b0503020204020204" pitchFamily="34" typeface="微软雅黑"/>
                <a:ea charset="-122" panose="020b0503020204020204" pitchFamily="34" typeface="微软雅黑"/>
              </a:rPr>
              <a:t>积淀</a:t>
            </a:r>
          </a:p>
        </p:txBody>
      </p:sp>
      <p:sp>
        <p:nvSpPr>
          <p:cNvPr id="37" name="PA_文本框 36"/>
          <p:cNvSpPr txBox="1"/>
          <p:nvPr>
            <p:custDataLst>
              <p:tags r:id="rId9"/>
            </p:custDataLst>
          </p:nvPr>
        </p:nvSpPr>
        <p:spPr>
          <a:xfrm>
            <a:off x="2156398" y="1531220"/>
            <a:ext cx="1022350" cy="365760"/>
          </a:xfrm>
          <a:prstGeom prst="rect">
            <a:avLst/>
          </a:prstGeom>
          <a:noFill/>
        </p:spPr>
        <p:txBody>
          <a:bodyPr>
            <a:spAutoFit/>
          </a:bodyPr>
          <a:lstStyle/>
          <a:p>
            <a:pPr algn="ctr"/>
            <a:r>
              <a:rPr altLang="en-US" b="1" lang="zh-CN">
                <a:latin charset="-122" panose="020b0503020204020204" pitchFamily="34" typeface="微软雅黑"/>
                <a:ea charset="-122" panose="020b0503020204020204" pitchFamily="34" typeface="微软雅黑"/>
              </a:rPr>
              <a:t>爆发</a:t>
            </a:r>
          </a:p>
        </p:txBody>
      </p:sp>
      <p:sp>
        <p:nvSpPr>
          <p:cNvPr id="2" name="PA_右箭头 1"/>
          <p:cNvSpPr/>
          <p:nvPr>
            <p:custDataLst>
              <p:tags r:id="rId10"/>
            </p:custDataLst>
          </p:nvPr>
        </p:nvSpPr>
        <p:spPr>
          <a:xfrm>
            <a:off x="3706736" y="1572456"/>
            <a:ext cx="765750" cy="264906"/>
          </a:xfrm>
          <a:prstGeom prst="rightArrow">
            <a:avLst/>
          </a:prstGeom>
          <a:noFill/>
          <a:ln w="63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PA_右箭头 37"/>
          <p:cNvSpPr/>
          <p:nvPr>
            <p:custDataLst>
              <p:tags r:id="rId11"/>
            </p:custDataLst>
          </p:nvPr>
        </p:nvSpPr>
        <p:spPr>
          <a:xfrm>
            <a:off x="3706736" y="2144577"/>
            <a:ext cx="765750" cy="264906"/>
          </a:xfrm>
          <a:prstGeom prst="rightArrow">
            <a:avLst/>
          </a:prstGeom>
          <a:noFill/>
          <a:ln w="63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PA_右箭头 38"/>
          <p:cNvSpPr/>
          <p:nvPr>
            <p:custDataLst>
              <p:tags r:id="rId12"/>
            </p:custDataLst>
          </p:nvPr>
        </p:nvSpPr>
        <p:spPr>
          <a:xfrm>
            <a:off x="3706736" y="2789215"/>
            <a:ext cx="765750" cy="264906"/>
          </a:xfrm>
          <a:prstGeom prst="rightArrow">
            <a:avLst/>
          </a:prstGeom>
          <a:noFill/>
          <a:ln w="63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0" name="PA_右箭头 39"/>
          <p:cNvSpPr/>
          <p:nvPr>
            <p:custDataLst>
              <p:tags r:id="rId13"/>
            </p:custDataLst>
          </p:nvPr>
        </p:nvSpPr>
        <p:spPr>
          <a:xfrm>
            <a:off x="3706736" y="3421524"/>
            <a:ext cx="765750" cy="264906"/>
          </a:xfrm>
          <a:prstGeom prst="rightArrow">
            <a:avLst/>
          </a:prstGeom>
          <a:noFill/>
          <a:ln w="63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PA_右箭头 40"/>
          <p:cNvSpPr/>
          <p:nvPr>
            <p:custDataLst>
              <p:tags r:id="rId14"/>
            </p:custDataLst>
          </p:nvPr>
        </p:nvSpPr>
        <p:spPr>
          <a:xfrm>
            <a:off x="3706736" y="4035036"/>
            <a:ext cx="765750" cy="264906"/>
          </a:xfrm>
          <a:prstGeom prst="rightArrow">
            <a:avLst/>
          </a:prstGeom>
          <a:noFill/>
          <a:ln w="63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PA_矩形 41"/>
          <p:cNvSpPr/>
          <p:nvPr>
            <p:custDataLst>
              <p:tags r:id="rId15"/>
            </p:custDataLst>
          </p:nvPr>
        </p:nvSpPr>
        <p:spPr>
          <a:xfrm>
            <a:off x="4671832" y="1411718"/>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43" name="PA_矩形 42"/>
          <p:cNvSpPr/>
          <p:nvPr>
            <p:custDataLst>
              <p:tags r:id="rId16"/>
            </p:custDataLst>
          </p:nvPr>
        </p:nvSpPr>
        <p:spPr>
          <a:xfrm>
            <a:off x="4671832" y="1996201"/>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44" name="PA_矩形 43"/>
          <p:cNvSpPr/>
          <p:nvPr>
            <p:custDataLst>
              <p:tags r:id="rId17"/>
            </p:custDataLst>
          </p:nvPr>
        </p:nvSpPr>
        <p:spPr>
          <a:xfrm>
            <a:off x="4691552" y="2631071"/>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45" name="PA_矩形 44"/>
          <p:cNvSpPr/>
          <p:nvPr>
            <p:custDataLst>
              <p:tags r:id="rId18"/>
            </p:custDataLst>
          </p:nvPr>
        </p:nvSpPr>
        <p:spPr>
          <a:xfrm>
            <a:off x="4691552" y="3235497"/>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46" name="PA_矩形 45"/>
          <p:cNvSpPr/>
          <p:nvPr>
            <p:custDataLst>
              <p:tags r:id="rId19"/>
            </p:custDataLst>
          </p:nvPr>
        </p:nvSpPr>
        <p:spPr>
          <a:xfrm>
            <a:off x="4691552" y="3885854"/>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Tree>
    <p:extLst>
      <p:ext uri="{BB962C8B-B14F-4D97-AF65-F5344CB8AC3E}">
        <p14:creationId val="3087016114"/>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ppt_w</p:attrName>
                                        </p:attrNameLst>
                                      </p:cBhvr>
                                      <p:tavLst>
                                        <p:tav tm="0">
                                          <p:val>
                                            <p:fltVal val="0"/>
                                          </p:val>
                                        </p:tav>
                                        <p:tav tm="100000">
                                          <p:val>
                                            <p:strVal val="#ppt_w"/>
                                          </p:val>
                                        </p:tav>
                                      </p:tavLst>
                                    </p:anim>
                                    <p:anim calcmode="lin" valueType="num">
                                      <p:cBhvr>
                                        <p:cTn dur="500" fill="hold" id="8"/>
                                        <p:tgtEl>
                                          <p:spTgt spid="19"/>
                                        </p:tgtEl>
                                        <p:attrNameLst>
                                          <p:attrName>ppt_h</p:attrName>
                                        </p:attrNameLst>
                                      </p:cBhvr>
                                      <p:tavLst>
                                        <p:tav tm="0">
                                          <p:val>
                                            <p:fltVal val="0"/>
                                          </p:val>
                                        </p:tav>
                                        <p:tav tm="100000">
                                          <p:val>
                                            <p:strVal val="#ppt_h"/>
                                          </p:val>
                                        </p:tav>
                                      </p:tavLst>
                                    </p:anim>
                                    <p:animEffect filter="fade" transition="in">
                                      <p:cBhvr>
                                        <p:cTn dur="500" id="9"/>
                                        <p:tgtEl>
                                          <p:spTgt spid="19"/>
                                        </p:tgtEl>
                                      </p:cBhvr>
                                    </p:animEffect>
                                  </p:childTnLst>
                                </p:cTn>
                              </p:par>
                              <p:par>
                                <p:cTn fill="hold" grpId="0" id="10" nodeType="withEffect" presetClass="entr" presetID="22" presetSubtype="8">
                                  <p:stCondLst>
                                    <p:cond delay="200"/>
                                  </p:stCondLst>
                                  <p:childTnLst>
                                    <p:set>
                                      <p:cBhvr>
                                        <p:cTn dur="1" fill="hold" id="11">
                                          <p:stCondLst>
                                            <p:cond delay="0"/>
                                          </p:stCondLst>
                                        </p:cTn>
                                        <p:tgtEl>
                                          <p:spTgt spid="42"/>
                                        </p:tgtEl>
                                        <p:attrNameLst>
                                          <p:attrName>style.visibility</p:attrName>
                                        </p:attrNameLst>
                                      </p:cBhvr>
                                      <p:to>
                                        <p:strVal val="visible"/>
                                      </p:to>
                                    </p:set>
                                    <p:animEffect filter="wipe(left)" transition="in">
                                      <p:cBhvr>
                                        <p:cTn dur="500" id="12"/>
                                        <p:tgtEl>
                                          <p:spTgt spid="42"/>
                                        </p:tgtEl>
                                      </p:cBhvr>
                                    </p:animEffect>
                                  </p:childTnLst>
                                </p:cTn>
                              </p:par>
                              <p:par>
                                <p:cTn fill="hold" id="13" nodeType="withEffect" presetClass="entr" presetID="53" presetSubtype="0">
                                  <p:stCondLst>
                                    <p:cond delay="600"/>
                                  </p:stCondLst>
                                  <p:childTnLst>
                                    <p:set>
                                      <p:cBhvr>
                                        <p:cTn dur="1" fill="hold" id="14">
                                          <p:stCondLst>
                                            <p:cond delay="0"/>
                                          </p:stCondLst>
                                        </p:cTn>
                                        <p:tgtEl>
                                          <p:spTgt spid="18"/>
                                        </p:tgtEl>
                                        <p:attrNameLst>
                                          <p:attrName>style.visibility</p:attrName>
                                        </p:attrNameLst>
                                      </p:cBhvr>
                                      <p:to>
                                        <p:strVal val="visible"/>
                                      </p:to>
                                    </p:set>
                                    <p:anim calcmode="lin" valueType="num">
                                      <p:cBhvr>
                                        <p:cTn dur="500" fill="hold" id="15"/>
                                        <p:tgtEl>
                                          <p:spTgt spid="18"/>
                                        </p:tgtEl>
                                        <p:attrNameLst>
                                          <p:attrName>ppt_w</p:attrName>
                                        </p:attrNameLst>
                                      </p:cBhvr>
                                      <p:tavLst>
                                        <p:tav tm="0">
                                          <p:val>
                                            <p:fltVal val="0"/>
                                          </p:val>
                                        </p:tav>
                                        <p:tav tm="100000">
                                          <p:val>
                                            <p:strVal val="#ppt_w"/>
                                          </p:val>
                                        </p:tav>
                                      </p:tavLst>
                                    </p:anim>
                                    <p:anim calcmode="lin" valueType="num">
                                      <p:cBhvr>
                                        <p:cTn dur="500" fill="hold" id="16"/>
                                        <p:tgtEl>
                                          <p:spTgt spid="18"/>
                                        </p:tgtEl>
                                        <p:attrNameLst>
                                          <p:attrName>ppt_h</p:attrName>
                                        </p:attrNameLst>
                                      </p:cBhvr>
                                      <p:tavLst>
                                        <p:tav tm="0">
                                          <p:val>
                                            <p:fltVal val="0"/>
                                          </p:val>
                                        </p:tav>
                                        <p:tav tm="100000">
                                          <p:val>
                                            <p:strVal val="#ppt_h"/>
                                          </p:val>
                                        </p:tav>
                                      </p:tavLst>
                                    </p:anim>
                                    <p:animEffect filter="fade" transition="in">
                                      <p:cBhvr>
                                        <p:cTn dur="500" id="17"/>
                                        <p:tgtEl>
                                          <p:spTgt spid="18"/>
                                        </p:tgtEl>
                                      </p:cBhvr>
                                    </p:animEffect>
                                  </p:childTnLst>
                                </p:cTn>
                              </p:par>
                              <p:par>
                                <p:cTn fill="hold" grpId="0" id="18" nodeType="withEffect" presetClass="entr" presetID="53" presetSubtype="0">
                                  <p:stCondLst>
                                    <p:cond delay="900"/>
                                  </p:stCondLst>
                                  <p:childTnLst>
                                    <p:set>
                                      <p:cBhvr>
                                        <p:cTn dur="1" fill="hold" id="19">
                                          <p:stCondLst>
                                            <p:cond delay="0"/>
                                          </p:stCondLst>
                                        </p:cTn>
                                        <p:tgtEl>
                                          <p:spTgt spid="33"/>
                                        </p:tgtEl>
                                        <p:attrNameLst>
                                          <p:attrName>style.visibility</p:attrName>
                                        </p:attrNameLst>
                                      </p:cBhvr>
                                      <p:to>
                                        <p:strVal val="visible"/>
                                      </p:to>
                                    </p:set>
                                    <p:anim calcmode="lin" valueType="num">
                                      <p:cBhvr>
                                        <p:cTn dur="500" fill="hold" id="20"/>
                                        <p:tgtEl>
                                          <p:spTgt spid="33"/>
                                        </p:tgtEl>
                                        <p:attrNameLst>
                                          <p:attrName>ppt_w</p:attrName>
                                        </p:attrNameLst>
                                      </p:cBhvr>
                                      <p:tavLst>
                                        <p:tav tm="0">
                                          <p:val>
                                            <p:fltVal val="0"/>
                                          </p:val>
                                        </p:tav>
                                        <p:tav tm="100000">
                                          <p:val>
                                            <p:strVal val="#ppt_w"/>
                                          </p:val>
                                        </p:tav>
                                      </p:tavLst>
                                    </p:anim>
                                    <p:anim calcmode="lin" valueType="num">
                                      <p:cBhvr>
                                        <p:cTn dur="500" fill="hold" id="21"/>
                                        <p:tgtEl>
                                          <p:spTgt spid="33"/>
                                        </p:tgtEl>
                                        <p:attrNameLst>
                                          <p:attrName>ppt_h</p:attrName>
                                        </p:attrNameLst>
                                      </p:cBhvr>
                                      <p:tavLst>
                                        <p:tav tm="0">
                                          <p:val>
                                            <p:fltVal val="0"/>
                                          </p:val>
                                        </p:tav>
                                        <p:tav tm="100000">
                                          <p:val>
                                            <p:strVal val="#ppt_h"/>
                                          </p:val>
                                        </p:tav>
                                      </p:tavLst>
                                    </p:anim>
                                    <p:animEffect filter="fade" transition="in">
                                      <p:cBhvr>
                                        <p:cTn dur="500" id="22"/>
                                        <p:tgtEl>
                                          <p:spTgt spid="33"/>
                                        </p:tgtEl>
                                      </p:cBhvr>
                                    </p:animEffect>
                                  </p:childTnLst>
                                </p:cTn>
                              </p:par>
                              <p:par>
                                <p:cTn fill="hold" grpId="0" id="23" nodeType="withEffect" presetClass="entr" presetID="22" presetSubtype="8">
                                  <p:stCondLst>
                                    <p:cond delay="1200"/>
                                  </p:stCondLst>
                                  <p:childTnLst>
                                    <p:set>
                                      <p:cBhvr>
                                        <p:cTn dur="1" fill="hold" id="24">
                                          <p:stCondLst>
                                            <p:cond delay="0"/>
                                          </p:stCondLst>
                                        </p:cTn>
                                        <p:tgtEl>
                                          <p:spTgt spid="34"/>
                                        </p:tgtEl>
                                        <p:attrNameLst>
                                          <p:attrName>style.visibility</p:attrName>
                                        </p:attrNameLst>
                                      </p:cBhvr>
                                      <p:to>
                                        <p:strVal val="visible"/>
                                      </p:to>
                                    </p:set>
                                    <p:animEffect filter="wipe(left)" transition="in">
                                      <p:cBhvr>
                                        <p:cTn dur="500" id="25"/>
                                        <p:tgtEl>
                                          <p:spTgt spid="34"/>
                                        </p:tgtEl>
                                      </p:cBhvr>
                                    </p:animEffect>
                                  </p:childTnLst>
                                </p:cTn>
                              </p:par>
                              <p:par>
                                <p:cTn fill="hold" grpId="0" id="26" nodeType="withEffect" presetClass="entr" presetID="22" presetSubtype="8">
                                  <p:stCondLst>
                                    <p:cond delay="1500"/>
                                  </p:stCondLst>
                                  <p:childTnLst>
                                    <p:set>
                                      <p:cBhvr>
                                        <p:cTn dur="1" fill="hold" id="27">
                                          <p:stCondLst>
                                            <p:cond delay="0"/>
                                          </p:stCondLst>
                                        </p:cTn>
                                        <p:tgtEl>
                                          <p:spTgt spid="35"/>
                                        </p:tgtEl>
                                        <p:attrNameLst>
                                          <p:attrName>style.visibility</p:attrName>
                                        </p:attrNameLst>
                                      </p:cBhvr>
                                      <p:to>
                                        <p:strVal val="visible"/>
                                      </p:to>
                                    </p:set>
                                    <p:animEffect filter="wipe(left)" transition="in">
                                      <p:cBhvr>
                                        <p:cTn dur="500" id="28"/>
                                        <p:tgtEl>
                                          <p:spTgt spid="35"/>
                                        </p:tgtEl>
                                      </p:cBhvr>
                                    </p:animEffect>
                                  </p:childTnLst>
                                </p:cTn>
                              </p:par>
                              <p:par>
                                <p:cTn fill="hold" grpId="0" id="29" nodeType="withEffect" presetClass="entr" presetID="22" presetSubtype="8">
                                  <p:stCondLst>
                                    <p:cond delay="1800"/>
                                  </p:stCondLst>
                                  <p:childTnLst>
                                    <p:set>
                                      <p:cBhvr>
                                        <p:cTn dur="1" fill="hold" id="30">
                                          <p:stCondLst>
                                            <p:cond delay="0"/>
                                          </p:stCondLst>
                                        </p:cTn>
                                        <p:tgtEl>
                                          <p:spTgt spid="36"/>
                                        </p:tgtEl>
                                        <p:attrNameLst>
                                          <p:attrName>style.visibility</p:attrName>
                                        </p:attrNameLst>
                                      </p:cBhvr>
                                      <p:to>
                                        <p:strVal val="visible"/>
                                      </p:to>
                                    </p:set>
                                    <p:animEffect filter="wipe(left)" transition="in">
                                      <p:cBhvr>
                                        <p:cTn dur="500" id="31"/>
                                        <p:tgtEl>
                                          <p:spTgt spid="36"/>
                                        </p:tgtEl>
                                      </p:cBhvr>
                                    </p:animEffect>
                                  </p:childTnLst>
                                </p:cTn>
                              </p:par>
                              <p:par>
                                <p:cTn fill="hold" grpId="0" id="32" nodeType="withEffect" presetClass="entr" presetID="22" presetSubtype="8">
                                  <p:stCondLst>
                                    <p:cond delay="2100"/>
                                  </p:stCondLst>
                                  <p:childTnLst>
                                    <p:set>
                                      <p:cBhvr>
                                        <p:cTn dur="1" fill="hold" id="33">
                                          <p:stCondLst>
                                            <p:cond delay="0"/>
                                          </p:stCondLst>
                                        </p:cTn>
                                        <p:tgtEl>
                                          <p:spTgt spid="37"/>
                                        </p:tgtEl>
                                        <p:attrNameLst>
                                          <p:attrName>style.visibility</p:attrName>
                                        </p:attrNameLst>
                                      </p:cBhvr>
                                      <p:to>
                                        <p:strVal val="visible"/>
                                      </p:to>
                                    </p:set>
                                    <p:animEffect filter="wipe(left)" transition="in">
                                      <p:cBhvr>
                                        <p:cTn dur="500" id="34"/>
                                        <p:tgtEl>
                                          <p:spTgt spid="37"/>
                                        </p:tgtEl>
                                      </p:cBhvr>
                                    </p:animEffect>
                                  </p:childTnLst>
                                </p:cTn>
                              </p:par>
                              <p:par>
                                <p:cTn fill="hold" grpId="0" id="35" nodeType="withEffect" presetClass="entr" presetID="22" presetSubtype="8">
                                  <p:stCondLst>
                                    <p:cond delay="2400"/>
                                  </p:stCondLst>
                                  <p:childTnLst>
                                    <p:set>
                                      <p:cBhvr>
                                        <p:cTn dur="1" fill="hold" id="36">
                                          <p:stCondLst>
                                            <p:cond delay="0"/>
                                          </p:stCondLst>
                                        </p:cTn>
                                        <p:tgtEl>
                                          <p:spTgt spid="2"/>
                                        </p:tgtEl>
                                        <p:attrNameLst>
                                          <p:attrName>style.visibility</p:attrName>
                                        </p:attrNameLst>
                                      </p:cBhvr>
                                      <p:to>
                                        <p:strVal val="visible"/>
                                      </p:to>
                                    </p:set>
                                    <p:animEffect filter="wipe(left)" transition="in">
                                      <p:cBhvr>
                                        <p:cTn dur="500" id="37"/>
                                        <p:tgtEl>
                                          <p:spTgt spid="2"/>
                                        </p:tgtEl>
                                      </p:cBhvr>
                                    </p:animEffect>
                                  </p:childTnLst>
                                </p:cTn>
                              </p:par>
                              <p:par>
                                <p:cTn fill="hold" grpId="0" id="38" nodeType="withEffect" presetClass="entr" presetID="22" presetSubtype="8">
                                  <p:stCondLst>
                                    <p:cond delay="2700"/>
                                  </p:stCondLst>
                                  <p:childTnLst>
                                    <p:set>
                                      <p:cBhvr>
                                        <p:cTn dur="1" fill="hold" id="39">
                                          <p:stCondLst>
                                            <p:cond delay="0"/>
                                          </p:stCondLst>
                                        </p:cTn>
                                        <p:tgtEl>
                                          <p:spTgt spid="38"/>
                                        </p:tgtEl>
                                        <p:attrNameLst>
                                          <p:attrName>style.visibility</p:attrName>
                                        </p:attrNameLst>
                                      </p:cBhvr>
                                      <p:to>
                                        <p:strVal val="visible"/>
                                      </p:to>
                                    </p:set>
                                    <p:animEffect filter="wipe(left)" transition="in">
                                      <p:cBhvr>
                                        <p:cTn dur="500" id="40"/>
                                        <p:tgtEl>
                                          <p:spTgt spid="38"/>
                                        </p:tgtEl>
                                      </p:cBhvr>
                                    </p:animEffect>
                                  </p:childTnLst>
                                </p:cTn>
                              </p:par>
                              <p:par>
                                <p:cTn fill="hold" grpId="0" id="41" nodeType="withEffect" presetClass="entr" presetID="22" presetSubtype="8">
                                  <p:stCondLst>
                                    <p:cond delay="3000"/>
                                  </p:stCondLst>
                                  <p:childTnLst>
                                    <p:set>
                                      <p:cBhvr>
                                        <p:cTn dur="1" fill="hold" id="42">
                                          <p:stCondLst>
                                            <p:cond delay="0"/>
                                          </p:stCondLst>
                                        </p:cTn>
                                        <p:tgtEl>
                                          <p:spTgt spid="39"/>
                                        </p:tgtEl>
                                        <p:attrNameLst>
                                          <p:attrName>style.visibility</p:attrName>
                                        </p:attrNameLst>
                                      </p:cBhvr>
                                      <p:to>
                                        <p:strVal val="visible"/>
                                      </p:to>
                                    </p:set>
                                    <p:animEffect filter="wipe(left)" transition="in">
                                      <p:cBhvr>
                                        <p:cTn dur="500" id="43"/>
                                        <p:tgtEl>
                                          <p:spTgt spid="39"/>
                                        </p:tgtEl>
                                      </p:cBhvr>
                                    </p:animEffect>
                                  </p:childTnLst>
                                </p:cTn>
                              </p:par>
                              <p:par>
                                <p:cTn fill="hold" grpId="0" id="44" nodeType="withEffect" presetClass="entr" presetID="22" presetSubtype="8">
                                  <p:stCondLst>
                                    <p:cond delay="3300"/>
                                  </p:stCondLst>
                                  <p:childTnLst>
                                    <p:set>
                                      <p:cBhvr>
                                        <p:cTn dur="1" fill="hold" id="45">
                                          <p:stCondLst>
                                            <p:cond delay="0"/>
                                          </p:stCondLst>
                                        </p:cTn>
                                        <p:tgtEl>
                                          <p:spTgt spid="40"/>
                                        </p:tgtEl>
                                        <p:attrNameLst>
                                          <p:attrName>style.visibility</p:attrName>
                                        </p:attrNameLst>
                                      </p:cBhvr>
                                      <p:to>
                                        <p:strVal val="visible"/>
                                      </p:to>
                                    </p:set>
                                    <p:animEffect filter="wipe(left)" transition="in">
                                      <p:cBhvr>
                                        <p:cTn dur="500" id="46"/>
                                        <p:tgtEl>
                                          <p:spTgt spid="40"/>
                                        </p:tgtEl>
                                      </p:cBhvr>
                                    </p:animEffect>
                                  </p:childTnLst>
                                </p:cTn>
                              </p:par>
                              <p:par>
                                <p:cTn fill="hold" grpId="0" id="47" nodeType="withEffect" presetClass="entr" presetID="22" presetSubtype="8">
                                  <p:stCondLst>
                                    <p:cond delay="3600"/>
                                  </p:stCondLst>
                                  <p:childTnLst>
                                    <p:set>
                                      <p:cBhvr>
                                        <p:cTn dur="1" fill="hold" id="48">
                                          <p:stCondLst>
                                            <p:cond delay="0"/>
                                          </p:stCondLst>
                                        </p:cTn>
                                        <p:tgtEl>
                                          <p:spTgt spid="41"/>
                                        </p:tgtEl>
                                        <p:attrNameLst>
                                          <p:attrName>style.visibility</p:attrName>
                                        </p:attrNameLst>
                                      </p:cBhvr>
                                      <p:to>
                                        <p:strVal val="visible"/>
                                      </p:to>
                                    </p:set>
                                    <p:animEffect filter="wipe(left)" transition="in">
                                      <p:cBhvr>
                                        <p:cTn dur="500" id="49"/>
                                        <p:tgtEl>
                                          <p:spTgt spid="41"/>
                                        </p:tgtEl>
                                      </p:cBhvr>
                                    </p:animEffect>
                                  </p:childTnLst>
                                </p:cTn>
                              </p:par>
                              <p:par>
                                <p:cTn fill="hold" grpId="0" id="50" nodeType="withEffect" presetClass="entr" presetID="53" presetSubtype="0">
                                  <p:stCondLst>
                                    <p:cond delay="300"/>
                                  </p:stCondLst>
                                  <p:childTnLst>
                                    <p:set>
                                      <p:cBhvr>
                                        <p:cTn dur="1" fill="hold" id="51">
                                          <p:stCondLst>
                                            <p:cond delay="0"/>
                                          </p:stCondLst>
                                        </p:cTn>
                                        <p:tgtEl>
                                          <p:spTgt spid="44"/>
                                        </p:tgtEl>
                                        <p:attrNameLst>
                                          <p:attrName>style.visibility</p:attrName>
                                        </p:attrNameLst>
                                      </p:cBhvr>
                                      <p:to>
                                        <p:strVal val="visible"/>
                                      </p:to>
                                    </p:set>
                                    <p:anim calcmode="lin" valueType="num">
                                      <p:cBhvr>
                                        <p:cTn dur="500" fill="hold" id="52"/>
                                        <p:tgtEl>
                                          <p:spTgt spid="44"/>
                                        </p:tgtEl>
                                        <p:attrNameLst>
                                          <p:attrName>ppt_w</p:attrName>
                                        </p:attrNameLst>
                                      </p:cBhvr>
                                      <p:tavLst>
                                        <p:tav tm="0">
                                          <p:val>
                                            <p:fltVal val="0"/>
                                          </p:val>
                                        </p:tav>
                                        <p:tav tm="100000">
                                          <p:val>
                                            <p:strVal val="#ppt_w"/>
                                          </p:val>
                                        </p:tav>
                                      </p:tavLst>
                                    </p:anim>
                                    <p:anim calcmode="lin" valueType="num">
                                      <p:cBhvr>
                                        <p:cTn dur="500" fill="hold" id="53"/>
                                        <p:tgtEl>
                                          <p:spTgt spid="44"/>
                                        </p:tgtEl>
                                        <p:attrNameLst>
                                          <p:attrName>ppt_h</p:attrName>
                                        </p:attrNameLst>
                                      </p:cBhvr>
                                      <p:tavLst>
                                        <p:tav tm="0">
                                          <p:val>
                                            <p:fltVal val="0"/>
                                          </p:val>
                                        </p:tav>
                                        <p:tav tm="100000">
                                          <p:val>
                                            <p:strVal val="#ppt_h"/>
                                          </p:val>
                                        </p:tav>
                                      </p:tavLst>
                                    </p:anim>
                                    <p:animEffect filter="fade" transition="in">
                                      <p:cBhvr>
                                        <p:cTn dur="500" id="54"/>
                                        <p:tgtEl>
                                          <p:spTgt spid="44"/>
                                        </p:tgtEl>
                                      </p:cBhvr>
                                    </p:animEffect>
                                  </p:childTnLst>
                                </p:cTn>
                              </p:par>
                              <p:par>
                                <p:cTn fill="hold" grpId="0" id="55" nodeType="withEffect" presetClass="entr" presetID="53" presetSubtype="0">
                                  <p:stCondLst>
                                    <p:cond delay="600"/>
                                  </p:stCondLst>
                                  <p:childTnLst>
                                    <p:set>
                                      <p:cBhvr>
                                        <p:cTn dur="1" fill="hold" id="56">
                                          <p:stCondLst>
                                            <p:cond delay="0"/>
                                          </p:stCondLst>
                                        </p:cTn>
                                        <p:tgtEl>
                                          <p:spTgt spid="43"/>
                                        </p:tgtEl>
                                        <p:attrNameLst>
                                          <p:attrName>style.visibility</p:attrName>
                                        </p:attrNameLst>
                                      </p:cBhvr>
                                      <p:to>
                                        <p:strVal val="visible"/>
                                      </p:to>
                                    </p:set>
                                    <p:anim calcmode="lin" valueType="num">
                                      <p:cBhvr>
                                        <p:cTn dur="500" fill="hold" id="57"/>
                                        <p:tgtEl>
                                          <p:spTgt spid="43"/>
                                        </p:tgtEl>
                                        <p:attrNameLst>
                                          <p:attrName>ppt_w</p:attrName>
                                        </p:attrNameLst>
                                      </p:cBhvr>
                                      <p:tavLst>
                                        <p:tav tm="0">
                                          <p:val>
                                            <p:fltVal val="0"/>
                                          </p:val>
                                        </p:tav>
                                        <p:tav tm="100000">
                                          <p:val>
                                            <p:strVal val="#ppt_w"/>
                                          </p:val>
                                        </p:tav>
                                      </p:tavLst>
                                    </p:anim>
                                    <p:anim calcmode="lin" valueType="num">
                                      <p:cBhvr>
                                        <p:cTn dur="500" fill="hold" id="58"/>
                                        <p:tgtEl>
                                          <p:spTgt spid="43"/>
                                        </p:tgtEl>
                                        <p:attrNameLst>
                                          <p:attrName>ppt_h</p:attrName>
                                        </p:attrNameLst>
                                      </p:cBhvr>
                                      <p:tavLst>
                                        <p:tav tm="0">
                                          <p:val>
                                            <p:fltVal val="0"/>
                                          </p:val>
                                        </p:tav>
                                        <p:tav tm="100000">
                                          <p:val>
                                            <p:strVal val="#ppt_h"/>
                                          </p:val>
                                        </p:tav>
                                      </p:tavLst>
                                    </p:anim>
                                    <p:animEffect filter="fade" transition="in">
                                      <p:cBhvr>
                                        <p:cTn dur="500" id="59"/>
                                        <p:tgtEl>
                                          <p:spTgt spid="43"/>
                                        </p:tgtEl>
                                      </p:cBhvr>
                                    </p:animEffect>
                                  </p:childTnLst>
                                </p:cTn>
                              </p:par>
                              <p:par>
                                <p:cTn fill="hold" grpId="0" id="60" nodeType="withEffect" presetClass="entr" presetID="53" presetSubtype="0">
                                  <p:stCondLst>
                                    <p:cond delay="900"/>
                                  </p:stCondLst>
                                  <p:childTnLst>
                                    <p:set>
                                      <p:cBhvr>
                                        <p:cTn dur="1" fill="hold" id="61">
                                          <p:stCondLst>
                                            <p:cond delay="0"/>
                                          </p:stCondLst>
                                        </p:cTn>
                                        <p:tgtEl>
                                          <p:spTgt spid="45"/>
                                        </p:tgtEl>
                                        <p:attrNameLst>
                                          <p:attrName>style.visibility</p:attrName>
                                        </p:attrNameLst>
                                      </p:cBhvr>
                                      <p:to>
                                        <p:strVal val="visible"/>
                                      </p:to>
                                    </p:set>
                                    <p:anim calcmode="lin" valueType="num">
                                      <p:cBhvr>
                                        <p:cTn dur="500" fill="hold" id="62"/>
                                        <p:tgtEl>
                                          <p:spTgt spid="45"/>
                                        </p:tgtEl>
                                        <p:attrNameLst>
                                          <p:attrName>ppt_w</p:attrName>
                                        </p:attrNameLst>
                                      </p:cBhvr>
                                      <p:tavLst>
                                        <p:tav tm="0">
                                          <p:val>
                                            <p:fltVal val="0"/>
                                          </p:val>
                                        </p:tav>
                                        <p:tav tm="100000">
                                          <p:val>
                                            <p:strVal val="#ppt_w"/>
                                          </p:val>
                                        </p:tav>
                                      </p:tavLst>
                                    </p:anim>
                                    <p:anim calcmode="lin" valueType="num">
                                      <p:cBhvr>
                                        <p:cTn dur="500" fill="hold" id="63"/>
                                        <p:tgtEl>
                                          <p:spTgt spid="45"/>
                                        </p:tgtEl>
                                        <p:attrNameLst>
                                          <p:attrName>ppt_h</p:attrName>
                                        </p:attrNameLst>
                                      </p:cBhvr>
                                      <p:tavLst>
                                        <p:tav tm="0">
                                          <p:val>
                                            <p:fltVal val="0"/>
                                          </p:val>
                                        </p:tav>
                                        <p:tav tm="100000">
                                          <p:val>
                                            <p:strVal val="#ppt_h"/>
                                          </p:val>
                                        </p:tav>
                                      </p:tavLst>
                                    </p:anim>
                                    <p:animEffect filter="fade" transition="in">
                                      <p:cBhvr>
                                        <p:cTn dur="500" id="64"/>
                                        <p:tgtEl>
                                          <p:spTgt spid="45"/>
                                        </p:tgtEl>
                                      </p:cBhvr>
                                    </p:animEffect>
                                  </p:childTnLst>
                                </p:cTn>
                              </p:par>
                              <p:par>
                                <p:cTn fill="hold" grpId="0" id="65" nodeType="withEffect" presetClass="entr" presetID="22" presetSubtype="8">
                                  <p:stCondLst>
                                    <p:cond delay="1200"/>
                                  </p:stCondLst>
                                  <p:childTnLst>
                                    <p:set>
                                      <p:cBhvr>
                                        <p:cTn dur="1" fill="hold" id="66">
                                          <p:stCondLst>
                                            <p:cond delay="0"/>
                                          </p:stCondLst>
                                        </p:cTn>
                                        <p:tgtEl>
                                          <p:spTgt spid="46"/>
                                        </p:tgtEl>
                                        <p:attrNameLst>
                                          <p:attrName>style.visibility</p:attrName>
                                        </p:attrNameLst>
                                      </p:cBhvr>
                                      <p:to>
                                        <p:strVal val="visible"/>
                                      </p:to>
                                    </p:set>
                                    <p:animEffect filter="wipe(left)" transition="in">
                                      <p:cBhvr>
                                        <p:cTn dur="500" id="67"/>
                                        <p:tgtEl>
                                          <p:spTgt spid="4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P grpId="0" spid="34"/>
      <p:bldP grpId="0" spid="35"/>
      <p:bldP grpId="0" spid="36"/>
      <p:bldP grpId="0" spid="37"/>
      <p:bldP grpId="0" spid="2"/>
      <p:bldP grpId="0" spid="38"/>
      <p:bldP grpId="0" spid="39"/>
      <p:bldP grpId="0" spid="40"/>
      <p:bldP grpId="0" spid="41"/>
      <p:bldP grpId="0" spid="42"/>
      <p:bldP grpId="0" spid="43"/>
      <p:bldP grpId="0" spid="44"/>
      <p:bldP grpId="0" spid="45"/>
      <p:bldP grpId="0" spid="46"/>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PA_任意多边形 140"/>
          <p:cNvSpPr>
            <a:spLocks noEditPoints="1"/>
          </p:cNvSpPr>
          <p:nvPr>
            <p:custDataLst>
              <p:tags r:id="rId3"/>
            </p:custDataLst>
          </p:nvPr>
        </p:nvSpPr>
        <p:spPr bwMode="auto">
          <a:xfrm rot="16862230">
            <a:off x="5752958" y="2011333"/>
            <a:ext cx="2900868" cy="968522"/>
          </a:xfrm>
          <a:custGeom>
            <a:cxnLst>
              <a:cxn ang="0">
                <a:pos x="1197" y="631"/>
              </a:cxn>
              <a:cxn ang="0">
                <a:pos x="1794" y="471"/>
              </a:cxn>
              <a:cxn ang="0">
                <a:pos x="828" y="176"/>
              </a:cxn>
              <a:cxn ang="0">
                <a:pos x="21" y="382"/>
              </a:cxn>
              <a:cxn ang="0">
                <a:pos x="117" y="373"/>
              </a:cxn>
              <a:cxn ang="0">
                <a:pos x="100" y="488"/>
              </a:cxn>
              <a:cxn ang="0">
                <a:pos x="87" y="613"/>
              </a:cxn>
              <a:cxn ang="0">
                <a:pos x="200" y="507"/>
              </a:cxn>
              <a:cxn ang="0">
                <a:pos x="386" y="462"/>
              </a:cxn>
              <a:cxn ang="0">
                <a:pos x="458" y="485"/>
              </a:cxn>
              <a:cxn ang="0">
                <a:pos x="277" y="472"/>
              </a:cxn>
              <a:cxn ang="0">
                <a:pos x="301" y="514"/>
              </a:cxn>
              <a:cxn ang="0">
                <a:pos x="308" y="537"/>
              </a:cxn>
              <a:cxn ang="0">
                <a:pos x="344" y="564"/>
              </a:cxn>
              <a:cxn ang="0">
                <a:pos x="420" y="529"/>
              </a:cxn>
              <a:cxn ang="0">
                <a:pos x="513" y="589"/>
              </a:cxn>
              <a:cxn ang="0">
                <a:pos x="579" y="488"/>
              </a:cxn>
              <a:cxn ang="0">
                <a:pos x="585" y="533"/>
              </a:cxn>
              <a:cxn ang="0">
                <a:pos x="658" y="507"/>
              </a:cxn>
              <a:cxn ang="0">
                <a:pos x="620" y="590"/>
              </a:cxn>
              <a:cxn ang="0">
                <a:pos x="739" y="486"/>
              </a:cxn>
              <a:cxn ang="0">
                <a:pos x="726" y="585"/>
              </a:cxn>
              <a:cxn ang="0">
                <a:pos x="1183" y="491"/>
              </a:cxn>
              <a:cxn ang="0">
                <a:pos x="1027" y="568"/>
              </a:cxn>
              <a:cxn ang="0">
                <a:pos x="867" y="534"/>
              </a:cxn>
              <a:cxn ang="0">
                <a:pos x="749" y="575"/>
              </a:cxn>
              <a:cxn ang="0">
                <a:pos x="812" y="530"/>
              </a:cxn>
              <a:cxn ang="0">
                <a:pos x="849" y="561"/>
              </a:cxn>
              <a:cxn ang="0">
                <a:pos x="881" y="607"/>
              </a:cxn>
              <a:cxn ang="0">
                <a:pos x="970" y="492"/>
              </a:cxn>
              <a:cxn ang="0">
                <a:pos x="1060" y="513"/>
              </a:cxn>
              <a:cxn ang="0">
                <a:pos x="1117" y="507"/>
              </a:cxn>
              <a:cxn ang="0">
                <a:pos x="1078" y="602"/>
              </a:cxn>
              <a:cxn ang="0">
                <a:pos x="1237" y="530"/>
              </a:cxn>
              <a:cxn ang="0">
                <a:pos x="1137" y="610"/>
              </a:cxn>
              <a:cxn ang="0">
                <a:pos x="1241" y="474"/>
              </a:cxn>
              <a:cxn ang="0">
                <a:pos x="1303" y="533"/>
              </a:cxn>
              <a:cxn ang="0">
                <a:pos x="1262" y="573"/>
              </a:cxn>
              <a:cxn ang="0">
                <a:pos x="1196" y="738"/>
              </a:cxn>
              <a:cxn ang="0">
                <a:pos x="1231" y="710"/>
              </a:cxn>
              <a:cxn ang="0">
                <a:pos x="1220" y="796"/>
              </a:cxn>
              <a:cxn ang="0">
                <a:pos x="1342" y="676"/>
              </a:cxn>
              <a:cxn ang="0">
                <a:pos x="1411" y="631"/>
              </a:cxn>
              <a:cxn ang="0">
                <a:pos x="1421" y="634"/>
              </a:cxn>
              <a:cxn ang="0">
                <a:pos x="1539" y="523"/>
              </a:cxn>
              <a:cxn ang="0">
                <a:pos x="1560" y="506"/>
              </a:cxn>
              <a:cxn ang="0">
                <a:pos x="1645" y="450"/>
              </a:cxn>
              <a:cxn ang="0">
                <a:pos x="1616" y="538"/>
              </a:cxn>
              <a:cxn ang="0">
                <a:pos x="1765" y="370"/>
              </a:cxn>
              <a:cxn ang="0">
                <a:pos x="1726" y="491"/>
              </a:cxn>
              <a:cxn ang="0">
                <a:pos x="1799" y="444"/>
              </a:cxn>
              <a:cxn ang="0">
                <a:pos x="1279" y="179"/>
              </a:cxn>
              <a:cxn ang="0">
                <a:pos x="1289" y="104"/>
              </a:cxn>
              <a:cxn ang="0">
                <a:pos x="1201" y="193"/>
              </a:cxn>
              <a:cxn ang="0">
                <a:pos x="1284" y="37"/>
              </a:cxn>
              <a:cxn ang="0">
                <a:pos x="1201" y="86"/>
              </a:cxn>
              <a:cxn ang="0">
                <a:pos x="1106" y="190"/>
              </a:cxn>
              <a:cxn ang="0">
                <a:pos x="1322" y="210"/>
              </a:cxn>
              <a:cxn ang="0">
                <a:pos x="1318" y="478"/>
              </a:cxn>
              <a:cxn ang="0">
                <a:pos x="306" y="202"/>
              </a:cxn>
              <a:cxn ang="0">
                <a:pos x="29" y="430"/>
              </a:cxn>
              <a:cxn ang="0">
                <a:pos x="111" y="214"/>
              </a:cxn>
            </a:cxnLst>
            <a:rect b="b" l="0" r="r" t="0"/>
            <a:pathLst>
              <a:path h="840" w="1858">
                <a:moveTo>
                  <a:pt x="15" y="443"/>
                </a:moveTo>
                <a:lnTo>
                  <a:pt x="15" y="443"/>
                </a:lnTo>
                <a:lnTo>
                  <a:pt x="21" y="467"/>
                </a:lnTo>
                <a:lnTo>
                  <a:pt x="27" y="491"/>
                </a:lnTo>
                <a:lnTo>
                  <a:pt x="35" y="543"/>
                </a:lnTo>
                <a:lnTo>
                  <a:pt x="35" y="543"/>
                </a:lnTo>
                <a:lnTo>
                  <a:pt x="39" y="566"/>
                </a:lnTo>
                <a:lnTo>
                  <a:pt x="45" y="590"/>
                </a:lnTo>
                <a:lnTo>
                  <a:pt x="48" y="602"/>
                </a:lnTo>
                <a:lnTo>
                  <a:pt x="53" y="613"/>
                </a:lnTo>
                <a:lnTo>
                  <a:pt x="58" y="621"/>
                </a:lnTo>
                <a:lnTo>
                  <a:pt x="65" y="628"/>
                </a:lnTo>
                <a:lnTo>
                  <a:pt x="65" y="628"/>
                </a:lnTo>
                <a:lnTo>
                  <a:pt x="94" y="624"/>
                </a:lnTo>
                <a:lnTo>
                  <a:pt x="124" y="621"/>
                </a:lnTo>
                <a:lnTo>
                  <a:pt x="155" y="618"/>
                </a:lnTo>
                <a:lnTo>
                  <a:pt x="185" y="617"/>
                </a:lnTo>
                <a:lnTo>
                  <a:pt x="312" y="614"/>
                </a:lnTo>
                <a:lnTo>
                  <a:pt x="312" y="614"/>
                </a:lnTo>
                <a:lnTo>
                  <a:pt x="415" y="613"/>
                </a:lnTo>
                <a:lnTo>
                  <a:pt x="516" y="613"/>
                </a:lnTo>
                <a:lnTo>
                  <a:pt x="618" y="614"/>
                </a:lnTo>
                <a:lnTo>
                  <a:pt x="719" y="617"/>
                </a:lnTo>
                <a:lnTo>
                  <a:pt x="923" y="623"/>
                </a:lnTo>
                <a:lnTo>
                  <a:pt x="1026" y="625"/>
                </a:lnTo>
                <a:lnTo>
                  <a:pt x="1128" y="627"/>
                </a:lnTo>
                <a:lnTo>
                  <a:pt x="1128" y="627"/>
                </a:lnTo>
                <a:lnTo>
                  <a:pt x="1158" y="625"/>
                </a:lnTo>
                <a:lnTo>
                  <a:pt x="1172" y="627"/>
                </a:lnTo>
                <a:lnTo>
                  <a:pt x="1179" y="630"/>
                </a:lnTo>
                <a:lnTo>
                  <a:pt x="1185" y="632"/>
                </a:lnTo>
                <a:lnTo>
                  <a:pt x="1185" y="632"/>
                </a:lnTo>
                <a:lnTo>
                  <a:pt x="1187" y="625"/>
                </a:lnTo>
                <a:lnTo>
                  <a:pt x="1192" y="618"/>
                </a:lnTo>
                <a:lnTo>
                  <a:pt x="1201" y="604"/>
                </a:lnTo>
                <a:lnTo>
                  <a:pt x="1214" y="592"/>
                </a:lnTo>
                <a:lnTo>
                  <a:pt x="1225" y="582"/>
                </a:lnTo>
                <a:lnTo>
                  <a:pt x="1225" y="582"/>
                </a:lnTo>
                <a:lnTo>
                  <a:pt x="1214" y="600"/>
                </a:lnTo>
                <a:lnTo>
                  <a:pt x="1203" y="618"/>
                </a:lnTo>
                <a:lnTo>
                  <a:pt x="1203" y="618"/>
                </a:lnTo>
                <a:lnTo>
                  <a:pt x="1197" y="631"/>
                </a:lnTo>
                <a:lnTo>
                  <a:pt x="1196" y="637"/>
                </a:lnTo>
                <a:lnTo>
                  <a:pt x="1197" y="638"/>
                </a:lnTo>
                <a:lnTo>
                  <a:pt x="1199" y="637"/>
                </a:lnTo>
                <a:lnTo>
                  <a:pt x="1199" y="637"/>
                </a:lnTo>
                <a:lnTo>
                  <a:pt x="1230" y="607"/>
                </a:lnTo>
                <a:lnTo>
                  <a:pt x="1259" y="578"/>
                </a:lnTo>
                <a:lnTo>
                  <a:pt x="1200" y="661"/>
                </a:lnTo>
                <a:lnTo>
                  <a:pt x="1193" y="627"/>
                </a:lnTo>
                <a:lnTo>
                  <a:pt x="1193" y="627"/>
                </a:lnTo>
                <a:lnTo>
                  <a:pt x="1192" y="631"/>
                </a:lnTo>
                <a:lnTo>
                  <a:pt x="1190" y="634"/>
                </a:lnTo>
                <a:lnTo>
                  <a:pt x="1185" y="638"/>
                </a:lnTo>
                <a:lnTo>
                  <a:pt x="1182" y="640"/>
                </a:lnTo>
                <a:lnTo>
                  <a:pt x="1179" y="642"/>
                </a:lnTo>
                <a:lnTo>
                  <a:pt x="1176" y="647"/>
                </a:lnTo>
                <a:lnTo>
                  <a:pt x="1176" y="652"/>
                </a:lnTo>
                <a:lnTo>
                  <a:pt x="1176" y="652"/>
                </a:lnTo>
                <a:lnTo>
                  <a:pt x="1176" y="677"/>
                </a:lnTo>
                <a:lnTo>
                  <a:pt x="1176" y="703"/>
                </a:lnTo>
                <a:lnTo>
                  <a:pt x="1179" y="728"/>
                </a:lnTo>
                <a:lnTo>
                  <a:pt x="1182" y="752"/>
                </a:lnTo>
                <a:lnTo>
                  <a:pt x="1189" y="797"/>
                </a:lnTo>
                <a:lnTo>
                  <a:pt x="1197" y="840"/>
                </a:lnTo>
                <a:lnTo>
                  <a:pt x="1197" y="840"/>
                </a:lnTo>
                <a:lnTo>
                  <a:pt x="1277" y="794"/>
                </a:lnTo>
                <a:lnTo>
                  <a:pt x="1359" y="748"/>
                </a:lnTo>
                <a:lnTo>
                  <a:pt x="1439" y="701"/>
                </a:lnTo>
                <a:lnTo>
                  <a:pt x="1478" y="677"/>
                </a:lnTo>
                <a:lnTo>
                  <a:pt x="1516" y="654"/>
                </a:lnTo>
                <a:lnTo>
                  <a:pt x="1516" y="654"/>
                </a:lnTo>
                <a:lnTo>
                  <a:pt x="1547" y="632"/>
                </a:lnTo>
                <a:lnTo>
                  <a:pt x="1577" y="610"/>
                </a:lnTo>
                <a:lnTo>
                  <a:pt x="1634" y="568"/>
                </a:lnTo>
                <a:lnTo>
                  <a:pt x="1665" y="547"/>
                </a:lnTo>
                <a:lnTo>
                  <a:pt x="1696" y="529"/>
                </a:lnTo>
                <a:lnTo>
                  <a:pt x="1728" y="510"/>
                </a:lnTo>
                <a:lnTo>
                  <a:pt x="1762" y="495"/>
                </a:lnTo>
                <a:lnTo>
                  <a:pt x="1762" y="495"/>
                </a:lnTo>
                <a:lnTo>
                  <a:pt x="1772" y="489"/>
                </a:lnTo>
                <a:lnTo>
                  <a:pt x="1780" y="485"/>
                </a:lnTo>
                <a:lnTo>
                  <a:pt x="1787" y="478"/>
                </a:lnTo>
                <a:lnTo>
                  <a:pt x="1794" y="471"/>
                </a:lnTo>
                <a:lnTo>
                  <a:pt x="1807" y="457"/>
                </a:lnTo>
                <a:lnTo>
                  <a:pt x="1820" y="441"/>
                </a:lnTo>
                <a:lnTo>
                  <a:pt x="1820" y="441"/>
                </a:lnTo>
                <a:lnTo>
                  <a:pt x="1827" y="403"/>
                </a:lnTo>
                <a:lnTo>
                  <a:pt x="1835" y="366"/>
                </a:lnTo>
                <a:lnTo>
                  <a:pt x="1846" y="329"/>
                </a:lnTo>
                <a:lnTo>
                  <a:pt x="1858" y="294"/>
                </a:lnTo>
                <a:lnTo>
                  <a:pt x="1296" y="2"/>
                </a:lnTo>
                <a:lnTo>
                  <a:pt x="1296" y="2"/>
                </a:lnTo>
                <a:lnTo>
                  <a:pt x="1293" y="0"/>
                </a:lnTo>
                <a:lnTo>
                  <a:pt x="1289" y="3"/>
                </a:lnTo>
                <a:lnTo>
                  <a:pt x="1287" y="6"/>
                </a:lnTo>
                <a:lnTo>
                  <a:pt x="1286" y="9"/>
                </a:lnTo>
                <a:lnTo>
                  <a:pt x="1286" y="9"/>
                </a:lnTo>
                <a:lnTo>
                  <a:pt x="1284" y="11"/>
                </a:lnTo>
                <a:lnTo>
                  <a:pt x="1284" y="11"/>
                </a:lnTo>
                <a:lnTo>
                  <a:pt x="1282" y="9"/>
                </a:lnTo>
                <a:lnTo>
                  <a:pt x="1280" y="4"/>
                </a:lnTo>
                <a:lnTo>
                  <a:pt x="1277" y="4"/>
                </a:lnTo>
                <a:lnTo>
                  <a:pt x="1276" y="4"/>
                </a:lnTo>
                <a:lnTo>
                  <a:pt x="1276" y="4"/>
                </a:lnTo>
                <a:lnTo>
                  <a:pt x="1256" y="21"/>
                </a:lnTo>
                <a:lnTo>
                  <a:pt x="1237" y="37"/>
                </a:lnTo>
                <a:lnTo>
                  <a:pt x="1217" y="51"/>
                </a:lnTo>
                <a:lnTo>
                  <a:pt x="1206" y="56"/>
                </a:lnTo>
                <a:lnTo>
                  <a:pt x="1194" y="62"/>
                </a:lnTo>
                <a:lnTo>
                  <a:pt x="1194" y="62"/>
                </a:lnTo>
                <a:lnTo>
                  <a:pt x="1189" y="65"/>
                </a:lnTo>
                <a:lnTo>
                  <a:pt x="1186" y="69"/>
                </a:lnTo>
                <a:lnTo>
                  <a:pt x="1183" y="73"/>
                </a:lnTo>
                <a:lnTo>
                  <a:pt x="1180" y="79"/>
                </a:lnTo>
                <a:lnTo>
                  <a:pt x="1178" y="91"/>
                </a:lnTo>
                <a:lnTo>
                  <a:pt x="1175" y="104"/>
                </a:lnTo>
                <a:lnTo>
                  <a:pt x="1175" y="104"/>
                </a:lnTo>
                <a:lnTo>
                  <a:pt x="1172" y="122"/>
                </a:lnTo>
                <a:lnTo>
                  <a:pt x="1171" y="142"/>
                </a:lnTo>
                <a:lnTo>
                  <a:pt x="1172" y="160"/>
                </a:lnTo>
                <a:lnTo>
                  <a:pt x="1175" y="179"/>
                </a:lnTo>
                <a:lnTo>
                  <a:pt x="1069" y="179"/>
                </a:lnTo>
                <a:lnTo>
                  <a:pt x="1069" y="179"/>
                </a:lnTo>
                <a:lnTo>
                  <a:pt x="948" y="176"/>
                </a:lnTo>
                <a:lnTo>
                  <a:pt x="828" y="176"/>
                </a:lnTo>
                <a:lnTo>
                  <a:pt x="708" y="177"/>
                </a:lnTo>
                <a:lnTo>
                  <a:pt x="589" y="180"/>
                </a:lnTo>
                <a:lnTo>
                  <a:pt x="353" y="186"/>
                </a:lnTo>
                <a:lnTo>
                  <a:pt x="233" y="188"/>
                </a:lnTo>
                <a:lnTo>
                  <a:pt x="115" y="190"/>
                </a:lnTo>
                <a:lnTo>
                  <a:pt x="115" y="190"/>
                </a:lnTo>
                <a:lnTo>
                  <a:pt x="98" y="210"/>
                </a:lnTo>
                <a:lnTo>
                  <a:pt x="84" y="231"/>
                </a:lnTo>
                <a:lnTo>
                  <a:pt x="55" y="273"/>
                </a:lnTo>
                <a:lnTo>
                  <a:pt x="28" y="318"/>
                </a:lnTo>
                <a:lnTo>
                  <a:pt x="0" y="363"/>
                </a:lnTo>
                <a:lnTo>
                  <a:pt x="0" y="363"/>
                </a:lnTo>
                <a:lnTo>
                  <a:pt x="1" y="378"/>
                </a:lnTo>
                <a:lnTo>
                  <a:pt x="4" y="395"/>
                </a:lnTo>
                <a:lnTo>
                  <a:pt x="8" y="412"/>
                </a:lnTo>
                <a:lnTo>
                  <a:pt x="8" y="420"/>
                </a:lnTo>
                <a:lnTo>
                  <a:pt x="8" y="429"/>
                </a:lnTo>
                <a:lnTo>
                  <a:pt x="8" y="429"/>
                </a:lnTo>
                <a:lnTo>
                  <a:pt x="8" y="436"/>
                </a:lnTo>
                <a:lnTo>
                  <a:pt x="8" y="441"/>
                </a:lnTo>
                <a:lnTo>
                  <a:pt x="10" y="443"/>
                </a:lnTo>
                <a:lnTo>
                  <a:pt x="11" y="444"/>
                </a:lnTo>
                <a:lnTo>
                  <a:pt x="13" y="444"/>
                </a:lnTo>
                <a:lnTo>
                  <a:pt x="15" y="443"/>
                </a:lnTo>
                <a:lnTo>
                  <a:pt x="15" y="443"/>
                </a:lnTo>
                <a:close/>
                <a:moveTo>
                  <a:pt x="32" y="364"/>
                </a:moveTo>
                <a:lnTo>
                  <a:pt x="32" y="364"/>
                </a:lnTo>
                <a:lnTo>
                  <a:pt x="48" y="337"/>
                </a:lnTo>
                <a:lnTo>
                  <a:pt x="66" y="311"/>
                </a:lnTo>
                <a:lnTo>
                  <a:pt x="84" y="287"/>
                </a:lnTo>
                <a:lnTo>
                  <a:pt x="104" y="266"/>
                </a:lnTo>
                <a:lnTo>
                  <a:pt x="104" y="266"/>
                </a:lnTo>
                <a:lnTo>
                  <a:pt x="107" y="266"/>
                </a:lnTo>
                <a:lnTo>
                  <a:pt x="107" y="266"/>
                </a:lnTo>
                <a:lnTo>
                  <a:pt x="79" y="309"/>
                </a:lnTo>
                <a:lnTo>
                  <a:pt x="49" y="356"/>
                </a:lnTo>
                <a:lnTo>
                  <a:pt x="21" y="405"/>
                </a:lnTo>
                <a:lnTo>
                  <a:pt x="21" y="405"/>
                </a:lnTo>
                <a:lnTo>
                  <a:pt x="18" y="399"/>
                </a:lnTo>
                <a:lnTo>
                  <a:pt x="18" y="394"/>
                </a:lnTo>
                <a:lnTo>
                  <a:pt x="20" y="388"/>
                </a:lnTo>
                <a:lnTo>
                  <a:pt x="21" y="382"/>
                </a:lnTo>
                <a:lnTo>
                  <a:pt x="27" y="373"/>
                </a:lnTo>
                <a:lnTo>
                  <a:pt x="32" y="364"/>
                </a:lnTo>
                <a:lnTo>
                  <a:pt x="32" y="364"/>
                </a:lnTo>
                <a:close/>
                <a:moveTo>
                  <a:pt x="135" y="378"/>
                </a:moveTo>
                <a:lnTo>
                  <a:pt x="94" y="425"/>
                </a:lnTo>
                <a:lnTo>
                  <a:pt x="94" y="425"/>
                </a:lnTo>
                <a:lnTo>
                  <a:pt x="104" y="406"/>
                </a:lnTo>
                <a:lnTo>
                  <a:pt x="114" y="389"/>
                </a:lnTo>
                <a:lnTo>
                  <a:pt x="136" y="354"/>
                </a:lnTo>
                <a:lnTo>
                  <a:pt x="136" y="354"/>
                </a:lnTo>
                <a:lnTo>
                  <a:pt x="138" y="356"/>
                </a:lnTo>
                <a:lnTo>
                  <a:pt x="139" y="358"/>
                </a:lnTo>
                <a:lnTo>
                  <a:pt x="140" y="364"/>
                </a:lnTo>
                <a:lnTo>
                  <a:pt x="139" y="371"/>
                </a:lnTo>
                <a:lnTo>
                  <a:pt x="135" y="378"/>
                </a:lnTo>
                <a:lnTo>
                  <a:pt x="135" y="378"/>
                </a:lnTo>
                <a:close/>
                <a:moveTo>
                  <a:pt x="143" y="391"/>
                </a:moveTo>
                <a:lnTo>
                  <a:pt x="143" y="391"/>
                </a:lnTo>
                <a:lnTo>
                  <a:pt x="146" y="396"/>
                </a:lnTo>
                <a:lnTo>
                  <a:pt x="148" y="403"/>
                </a:lnTo>
                <a:lnTo>
                  <a:pt x="146" y="413"/>
                </a:lnTo>
                <a:lnTo>
                  <a:pt x="145" y="417"/>
                </a:lnTo>
                <a:lnTo>
                  <a:pt x="142" y="422"/>
                </a:lnTo>
                <a:lnTo>
                  <a:pt x="96" y="478"/>
                </a:lnTo>
                <a:lnTo>
                  <a:pt x="96" y="478"/>
                </a:lnTo>
                <a:lnTo>
                  <a:pt x="118" y="434"/>
                </a:lnTo>
                <a:lnTo>
                  <a:pt x="143" y="391"/>
                </a:lnTo>
                <a:lnTo>
                  <a:pt x="143" y="391"/>
                </a:lnTo>
                <a:close/>
                <a:moveTo>
                  <a:pt x="129" y="332"/>
                </a:moveTo>
                <a:lnTo>
                  <a:pt x="129" y="332"/>
                </a:lnTo>
                <a:lnTo>
                  <a:pt x="110" y="356"/>
                </a:lnTo>
                <a:lnTo>
                  <a:pt x="90" y="381"/>
                </a:lnTo>
                <a:lnTo>
                  <a:pt x="70" y="406"/>
                </a:lnTo>
                <a:lnTo>
                  <a:pt x="63" y="420"/>
                </a:lnTo>
                <a:lnTo>
                  <a:pt x="56" y="436"/>
                </a:lnTo>
                <a:lnTo>
                  <a:pt x="56" y="436"/>
                </a:lnTo>
                <a:lnTo>
                  <a:pt x="73" y="415"/>
                </a:lnTo>
                <a:lnTo>
                  <a:pt x="90" y="394"/>
                </a:lnTo>
                <a:lnTo>
                  <a:pt x="108" y="373"/>
                </a:lnTo>
                <a:lnTo>
                  <a:pt x="125" y="354"/>
                </a:lnTo>
                <a:lnTo>
                  <a:pt x="125" y="354"/>
                </a:lnTo>
                <a:lnTo>
                  <a:pt x="117" y="373"/>
                </a:lnTo>
                <a:lnTo>
                  <a:pt x="107" y="389"/>
                </a:lnTo>
                <a:lnTo>
                  <a:pt x="84" y="423"/>
                </a:lnTo>
                <a:lnTo>
                  <a:pt x="60" y="455"/>
                </a:lnTo>
                <a:lnTo>
                  <a:pt x="38" y="491"/>
                </a:lnTo>
                <a:lnTo>
                  <a:pt x="38" y="491"/>
                </a:lnTo>
                <a:lnTo>
                  <a:pt x="38" y="478"/>
                </a:lnTo>
                <a:lnTo>
                  <a:pt x="39" y="467"/>
                </a:lnTo>
                <a:lnTo>
                  <a:pt x="44" y="448"/>
                </a:lnTo>
                <a:lnTo>
                  <a:pt x="51" y="430"/>
                </a:lnTo>
                <a:lnTo>
                  <a:pt x="59" y="413"/>
                </a:lnTo>
                <a:lnTo>
                  <a:pt x="124" y="306"/>
                </a:lnTo>
                <a:lnTo>
                  <a:pt x="124" y="306"/>
                </a:lnTo>
                <a:lnTo>
                  <a:pt x="125" y="305"/>
                </a:lnTo>
                <a:lnTo>
                  <a:pt x="126" y="306"/>
                </a:lnTo>
                <a:lnTo>
                  <a:pt x="129" y="315"/>
                </a:lnTo>
                <a:lnTo>
                  <a:pt x="131" y="325"/>
                </a:lnTo>
                <a:lnTo>
                  <a:pt x="131" y="329"/>
                </a:lnTo>
                <a:lnTo>
                  <a:pt x="129" y="332"/>
                </a:lnTo>
                <a:lnTo>
                  <a:pt x="129" y="332"/>
                </a:lnTo>
                <a:close/>
                <a:moveTo>
                  <a:pt x="65" y="479"/>
                </a:moveTo>
                <a:lnTo>
                  <a:pt x="65" y="477"/>
                </a:lnTo>
                <a:lnTo>
                  <a:pt x="65" y="472"/>
                </a:lnTo>
                <a:lnTo>
                  <a:pt x="133" y="395"/>
                </a:lnTo>
                <a:lnTo>
                  <a:pt x="133" y="395"/>
                </a:lnTo>
                <a:lnTo>
                  <a:pt x="111" y="432"/>
                </a:lnTo>
                <a:lnTo>
                  <a:pt x="88" y="468"/>
                </a:lnTo>
                <a:lnTo>
                  <a:pt x="48" y="544"/>
                </a:lnTo>
                <a:lnTo>
                  <a:pt x="48" y="544"/>
                </a:lnTo>
                <a:lnTo>
                  <a:pt x="44" y="533"/>
                </a:lnTo>
                <a:lnTo>
                  <a:pt x="42" y="524"/>
                </a:lnTo>
                <a:lnTo>
                  <a:pt x="44" y="514"/>
                </a:lnTo>
                <a:lnTo>
                  <a:pt x="45" y="506"/>
                </a:lnTo>
                <a:lnTo>
                  <a:pt x="49" y="498"/>
                </a:lnTo>
                <a:lnTo>
                  <a:pt x="53" y="491"/>
                </a:lnTo>
                <a:lnTo>
                  <a:pt x="59" y="485"/>
                </a:lnTo>
                <a:lnTo>
                  <a:pt x="65" y="479"/>
                </a:lnTo>
                <a:lnTo>
                  <a:pt x="65" y="479"/>
                </a:lnTo>
                <a:close/>
                <a:moveTo>
                  <a:pt x="49" y="562"/>
                </a:moveTo>
                <a:lnTo>
                  <a:pt x="49" y="562"/>
                </a:lnTo>
                <a:lnTo>
                  <a:pt x="65" y="537"/>
                </a:lnTo>
                <a:lnTo>
                  <a:pt x="81" y="512"/>
                </a:lnTo>
                <a:lnTo>
                  <a:pt x="100" y="488"/>
                </a:lnTo>
                <a:lnTo>
                  <a:pt x="118" y="465"/>
                </a:lnTo>
                <a:lnTo>
                  <a:pt x="55" y="581"/>
                </a:lnTo>
                <a:lnTo>
                  <a:pt x="55" y="581"/>
                </a:lnTo>
                <a:lnTo>
                  <a:pt x="53" y="576"/>
                </a:lnTo>
                <a:lnTo>
                  <a:pt x="52" y="571"/>
                </a:lnTo>
                <a:lnTo>
                  <a:pt x="49" y="566"/>
                </a:lnTo>
                <a:lnTo>
                  <a:pt x="49" y="562"/>
                </a:lnTo>
                <a:lnTo>
                  <a:pt x="49" y="562"/>
                </a:lnTo>
                <a:close/>
                <a:moveTo>
                  <a:pt x="66" y="581"/>
                </a:moveTo>
                <a:lnTo>
                  <a:pt x="66" y="581"/>
                </a:lnTo>
                <a:lnTo>
                  <a:pt x="110" y="500"/>
                </a:lnTo>
                <a:lnTo>
                  <a:pt x="131" y="464"/>
                </a:lnTo>
                <a:lnTo>
                  <a:pt x="153" y="427"/>
                </a:lnTo>
                <a:lnTo>
                  <a:pt x="153" y="427"/>
                </a:lnTo>
                <a:lnTo>
                  <a:pt x="155" y="430"/>
                </a:lnTo>
                <a:lnTo>
                  <a:pt x="155" y="434"/>
                </a:lnTo>
                <a:lnTo>
                  <a:pt x="155" y="439"/>
                </a:lnTo>
                <a:lnTo>
                  <a:pt x="155" y="439"/>
                </a:lnTo>
                <a:lnTo>
                  <a:pt x="131" y="482"/>
                </a:lnTo>
                <a:lnTo>
                  <a:pt x="110" y="526"/>
                </a:lnTo>
                <a:lnTo>
                  <a:pt x="87" y="569"/>
                </a:lnTo>
                <a:lnTo>
                  <a:pt x="65" y="610"/>
                </a:lnTo>
                <a:lnTo>
                  <a:pt x="65" y="610"/>
                </a:lnTo>
                <a:lnTo>
                  <a:pt x="63" y="607"/>
                </a:lnTo>
                <a:lnTo>
                  <a:pt x="62" y="603"/>
                </a:lnTo>
                <a:lnTo>
                  <a:pt x="62" y="595"/>
                </a:lnTo>
                <a:lnTo>
                  <a:pt x="63" y="586"/>
                </a:lnTo>
                <a:lnTo>
                  <a:pt x="66" y="581"/>
                </a:lnTo>
                <a:lnTo>
                  <a:pt x="66" y="581"/>
                </a:lnTo>
                <a:close/>
                <a:moveTo>
                  <a:pt x="84" y="602"/>
                </a:moveTo>
                <a:lnTo>
                  <a:pt x="156" y="460"/>
                </a:lnTo>
                <a:lnTo>
                  <a:pt x="156" y="460"/>
                </a:lnTo>
                <a:lnTo>
                  <a:pt x="159" y="462"/>
                </a:lnTo>
                <a:lnTo>
                  <a:pt x="160" y="464"/>
                </a:lnTo>
                <a:lnTo>
                  <a:pt x="167" y="465"/>
                </a:lnTo>
                <a:lnTo>
                  <a:pt x="173" y="465"/>
                </a:lnTo>
                <a:lnTo>
                  <a:pt x="176" y="467"/>
                </a:lnTo>
                <a:lnTo>
                  <a:pt x="178" y="469"/>
                </a:lnTo>
                <a:lnTo>
                  <a:pt x="90" y="610"/>
                </a:lnTo>
                <a:lnTo>
                  <a:pt x="90" y="610"/>
                </a:lnTo>
                <a:lnTo>
                  <a:pt x="88" y="613"/>
                </a:lnTo>
                <a:lnTo>
                  <a:pt x="87" y="613"/>
                </a:lnTo>
                <a:lnTo>
                  <a:pt x="86" y="613"/>
                </a:lnTo>
                <a:lnTo>
                  <a:pt x="84" y="610"/>
                </a:lnTo>
                <a:lnTo>
                  <a:pt x="84" y="606"/>
                </a:lnTo>
                <a:lnTo>
                  <a:pt x="84" y="602"/>
                </a:lnTo>
                <a:lnTo>
                  <a:pt x="84" y="602"/>
                </a:lnTo>
                <a:close/>
                <a:moveTo>
                  <a:pt x="104" y="610"/>
                </a:moveTo>
                <a:lnTo>
                  <a:pt x="104" y="610"/>
                </a:lnTo>
                <a:lnTo>
                  <a:pt x="124" y="575"/>
                </a:lnTo>
                <a:lnTo>
                  <a:pt x="143" y="541"/>
                </a:lnTo>
                <a:lnTo>
                  <a:pt x="164" y="510"/>
                </a:lnTo>
                <a:lnTo>
                  <a:pt x="187" y="479"/>
                </a:lnTo>
                <a:lnTo>
                  <a:pt x="187" y="479"/>
                </a:lnTo>
                <a:lnTo>
                  <a:pt x="188" y="485"/>
                </a:lnTo>
                <a:lnTo>
                  <a:pt x="187" y="491"/>
                </a:lnTo>
                <a:lnTo>
                  <a:pt x="184" y="496"/>
                </a:lnTo>
                <a:lnTo>
                  <a:pt x="180" y="500"/>
                </a:lnTo>
                <a:lnTo>
                  <a:pt x="180" y="500"/>
                </a:lnTo>
                <a:lnTo>
                  <a:pt x="177" y="503"/>
                </a:lnTo>
                <a:lnTo>
                  <a:pt x="176" y="507"/>
                </a:lnTo>
                <a:lnTo>
                  <a:pt x="174" y="516"/>
                </a:lnTo>
                <a:lnTo>
                  <a:pt x="176" y="519"/>
                </a:lnTo>
                <a:lnTo>
                  <a:pt x="126" y="607"/>
                </a:lnTo>
                <a:lnTo>
                  <a:pt x="126" y="607"/>
                </a:lnTo>
                <a:lnTo>
                  <a:pt x="115" y="607"/>
                </a:lnTo>
                <a:lnTo>
                  <a:pt x="110" y="607"/>
                </a:lnTo>
                <a:lnTo>
                  <a:pt x="104" y="610"/>
                </a:lnTo>
                <a:lnTo>
                  <a:pt x="104" y="610"/>
                </a:lnTo>
                <a:close/>
                <a:moveTo>
                  <a:pt x="140" y="606"/>
                </a:moveTo>
                <a:lnTo>
                  <a:pt x="140" y="606"/>
                </a:lnTo>
                <a:lnTo>
                  <a:pt x="155" y="572"/>
                </a:lnTo>
                <a:lnTo>
                  <a:pt x="170" y="540"/>
                </a:lnTo>
                <a:lnTo>
                  <a:pt x="187" y="506"/>
                </a:lnTo>
                <a:lnTo>
                  <a:pt x="201" y="472"/>
                </a:lnTo>
                <a:lnTo>
                  <a:pt x="201" y="472"/>
                </a:lnTo>
                <a:lnTo>
                  <a:pt x="204" y="469"/>
                </a:lnTo>
                <a:lnTo>
                  <a:pt x="207" y="468"/>
                </a:lnTo>
                <a:lnTo>
                  <a:pt x="215" y="467"/>
                </a:lnTo>
                <a:lnTo>
                  <a:pt x="226" y="468"/>
                </a:lnTo>
                <a:lnTo>
                  <a:pt x="235" y="471"/>
                </a:lnTo>
                <a:lnTo>
                  <a:pt x="235" y="471"/>
                </a:lnTo>
                <a:lnTo>
                  <a:pt x="211" y="495"/>
                </a:lnTo>
                <a:lnTo>
                  <a:pt x="200" y="507"/>
                </a:lnTo>
                <a:lnTo>
                  <a:pt x="190" y="521"/>
                </a:lnTo>
                <a:lnTo>
                  <a:pt x="180" y="534"/>
                </a:lnTo>
                <a:lnTo>
                  <a:pt x="170" y="550"/>
                </a:lnTo>
                <a:lnTo>
                  <a:pt x="162" y="565"/>
                </a:lnTo>
                <a:lnTo>
                  <a:pt x="155" y="581"/>
                </a:lnTo>
                <a:lnTo>
                  <a:pt x="155" y="581"/>
                </a:lnTo>
                <a:lnTo>
                  <a:pt x="191" y="533"/>
                </a:lnTo>
                <a:lnTo>
                  <a:pt x="209" y="509"/>
                </a:lnTo>
                <a:lnTo>
                  <a:pt x="230" y="485"/>
                </a:lnTo>
                <a:lnTo>
                  <a:pt x="223" y="513"/>
                </a:lnTo>
                <a:lnTo>
                  <a:pt x="223" y="513"/>
                </a:lnTo>
                <a:lnTo>
                  <a:pt x="222" y="512"/>
                </a:lnTo>
                <a:lnTo>
                  <a:pt x="221" y="509"/>
                </a:lnTo>
                <a:lnTo>
                  <a:pt x="219" y="510"/>
                </a:lnTo>
                <a:lnTo>
                  <a:pt x="218" y="513"/>
                </a:lnTo>
                <a:lnTo>
                  <a:pt x="218" y="513"/>
                </a:lnTo>
                <a:lnTo>
                  <a:pt x="216" y="519"/>
                </a:lnTo>
                <a:lnTo>
                  <a:pt x="216" y="521"/>
                </a:lnTo>
                <a:lnTo>
                  <a:pt x="216" y="524"/>
                </a:lnTo>
                <a:lnTo>
                  <a:pt x="216" y="524"/>
                </a:lnTo>
                <a:lnTo>
                  <a:pt x="192" y="561"/>
                </a:lnTo>
                <a:lnTo>
                  <a:pt x="180" y="582"/>
                </a:lnTo>
                <a:lnTo>
                  <a:pt x="174" y="592"/>
                </a:lnTo>
                <a:lnTo>
                  <a:pt x="170" y="602"/>
                </a:lnTo>
                <a:lnTo>
                  <a:pt x="140" y="606"/>
                </a:lnTo>
                <a:close/>
                <a:moveTo>
                  <a:pt x="319" y="457"/>
                </a:moveTo>
                <a:lnTo>
                  <a:pt x="236" y="454"/>
                </a:lnTo>
                <a:lnTo>
                  <a:pt x="236" y="454"/>
                </a:lnTo>
                <a:lnTo>
                  <a:pt x="235" y="454"/>
                </a:lnTo>
                <a:lnTo>
                  <a:pt x="233" y="451"/>
                </a:lnTo>
                <a:lnTo>
                  <a:pt x="233" y="451"/>
                </a:lnTo>
                <a:lnTo>
                  <a:pt x="280" y="450"/>
                </a:lnTo>
                <a:lnTo>
                  <a:pt x="325" y="450"/>
                </a:lnTo>
                <a:lnTo>
                  <a:pt x="370" y="453"/>
                </a:lnTo>
                <a:lnTo>
                  <a:pt x="415" y="455"/>
                </a:lnTo>
                <a:lnTo>
                  <a:pt x="504" y="462"/>
                </a:lnTo>
                <a:lnTo>
                  <a:pt x="593" y="471"/>
                </a:lnTo>
                <a:lnTo>
                  <a:pt x="593" y="471"/>
                </a:lnTo>
                <a:lnTo>
                  <a:pt x="558" y="471"/>
                </a:lnTo>
                <a:lnTo>
                  <a:pt x="523" y="471"/>
                </a:lnTo>
                <a:lnTo>
                  <a:pt x="454" y="468"/>
                </a:lnTo>
                <a:lnTo>
                  <a:pt x="386" y="462"/>
                </a:lnTo>
                <a:lnTo>
                  <a:pt x="319" y="457"/>
                </a:lnTo>
                <a:lnTo>
                  <a:pt x="319" y="457"/>
                </a:lnTo>
                <a:close/>
                <a:moveTo>
                  <a:pt x="556" y="486"/>
                </a:moveTo>
                <a:lnTo>
                  <a:pt x="556" y="486"/>
                </a:lnTo>
                <a:lnTo>
                  <a:pt x="521" y="517"/>
                </a:lnTo>
                <a:lnTo>
                  <a:pt x="504" y="534"/>
                </a:lnTo>
                <a:lnTo>
                  <a:pt x="488" y="551"/>
                </a:lnTo>
                <a:lnTo>
                  <a:pt x="488" y="551"/>
                </a:lnTo>
                <a:lnTo>
                  <a:pt x="492" y="543"/>
                </a:lnTo>
                <a:lnTo>
                  <a:pt x="496" y="536"/>
                </a:lnTo>
                <a:lnTo>
                  <a:pt x="507" y="520"/>
                </a:lnTo>
                <a:lnTo>
                  <a:pt x="518" y="505"/>
                </a:lnTo>
                <a:lnTo>
                  <a:pt x="524" y="496"/>
                </a:lnTo>
                <a:lnTo>
                  <a:pt x="530" y="488"/>
                </a:lnTo>
                <a:lnTo>
                  <a:pt x="530" y="488"/>
                </a:lnTo>
                <a:lnTo>
                  <a:pt x="531" y="486"/>
                </a:lnTo>
                <a:lnTo>
                  <a:pt x="533" y="485"/>
                </a:lnTo>
                <a:lnTo>
                  <a:pt x="541" y="485"/>
                </a:lnTo>
                <a:lnTo>
                  <a:pt x="556" y="486"/>
                </a:lnTo>
                <a:lnTo>
                  <a:pt x="556" y="486"/>
                </a:lnTo>
                <a:close/>
                <a:moveTo>
                  <a:pt x="503" y="486"/>
                </a:moveTo>
                <a:lnTo>
                  <a:pt x="503" y="486"/>
                </a:lnTo>
                <a:lnTo>
                  <a:pt x="483" y="502"/>
                </a:lnTo>
                <a:lnTo>
                  <a:pt x="465" y="519"/>
                </a:lnTo>
                <a:lnTo>
                  <a:pt x="448" y="537"/>
                </a:lnTo>
                <a:lnTo>
                  <a:pt x="433" y="558"/>
                </a:lnTo>
                <a:lnTo>
                  <a:pt x="433" y="558"/>
                </a:lnTo>
                <a:lnTo>
                  <a:pt x="443" y="540"/>
                </a:lnTo>
                <a:lnTo>
                  <a:pt x="452" y="524"/>
                </a:lnTo>
                <a:lnTo>
                  <a:pt x="464" y="509"/>
                </a:lnTo>
                <a:lnTo>
                  <a:pt x="474" y="492"/>
                </a:lnTo>
                <a:lnTo>
                  <a:pt x="474" y="492"/>
                </a:lnTo>
                <a:lnTo>
                  <a:pt x="478" y="488"/>
                </a:lnTo>
                <a:lnTo>
                  <a:pt x="479" y="485"/>
                </a:lnTo>
                <a:lnTo>
                  <a:pt x="482" y="484"/>
                </a:lnTo>
                <a:lnTo>
                  <a:pt x="482" y="484"/>
                </a:lnTo>
                <a:lnTo>
                  <a:pt x="488" y="484"/>
                </a:lnTo>
                <a:lnTo>
                  <a:pt x="493" y="485"/>
                </a:lnTo>
                <a:lnTo>
                  <a:pt x="503" y="486"/>
                </a:lnTo>
                <a:lnTo>
                  <a:pt x="503" y="486"/>
                </a:lnTo>
                <a:close/>
                <a:moveTo>
                  <a:pt x="458" y="485"/>
                </a:moveTo>
                <a:lnTo>
                  <a:pt x="458" y="485"/>
                </a:lnTo>
                <a:lnTo>
                  <a:pt x="441" y="498"/>
                </a:lnTo>
                <a:lnTo>
                  <a:pt x="426" y="512"/>
                </a:lnTo>
                <a:lnTo>
                  <a:pt x="410" y="527"/>
                </a:lnTo>
                <a:lnTo>
                  <a:pt x="396" y="543"/>
                </a:lnTo>
                <a:lnTo>
                  <a:pt x="430" y="484"/>
                </a:lnTo>
                <a:lnTo>
                  <a:pt x="430" y="484"/>
                </a:lnTo>
                <a:lnTo>
                  <a:pt x="431" y="482"/>
                </a:lnTo>
                <a:lnTo>
                  <a:pt x="434" y="481"/>
                </a:lnTo>
                <a:lnTo>
                  <a:pt x="441" y="481"/>
                </a:lnTo>
                <a:lnTo>
                  <a:pt x="450" y="482"/>
                </a:lnTo>
                <a:lnTo>
                  <a:pt x="458" y="485"/>
                </a:lnTo>
                <a:lnTo>
                  <a:pt x="458" y="485"/>
                </a:lnTo>
                <a:close/>
                <a:moveTo>
                  <a:pt x="407" y="479"/>
                </a:moveTo>
                <a:lnTo>
                  <a:pt x="407" y="479"/>
                </a:lnTo>
                <a:lnTo>
                  <a:pt x="393" y="492"/>
                </a:lnTo>
                <a:lnTo>
                  <a:pt x="381" y="506"/>
                </a:lnTo>
                <a:lnTo>
                  <a:pt x="355" y="533"/>
                </a:lnTo>
                <a:lnTo>
                  <a:pt x="355" y="533"/>
                </a:lnTo>
                <a:lnTo>
                  <a:pt x="364" y="520"/>
                </a:lnTo>
                <a:lnTo>
                  <a:pt x="374" y="506"/>
                </a:lnTo>
                <a:lnTo>
                  <a:pt x="382" y="492"/>
                </a:lnTo>
                <a:lnTo>
                  <a:pt x="391" y="479"/>
                </a:lnTo>
                <a:lnTo>
                  <a:pt x="407" y="479"/>
                </a:lnTo>
                <a:close/>
                <a:moveTo>
                  <a:pt x="332" y="469"/>
                </a:moveTo>
                <a:lnTo>
                  <a:pt x="332" y="469"/>
                </a:lnTo>
                <a:lnTo>
                  <a:pt x="315" y="486"/>
                </a:lnTo>
                <a:lnTo>
                  <a:pt x="298" y="505"/>
                </a:lnTo>
                <a:lnTo>
                  <a:pt x="282" y="523"/>
                </a:lnTo>
                <a:lnTo>
                  <a:pt x="267" y="541"/>
                </a:lnTo>
                <a:lnTo>
                  <a:pt x="302" y="471"/>
                </a:lnTo>
                <a:lnTo>
                  <a:pt x="302" y="471"/>
                </a:lnTo>
                <a:lnTo>
                  <a:pt x="313" y="471"/>
                </a:lnTo>
                <a:lnTo>
                  <a:pt x="332" y="469"/>
                </a:lnTo>
                <a:lnTo>
                  <a:pt x="332" y="469"/>
                </a:lnTo>
                <a:close/>
                <a:moveTo>
                  <a:pt x="244" y="482"/>
                </a:moveTo>
                <a:lnTo>
                  <a:pt x="244" y="482"/>
                </a:lnTo>
                <a:lnTo>
                  <a:pt x="249" y="475"/>
                </a:lnTo>
                <a:lnTo>
                  <a:pt x="253" y="472"/>
                </a:lnTo>
                <a:lnTo>
                  <a:pt x="257" y="472"/>
                </a:lnTo>
                <a:lnTo>
                  <a:pt x="261" y="472"/>
                </a:lnTo>
                <a:lnTo>
                  <a:pt x="261" y="472"/>
                </a:lnTo>
                <a:lnTo>
                  <a:pt x="277" y="472"/>
                </a:lnTo>
                <a:lnTo>
                  <a:pt x="294" y="471"/>
                </a:lnTo>
                <a:lnTo>
                  <a:pt x="294" y="471"/>
                </a:lnTo>
                <a:lnTo>
                  <a:pt x="268" y="498"/>
                </a:lnTo>
                <a:lnTo>
                  <a:pt x="244" y="526"/>
                </a:lnTo>
                <a:lnTo>
                  <a:pt x="223" y="554"/>
                </a:lnTo>
                <a:lnTo>
                  <a:pt x="202" y="585"/>
                </a:lnTo>
                <a:lnTo>
                  <a:pt x="202" y="585"/>
                </a:lnTo>
                <a:lnTo>
                  <a:pt x="198" y="589"/>
                </a:lnTo>
                <a:lnTo>
                  <a:pt x="194" y="595"/>
                </a:lnTo>
                <a:lnTo>
                  <a:pt x="187" y="599"/>
                </a:lnTo>
                <a:lnTo>
                  <a:pt x="180" y="602"/>
                </a:lnTo>
                <a:lnTo>
                  <a:pt x="244" y="482"/>
                </a:lnTo>
                <a:close/>
                <a:moveTo>
                  <a:pt x="195" y="600"/>
                </a:moveTo>
                <a:lnTo>
                  <a:pt x="274" y="502"/>
                </a:lnTo>
                <a:lnTo>
                  <a:pt x="274" y="502"/>
                </a:lnTo>
                <a:lnTo>
                  <a:pt x="275" y="510"/>
                </a:lnTo>
                <a:lnTo>
                  <a:pt x="274" y="517"/>
                </a:lnTo>
                <a:lnTo>
                  <a:pt x="273" y="520"/>
                </a:lnTo>
                <a:lnTo>
                  <a:pt x="270" y="521"/>
                </a:lnTo>
                <a:lnTo>
                  <a:pt x="270" y="521"/>
                </a:lnTo>
                <a:lnTo>
                  <a:pt x="270" y="519"/>
                </a:lnTo>
                <a:lnTo>
                  <a:pt x="270" y="519"/>
                </a:lnTo>
                <a:lnTo>
                  <a:pt x="267" y="520"/>
                </a:lnTo>
                <a:lnTo>
                  <a:pt x="266" y="523"/>
                </a:lnTo>
                <a:lnTo>
                  <a:pt x="264" y="524"/>
                </a:lnTo>
                <a:lnTo>
                  <a:pt x="266" y="526"/>
                </a:lnTo>
                <a:lnTo>
                  <a:pt x="225" y="600"/>
                </a:lnTo>
                <a:lnTo>
                  <a:pt x="225" y="600"/>
                </a:lnTo>
                <a:lnTo>
                  <a:pt x="223" y="602"/>
                </a:lnTo>
                <a:lnTo>
                  <a:pt x="219" y="603"/>
                </a:lnTo>
                <a:lnTo>
                  <a:pt x="212" y="603"/>
                </a:lnTo>
                <a:lnTo>
                  <a:pt x="195" y="600"/>
                </a:lnTo>
                <a:lnTo>
                  <a:pt x="195" y="600"/>
                </a:lnTo>
                <a:close/>
                <a:moveTo>
                  <a:pt x="237" y="599"/>
                </a:moveTo>
                <a:lnTo>
                  <a:pt x="251" y="575"/>
                </a:lnTo>
                <a:lnTo>
                  <a:pt x="251" y="575"/>
                </a:lnTo>
                <a:lnTo>
                  <a:pt x="254" y="575"/>
                </a:lnTo>
                <a:lnTo>
                  <a:pt x="257" y="572"/>
                </a:lnTo>
                <a:lnTo>
                  <a:pt x="257" y="572"/>
                </a:lnTo>
                <a:lnTo>
                  <a:pt x="270" y="552"/>
                </a:lnTo>
                <a:lnTo>
                  <a:pt x="285" y="533"/>
                </a:lnTo>
                <a:lnTo>
                  <a:pt x="301" y="514"/>
                </a:lnTo>
                <a:lnTo>
                  <a:pt x="318" y="496"/>
                </a:lnTo>
                <a:lnTo>
                  <a:pt x="318" y="496"/>
                </a:lnTo>
                <a:lnTo>
                  <a:pt x="318" y="500"/>
                </a:lnTo>
                <a:lnTo>
                  <a:pt x="318" y="500"/>
                </a:lnTo>
                <a:lnTo>
                  <a:pt x="306" y="523"/>
                </a:lnTo>
                <a:lnTo>
                  <a:pt x="295" y="545"/>
                </a:lnTo>
                <a:lnTo>
                  <a:pt x="268" y="590"/>
                </a:lnTo>
                <a:lnTo>
                  <a:pt x="268" y="590"/>
                </a:lnTo>
                <a:lnTo>
                  <a:pt x="266" y="595"/>
                </a:lnTo>
                <a:lnTo>
                  <a:pt x="261" y="597"/>
                </a:lnTo>
                <a:lnTo>
                  <a:pt x="259" y="599"/>
                </a:lnTo>
                <a:lnTo>
                  <a:pt x="254" y="599"/>
                </a:lnTo>
                <a:lnTo>
                  <a:pt x="246" y="599"/>
                </a:lnTo>
                <a:lnTo>
                  <a:pt x="237" y="599"/>
                </a:lnTo>
                <a:lnTo>
                  <a:pt x="237" y="599"/>
                </a:lnTo>
                <a:close/>
                <a:moveTo>
                  <a:pt x="305" y="599"/>
                </a:moveTo>
                <a:lnTo>
                  <a:pt x="305" y="599"/>
                </a:lnTo>
                <a:lnTo>
                  <a:pt x="289" y="599"/>
                </a:lnTo>
                <a:lnTo>
                  <a:pt x="271" y="602"/>
                </a:lnTo>
                <a:lnTo>
                  <a:pt x="298" y="562"/>
                </a:lnTo>
                <a:lnTo>
                  <a:pt x="298" y="562"/>
                </a:lnTo>
                <a:lnTo>
                  <a:pt x="296" y="561"/>
                </a:lnTo>
                <a:lnTo>
                  <a:pt x="295" y="559"/>
                </a:lnTo>
                <a:lnTo>
                  <a:pt x="295" y="559"/>
                </a:lnTo>
                <a:lnTo>
                  <a:pt x="298" y="554"/>
                </a:lnTo>
                <a:lnTo>
                  <a:pt x="301" y="548"/>
                </a:lnTo>
                <a:lnTo>
                  <a:pt x="305" y="543"/>
                </a:lnTo>
                <a:lnTo>
                  <a:pt x="308" y="537"/>
                </a:lnTo>
                <a:lnTo>
                  <a:pt x="308" y="537"/>
                </a:lnTo>
                <a:lnTo>
                  <a:pt x="318" y="521"/>
                </a:lnTo>
                <a:lnTo>
                  <a:pt x="325" y="506"/>
                </a:lnTo>
                <a:lnTo>
                  <a:pt x="340" y="472"/>
                </a:lnTo>
                <a:lnTo>
                  <a:pt x="340" y="472"/>
                </a:lnTo>
                <a:lnTo>
                  <a:pt x="346" y="474"/>
                </a:lnTo>
                <a:lnTo>
                  <a:pt x="353" y="474"/>
                </a:lnTo>
                <a:lnTo>
                  <a:pt x="360" y="475"/>
                </a:lnTo>
                <a:lnTo>
                  <a:pt x="367" y="477"/>
                </a:lnTo>
                <a:lnTo>
                  <a:pt x="367" y="477"/>
                </a:lnTo>
                <a:lnTo>
                  <a:pt x="351" y="491"/>
                </a:lnTo>
                <a:lnTo>
                  <a:pt x="337" y="506"/>
                </a:lnTo>
                <a:lnTo>
                  <a:pt x="308" y="537"/>
                </a:lnTo>
                <a:lnTo>
                  <a:pt x="308" y="537"/>
                </a:lnTo>
                <a:lnTo>
                  <a:pt x="308" y="538"/>
                </a:lnTo>
                <a:lnTo>
                  <a:pt x="309" y="541"/>
                </a:lnTo>
                <a:lnTo>
                  <a:pt x="309" y="541"/>
                </a:lnTo>
                <a:lnTo>
                  <a:pt x="303" y="551"/>
                </a:lnTo>
                <a:lnTo>
                  <a:pt x="301" y="562"/>
                </a:lnTo>
                <a:lnTo>
                  <a:pt x="301" y="562"/>
                </a:lnTo>
                <a:lnTo>
                  <a:pt x="318" y="540"/>
                </a:lnTo>
                <a:lnTo>
                  <a:pt x="337" y="517"/>
                </a:lnTo>
                <a:lnTo>
                  <a:pt x="358" y="496"/>
                </a:lnTo>
                <a:lnTo>
                  <a:pt x="370" y="486"/>
                </a:lnTo>
                <a:lnTo>
                  <a:pt x="382" y="477"/>
                </a:lnTo>
                <a:lnTo>
                  <a:pt x="382" y="477"/>
                </a:lnTo>
                <a:lnTo>
                  <a:pt x="379" y="484"/>
                </a:lnTo>
                <a:lnTo>
                  <a:pt x="377" y="489"/>
                </a:lnTo>
                <a:lnTo>
                  <a:pt x="368" y="499"/>
                </a:lnTo>
                <a:lnTo>
                  <a:pt x="361" y="509"/>
                </a:lnTo>
                <a:lnTo>
                  <a:pt x="354" y="520"/>
                </a:lnTo>
                <a:lnTo>
                  <a:pt x="355" y="523"/>
                </a:lnTo>
                <a:lnTo>
                  <a:pt x="355" y="523"/>
                </a:lnTo>
                <a:lnTo>
                  <a:pt x="343" y="540"/>
                </a:lnTo>
                <a:lnTo>
                  <a:pt x="329" y="558"/>
                </a:lnTo>
                <a:lnTo>
                  <a:pt x="316" y="579"/>
                </a:lnTo>
                <a:lnTo>
                  <a:pt x="305" y="599"/>
                </a:lnTo>
                <a:lnTo>
                  <a:pt x="305" y="599"/>
                </a:lnTo>
                <a:close/>
                <a:moveTo>
                  <a:pt x="319" y="602"/>
                </a:moveTo>
                <a:lnTo>
                  <a:pt x="319" y="602"/>
                </a:lnTo>
                <a:lnTo>
                  <a:pt x="322" y="595"/>
                </a:lnTo>
                <a:lnTo>
                  <a:pt x="325" y="588"/>
                </a:lnTo>
                <a:lnTo>
                  <a:pt x="327" y="581"/>
                </a:lnTo>
                <a:lnTo>
                  <a:pt x="334" y="576"/>
                </a:lnTo>
                <a:lnTo>
                  <a:pt x="333" y="573"/>
                </a:lnTo>
                <a:lnTo>
                  <a:pt x="333" y="573"/>
                </a:lnTo>
                <a:lnTo>
                  <a:pt x="334" y="566"/>
                </a:lnTo>
                <a:lnTo>
                  <a:pt x="336" y="564"/>
                </a:lnTo>
                <a:lnTo>
                  <a:pt x="339" y="562"/>
                </a:lnTo>
                <a:lnTo>
                  <a:pt x="339" y="562"/>
                </a:lnTo>
                <a:lnTo>
                  <a:pt x="337" y="566"/>
                </a:lnTo>
                <a:lnTo>
                  <a:pt x="337" y="568"/>
                </a:lnTo>
                <a:lnTo>
                  <a:pt x="339" y="568"/>
                </a:lnTo>
                <a:lnTo>
                  <a:pt x="343" y="565"/>
                </a:lnTo>
                <a:lnTo>
                  <a:pt x="344" y="564"/>
                </a:lnTo>
                <a:lnTo>
                  <a:pt x="344" y="564"/>
                </a:lnTo>
                <a:lnTo>
                  <a:pt x="363" y="541"/>
                </a:lnTo>
                <a:lnTo>
                  <a:pt x="381" y="520"/>
                </a:lnTo>
                <a:lnTo>
                  <a:pt x="399" y="500"/>
                </a:lnTo>
                <a:lnTo>
                  <a:pt x="419" y="482"/>
                </a:lnTo>
                <a:lnTo>
                  <a:pt x="419" y="482"/>
                </a:lnTo>
                <a:lnTo>
                  <a:pt x="420" y="482"/>
                </a:lnTo>
                <a:lnTo>
                  <a:pt x="420" y="482"/>
                </a:lnTo>
                <a:lnTo>
                  <a:pt x="419" y="488"/>
                </a:lnTo>
                <a:lnTo>
                  <a:pt x="416" y="499"/>
                </a:lnTo>
                <a:lnTo>
                  <a:pt x="416" y="499"/>
                </a:lnTo>
                <a:lnTo>
                  <a:pt x="413" y="499"/>
                </a:lnTo>
                <a:lnTo>
                  <a:pt x="412" y="500"/>
                </a:lnTo>
                <a:lnTo>
                  <a:pt x="406" y="506"/>
                </a:lnTo>
                <a:lnTo>
                  <a:pt x="402" y="513"/>
                </a:lnTo>
                <a:lnTo>
                  <a:pt x="399" y="521"/>
                </a:lnTo>
                <a:lnTo>
                  <a:pt x="400" y="524"/>
                </a:lnTo>
                <a:lnTo>
                  <a:pt x="400" y="524"/>
                </a:lnTo>
                <a:lnTo>
                  <a:pt x="386" y="541"/>
                </a:lnTo>
                <a:lnTo>
                  <a:pt x="372" y="561"/>
                </a:lnTo>
                <a:lnTo>
                  <a:pt x="360" y="582"/>
                </a:lnTo>
                <a:lnTo>
                  <a:pt x="347" y="602"/>
                </a:lnTo>
                <a:lnTo>
                  <a:pt x="319" y="602"/>
                </a:lnTo>
                <a:close/>
                <a:moveTo>
                  <a:pt x="361" y="602"/>
                </a:moveTo>
                <a:lnTo>
                  <a:pt x="361" y="602"/>
                </a:lnTo>
                <a:lnTo>
                  <a:pt x="363" y="597"/>
                </a:lnTo>
                <a:lnTo>
                  <a:pt x="365" y="593"/>
                </a:lnTo>
                <a:lnTo>
                  <a:pt x="371" y="585"/>
                </a:lnTo>
                <a:lnTo>
                  <a:pt x="378" y="578"/>
                </a:lnTo>
                <a:lnTo>
                  <a:pt x="384" y="569"/>
                </a:lnTo>
                <a:lnTo>
                  <a:pt x="379" y="571"/>
                </a:lnTo>
                <a:lnTo>
                  <a:pt x="379" y="571"/>
                </a:lnTo>
                <a:lnTo>
                  <a:pt x="381" y="565"/>
                </a:lnTo>
                <a:lnTo>
                  <a:pt x="384" y="561"/>
                </a:lnTo>
                <a:lnTo>
                  <a:pt x="389" y="552"/>
                </a:lnTo>
                <a:lnTo>
                  <a:pt x="389" y="552"/>
                </a:lnTo>
                <a:lnTo>
                  <a:pt x="389" y="557"/>
                </a:lnTo>
                <a:lnTo>
                  <a:pt x="388" y="559"/>
                </a:lnTo>
                <a:lnTo>
                  <a:pt x="385" y="564"/>
                </a:lnTo>
                <a:lnTo>
                  <a:pt x="384" y="569"/>
                </a:lnTo>
                <a:lnTo>
                  <a:pt x="384" y="569"/>
                </a:lnTo>
                <a:lnTo>
                  <a:pt x="402" y="548"/>
                </a:lnTo>
                <a:lnTo>
                  <a:pt x="420" y="529"/>
                </a:lnTo>
                <a:lnTo>
                  <a:pt x="441" y="507"/>
                </a:lnTo>
                <a:lnTo>
                  <a:pt x="452" y="499"/>
                </a:lnTo>
                <a:lnTo>
                  <a:pt x="465" y="491"/>
                </a:lnTo>
                <a:lnTo>
                  <a:pt x="465" y="491"/>
                </a:lnTo>
                <a:lnTo>
                  <a:pt x="459" y="500"/>
                </a:lnTo>
                <a:lnTo>
                  <a:pt x="455" y="509"/>
                </a:lnTo>
                <a:lnTo>
                  <a:pt x="452" y="516"/>
                </a:lnTo>
                <a:lnTo>
                  <a:pt x="447" y="523"/>
                </a:lnTo>
                <a:lnTo>
                  <a:pt x="447" y="523"/>
                </a:lnTo>
                <a:lnTo>
                  <a:pt x="445" y="519"/>
                </a:lnTo>
                <a:lnTo>
                  <a:pt x="445" y="521"/>
                </a:lnTo>
                <a:lnTo>
                  <a:pt x="445" y="521"/>
                </a:lnTo>
                <a:lnTo>
                  <a:pt x="443" y="523"/>
                </a:lnTo>
                <a:lnTo>
                  <a:pt x="443" y="524"/>
                </a:lnTo>
                <a:lnTo>
                  <a:pt x="444" y="529"/>
                </a:lnTo>
                <a:lnTo>
                  <a:pt x="444" y="529"/>
                </a:lnTo>
                <a:lnTo>
                  <a:pt x="434" y="543"/>
                </a:lnTo>
                <a:lnTo>
                  <a:pt x="423" y="557"/>
                </a:lnTo>
                <a:lnTo>
                  <a:pt x="413" y="571"/>
                </a:lnTo>
                <a:lnTo>
                  <a:pt x="403" y="586"/>
                </a:lnTo>
                <a:lnTo>
                  <a:pt x="403" y="586"/>
                </a:lnTo>
                <a:lnTo>
                  <a:pt x="403" y="590"/>
                </a:lnTo>
                <a:lnTo>
                  <a:pt x="403" y="596"/>
                </a:lnTo>
                <a:lnTo>
                  <a:pt x="403" y="597"/>
                </a:lnTo>
                <a:lnTo>
                  <a:pt x="405" y="599"/>
                </a:lnTo>
                <a:lnTo>
                  <a:pt x="406" y="597"/>
                </a:lnTo>
                <a:lnTo>
                  <a:pt x="407" y="596"/>
                </a:lnTo>
                <a:lnTo>
                  <a:pt x="407" y="596"/>
                </a:lnTo>
                <a:lnTo>
                  <a:pt x="419" y="579"/>
                </a:lnTo>
                <a:lnTo>
                  <a:pt x="430" y="565"/>
                </a:lnTo>
                <a:lnTo>
                  <a:pt x="443" y="551"/>
                </a:lnTo>
                <a:lnTo>
                  <a:pt x="455" y="537"/>
                </a:lnTo>
                <a:lnTo>
                  <a:pt x="469" y="524"/>
                </a:lnTo>
                <a:lnTo>
                  <a:pt x="485" y="513"/>
                </a:lnTo>
                <a:lnTo>
                  <a:pt x="516" y="491"/>
                </a:lnTo>
                <a:lnTo>
                  <a:pt x="444" y="603"/>
                </a:lnTo>
                <a:lnTo>
                  <a:pt x="444" y="603"/>
                </a:lnTo>
                <a:lnTo>
                  <a:pt x="402" y="602"/>
                </a:lnTo>
                <a:lnTo>
                  <a:pt x="381" y="602"/>
                </a:lnTo>
                <a:lnTo>
                  <a:pt x="361" y="602"/>
                </a:lnTo>
                <a:lnTo>
                  <a:pt x="361" y="602"/>
                </a:lnTo>
                <a:close/>
                <a:moveTo>
                  <a:pt x="513" y="589"/>
                </a:moveTo>
                <a:lnTo>
                  <a:pt x="513" y="589"/>
                </a:lnTo>
                <a:lnTo>
                  <a:pt x="520" y="578"/>
                </a:lnTo>
                <a:lnTo>
                  <a:pt x="527" y="565"/>
                </a:lnTo>
                <a:lnTo>
                  <a:pt x="533" y="552"/>
                </a:lnTo>
                <a:lnTo>
                  <a:pt x="538" y="537"/>
                </a:lnTo>
                <a:lnTo>
                  <a:pt x="538" y="537"/>
                </a:lnTo>
                <a:lnTo>
                  <a:pt x="526" y="551"/>
                </a:lnTo>
                <a:lnTo>
                  <a:pt x="514" y="566"/>
                </a:lnTo>
                <a:lnTo>
                  <a:pt x="503" y="583"/>
                </a:lnTo>
                <a:lnTo>
                  <a:pt x="495" y="602"/>
                </a:lnTo>
                <a:lnTo>
                  <a:pt x="461" y="600"/>
                </a:lnTo>
                <a:lnTo>
                  <a:pt x="461" y="600"/>
                </a:lnTo>
                <a:lnTo>
                  <a:pt x="465" y="593"/>
                </a:lnTo>
                <a:lnTo>
                  <a:pt x="469" y="588"/>
                </a:lnTo>
                <a:lnTo>
                  <a:pt x="475" y="582"/>
                </a:lnTo>
                <a:lnTo>
                  <a:pt x="479" y="575"/>
                </a:lnTo>
                <a:lnTo>
                  <a:pt x="483" y="571"/>
                </a:lnTo>
                <a:lnTo>
                  <a:pt x="479" y="571"/>
                </a:lnTo>
                <a:lnTo>
                  <a:pt x="479" y="571"/>
                </a:lnTo>
                <a:lnTo>
                  <a:pt x="479" y="566"/>
                </a:lnTo>
                <a:lnTo>
                  <a:pt x="481" y="562"/>
                </a:lnTo>
                <a:lnTo>
                  <a:pt x="483" y="558"/>
                </a:lnTo>
                <a:lnTo>
                  <a:pt x="489" y="558"/>
                </a:lnTo>
                <a:lnTo>
                  <a:pt x="483" y="571"/>
                </a:lnTo>
                <a:lnTo>
                  <a:pt x="483" y="571"/>
                </a:lnTo>
                <a:lnTo>
                  <a:pt x="500" y="551"/>
                </a:lnTo>
                <a:lnTo>
                  <a:pt x="520" y="530"/>
                </a:lnTo>
                <a:lnTo>
                  <a:pt x="541" y="510"/>
                </a:lnTo>
                <a:lnTo>
                  <a:pt x="563" y="492"/>
                </a:lnTo>
                <a:lnTo>
                  <a:pt x="552" y="514"/>
                </a:lnTo>
                <a:lnTo>
                  <a:pt x="552" y="514"/>
                </a:lnTo>
                <a:lnTo>
                  <a:pt x="547" y="519"/>
                </a:lnTo>
                <a:lnTo>
                  <a:pt x="541" y="524"/>
                </a:lnTo>
                <a:lnTo>
                  <a:pt x="540" y="527"/>
                </a:lnTo>
                <a:lnTo>
                  <a:pt x="538" y="531"/>
                </a:lnTo>
                <a:lnTo>
                  <a:pt x="540" y="534"/>
                </a:lnTo>
                <a:lnTo>
                  <a:pt x="542" y="537"/>
                </a:lnTo>
                <a:lnTo>
                  <a:pt x="542" y="537"/>
                </a:lnTo>
                <a:lnTo>
                  <a:pt x="551" y="526"/>
                </a:lnTo>
                <a:lnTo>
                  <a:pt x="562" y="513"/>
                </a:lnTo>
                <a:lnTo>
                  <a:pt x="579" y="488"/>
                </a:lnTo>
                <a:lnTo>
                  <a:pt x="579" y="488"/>
                </a:lnTo>
                <a:lnTo>
                  <a:pt x="580" y="486"/>
                </a:lnTo>
                <a:lnTo>
                  <a:pt x="583" y="485"/>
                </a:lnTo>
                <a:lnTo>
                  <a:pt x="586" y="486"/>
                </a:lnTo>
                <a:lnTo>
                  <a:pt x="589" y="489"/>
                </a:lnTo>
                <a:lnTo>
                  <a:pt x="589" y="491"/>
                </a:lnTo>
                <a:lnTo>
                  <a:pt x="589" y="493"/>
                </a:lnTo>
                <a:lnTo>
                  <a:pt x="589" y="493"/>
                </a:lnTo>
                <a:lnTo>
                  <a:pt x="569" y="519"/>
                </a:lnTo>
                <a:lnTo>
                  <a:pt x="551" y="545"/>
                </a:lnTo>
                <a:lnTo>
                  <a:pt x="534" y="572"/>
                </a:lnTo>
                <a:lnTo>
                  <a:pt x="518" y="599"/>
                </a:lnTo>
                <a:lnTo>
                  <a:pt x="518" y="599"/>
                </a:lnTo>
                <a:lnTo>
                  <a:pt x="516" y="602"/>
                </a:lnTo>
                <a:lnTo>
                  <a:pt x="514" y="602"/>
                </a:lnTo>
                <a:lnTo>
                  <a:pt x="513" y="602"/>
                </a:lnTo>
                <a:lnTo>
                  <a:pt x="511" y="600"/>
                </a:lnTo>
                <a:lnTo>
                  <a:pt x="510" y="595"/>
                </a:lnTo>
                <a:lnTo>
                  <a:pt x="511" y="592"/>
                </a:lnTo>
                <a:lnTo>
                  <a:pt x="513" y="589"/>
                </a:lnTo>
                <a:lnTo>
                  <a:pt x="513" y="589"/>
                </a:lnTo>
                <a:close/>
                <a:moveTo>
                  <a:pt x="542" y="600"/>
                </a:moveTo>
                <a:lnTo>
                  <a:pt x="542" y="600"/>
                </a:lnTo>
                <a:lnTo>
                  <a:pt x="541" y="599"/>
                </a:lnTo>
                <a:lnTo>
                  <a:pt x="541" y="597"/>
                </a:lnTo>
                <a:lnTo>
                  <a:pt x="542" y="593"/>
                </a:lnTo>
                <a:lnTo>
                  <a:pt x="544" y="592"/>
                </a:lnTo>
                <a:lnTo>
                  <a:pt x="542" y="590"/>
                </a:lnTo>
                <a:lnTo>
                  <a:pt x="540" y="590"/>
                </a:lnTo>
                <a:lnTo>
                  <a:pt x="535" y="592"/>
                </a:lnTo>
                <a:lnTo>
                  <a:pt x="535" y="592"/>
                </a:lnTo>
                <a:lnTo>
                  <a:pt x="549" y="566"/>
                </a:lnTo>
                <a:lnTo>
                  <a:pt x="565" y="540"/>
                </a:lnTo>
                <a:lnTo>
                  <a:pt x="583" y="513"/>
                </a:lnTo>
                <a:lnTo>
                  <a:pt x="600" y="489"/>
                </a:lnTo>
                <a:lnTo>
                  <a:pt x="600" y="489"/>
                </a:lnTo>
                <a:lnTo>
                  <a:pt x="601" y="488"/>
                </a:lnTo>
                <a:lnTo>
                  <a:pt x="604" y="486"/>
                </a:lnTo>
                <a:lnTo>
                  <a:pt x="611" y="486"/>
                </a:lnTo>
                <a:lnTo>
                  <a:pt x="630" y="488"/>
                </a:lnTo>
                <a:lnTo>
                  <a:pt x="630" y="488"/>
                </a:lnTo>
                <a:lnTo>
                  <a:pt x="606" y="510"/>
                </a:lnTo>
                <a:lnTo>
                  <a:pt x="585" y="533"/>
                </a:lnTo>
                <a:lnTo>
                  <a:pt x="575" y="545"/>
                </a:lnTo>
                <a:lnTo>
                  <a:pt x="565" y="558"/>
                </a:lnTo>
                <a:lnTo>
                  <a:pt x="556" y="571"/>
                </a:lnTo>
                <a:lnTo>
                  <a:pt x="548" y="585"/>
                </a:lnTo>
                <a:lnTo>
                  <a:pt x="548" y="585"/>
                </a:lnTo>
                <a:lnTo>
                  <a:pt x="590" y="537"/>
                </a:lnTo>
                <a:lnTo>
                  <a:pt x="613" y="513"/>
                </a:lnTo>
                <a:lnTo>
                  <a:pt x="637" y="491"/>
                </a:lnTo>
                <a:lnTo>
                  <a:pt x="637" y="491"/>
                </a:lnTo>
                <a:lnTo>
                  <a:pt x="637" y="495"/>
                </a:lnTo>
                <a:lnTo>
                  <a:pt x="637" y="499"/>
                </a:lnTo>
                <a:lnTo>
                  <a:pt x="632" y="506"/>
                </a:lnTo>
                <a:lnTo>
                  <a:pt x="628" y="513"/>
                </a:lnTo>
                <a:lnTo>
                  <a:pt x="624" y="519"/>
                </a:lnTo>
                <a:lnTo>
                  <a:pt x="624" y="519"/>
                </a:lnTo>
                <a:lnTo>
                  <a:pt x="622" y="520"/>
                </a:lnTo>
                <a:lnTo>
                  <a:pt x="621" y="520"/>
                </a:lnTo>
                <a:lnTo>
                  <a:pt x="620" y="521"/>
                </a:lnTo>
                <a:lnTo>
                  <a:pt x="569" y="600"/>
                </a:lnTo>
                <a:lnTo>
                  <a:pt x="569" y="600"/>
                </a:lnTo>
                <a:lnTo>
                  <a:pt x="563" y="602"/>
                </a:lnTo>
                <a:lnTo>
                  <a:pt x="555" y="602"/>
                </a:lnTo>
                <a:lnTo>
                  <a:pt x="547" y="602"/>
                </a:lnTo>
                <a:lnTo>
                  <a:pt x="542" y="600"/>
                </a:lnTo>
                <a:lnTo>
                  <a:pt x="542" y="600"/>
                </a:lnTo>
                <a:close/>
                <a:moveTo>
                  <a:pt x="592" y="597"/>
                </a:moveTo>
                <a:lnTo>
                  <a:pt x="600" y="585"/>
                </a:lnTo>
                <a:lnTo>
                  <a:pt x="600" y="585"/>
                </a:lnTo>
                <a:lnTo>
                  <a:pt x="597" y="586"/>
                </a:lnTo>
                <a:lnTo>
                  <a:pt x="593" y="589"/>
                </a:lnTo>
                <a:lnTo>
                  <a:pt x="590" y="592"/>
                </a:lnTo>
                <a:lnTo>
                  <a:pt x="587" y="592"/>
                </a:lnTo>
                <a:lnTo>
                  <a:pt x="585" y="592"/>
                </a:lnTo>
                <a:lnTo>
                  <a:pt x="646" y="491"/>
                </a:lnTo>
                <a:lnTo>
                  <a:pt x="646" y="491"/>
                </a:lnTo>
                <a:lnTo>
                  <a:pt x="648" y="488"/>
                </a:lnTo>
                <a:lnTo>
                  <a:pt x="651" y="488"/>
                </a:lnTo>
                <a:lnTo>
                  <a:pt x="658" y="486"/>
                </a:lnTo>
                <a:lnTo>
                  <a:pt x="667" y="486"/>
                </a:lnTo>
                <a:lnTo>
                  <a:pt x="676" y="489"/>
                </a:lnTo>
                <a:lnTo>
                  <a:pt x="676" y="489"/>
                </a:lnTo>
                <a:lnTo>
                  <a:pt x="658" y="507"/>
                </a:lnTo>
                <a:lnTo>
                  <a:pt x="638" y="527"/>
                </a:lnTo>
                <a:lnTo>
                  <a:pt x="621" y="550"/>
                </a:lnTo>
                <a:lnTo>
                  <a:pt x="614" y="561"/>
                </a:lnTo>
                <a:lnTo>
                  <a:pt x="607" y="573"/>
                </a:lnTo>
                <a:lnTo>
                  <a:pt x="607" y="573"/>
                </a:lnTo>
                <a:lnTo>
                  <a:pt x="607" y="569"/>
                </a:lnTo>
                <a:lnTo>
                  <a:pt x="607" y="568"/>
                </a:lnTo>
                <a:lnTo>
                  <a:pt x="606" y="568"/>
                </a:lnTo>
                <a:lnTo>
                  <a:pt x="604" y="568"/>
                </a:lnTo>
                <a:lnTo>
                  <a:pt x="601" y="572"/>
                </a:lnTo>
                <a:lnTo>
                  <a:pt x="601" y="573"/>
                </a:lnTo>
                <a:lnTo>
                  <a:pt x="601" y="575"/>
                </a:lnTo>
                <a:lnTo>
                  <a:pt x="601" y="575"/>
                </a:lnTo>
                <a:lnTo>
                  <a:pt x="599" y="576"/>
                </a:lnTo>
                <a:lnTo>
                  <a:pt x="596" y="578"/>
                </a:lnTo>
                <a:lnTo>
                  <a:pt x="596" y="579"/>
                </a:lnTo>
                <a:lnTo>
                  <a:pt x="596" y="581"/>
                </a:lnTo>
                <a:lnTo>
                  <a:pt x="600" y="585"/>
                </a:lnTo>
                <a:lnTo>
                  <a:pt x="666" y="509"/>
                </a:lnTo>
                <a:lnTo>
                  <a:pt x="666" y="509"/>
                </a:lnTo>
                <a:lnTo>
                  <a:pt x="673" y="505"/>
                </a:lnTo>
                <a:lnTo>
                  <a:pt x="676" y="503"/>
                </a:lnTo>
                <a:lnTo>
                  <a:pt x="677" y="505"/>
                </a:lnTo>
                <a:lnTo>
                  <a:pt x="677" y="506"/>
                </a:lnTo>
                <a:lnTo>
                  <a:pt x="677" y="506"/>
                </a:lnTo>
                <a:lnTo>
                  <a:pt x="676" y="510"/>
                </a:lnTo>
                <a:lnTo>
                  <a:pt x="674" y="514"/>
                </a:lnTo>
                <a:lnTo>
                  <a:pt x="669" y="521"/>
                </a:lnTo>
                <a:lnTo>
                  <a:pt x="666" y="524"/>
                </a:lnTo>
                <a:lnTo>
                  <a:pt x="666" y="524"/>
                </a:lnTo>
                <a:lnTo>
                  <a:pt x="665" y="526"/>
                </a:lnTo>
                <a:lnTo>
                  <a:pt x="663" y="527"/>
                </a:lnTo>
                <a:lnTo>
                  <a:pt x="662" y="530"/>
                </a:lnTo>
                <a:lnTo>
                  <a:pt x="662" y="530"/>
                </a:lnTo>
                <a:lnTo>
                  <a:pt x="662" y="534"/>
                </a:lnTo>
                <a:lnTo>
                  <a:pt x="662" y="534"/>
                </a:lnTo>
                <a:lnTo>
                  <a:pt x="652" y="543"/>
                </a:lnTo>
                <a:lnTo>
                  <a:pt x="644" y="554"/>
                </a:lnTo>
                <a:lnTo>
                  <a:pt x="630" y="576"/>
                </a:lnTo>
                <a:lnTo>
                  <a:pt x="630" y="576"/>
                </a:lnTo>
                <a:lnTo>
                  <a:pt x="624" y="585"/>
                </a:lnTo>
                <a:lnTo>
                  <a:pt x="620" y="590"/>
                </a:lnTo>
                <a:lnTo>
                  <a:pt x="615" y="595"/>
                </a:lnTo>
                <a:lnTo>
                  <a:pt x="610" y="599"/>
                </a:lnTo>
                <a:lnTo>
                  <a:pt x="604" y="600"/>
                </a:lnTo>
                <a:lnTo>
                  <a:pt x="599" y="600"/>
                </a:lnTo>
                <a:lnTo>
                  <a:pt x="592" y="597"/>
                </a:lnTo>
                <a:lnTo>
                  <a:pt x="592" y="597"/>
                </a:lnTo>
                <a:close/>
                <a:moveTo>
                  <a:pt x="693" y="488"/>
                </a:moveTo>
                <a:lnTo>
                  <a:pt x="725" y="488"/>
                </a:lnTo>
                <a:lnTo>
                  <a:pt x="725" y="488"/>
                </a:lnTo>
                <a:lnTo>
                  <a:pt x="704" y="507"/>
                </a:lnTo>
                <a:lnTo>
                  <a:pt x="683" y="529"/>
                </a:lnTo>
                <a:lnTo>
                  <a:pt x="672" y="538"/>
                </a:lnTo>
                <a:lnTo>
                  <a:pt x="662" y="550"/>
                </a:lnTo>
                <a:lnTo>
                  <a:pt x="653" y="561"/>
                </a:lnTo>
                <a:lnTo>
                  <a:pt x="646" y="573"/>
                </a:lnTo>
                <a:lnTo>
                  <a:pt x="646" y="573"/>
                </a:lnTo>
                <a:lnTo>
                  <a:pt x="651" y="562"/>
                </a:lnTo>
                <a:lnTo>
                  <a:pt x="656" y="551"/>
                </a:lnTo>
                <a:lnTo>
                  <a:pt x="667" y="530"/>
                </a:lnTo>
                <a:lnTo>
                  <a:pt x="681" y="510"/>
                </a:lnTo>
                <a:lnTo>
                  <a:pt x="693" y="488"/>
                </a:lnTo>
                <a:lnTo>
                  <a:pt x="693" y="488"/>
                </a:lnTo>
                <a:close/>
                <a:moveTo>
                  <a:pt x="684" y="602"/>
                </a:moveTo>
                <a:lnTo>
                  <a:pt x="710" y="568"/>
                </a:lnTo>
                <a:lnTo>
                  <a:pt x="710" y="568"/>
                </a:lnTo>
                <a:lnTo>
                  <a:pt x="708" y="566"/>
                </a:lnTo>
                <a:lnTo>
                  <a:pt x="708" y="565"/>
                </a:lnTo>
                <a:lnTo>
                  <a:pt x="711" y="558"/>
                </a:lnTo>
                <a:lnTo>
                  <a:pt x="715" y="551"/>
                </a:lnTo>
                <a:lnTo>
                  <a:pt x="715" y="548"/>
                </a:lnTo>
                <a:lnTo>
                  <a:pt x="714" y="547"/>
                </a:lnTo>
                <a:lnTo>
                  <a:pt x="714" y="541"/>
                </a:lnTo>
                <a:lnTo>
                  <a:pt x="714" y="541"/>
                </a:lnTo>
                <a:lnTo>
                  <a:pt x="703" y="554"/>
                </a:lnTo>
                <a:lnTo>
                  <a:pt x="691" y="569"/>
                </a:lnTo>
                <a:lnTo>
                  <a:pt x="683" y="586"/>
                </a:lnTo>
                <a:lnTo>
                  <a:pt x="674" y="602"/>
                </a:lnTo>
                <a:lnTo>
                  <a:pt x="627" y="602"/>
                </a:lnTo>
                <a:lnTo>
                  <a:pt x="627" y="602"/>
                </a:lnTo>
                <a:lnTo>
                  <a:pt x="681" y="543"/>
                </a:lnTo>
                <a:lnTo>
                  <a:pt x="710" y="514"/>
                </a:lnTo>
                <a:lnTo>
                  <a:pt x="739" y="486"/>
                </a:lnTo>
                <a:lnTo>
                  <a:pt x="739" y="486"/>
                </a:lnTo>
                <a:lnTo>
                  <a:pt x="736" y="496"/>
                </a:lnTo>
                <a:lnTo>
                  <a:pt x="732" y="507"/>
                </a:lnTo>
                <a:lnTo>
                  <a:pt x="728" y="514"/>
                </a:lnTo>
                <a:lnTo>
                  <a:pt x="726" y="514"/>
                </a:lnTo>
                <a:lnTo>
                  <a:pt x="726" y="513"/>
                </a:lnTo>
                <a:lnTo>
                  <a:pt x="726" y="513"/>
                </a:lnTo>
                <a:lnTo>
                  <a:pt x="718" y="523"/>
                </a:lnTo>
                <a:lnTo>
                  <a:pt x="715" y="529"/>
                </a:lnTo>
                <a:lnTo>
                  <a:pt x="715" y="531"/>
                </a:lnTo>
                <a:lnTo>
                  <a:pt x="717" y="533"/>
                </a:lnTo>
                <a:lnTo>
                  <a:pt x="717" y="533"/>
                </a:lnTo>
                <a:lnTo>
                  <a:pt x="726" y="524"/>
                </a:lnTo>
                <a:lnTo>
                  <a:pt x="735" y="513"/>
                </a:lnTo>
                <a:lnTo>
                  <a:pt x="742" y="502"/>
                </a:lnTo>
                <a:lnTo>
                  <a:pt x="748" y="488"/>
                </a:lnTo>
                <a:lnTo>
                  <a:pt x="748" y="488"/>
                </a:lnTo>
                <a:lnTo>
                  <a:pt x="760" y="491"/>
                </a:lnTo>
                <a:lnTo>
                  <a:pt x="767" y="491"/>
                </a:lnTo>
                <a:lnTo>
                  <a:pt x="774" y="491"/>
                </a:lnTo>
                <a:lnTo>
                  <a:pt x="774" y="491"/>
                </a:lnTo>
                <a:lnTo>
                  <a:pt x="757" y="506"/>
                </a:lnTo>
                <a:lnTo>
                  <a:pt x="739" y="524"/>
                </a:lnTo>
                <a:lnTo>
                  <a:pt x="731" y="534"/>
                </a:lnTo>
                <a:lnTo>
                  <a:pt x="722" y="545"/>
                </a:lnTo>
                <a:lnTo>
                  <a:pt x="715" y="557"/>
                </a:lnTo>
                <a:lnTo>
                  <a:pt x="710" y="568"/>
                </a:lnTo>
                <a:lnTo>
                  <a:pt x="710" y="568"/>
                </a:lnTo>
                <a:lnTo>
                  <a:pt x="726" y="550"/>
                </a:lnTo>
                <a:lnTo>
                  <a:pt x="745" y="531"/>
                </a:lnTo>
                <a:lnTo>
                  <a:pt x="764" y="514"/>
                </a:lnTo>
                <a:lnTo>
                  <a:pt x="784" y="499"/>
                </a:lnTo>
                <a:lnTo>
                  <a:pt x="784" y="499"/>
                </a:lnTo>
                <a:lnTo>
                  <a:pt x="780" y="507"/>
                </a:lnTo>
                <a:lnTo>
                  <a:pt x="773" y="516"/>
                </a:lnTo>
                <a:lnTo>
                  <a:pt x="767" y="524"/>
                </a:lnTo>
                <a:lnTo>
                  <a:pt x="760" y="534"/>
                </a:lnTo>
                <a:lnTo>
                  <a:pt x="763" y="538"/>
                </a:lnTo>
                <a:lnTo>
                  <a:pt x="763" y="538"/>
                </a:lnTo>
                <a:lnTo>
                  <a:pt x="750" y="552"/>
                </a:lnTo>
                <a:lnTo>
                  <a:pt x="738" y="568"/>
                </a:lnTo>
                <a:lnTo>
                  <a:pt x="726" y="585"/>
                </a:lnTo>
                <a:lnTo>
                  <a:pt x="715" y="602"/>
                </a:lnTo>
                <a:lnTo>
                  <a:pt x="684" y="602"/>
                </a:lnTo>
                <a:close/>
                <a:moveTo>
                  <a:pt x="1161" y="512"/>
                </a:moveTo>
                <a:lnTo>
                  <a:pt x="1161" y="512"/>
                </a:lnTo>
                <a:lnTo>
                  <a:pt x="1155" y="520"/>
                </a:lnTo>
                <a:lnTo>
                  <a:pt x="1152" y="523"/>
                </a:lnTo>
                <a:lnTo>
                  <a:pt x="1149" y="524"/>
                </a:lnTo>
                <a:lnTo>
                  <a:pt x="1149" y="524"/>
                </a:lnTo>
                <a:lnTo>
                  <a:pt x="1147" y="523"/>
                </a:lnTo>
                <a:lnTo>
                  <a:pt x="1147" y="523"/>
                </a:lnTo>
                <a:lnTo>
                  <a:pt x="1152" y="516"/>
                </a:lnTo>
                <a:lnTo>
                  <a:pt x="1156" y="513"/>
                </a:lnTo>
                <a:lnTo>
                  <a:pt x="1161" y="512"/>
                </a:lnTo>
                <a:lnTo>
                  <a:pt x="1161" y="512"/>
                </a:lnTo>
                <a:close/>
                <a:moveTo>
                  <a:pt x="1083" y="566"/>
                </a:moveTo>
                <a:lnTo>
                  <a:pt x="1083" y="566"/>
                </a:lnTo>
                <a:lnTo>
                  <a:pt x="1079" y="571"/>
                </a:lnTo>
                <a:lnTo>
                  <a:pt x="1078" y="573"/>
                </a:lnTo>
                <a:lnTo>
                  <a:pt x="1076" y="576"/>
                </a:lnTo>
                <a:lnTo>
                  <a:pt x="1076" y="576"/>
                </a:lnTo>
                <a:lnTo>
                  <a:pt x="1075" y="581"/>
                </a:lnTo>
                <a:lnTo>
                  <a:pt x="1072" y="583"/>
                </a:lnTo>
                <a:lnTo>
                  <a:pt x="1065" y="590"/>
                </a:lnTo>
                <a:lnTo>
                  <a:pt x="1065" y="590"/>
                </a:lnTo>
                <a:lnTo>
                  <a:pt x="1067" y="586"/>
                </a:lnTo>
                <a:lnTo>
                  <a:pt x="1069" y="582"/>
                </a:lnTo>
                <a:lnTo>
                  <a:pt x="1076" y="576"/>
                </a:lnTo>
                <a:lnTo>
                  <a:pt x="1076" y="576"/>
                </a:lnTo>
                <a:lnTo>
                  <a:pt x="1082" y="564"/>
                </a:lnTo>
                <a:lnTo>
                  <a:pt x="1089" y="552"/>
                </a:lnTo>
                <a:lnTo>
                  <a:pt x="1104" y="531"/>
                </a:lnTo>
                <a:lnTo>
                  <a:pt x="1140" y="491"/>
                </a:lnTo>
                <a:lnTo>
                  <a:pt x="1140" y="491"/>
                </a:lnTo>
                <a:lnTo>
                  <a:pt x="1141" y="491"/>
                </a:lnTo>
                <a:lnTo>
                  <a:pt x="1144" y="489"/>
                </a:lnTo>
                <a:lnTo>
                  <a:pt x="1151" y="489"/>
                </a:lnTo>
                <a:lnTo>
                  <a:pt x="1159" y="491"/>
                </a:lnTo>
                <a:lnTo>
                  <a:pt x="1171" y="489"/>
                </a:lnTo>
                <a:lnTo>
                  <a:pt x="1083" y="566"/>
                </a:lnTo>
                <a:close/>
                <a:moveTo>
                  <a:pt x="1182" y="492"/>
                </a:moveTo>
                <a:lnTo>
                  <a:pt x="1182" y="492"/>
                </a:lnTo>
                <a:lnTo>
                  <a:pt x="1183" y="491"/>
                </a:lnTo>
                <a:lnTo>
                  <a:pt x="1186" y="489"/>
                </a:lnTo>
                <a:lnTo>
                  <a:pt x="1193" y="489"/>
                </a:lnTo>
                <a:lnTo>
                  <a:pt x="1200" y="491"/>
                </a:lnTo>
                <a:lnTo>
                  <a:pt x="1207" y="491"/>
                </a:lnTo>
                <a:lnTo>
                  <a:pt x="1133" y="555"/>
                </a:lnTo>
                <a:lnTo>
                  <a:pt x="1182" y="492"/>
                </a:lnTo>
                <a:close/>
                <a:moveTo>
                  <a:pt x="769" y="471"/>
                </a:moveTo>
                <a:lnTo>
                  <a:pt x="769" y="471"/>
                </a:lnTo>
                <a:lnTo>
                  <a:pt x="788" y="467"/>
                </a:lnTo>
                <a:lnTo>
                  <a:pt x="814" y="465"/>
                </a:lnTo>
                <a:lnTo>
                  <a:pt x="864" y="464"/>
                </a:lnTo>
                <a:lnTo>
                  <a:pt x="864" y="464"/>
                </a:lnTo>
                <a:lnTo>
                  <a:pt x="953" y="464"/>
                </a:lnTo>
                <a:lnTo>
                  <a:pt x="1041" y="465"/>
                </a:lnTo>
                <a:lnTo>
                  <a:pt x="1133" y="468"/>
                </a:lnTo>
                <a:lnTo>
                  <a:pt x="1225" y="469"/>
                </a:lnTo>
                <a:lnTo>
                  <a:pt x="1225" y="469"/>
                </a:lnTo>
                <a:lnTo>
                  <a:pt x="1228" y="471"/>
                </a:lnTo>
                <a:lnTo>
                  <a:pt x="1230" y="472"/>
                </a:lnTo>
                <a:lnTo>
                  <a:pt x="1231" y="474"/>
                </a:lnTo>
                <a:lnTo>
                  <a:pt x="1231" y="475"/>
                </a:lnTo>
                <a:lnTo>
                  <a:pt x="1227" y="475"/>
                </a:lnTo>
                <a:lnTo>
                  <a:pt x="1227" y="475"/>
                </a:lnTo>
                <a:lnTo>
                  <a:pt x="1111" y="475"/>
                </a:lnTo>
                <a:lnTo>
                  <a:pt x="998" y="475"/>
                </a:lnTo>
                <a:lnTo>
                  <a:pt x="882" y="474"/>
                </a:lnTo>
                <a:lnTo>
                  <a:pt x="826" y="472"/>
                </a:lnTo>
                <a:lnTo>
                  <a:pt x="769" y="471"/>
                </a:lnTo>
                <a:lnTo>
                  <a:pt x="769" y="471"/>
                </a:lnTo>
                <a:close/>
                <a:moveTo>
                  <a:pt x="1057" y="500"/>
                </a:moveTo>
                <a:lnTo>
                  <a:pt x="1057" y="500"/>
                </a:lnTo>
                <a:lnTo>
                  <a:pt x="1045" y="509"/>
                </a:lnTo>
                <a:lnTo>
                  <a:pt x="1034" y="517"/>
                </a:lnTo>
                <a:lnTo>
                  <a:pt x="1013" y="536"/>
                </a:lnTo>
                <a:lnTo>
                  <a:pt x="1013" y="536"/>
                </a:lnTo>
                <a:lnTo>
                  <a:pt x="1019" y="524"/>
                </a:lnTo>
                <a:lnTo>
                  <a:pt x="1024" y="512"/>
                </a:lnTo>
                <a:lnTo>
                  <a:pt x="1031" y="500"/>
                </a:lnTo>
                <a:lnTo>
                  <a:pt x="1037" y="489"/>
                </a:lnTo>
                <a:lnTo>
                  <a:pt x="1114" y="491"/>
                </a:lnTo>
                <a:lnTo>
                  <a:pt x="1027" y="568"/>
                </a:lnTo>
                <a:lnTo>
                  <a:pt x="1027" y="568"/>
                </a:lnTo>
                <a:lnTo>
                  <a:pt x="1041" y="551"/>
                </a:lnTo>
                <a:lnTo>
                  <a:pt x="1054" y="534"/>
                </a:lnTo>
                <a:lnTo>
                  <a:pt x="1065" y="516"/>
                </a:lnTo>
                <a:lnTo>
                  <a:pt x="1075" y="498"/>
                </a:lnTo>
                <a:lnTo>
                  <a:pt x="1075" y="498"/>
                </a:lnTo>
                <a:lnTo>
                  <a:pt x="1075" y="495"/>
                </a:lnTo>
                <a:lnTo>
                  <a:pt x="1075" y="493"/>
                </a:lnTo>
                <a:lnTo>
                  <a:pt x="1069" y="495"/>
                </a:lnTo>
                <a:lnTo>
                  <a:pt x="1062" y="498"/>
                </a:lnTo>
                <a:lnTo>
                  <a:pt x="1057" y="500"/>
                </a:lnTo>
                <a:lnTo>
                  <a:pt x="1057" y="500"/>
                </a:lnTo>
                <a:close/>
                <a:moveTo>
                  <a:pt x="988" y="491"/>
                </a:moveTo>
                <a:lnTo>
                  <a:pt x="1019" y="489"/>
                </a:lnTo>
                <a:lnTo>
                  <a:pt x="961" y="544"/>
                </a:lnTo>
                <a:lnTo>
                  <a:pt x="961" y="544"/>
                </a:lnTo>
                <a:lnTo>
                  <a:pt x="974" y="520"/>
                </a:lnTo>
                <a:lnTo>
                  <a:pt x="981" y="509"/>
                </a:lnTo>
                <a:lnTo>
                  <a:pt x="986" y="498"/>
                </a:lnTo>
                <a:lnTo>
                  <a:pt x="986" y="498"/>
                </a:lnTo>
                <a:lnTo>
                  <a:pt x="988" y="491"/>
                </a:lnTo>
                <a:lnTo>
                  <a:pt x="988" y="491"/>
                </a:lnTo>
                <a:close/>
                <a:moveTo>
                  <a:pt x="948" y="491"/>
                </a:moveTo>
                <a:lnTo>
                  <a:pt x="948" y="491"/>
                </a:lnTo>
                <a:lnTo>
                  <a:pt x="936" y="503"/>
                </a:lnTo>
                <a:lnTo>
                  <a:pt x="925" y="517"/>
                </a:lnTo>
                <a:lnTo>
                  <a:pt x="911" y="530"/>
                </a:lnTo>
                <a:lnTo>
                  <a:pt x="904" y="536"/>
                </a:lnTo>
                <a:lnTo>
                  <a:pt x="896" y="541"/>
                </a:lnTo>
                <a:lnTo>
                  <a:pt x="896" y="541"/>
                </a:lnTo>
                <a:lnTo>
                  <a:pt x="913" y="520"/>
                </a:lnTo>
                <a:lnTo>
                  <a:pt x="920" y="509"/>
                </a:lnTo>
                <a:lnTo>
                  <a:pt x="927" y="496"/>
                </a:lnTo>
                <a:lnTo>
                  <a:pt x="927" y="496"/>
                </a:lnTo>
                <a:lnTo>
                  <a:pt x="927" y="493"/>
                </a:lnTo>
                <a:lnTo>
                  <a:pt x="929" y="491"/>
                </a:lnTo>
                <a:lnTo>
                  <a:pt x="929" y="491"/>
                </a:lnTo>
                <a:lnTo>
                  <a:pt x="933" y="489"/>
                </a:lnTo>
                <a:lnTo>
                  <a:pt x="939" y="489"/>
                </a:lnTo>
                <a:lnTo>
                  <a:pt x="948" y="491"/>
                </a:lnTo>
                <a:lnTo>
                  <a:pt x="948" y="491"/>
                </a:lnTo>
                <a:close/>
                <a:moveTo>
                  <a:pt x="912" y="489"/>
                </a:moveTo>
                <a:lnTo>
                  <a:pt x="867" y="534"/>
                </a:lnTo>
                <a:lnTo>
                  <a:pt x="867" y="534"/>
                </a:lnTo>
                <a:lnTo>
                  <a:pt x="873" y="523"/>
                </a:lnTo>
                <a:lnTo>
                  <a:pt x="880" y="512"/>
                </a:lnTo>
                <a:lnTo>
                  <a:pt x="895" y="489"/>
                </a:lnTo>
                <a:lnTo>
                  <a:pt x="895" y="489"/>
                </a:lnTo>
                <a:lnTo>
                  <a:pt x="898" y="489"/>
                </a:lnTo>
                <a:lnTo>
                  <a:pt x="902" y="489"/>
                </a:lnTo>
                <a:lnTo>
                  <a:pt x="912" y="489"/>
                </a:lnTo>
                <a:lnTo>
                  <a:pt x="912" y="489"/>
                </a:lnTo>
                <a:close/>
                <a:moveTo>
                  <a:pt x="873" y="492"/>
                </a:moveTo>
                <a:lnTo>
                  <a:pt x="873" y="492"/>
                </a:lnTo>
                <a:lnTo>
                  <a:pt x="856" y="502"/>
                </a:lnTo>
                <a:lnTo>
                  <a:pt x="842" y="514"/>
                </a:lnTo>
                <a:lnTo>
                  <a:pt x="814" y="538"/>
                </a:lnTo>
                <a:lnTo>
                  <a:pt x="814" y="538"/>
                </a:lnTo>
                <a:lnTo>
                  <a:pt x="814" y="543"/>
                </a:lnTo>
                <a:lnTo>
                  <a:pt x="812" y="545"/>
                </a:lnTo>
                <a:lnTo>
                  <a:pt x="809" y="548"/>
                </a:lnTo>
                <a:lnTo>
                  <a:pt x="807" y="551"/>
                </a:lnTo>
                <a:lnTo>
                  <a:pt x="811" y="541"/>
                </a:lnTo>
                <a:lnTo>
                  <a:pt x="812" y="538"/>
                </a:lnTo>
                <a:lnTo>
                  <a:pt x="814" y="538"/>
                </a:lnTo>
                <a:lnTo>
                  <a:pt x="814" y="538"/>
                </a:lnTo>
                <a:lnTo>
                  <a:pt x="818" y="533"/>
                </a:lnTo>
                <a:lnTo>
                  <a:pt x="822" y="526"/>
                </a:lnTo>
                <a:lnTo>
                  <a:pt x="830" y="512"/>
                </a:lnTo>
                <a:lnTo>
                  <a:pt x="835" y="503"/>
                </a:lnTo>
                <a:lnTo>
                  <a:pt x="839" y="498"/>
                </a:lnTo>
                <a:lnTo>
                  <a:pt x="845" y="492"/>
                </a:lnTo>
                <a:lnTo>
                  <a:pt x="852" y="489"/>
                </a:lnTo>
                <a:lnTo>
                  <a:pt x="852" y="489"/>
                </a:lnTo>
                <a:lnTo>
                  <a:pt x="857" y="489"/>
                </a:lnTo>
                <a:lnTo>
                  <a:pt x="863" y="489"/>
                </a:lnTo>
                <a:lnTo>
                  <a:pt x="868" y="491"/>
                </a:lnTo>
                <a:lnTo>
                  <a:pt x="873" y="492"/>
                </a:lnTo>
                <a:lnTo>
                  <a:pt x="873" y="492"/>
                </a:lnTo>
                <a:close/>
                <a:moveTo>
                  <a:pt x="729" y="602"/>
                </a:moveTo>
                <a:lnTo>
                  <a:pt x="729" y="602"/>
                </a:lnTo>
                <a:lnTo>
                  <a:pt x="738" y="588"/>
                </a:lnTo>
                <a:lnTo>
                  <a:pt x="743" y="581"/>
                </a:lnTo>
                <a:lnTo>
                  <a:pt x="749" y="575"/>
                </a:lnTo>
                <a:lnTo>
                  <a:pt x="749" y="575"/>
                </a:lnTo>
                <a:lnTo>
                  <a:pt x="748" y="573"/>
                </a:lnTo>
                <a:lnTo>
                  <a:pt x="746" y="572"/>
                </a:lnTo>
                <a:lnTo>
                  <a:pt x="746" y="572"/>
                </a:lnTo>
                <a:lnTo>
                  <a:pt x="749" y="568"/>
                </a:lnTo>
                <a:lnTo>
                  <a:pt x="752" y="564"/>
                </a:lnTo>
                <a:lnTo>
                  <a:pt x="755" y="559"/>
                </a:lnTo>
                <a:lnTo>
                  <a:pt x="757" y="555"/>
                </a:lnTo>
                <a:lnTo>
                  <a:pt x="759" y="554"/>
                </a:lnTo>
                <a:lnTo>
                  <a:pt x="756" y="552"/>
                </a:lnTo>
                <a:lnTo>
                  <a:pt x="756" y="552"/>
                </a:lnTo>
                <a:lnTo>
                  <a:pt x="777" y="523"/>
                </a:lnTo>
                <a:lnTo>
                  <a:pt x="788" y="509"/>
                </a:lnTo>
                <a:lnTo>
                  <a:pt x="797" y="492"/>
                </a:lnTo>
                <a:lnTo>
                  <a:pt x="797" y="492"/>
                </a:lnTo>
                <a:lnTo>
                  <a:pt x="800" y="489"/>
                </a:lnTo>
                <a:lnTo>
                  <a:pt x="801" y="489"/>
                </a:lnTo>
                <a:lnTo>
                  <a:pt x="808" y="489"/>
                </a:lnTo>
                <a:lnTo>
                  <a:pt x="825" y="491"/>
                </a:lnTo>
                <a:lnTo>
                  <a:pt x="825" y="491"/>
                </a:lnTo>
                <a:lnTo>
                  <a:pt x="791" y="520"/>
                </a:lnTo>
                <a:lnTo>
                  <a:pt x="776" y="536"/>
                </a:lnTo>
                <a:lnTo>
                  <a:pt x="760" y="551"/>
                </a:lnTo>
                <a:lnTo>
                  <a:pt x="762" y="555"/>
                </a:lnTo>
                <a:lnTo>
                  <a:pt x="762" y="555"/>
                </a:lnTo>
                <a:lnTo>
                  <a:pt x="759" y="558"/>
                </a:lnTo>
                <a:lnTo>
                  <a:pt x="756" y="564"/>
                </a:lnTo>
                <a:lnTo>
                  <a:pt x="752" y="572"/>
                </a:lnTo>
                <a:lnTo>
                  <a:pt x="752" y="572"/>
                </a:lnTo>
                <a:lnTo>
                  <a:pt x="769" y="554"/>
                </a:lnTo>
                <a:lnTo>
                  <a:pt x="787" y="536"/>
                </a:lnTo>
                <a:lnTo>
                  <a:pt x="807" y="517"/>
                </a:lnTo>
                <a:lnTo>
                  <a:pt x="828" y="499"/>
                </a:lnTo>
                <a:lnTo>
                  <a:pt x="828" y="499"/>
                </a:lnTo>
                <a:lnTo>
                  <a:pt x="826" y="506"/>
                </a:lnTo>
                <a:lnTo>
                  <a:pt x="823" y="512"/>
                </a:lnTo>
                <a:lnTo>
                  <a:pt x="821" y="519"/>
                </a:lnTo>
                <a:lnTo>
                  <a:pt x="815" y="524"/>
                </a:lnTo>
                <a:lnTo>
                  <a:pt x="815" y="524"/>
                </a:lnTo>
                <a:lnTo>
                  <a:pt x="814" y="521"/>
                </a:lnTo>
                <a:lnTo>
                  <a:pt x="814" y="523"/>
                </a:lnTo>
                <a:lnTo>
                  <a:pt x="811" y="527"/>
                </a:lnTo>
                <a:lnTo>
                  <a:pt x="812" y="530"/>
                </a:lnTo>
                <a:lnTo>
                  <a:pt x="812" y="530"/>
                </a:lnTo>
                <a:lnTo>
                  <a:pt x="802" y="543"/>
                </a:lnTo>
                <a:lnTo>
                  <a:pt x="793" y="555"/>
                </a:lnTo>
                <a:lnTo>
                  <a:pt x="781" y="569"/>
                </a:lnTo>
                <a:lnTo>
                  <a:pt x="773" y="582"/>
                </a:lnTo>
                <a:lnTo>
                  <a:pt x="773" y="582"/>
                </a:lnTo>
                <a:lnTo>
                  <a:pt x="764" y="593"/>
                </a:lnTo>
                <a:lnTo>
                  <a:pt x="763" y="596"/>
                </a:lnTo>
                <a:lnTo>
                  <a:pt x="762" y="599"/>
                </a:lnTo>
                <a:lnTo>
                  <a:pt x="763" y="602"/>
                </a:lnTo>
                <a:lnTo>
                  <a:pt x="764" y="606"/>
                </a:lnTo>
                <a:lnTo>
                  <a:pt x="764" y="606"/>
                </a:lnTo>
                <a:lnTo>
                  <a:pt x="748" y="603"/>
                </a:lnTo>
                <a:lnTo>
                  <a:pt x="729" y="602"/>
                </a:lnTo>
                <a:lnTo>
                  <a:pt x="729" y="602"/>
                </a:lnTo>
                <a:close/>
                <a:moveTo>
                  <a:pt x="769" y="604"/>
                </a:moveTo>
                <a:lnTo>
                  <a:pt x="769" y="604"/>
                </a:lnTo>
                <a:lnTo>
                  <a:pt x="791" y="576"/>
                </a:lnTo>
                <a:lnTo>
                  <a:pt x="816" y="550"/>
                </a:lnTo>
                <a:lnTo>
                  <a:pt x="843" y="524"/>
                </a:lnTo>
                <a:lnTo>
                  <a:pt x="871" y="502"/>
                </a:lnTo>
                <a:lnTo>
                  <a:pt x="871" y="502"/>
                </a:lnTo>
                <a:lnTo>
                  <a:pt x="871" y="507"/>
                </a:lnTo>
                <a:lnTo>
                  <a:pt x="871" y="513"/>
                </a:lnTo>
                <a:lnTo>
                  <a:pt x="868" y="519"/>
                </a:lnTo>
                <a:lnTo>
                  <a:pt x="864" y="521"/>
                </a:lnTo>
                <a:lnTo>
                  <a:pt x="863" y="523"/>
                </a:lnTo>
                <a:lnTo>
                  <a:pt x="860" y="526"/>
                </a:lnTo>
                <a:lnTo>
                  <a:pt x="860" y="526"/>
                </a:lnTo>
                <a:lnTo>
                  <a:pt x="846" y="547"/>
                </a:lnTo>
                <a:lnTo>
                  <a:pt x="832" y="566"/>
                </a:lnTo>
                <a:lnTo>
                  <a:pt x="816" y="586"/>
                </a:lnTo>
                <a:lnTo>
                  <a:pt x="804" y="606"/>
                </a:lnTo>
                <a:lnTo>
                  <a:pt x="804" y="606"/>
                </a:lnTo>
                <a:lnTo>
                  <a:pt x="801" y="606"/>
                </a:lnTo>
                <a:lnTo>
                  <a:pt x="798" y="607"/>
                </a:lnTo>
                <a:lnTo>
                  <a:pt x="787" y="606"/>
                </a:lnTo>
                <a:lnTo>
                  <a:pt x="769" y="604"/>
                </a:lnTo>
                <a:lnTo>
                  <a:pt x="769" y="604"/>
                </a:lnTo>
                <a:close/>
                <a:moveTo>
                  <a:pt x="850" y="557"/>
                </a:moveTo>
                <a:lnTo>
                  <a:pt x="850" y="557"/>
                </a:lnTo>
                <a:lnTo>
                  <a:pt x="849" y="561"/>
                </a:lnTo>
                <a:lnTo>
                  <a:pt x="847" y="565"/>
                </a:lnTo>
                <a:lnTo>
                  <a:pt x="845" y="568"/>
                </a:lnTo>
                <a:lnTo>
                  <a:pt x="840" y="569"/>
                </a:lnTo>
                <a:lnTo>
                  <a:pt x="840" y="569"/>
                </a:lnTo>
                <a:lnTo>
                  <a:pt x="842" y="566"/>
                </a:lnTo>
                <a:lnTo>
                  <a:pt x="845" y="564"/>
                </a:lnTo>
                <a:lnTo>
                  <a:pt x="850" y="557"/>
                </a:lnTo>
                <a:lnTo>
                  <a:pt x="850" y="557"/>
                </a:lnTo>
                <a:close/>
                <a:moveTo>
                  <a:pt x="819" y="606"/>
                </a:moveTo>
                <a:lnTo>
                  <a:pt x="819" y="606"/>
                </a:lnTo>
                <a:lnTo>
                  <a:pt x="825" y="597"/>
                </a:lnTo>
                <a:lnTo>
                  <a:pt x="828" y="589"/>
                </a:lnTo>
                <a:lnTo>
                  <a:pt x="832" y="581"/>
                </a:lnTo>
                <a:lnTo>
                  <a:pt x="835" y="576"/>
                </a:lnTo>
                <a:lnTo>
                  <a:pt x="839" y="573"/>
                </a:lnTo>
                <a:lnTo>
                  <a:pt x="837" y="582"/>
                </a:lnTo>
                <a:lnTo>
                  <a:pt x="837" y="582"/>
                </a:lnTo>
                <a:lnTo>
                  <a:pt x="874" y="540"/>
                </a:lnTo>
                <a:lnTo>
                  <a:pt x="892" y="520"/>
                </a:lnTo>
                <a:lnTo>
                  <a:pt x="913" y="500"/>
                </a:lnTo>
                <a:lnTo>
                  <a:pt x="913" y="500"/>
                </a:lnTo>
                <a:lnTo>
                  <a:pt x="912" y="506"/>
                </a:lnTo>
                <a:lnTo>
                  <a:pt x="911" y="510"/>
                </a:lnTo>
                <a:lnTo>
                  <a:pt x="906" y="517"/>
                </a:lnTo>
                <a:lnTo>
                  <a:pt x="899" y="523"/>
                </a:lnTo>
                <a:lnTo>
                  <a:pt x="892" y="533"/>
                </a:lnTo>
                <a:lnTo>
                  <a:pt x="894" y="537"/>
                </a:lnTo>
                <a:lnTo>
                  <a:pt x="894" y="537"/>
                </a:lnTo>
                <a:lnTo>
                  <a:pt x="868" y="571"/>
                </a:lnTo>
                <a:lnTo>
                  <a:pt x="857" y="589"/>
                </a:lnTo>
                <a:lnTo>
                  <a:pt x="846" y="606"/>
                </a:lnTo>
                <a:lnTo>
                  <a:pt x="819" y="606"/>
                </a:lnTo>
                <a:close/>
                <a:moveTo>
                  <a:pt x="894" y="604"/>
                </a:moveTo>
                <a:lnTo>
                  <a:pt x="894" y="604"/>
                </a:lnTo>
                <a:lnTo>
                  <a:pt x="916" y="572"/>
                </a:lnTo>
                <a:lnTo>
                  <a:pt x="926" y="555"/>
                </a:lnTo>
                <a:lnTo>
                  <a:pt x="936" y="537"/>
                </a:lnTo>
                <a:lnTo>
                  <a:pt x="936" y="537"/>
                </a:lnTo>
                <a:lnTo>
                  <a:pt x="922" y="552"/>
                </a:lnTo>
                <a:lnTo>
                  <a:pt x="906" y="569"/>
                </a:lnTo>
                <a:lnTo>
                  <a:pt x="892" y="588"/>
                </a:lnTo>
                <a:lnTo>
                  <a:pt x="881" y="607"/>
                </a:lnTo>
                <a:lnTo>
                  <a:pt x="860" y="607"/>
                </a:lnTo>
                <a:lnTo>
                  <a:pt x="891" y="555"/>
                </a:lnTo>
                <a:lnTo>
                  <a:pt x="891" y="555"/>
                </a:lnTo>
                <a:lnTo>
                  <a:pt x="892" y="558"/>
                </a:lnTo>
                <a:lnTo>
                  <a:pt x="891" y="561"/>
                </a:lnTo>
                <a:lnTo>
                  <a:pt x="889" y="564"/>
                </a:lnTo>
                <a:lnTo>
                  <a:pt x="889" y="568"/>
                </a:lnTo>
                <a:lnTo>
                  <a:pt x="889" y="568"/>
                </a:lnTo>
                <a:lnTo>
                  <a:pt x="904" y="551"/>
                </a:lnTo>
                <a:lnTo>
                  <a:pt x="919" y="534"/>
                </a:lnTo>
                <a:lnTo>
                  <a:pt x="951" y="502"/>
                </a:lnTo>
                <a:lnTo>
                  <a:pt x="951" y="502"/>
                </a:lnTo>
                <a:lnTo>
                  <a:pt x="948" y="507"/>
                </a:lnTo>
                <a:lnTo>
                  <a:pt x="944" y="513"/>
                </a:lnTo>
                <a:lnTo>
                  <a:pt x="939" y="520"/>
                </a:lnTo>
                <a:lnTo>
                  <a:pt x="937" y="523"/>
                </a:lnTo>
                <a:lnTo>
                  <a:pt x="936" y="527"/>
                </a:lnTo>
                <a:lnTo>
                  <a:pt x="936" y="527"/>
                </a:lnTo>
                <a:lnTo>
                  <a:pt x="939" y="526"/>
                </a:lnTo>
                <a:lnTo>
                  <a:pt x="946" y="523"/>
                </a:lnTo>
                <a:lnTo>
                  <a:pt x="948" y="521"/>
                </a:lnTo>
                <a:lnTo>
                  <a:pt x="953" y="520"/>
                </a:lnTo>
                <a:lnTo>
                  <a:pt x="954" y="516"/>
                </a:lnTo>
                <a:lnTo>
                  <a:pt x="956" y="512"/>
                </a:lnTo>
                <a:lnTo>
                  <a:pt x="956" y="512"/>
                </a:lnTo>
                <a:lnTo>
                  <a:pt x="956" y="509"/>
                </a:lnTo>
                <a:lnTo>
                  <a:pt x="957" y="506"/>
                </a:lnTo>
                <a:lnTo>
                  <a:pt x="957" y="506"/>
                </a:lnTo>
                <a:lnTo>
                  <a:pt x="954" y="505"/>
                </a:lnTo>
                <a:lnTo>
                  <a:pt x="953" y="502"/>
                </a:lnTo>
                <a:lnTo>
                  <a:pt x="954" y="499"/>
                </a:lnTo>
                <a:lnTo>
                  <a:pt x="957" y="498"/>
                </a:lnTo>
                <a:lnTo>
                  <a:pt x="957" y="498"/>
                </a:lnTo>
                <a:lnTo>
                  <a:pt x="960" y="498"/>
                </a:lnTo>
                <a:lnTo>
                  <a:pt x="958" y="499"/>
                </a:lnTo>
                <a:lnTo>
                  <a:pt x="957" y="502"/>
                </a:lnTo>
                <a:lnTo>
                  <a:pt x="957" y="505"/>
                </a:lnTo>
                <a:lnTo>
                  <a:pt x="957" y="506"/>
                </a:lnTo>
                <a:lnTo>
                  <a:pt x="957" y="506"/>
                </a:lnTo>
                <a:lnTo>
                  <a:pt x="961" y="500"/>
                </a:lnTo>
                <a:lnTo>
                  <a:pt x="967" y="493"/>
                </a:lnTo>
                <a:lnTo>
                  <a:pt x="970" y="492"/>
                </a:lnTo>
                <a:lnTo>
                  <a:pt x="974" y="489"/>
                </a:lnTo>
                <a:lnTo>
                  <a:pt x="978" y="489"/>
                </a:lnTo>
                <a:lnTo>
                  <a:pt x="984" y="491"/>
                </a:lnTo>
                <a:lnTo>
                  <a:pt x="984" y="491"/>
                </a:lnTo>
                <a:lnTo>
                  <a:pt x="946" y="550"/>
                </a:lnTo>
                <a:lnTo>
                  <a:pt x="908" y="610"/>
                </a:lnTo>
                <a:lnTo>
                  <a:pt x="908" y="610"/>
                </a:lnTo>
                <a:lnTo>
                  <a:pt x="902" y="604"/>
                </a:lnTo>
                <a:lnTo>
                  <a:pt x="898" y="603"/>
                </a:lnTo>
                <a:lnTo>
                  <a:pt x="894" y="604"/>
                </a:lnTo>
                <a:lnTo>
                  <a:pt x="894" y="604"/>
                </a:lnTo>
                <a:close/>
                <a:moveTo>
                  <a:pt x="920" y="607"/>
                </a:moveTo>
                <a:lnTo>
                  <a:pt x="920" y="607"/>
                </a:lnTo>
                <a:lnTo>
                  <a:pt x="930" y="590"/>
                </a:lnTo>
                <a:lnTo>
                  <a:pt x="940" y="578"/>
                </a:lnTo>
                <a:lnTo>
                  <a:pt x="951" y="565"/>
                </a:lnTo>
                <a:lnTo>
                  <a:pt x="964" y="552"/>
                </a:lnTo>
                <a:lnTo>
                  <a:pt x="964" y="552"/>
                </a:lnTo>
                <a:lnTo>
                  <a:pt x="992" y="526"/>
                </a:lnTo>
                <a:lnTo>
                  <a:pt x="1006" y="513"/>
                </a:lnTo>
                <a:lnTo>
                  <a:pt x="1022" y="502"/>
                </a:lnTo>
                <a:lnTo>
                  <a:pt x="1022" y="502"/>
                </a:lnTo>
                <a:lnTo>
                  <a:pt x="1013" y="516"/>
                </a:lnTo>
                <a:lnTo>
                  <a:pt x="1005" y="530"/>
                </a:lnTo>
                <a:lnTo>
                  <a:pt x="986" y="557"/>
                </a:lnTo>
                <a:lnTo>
                  <a:pt x="968" y="582"/>
                </a:lnTo>
                <a:lnTo>
                  <a:pt x="950" y="607"/>
                </a:lnTo>
                <a:lnTo>
                  <a:pt x="950" y="607"/>
                </a:lnTo>
                <a:lnTo>
                  <a:pt x="948" y="610"/>
                </a:lnTo>
                <a:lnTo>
                  <a:pt x="944" y="611"/>
                </a:lnTo>
                <a:lnTo>
                  <a:pt x="936" y="611"/>
                </a:lnTo>
                <a:lnTo>
                  <a:pt x="927" y="610"/>
                </a:lnTo>
                <a:lnTo>
                  <a:pt x="920" y="607"/>
                </a:lnTo>
                <a:lnTo>
                  <a:pt x="920" y="607"/>
                </a:lnTo>
                <a:close/>
                <a:moveTo>
                  <a:pt x="961" y="609"/>
                </a:moveTo>
                <a:lnTo>
                  <a:pt x="961" y="609"/>
                </a:lnTo>
                <a:lnTo>
                  <a:pt x="984" y="581"/>
                </a:lnTo>
                <a:lnTo>
                  <a:pt x="1008" y="554"/>
                </a:lnTo>
                <a:lnTo>
                  <a:pt x="1033" y="530"/>
                </a:lnTo>
                <a:lnTo>
                  <a:pt x="1060" y="506"/>
                </a:lnTo>
                <a:lnTo>
                  <a:pt x="1060" y="506"/>
                </a:lnTo>
                <a:lnTo>
                  <a:pt x="1060" y="513"/>
                </a:lnTo>
                <a:lnTo>
                  <a:pt x="1058" y="519"/>
                </a:lnTo>
                <a:lnTo>
                  <a:pt x="1058" y="519"/>
                </a:lnTo>
                <a:lnTo>
                  <a:pt x="1045" y="537"/>
                </a:lnTo>
                <a:lnTo>
                  <a:pt x="1031" y="555"/>
                </a:lnTo>
                <a:lnTo>
                  <a:pt x="1016" y="575"/>
                </a:lnTo>
                <a:lnTo>
                  <a:pt x="1009" y="583"/>
                </a:lnTo>
                <a:lnTo>
                  <a:pt x="999" y="592"/>
                </a:lnTo>
                <a:lnTo>
                  <a:pt x="999" y="592"/>
                </a:lnTo>
                <a:lnTo>
                  <a:pt x="995" y="597"/>
                </a:lnTo>
                <a:lnTo>
                  <a:pt x="985" y="606"/>
                </a:lnTo>
                <a:lnTo>
                  <a:pt x="981" y="610"/>
                </a:lnTo>
                <a:lnTo>
                  <a:pt x="974" y="611"/>
                </a:lnTo>
                <a:lnTo>
                  <a:pt x="968" y="611"/>
                </a:lnTo>
                <a:lnTo>
                  <a:pt x="961" y="609"/>
                </a:lnTo>
                <a:lnTo>
                  <a:pt x="961" y="609"/>
                </a:lnTo>
                <a:close/>
                <a:moveTo>
                  <a:pt x="1000" y="611"/>
                </a:moveTo>
                <a:lnTo>
                  <a:pt x="1000" y="611"/>
                </a:lnTo>
                <a:lnTo>
                  <a:pt x="1010" y="597"/>
                </a:lnTo>
                <a:lnTo>
                  <a:pt x="1013" y="593"/>
                </a:lnTo>
                <a:lnTo>
                  <a:pt x="1020" y="590"/>
                </a:lnTo>
                <a:lnTo>
                  <a:pt x="1020" y="590"/>
                </a:lnTo>
                <a:lnTo>
                  <a:pt x="1016" y="590"/>
                </a:lnTo>
                <a:lnTo>
                  <a:pt x="1015" y="590"/>
                </a:lnTo>
                <a:lnTo>
                  <a:pt x="1015" y="589"/>
                </a:lnTo>
                <a:lnTo>
                  <a:pt x="1015" y="588"/>
                </a:lnTo>
                <a:lnTo>
                  <a:pt x="1017" y="585"/>
                </a:lnTo>
                <a:lnTo>
                  <a:pt x="1020" y="583"/>
                </a:lnTo>
                <a:lnTo>
                  <a:pt x="1031" y="571"/>
                </a:lnTo>
                <a:lnTo>
                  <a:pt x="1022" y="586"/>
                </a:lnTo>
                <a:lnTo>
                  <a:pt x="1022" y="586"/>
                </a:lnTo>
                <a:lnTo>
                  <a:pt x="1071" y="540"/>
                </a:lnTo>
                <a:lnTo>
                  <a:pt x="1096" y="519"/>
                </a:lnTo>
                <a:lnTo>
                  <a:pt x="1121" y="498"/>
                </a:lnTo>
                <a:lnTo>
                  <a:pt x="1121" y="498"/>
                </a:lnTo>
                <a:lnTo>
                  <a:pt x="1126" y="493"/>
                </a:lnTo>
                <a:lnTo>
                  <a:pt x="1127" y="495"/>
                </a:lnTo>
                <a:lnTo>
                  <a:pt x="1126" y="496"/>
                </a:lnTo>
                <a:lnTo>
                  <a:pt x="1124" y="500"/>
                </a:lnTo>
                <a:lnTo>
                  <a:pt x="1123" y="505"/>
                </a:lnTo>
                <a:lnTo>
                  <a:pt x="1123" y="505"/>
                </a:lnTo>
                <a:lnTo>
                  <a:pt x="1120" y="506"/>
                </a:lnTo>
                <a:lnTo>
                  <a:pt x="1117" y="507"/>
                </a:lnTo>
                <a:lnTo>
                  <a:pt x="1114" y="509"/>
                </a:lnTo>
                <a:lnTo>
                  <a:pt x="1113" y="510"/>
                </a:lnTo>
                <a:lnTo>
                  <a:pt x="1113" y="510"/>
                </a:lnTo>
                <a:lnTo>
                  <a:pt x="1103" y="524"/>
                </a:lnTo>
                <a:lnTo>
                  <a:pt x="1093" y="537"/>
                </a:lnTo>
                <a:lnTo>
                  <a:pt x="1074" y="561"/>
                </a:lnTo>
                <a:lnTo>
                  <a:pt x="1052" y="585"/>
                </a:lnTo>
                <a:lnTo>
                  <a:pt x="1043" y="597"/>
                </a:lnTo>
                <a:lnTo>
                  <a:pt x="1034" y="611"/>
                </a:lnTo>
                <a:lnTo>
                  <a:pt x="1034" y="611"/>
                </a:lnTo>
                <a:lnTo>
                  <a:pt x="1031" y="613"/>
                </a:lnTo>
                <a:lnTo>
                  <a:pt x="1027" y="614"/>
                </a:lnTo>
                <a:lnTo>
                  <a:pt x="1017" y="616"/>
                </a:lnTo>
                <a:lnTo>
                  <a:pt x="1008" y="614"/>
                </a:lnTo>
                <a:lnTo>
                  <a:pt x="1000" y="611"/>
                </a:lnTo>
                <a:lnTo>
                  <a:pt x="1000" y="611"/>
                </a:lnTo>
                <a:close/>
                <a:moveTo>
                  <a:pt x="1078" y="602"/>
                </a:moveTo>
                <a:lnTo>
                  <a:pt x="1076" y="606"/>
                </a:lnTo>
                <a:lnTo>
                  <a:pt x="1075" y="607"/>
                </a:lnTo>
                <a:lnTo>
                  <a:pt x="1072" y="609"/>
                </a:lnTo>
                <a:lnTo>
                  <a:pt x="1072" y="609"/>
                </a:lnTo>
                <a:lnTo>
                  <a:pt x="1071" y="610"/>
                </a:lnTo>
                <a:lnTo>
                  <a:pt x="1071" y="610"/>
                </a:lnTo>
                <a:lnTo>
                  <a:pt x="1068" y="613"/>
                </a:lnTo>
                <a:lnTo>
                  <a:pt x="1065" y="616"/>
                </a:lnTo>
                <a:lnTo>
                  <a:pt x="1058" y="616"/>
                </a:lnTo>
                <a:lnTo>
                  <a:pt x="1051" y="616"/>
                </a:lnTo>
                <a:lnTo>
                  <a:pt x="1044" y="616"/>
                </a:lnTo>
                <a:lnTo>
                  <a:pt x="1044" y="616"/>
                </a:lnTo>
                <a:lnTo>
                  <a:pt x="1092" y="571"/>
                </a:lnTo>
                <a:lnTo>
                  <a:pt x="1116" y="548"/>
                </a:lnTo>
                <a:lnTo>
                  <a:pt x="1140" y="527"/>
                </a:lnTo>
                <a:lnTo>
                  <a:pt x="1099" y="581"/>
                </a:lnTo>
                <a:lnTo>
                  <a:pt x="1097" y="581"/>
                </a:lnTo>
                <a:lnTo>
                  <a:pt x="1096" y="583"/>
                </a:lnTo>
                <a:lnTo>
                  <a:pt x="1096" y="585"/>
                </a:lnTo>
                <a:lnTo>
                  <a:pt x="1096" y="585"/>
                </a:lnTo>
                <a:lnTo>
                  <a:pt x="1092" y="589"/>
                </a:lnTo>
                <a:lnTo>
                  <a:pt x="1089" y="593"/>
                </a:lnTo>
                <a:lnTo>
                  <a:pt x="1085" y="599"/>
                </a:lnTo>
                <a:lnTo>
                  <a:pt x="1081" y="602"/>
                </a:lnTo>
                <a:lnTo>
                  <a:pt x="1078" y="602"/>
                </a:lnTo>
                <a:close/>
                <a:moveTo>
                  <a:pt x="1171" y="610"/>
                </a:moveTo>
                <a:lnTo>
                  <a:pt x="1171" y="610"/>
                </a:lnTo>
                <a:lnTo>
                  <a:pt x="1180" y="600"/>
                </a:lnTo>
                <a:lnTo>
                  <a:pt x="1190" y="590"/>
                </a:lnTo>
                <a:lnTo>
                  <a:pt x="1200" y="579"/>
                </a:lnTo>
                <a:lnTo>
                  <a:pt x="1210" y="572"/>
                </a:lnTo>
                <a:lnTo>
                  <a:pt x="1210" y="572"/>
                </a:lnTo>
                <a:lnTo>
                  <a:pt x="1210" y="573"/>
                </a:lnTo>
                <a:lnTo>
                  <a:pt x="1210" y="573"/>
                </a:lnTo>
                <a:lnTo>
                  <a:pt x="1210" y="573"/>
                </a:lnTo>
                <a:lnTo>
                  <a:pt x="1210" y="573"/>
                </a:lnTo>
                <a:lnTo>
                  <a:pt x="1203" y="585"/>
                </a:lnTo>
                <a:lnTo>
                  <a:pt x="1193" y="596"/>
                </a:lnTo>
                <a:lnTo>
                  <a:pt x="1183" y="604"/>
                </a:lnTo>
                <a:lnTo>
                  <a:pt x="1178" y="607"/>
                </a:lnTo>
                <a:lnTo>
                  <a:pt x="1171" y="610"/>
                </a:lnTo>
                <a:lnTo>
                  <a:pt x="1171" y="610"/>
                </a:lnTo>
                <a:close/>
                <a:moveTo>
                  <a:pt x="1214" y="568"/>
                </a:moveTo>
                <a:lnTo>
                  <a:pt x="1214" y="568"/>
                </a:lnTo>
                <a:lnTo>
                  <a:pt x="1218" y="561"/>
                </a:lnTo>
                <a:lnTo>
                  <a:pt x="1223" y="554"/>
                </a:lnTo>
                <a:lnTo>
                  <a:pt x="1232" y="541"/>
                </a:lnTo>
                <a:lnTo>
                  <a:pt x="1253" y="520"/>
                </a:lnTo>
                <a:lnTo>
                  <a:pt x="1253" y="520"/>
                </a:lnTo>
                <a:lnTo>
                  <a:pt x="1258" y="513"/>
                </a:lnTo>
                <a:lnTo>
                  <a:pt x="1260" y="506"/>
                </a:lnTo>
                <a:lnTo>
                  <a:pt x="1256" y="507"/>
                </a:lnTo>
                <a:lnTo>
                  <a:pt x="1256" y="507"/>
                </a:lnTo>
                <a:lnTo>
                  <a:pt x="1255" y="512"/>
                </a:lnTo>
                <a:lnTo>
                  <a:pt x="1253" y="513"/>
                </a:lnTo>
                <a:lnTo>
                  <a:pt x="1251" y="514"/>
                </a:lnTo>
                <a:lnTo>
                  <a:pt x="1249" y="513"/>
                </a:lnTo>
                <a:lnTo>
                  <a:pt x="1246" y="513"/>
                </a:lnTo>
                <a:lnTo>
                  <a:pt x="1244" y="514"/>
                </a:lnTo>
                <a:lnTo>
                  <a:pt x="1242" y="516"/>
                </a:lnTo>
                <a:lnTo>
                  <a:pt x="1241" y="520"/>
                </a:lnTo>
                <a:lnTo>
                  <a:pt x="1246" y="517"/>
                </a:lnTo>
                <a:lnTo>
                  <a:pt x="1246" y="517"/>
                </a:lnTo>
                <a:lnTo>
                  <a:pt x="1246" y="521"/>
                </a:lnTo>
                <a:lnTo>
                  <a:pt x="1244" y="524"/>
                </a:lnTo>
                <a:lnTo>
                  <a:pt x="1241" y="527"/>
                </a:lnTo>
                <a:lnTo>
                  <a:pt x="1237" y="530"/>
                </a:lnTo>
                <a:lnTo>
                  <a:pt x="1237" y="530"/>
                </a:lnTo>
                <a:lnTo>
                  <a:pt x="1227" y="543"/>
                </a:lnTo>
                <a:lnTo>
                  <a:pt x="1214" y="555"/>
                </a:lnTo>
                <a:lnTo>
                  <a:pt x="1200" y="569"/>
                </a:lnTo>
                <a:lnTo>
                  <a:pt x="1187" y="583"/>
                </a:lnTo>
                <a:lnTo>
                  <a:pt x="1186" y="583"/>
                </a:lnTo>
                <a:lnTo>
                  <a:pt x="1186" y="585"/>
                </a:lnTo>
                <a:lnTo>
                  <a:pt x="1182" y="589"/>
                </a:lnTo>
                <a:lnTo>
                  <a:pt x="1180" y="589"/>
                </a:lnTo>
                <a:lnTo>
                  <a:pt x="1178" y="590"/>
                </a:lnTo>
                <a:lnTo>
                  <a:pt x="1173" y="595"/>
                </a:lnTo>
                <a:lnTo>
                  <a:pt x="1173" y="596"/>
                </a:lnTo>
                <a:lnTo>
                  <a:pt x="1173" y="596"/>
                </a:lnTo>
                <a:lnTo>
                  <a:pt x="1171" y="602"/>
                </a:lnTo>
                <a:lnTo>
                  <a:pt x="1166" y="607"/>
                </a:lnTo>
                <a:lnTo>
                  <a:pt x="1161" y="611"/>
                </a:lnTo>
                <a:lnTo>
                  <a:pt x="1158" y="614"/>
                </a:lnTo>
                <a:lnTo>
                  <a:pt x="1154" y="614"/>
                </a:lnTo>
                <a:lnTo>
                  <a:pt x="1154" y="614"/>
                </a:lnTo>
                <a:lnTo>
                  <a:pt x="1137" y="616"/>
                </a:lnTo>
                <a:lnTo>
                  <a:pt x="1119" y="616"/>
                </a:lnTo>
                <a:lnTo>
                  <a:pt x="1082" y="616"/>
                </a:lnTo>
                <a:lnTo>
                  <a:pt x="1082" y="616"/>
                </a:lnTo>
                <a:lnTo>
                  <a:pt x="1113" y="585"/>
                </a:lnTo>
                <a:lnTo>
                  <a:pt x="1145" y="557"/>
                </a:lnTo>
                <a:lnTo>
                  <a:pt x="1211" y="499"/>
                </a:lnTo>
                <a:lnTo>
                  <a:pt x="1211" y="499"/>
                </a:lnTo>
                <a:lnTo>
                  <a:pt x="1214" y="496"/>
                </a:lnTo>
                <a:lnTo>
                  <a:pt x="1218" y="493"/>
                </a:lnTo>
                <a:lnTo>
                  <a:pt x="1224" y="493"/>
                </a:lnTo>
                <a:lnTo>
                  <a:pt x="1225" y="493"/>
                </a:lnTo>
                <a:lnTo>
                  <a:pt x="1227" y="496"/>
                </a:lnTo>
                <a:lnTo>
                  <a:pt x="1227" y="496"/>
                </a:lnTo>
                <a:lnTo>
                  <a:pt x="1217" y="509"/>
                </a:lnTo>
                <a:lnTo>
                  <a:pt x="1207" y="521"/>
                </a:lnTo>
                <a:lnTo>
                  <a:pt x="1186" y="545"/>
                </a:lnTo>
                <a:lnTo>
                  <a:pt x="1141" y="593"/>
                </a:lnTo>
                <a:lnTo>
                  <a:pt x="1141" y="593"/>
                </a:lnTo>
                <a:lnTo>
                  <a:pt x="1138" y="596"/>
                </a:lnTo>
                <a:lnTo>
                  <a:pt x="1135" y="599"/>
                </a:lnTo>
                <a:lnTo>
                  <a:pt x="1134" y="603"/>
                </a:lnTo>
                <a:lnTo>
                  <a:pt x="1137" y="610"/>
                </a:lnTo>
                <a:lnTo>
                  <a:pt x="1137" y="610"/>
                </a:lnTo>
                <a:lnTo>
                  <a:pt x="1196" y="547"/>
                </a:lnTo>
                <a:lnTo>
                  <a:pt x="1227" y="517"/>
                </a:lnTo>
                <a:lnTo>
                  <a:pt x="1259" y="489"/>
                </a:lnTo>
                <a:lnTo>
                  <a:pt x="1259" y="489"/>
                </a:lnTo>
                <a:lnTo>
                  <a:pt x="1260" y="492"/>
                </a:lnTo>
                <a:lnTo>
                  <a:pt x="1262" y="493"/>
                </a:lnTo>
                <a:lnTo>
                  <a:pt x="1259" y="498"/>
                </a:lnTo>
                <a:lnTo>
                  <a:pt x="1258" y="502"/>
                </a:lnTo>
                <a:lnTo>
                  <a:pt x="1259" y="503"/>
                </a:lnTo>
                <a:lnTo>
                  <a:pt x="1260" y="506"/>
                </a:lnTo>
                <a:lnTo>
                  <a:pt x="1260" y="506"/>
                </a:lnTo>
                <a:lnTo>
                  <a:pt x="1263" y="503"/>
                </a:lnTo>
                <a:lnTo>
                  <a:pt x="1267" y="499"/>
                </a:lnTo>
                <a:lnTo>
                  <a:pt x="1269" y="495"/>
                </a:lnTo>
                <a:lnTo>
                  <a:pt x="1272" y="492"/>
                </a:lnTo>
                <a:lnTo>
                  <a:pt x="1272" y="492"/>
                </a:lnTo>
                <a:lnTo>
                  <a:pt x="1279" y="489"/>
                </a:lnTo>
                <a:lnTo>
                  <a:pt x="1280" y="489"/>
                </a:lnTo>
                <a:lnTo>
                  <a:pt x="1280" y="491"/>
                </a:lnTo>
                <a:lnTo>
                  <a:pt x="1279" y="495"/>
                </a:lnTo>
                <a:lnTo>
                  <a:pt x="1276" y="498"/>
                </a:lnTo>
                <a:lnTo>
                  <a:pt x="1276" y="498"/>
                </a:lnTo>
                <a:lnTo>
                  <a:pt x="1245" y="534"/>
                </a:lnTo>
                <a:lnTo>
                  <a:pt x="1231" y="552"/>
                </a:lnTo>
                <a:lnTo>
                  <a:pt x="1214" y="568"/>
                </a:lnTo>
                <a:lnTo>
                  <a:pt x="1214" y="568"/>
                </a:lnTo>
                <a:close/>
                <a:moveTo>
                  <a:pt x="1244" y="493"/>
                </a:moveTo>
                <a:lnTo>
                  <a:pt x="1232" y="502"/>
                </a:lnTo>
                <a:lnTo>
                  <a:pt x="1232" y="502"/>
                </a:lnTo>
                <a:lnTo>
                  <a:pt x="1232" y="498"/>
                </a:lnTo>
                <a:lnTo>
                  <a:pt x="1234" y="495"/>
                </a:lnTo>
                <a:lnTo>
                  <a:pt x="1234" y="495"/>
                </a:lnTo>
                <a:lnTo>
                  <a:pt x="1237" y="493"/>
                </a:lnTo>
                <a:lnTo>
                  <a:pt x="1239" y="492"/>
                </a:lnTo>
                <a:lnTo>
                  <a:pt x="1244" y="493"/>
                </a:lnTo>
                <a:lnTo>
                  <a:pt x="1244" y="493"/>
                </a:lnTo>
                <a:close/>
                <a:moveTo>
                  <a:pt x="1241" y="469"/>
                </a:moveTo>
                <a:lnTo>
                  <a:pt x="1283" y="472"/>
                </a:lnTo>
                <a:lnTo>
                  <a:pt x="1242" y="478"/>
                </a:lnTo>
                <a:lnTo>
                  <a:pt x="1242" y="478"/>
                </a:lnTo>
                <a:lnTo>
                  <a:pt x="1241" y="474"/>
                </a:lnTo>
                <a:lnTo>
                  <a:pt x="1241" y="472"/>
                </a:lnTo>
                <a:lnTo>
                  <a:pt x="1241" y="469"/>
                </a:lnTo>
                <a:lnTo>
                  <a:pt x="1241" y="469"/>
                </a:lnTo>
                <a:close/>
                <a:moveTo>
                  <a:pt x="1224" y="606"/>
                </a:moveTo>
                <a:lnTo>
                  <a:pt x="1224" y="606"/>
                </a:lnTo>
                <a:lnTo>
                  <a:pt x="1241" y="576"/>
                </a:lnTo>
                <a:lnTo>
                  <a:pt x="1260" y="548"/>
                </a:lnTo>
                <a:lnTo>
                  <a:pt x="1280" y="520"/>
                </a:lnTo>
                <a:lnTo>
                  <a:pt x="1301" y="493"/>
                </a:lnTo>
                <a:lnTo>
                  <a:pt x="1301" y="493"/>
                </a:lnTo>
                <a:lnTo>
                  <a:pt x="1301" y="492"/>
                </a:lnTo>
                <a:lnTo>
                  <a:pt x="1301" y="489"/>
                </a:lnTo>
                <a:lnTo>
                  <a:pt x="1301" y="489"/>
                </a:lnTo>
                <a:lnTo>
                  <a:pt x="1303" y="488"/>
                </a:lnTo>
                <a:lnTo>
                  <a:pt x="1305" y="488"/>
                </a:lnTo>
                <a:lnTo>
                  <a:pt x="1307" y="491"/>
                </a:lnTo>
                <a:lnTo>
                  <a:pt x="1307" y="493"/>
                </a:lnTo>
                <a:lnTo>
                  <a:pt x="1308" y="500"/>
                </a:lnTo>
                <a:lnTo>
                  <a:pt x="1307" y="505"/>
                </a:lnTo>
                <a:lnTo>
                  <a:pt x="1307" y="505"/>
                </a:lnTo>
                <a:lnTo>
                  <a:pt x="1286" y="529"/>
                </a:lnTo>
                <a:lnTo>
                  <a:pt x="1265" y="554"/>
                </a:lnTo>
                <a:lnTo>
                  <a:pt x="1244" y="579"/>
                </a:lnTo>
                <a:lnTo>
                  <a:pt x="1224" y="606"/>
                </a:lnTo>
                <a:lnTo>
                  <a:pt x="1224" y="606"/>
                </a:lnTo>
                <a:close/>
                <a:moveTo>
                  <a:pt x="1283" y="602"/>
                </a:moveTo>
                <a:lnTo>
                  <a:pt x="1239" y="651"/>
                </a:lnTo>
                <a:lnTo>
                  <a:pt x="1307" y="551"/>
                </a:lnTo>
                <a:lnTo>
                  <a:pt x="1307" y="551"/>
                </a:lnTo>
                <a:lnTo>
                  <a:pt x="1307" y="550"/>
                </a:lnTo>
                <a:lnTo>
                  <a:pt x="1305" y="548"/>
                </a:lnTo>
                <a:lnTo>
                  <a:pt x="1300" y="552"/>
                </a:lnTo>
                <a:lnTo>
                  <a:pt x="1290" y="559"/>
                </a:lnTo>
                <a:lnTo>
                  <a:pt x="1283" y="566"/>
                </a:lnTo>
                <a:lnTo>
                  <a:pt x="1283" y="566"/>
                </a:lnTo>
                <a:lnTo>
                  <a:pt x="1286" y="558"/>
                </a:lnTo>
                <a:lnTo>
                  <a:pt x="1290" y="551"/>
                </a:lnTo>
                <a:lnTo>
                  <a:pt x="1293" y="545"/>
                </a:lnTo>
                <a:lnTo>
                  <a:pt x="1296" y="540"/>
                </a:lnTo>
                <a:lnTo>
                  <a:pt x="1296" y="540"/>
                </a:lnTo>
                <a:lnTo>
                  <a:pt x="1298" y="537"/>
                </a:lnTo>
                <a:lnTo>
                  <a:pt x="1303" y="533"/>
                </a:lnTo>
                <a:lnTo>
                  <a:pt x="1304" y="527"/>
                </a:lnTo>
                <a:lnTo>
                  <a:pt x="1307" y="521"/>
                </a:lnTo>
                <a:lnTo>
                  <a:pt x="1307" y="521"/>
                </a:lnTo>
                <a:lnTo>
                  <a:pt x="1311" y="534"/>
                </a:lnTo>
                <a:lnTo>
                  <a:pt x="1312" y="547"/>
                </a:lnTo>
                <a:lnTo>
                  <a:pt x="1311" y="558"/>
                </a:lnTo>
                <a:lnTo>
                  <a:pt x="1308" y="569"/>
                </a:lnTo>
                <a:lnTo>
                  <a:pt x="1304" y="581"/>
                </a:lnTo>
                <a:lnTo>
                  <a:pt x="1297" y="589"/>
                </a:lnTo>
                <a:lnTo>
                  <a:pt x="1291" y="596"/>
                </a:lnTo>
                <a:lnTo>
                  <a:pt x="1283" y="602"/>
                </a:lnTo>
                <a:lnTo>
                  <a:pt x="1283" y="602"/>
                </a:lnTo>
                <a:close/>
                <a:moveTo>
                  <a:pt x="1308" y="606"/>
                </a:moveTo>
                <a:lnTo>
                  <a:pt x="1308" y="606"/>
                </a:lnTo>
                <a:lnTo>
                  <a:pt x="1304" y="611"/>
                </a:lnTo>
                <a:lnTo>
                  <a:pt x="1298" y="617"/>
                </a:lnTo>
                <a:lnTo>
                  <a:pt x="1286" y="630"/>
                </a:lnTo>
                <a:lnTo>
                  <a:pt x="1286" y="630"/>
                </a:lnTo>
                <a:lnTo>
                  <a:pt x="1287" y="625"/>
                </a:lnTo>
                <a:lnTo>
                  <a:pt x="1289" y="623"/>
                </a:lnTo>
                <a:lnTo>
                  <a:pt x="1293" y="617"/>
                </a:lnTo>
                <a:lnTo>
                  <a:pt x="1298" y="611"/>
                </a:lnTo>
                <a:lnTo>
                  <a:pt x="1303" y="607"/>
                </a:lnTo>
                <a:lnTo>
                  <a:pt x="1303" y="607"/>
                </a:lnTo>
                <a:lnTo>
                  <a:pt x="1304" y="604"/>
                </a:lnTo>
                <a:lnTo>
                  <a:pt x="1305" y="603"/>
                </a:lnTo>
                <a:lnTo>
                  <a:pt x="1307" y="604"/>
                </a:lnTo>
                <a:lnTo>
                  <a:pt x="1308" y="606"/>
                </a:lnTo>
                <a:lnTo>
                  <a:pt x="1308" y="606"/>
                </a:lnTo>
                <a:close/>
                <a:moveTo>
                  <a:pt x="1279" y="625"/>
                </a:moveTo>
                <a:lnTo>
                  <a:pt x="1208" y="720"/>
                </a:lnTo>
                <a:lnTo>
                  <a:pt x="1208" y="720"/>
                </a:lnTo>
                <a:lnTo>
                  <a:pt x="1206" y="714"/>
                </a:lnTo>
                <a:lnTo>
                  <a:pt x="1204" y="708"/>
                </a:lnTo>
                <a:lnTo>
                  <a:pt x="1206" y="703"/>
                </a:lnTo>
                <a:lnTo>
                  <a:pt x="1208" y="697"/>
                </a:lnTo>
                <a:lnTo>
                  <a:pt x="1277" y="621"/>
                </a:lnTo>
                <a:lnTo>
                  <a:pt x="1277" y="621"/>
                </a:lnTo>
                <a:lnTo>
                  <a:pt x="1279" y="625"/>
                </a:lnTo>
                <a:lnTo>
                  <a:pt x="1279" y="625"/>
                </a:lnTo>
                <a:close/>
                <a:moveTo>
                  <a:pt x="1262" y="573"/>
                </a:moveTo>
                <a:lnTo>
                  <a:pt x="1262" y="573"/>
                </a:lnTo>
                <a:lnTo>
                  <a:pt x="1270" y="562"/>
                </a:lnTo>
                <a:lnTo>
                  <a:pt x="1275" y="557"/>
                </a:lnTo>
                <a:lnTo>
                  <a:pt x="1280" y="551"/>
                </a:lnTo>
                <a:lnTo>
                  <a:pt x="1280" y="551"/>
                </a:lnTo>
                <a:lnTo>
                  <a:pt x="1279" y="554"/>
                </a:lnTo>
                <a:lnTo>
                  <a:pt x="1279" y="554"/>
                </a:lnTo>
                <a:lnTo>
                  <a:pt x="1276" y="561"/>
                </a:lnTo>
                <a:lnTo>
                  <a:pt x="1273" y="565"/>
                </a:lnTo>
                <a:lnTo>
                  <a:pt x="1269" y="569"/>
                </a:lnTo>
                <a:lnTo>
                  <a:pt x="1262" y="573"/>
                </a:lnTo>
                <a:lnTo>
                  <a:pt x="1262" y="573"/>
                </a:lnTo>
                <a:close/>
                <a:moveTo>
                  <a:pt x="1214" y="655"/>
                </a:moveTo>
                <a:lnTo>
                  <a:pt x="1260" y="599"/>
                </a:lnTo>
                <a:lnTo>
                  <a:pt x="1204" y="686"/>
                </a:lnTo>
                <a:lnTo>
                  <a:pt x="1204" y="686"/>
                </a:lnTo>
                <a:lnTo>
                  <a:pt x="1201" y="682"/>
                </a:lnTo>
                <a:lnTo>
                  <a:pt x="1201" y="677"/>
                </a:lnTo>
                <a:lnTo>
                  <a:pt x="1203" y="673"/>
                </a:lnTo>
                <a:lnTo>
                  <a:pt x="1204" y="669"/>
                </a:lnTo>
                <a:lnTo>
                  <a:pt x="1208" y="661"/>
                </a:lnTo>
                <a:lnTo>
                  <a:pt x="1214" y="655"/>
                </a:lnTo>
                <a:lnTo>
                  <a:pt x="1214" y="655"/>
                </a:lnTo>
                <a:close/>
                <a:moveTo>
                  <a:pt x="1187" y="690"/>
                </a:moveTo>
                <a:lnTo>
                  <a:pt x="1187" y="690"/>
                </a:lnTo>
                <a:lnTo>
                  <a:pt x="1189" y="687"/>
                </a:lnTo>
                <a:lnTo>
                  <a:pt x="1190" y="686"/>
                </a:lnTo>
                <a:lnTo>
                  <a:pt x="1192" y="692"/>
                </a:lnTo>
                <a:lnTo>
                  <a:pt x="1192" y="701"/>
                </a:lnTo>
                <a:lnTo>
                  <a:pt x="1192" y="706"/>
                </a:lnTo>
                <a:lnTo>
                  <a:pt x="1189" y="708"/>
                </a:lnTo>
                <a:lnTo>
                  <a:pt x="1189" y="708"/>
                </a:lnTo>
                <a:lnTo>
                  <a:pt x="1187" y="704"/>
                </a:lnTo>
                <a:lnTo>
                  <a:pt x="1187" y="699"/>
                </a:lnTo>
                <a:lnTo>
                  <a:pt x="1187" y="690"/>
                </a:lnTo>
                <a:lnTo>
                  <a:pt x="1187" y="690"/>
                </a:lnTo>
                <a:close/>
                <a:moveTo>
                  <a:pt x="1190" y="725"/>
                </a:moveTo>
                <a:lnTo>
                  <a:pt x="1190" y="725"/>
                </a:lnTo>
                <a:lnTo>
                  <a:pt x="1193" y="722"/>
                </a:lnTo>
                <a:lnTo>
                  <a:pt x="1194" y="721"/>
                </a:lnTo>
                <a:lnTo>
                  <a:pt x="1194" y="721"/>
                </a:lnTo>
                <a:lnTo>
                  <a:pt x="1197" y="732"/>
                </a:lnTo>
                <a:lnTo>
                  <a:pt x="1196" y="738"/>
                </a:lnTo>
                <a:lnTo>
                  <a:pt x="1194" y="741"/>
                </a:lnTo>
                <a:lnTo>
                  <a:pt x="1192" y="744"/>
                </a:lnTo>
                <a:lnTo>
                  <a:pt x="1192" y="744"/>
                </a:lnTo>
                <a:lnTo>
                  <a:pt x="1190" y="739"/>
                </a:lnTo>
                <a:lnTo>
                  <a:pt x="1189" y="734"/>
                </a:lnTo>
                <a:lnTo>
                  <a:pt x="1190" y="729"/>
                </a:lnTo>
                <a:lnTo>
                  <a:pt x="1190" y="725"/>
                </a:lnTo>
                <a:lnTo>
                  <a:pt x="1190" y="725"/>
                </a:lnTo>
                <a:close/>
                <a:moveTo>
                  <a:pt x="1208" y="812"/>
                </a:moveTo>
                <a:lnTo>
                  <a:pt x="1208" y="812"/>
                </a:lnTo>
                <a:lnTo>
                  <a:pt x="1207" y="815"/>
                </a:lnTo>
                <a:lnTo>
                  <a:pt x="1207" y="815"/>
                </a:lnTo>
                <a:lnTo>
                  <a:pt x="1206" y="815"/>
                </a:lnTo>
                <a:lnTo>
                  <a:pt x="1204" y="814"/>
                </a:lnTo>
                <a:lnTo>
                  <a:pt x="1201" y="810"/>
                </a:lnTo>
                <a:lnTo>
                  <a:pt x="1201" y="805"/>
                </a:lnTo>
                <a:lnTo>
                  <a:pt x="1201" y="805"/>
                </a:lnTo>
                <a:lnTo>
                  <a:pt x="1201" y="800"/>
                </a:lnTo>
                <a:lnTo>
                  <a:pt x="1200" y="794"/>
                </a:lnTo>
                <a:lnTo>
                  <a:pt x="1196" y="784"/>
                </a:lnTo>
                <a:lnTo>
                  <a:pt x="1192" y="774"/>
                </a:lnTo>
                <a:lnTo>
                  <a:pt x="1192" y="769"/>
                </a:lnTo>
                <a:lnTo>
                  <a:pt x="1192" y="762"/>
                </a:lnTo>
                <a:lnTo>
                  <a:pt x="1192" y="762"/>
                </a:lnTo>
                <a:lnTo>
                  <a:pt x="1192" y="758"/>
                </a:lnTo>
                <a:lnTo>
                  <a:pt x="1193" y="755"/>
                </a:lnTo>
                <a:lnTo>
                  <a:pt x="1196" y="755"/>
                </a:lnTo>
                <a:lnTo>
                  <a:pt x="1197" y="756"/>
                </a:lnTo>
                <a:lnTo>
                  <a:pt x="1199" y="762"/>
                </a:lnTo>
                <a:lnTo>
                  <a:pt x="1200" y="765"/>
                </a:lnTo>
                <a:lnTo>
                  <a:pt x="1200" y="765"/>
                </a:lnTo>
                <a:lnTo>
                  <a:pt x="1199" y="772"/>
                </a:lnTo>
                <a:lnTo>
                  <a:pt x="1199" y="779"/>
                </a:lnTo>
                <a:lnTo>
                  <a:pt x="1200" y="784"/>
                </a:lnTo>
                <a:lnTo>
                  <a:pt x="1203" y="790"/>
                </a:lnTo>
                <a:lnTo>
                  <a:pt x="1208" y="801"/>
                </a:lnTo>
                <a:lnTo>
                  <a:pt x="1210" y="807"/>
                </a:lnTo>
                <a:lnTo>
                  <a:pt x="1208" y="812"/>
                </a:lnTo>
                <a:lnTo>
                  <a:pt x="1208" y="812"/>
                </a:lnTo>
                <a:close/>
                <a:moveTo>
                  <a:pt x="1208" y="741"/>
                </a:moveTo>
                <a:lnTo>
                  <a:pt x="1208" y="741"/>
                </a:lnTo>
                <a:lnTo>
                  <a:pt x="1231" y="710"/>
                </a:lnTo>
                <a:lnTo>
                  <a:pt x="1253" y="679"/>
                </a:lnTo>
                <a:lnTo>
                  <a:pt x="1266" y="663"/>
                </a:lnTo>
                <a:lnTo>
                  <a:pt x="1279" y="648"/>
                </a:lnTo>
                <a:lnTo>
                  <a:pt x="1293" y="634"/>
                </a:lnTo>
                <a:lnTo>
                  <a:pt x="1308" y="621"/>
                </a:lnTo>
                <a:lnTo>
                  <a:pt x="1308" y="621"/>
                </a:lnTo>
                <a:lnTo>
                  <a:pt x="1310" y="623"/>
                </a:lnTo>
                <a:lnTo>
                  <a:pt x="1310" y="625"/>
                </a:lnTo>
                <a:lnTo>
                  <a:pt x="1308" y="630"/>
                </a:lnTo>
                <a:lnTo>
                  <a:pt x="1307" y="631"/>
                </a:lnTo>
                <a:lnTo>
                  <a:pt x="1305" y="631"/>
                </a:lnTo>
                <a:lnTo>
                  <a:pt x="1304" y="631"/>
                </a:lnTo>
                <a:lnTo>
                  <a:pt x="1303" y="628"/>
                </a:lnTo>
                <a:lnTo>
                  <a:pt x="1303" y="628"/>
                </a:lnTo>
                <a:lnTo>
                  <a:pt x="1280" y="662"/>
                </a:lnTo>
                <a:lnTo>
                  <a:pt x="1258" y="693"/>
                </a:lnTo>
                <a:lnTo>
                  <a:pt x="1234" y="725"/>
                </a:lnTo>
                <a:lnTo>
                  <a:pt x="1211" y="759"/>
                </a:lnTo>
                <a:lnTo>
                  <a:pt x="1211" y="759"/>
                </a:lnTo>
                <a:lnTo>
                  <a:pt x="1208" y="756"/>
                </a:lnTo>
                <a:lnTo>
                  <a:pt x="1207" y="751"/>
                </a:lnTo>
                <a:lnTo>
                  <a:pt x="1207" y="746"/>
                </a:lnTo>
                <a:lnTo>
                  <a:pt x="1208" y="741"/>
                </a:lnTo>
                <a:lnTo>
                  <a:pt x="1208" y="741"/>
                </a:lnTo>
                <a:close/>
                <a:moveTo>
                  <a:pt x="1223" y="758"/>
                </a:moveTo>
                <a:lnTo>
                  <a:pt x="1223" y="758"/>
                </a:lnTo>
                <a:lnTo>
                  <a:pt x="1245" y="725"/>
                </a:lnTo>
                <a:lnTo>
                  <a:pt x="1267" y="692"/>
                </a:lnTo>
                <a:lnTo>
                  <a:pt x="1291" y="658"/>
                </a:lnTo>
                <a:lnTo>
                  <a:pt x="1304" y="642"/>
                </a:lnTo>
                <a:lnTo>
                  <a:pt x="1318" y="627"/>
                </a:lnTo>
                <a:lnTo>
                  <a:pt x="1318" y="627"/>
                </a:lnTo>
                <a:lnTo>
                  <a:pt x="1319" y="625"/>
                </a:lnTo>
                <a:lnTo>
                  <a:pt x="1321" y="627"/>
                </a:lnTo>
                <a:lnTo>
                  <a:pt x="1322" y="631"/>
                </a:lnTo>
                <a:lnTo>
                  <a:pt x="1322" y="637"/>
                </a:lnTo>
                <a:lnTo>
                  <a:pt x="1321" y="641"/>
                </a:lnTo>
                <a:lnTo>
                  <a:pt x="1321" y="641"/>
                </a:lnTo>
                <a:lnTo>
                  <a:pt x="1272" y="720"/>
                </a:lnTo>
                <a:lnTo>
                  <a:pt x="1246" y="759"/>
                </a:lnTo>
                <a:lnTo>
                  <a:pt x="1220" y="796"/>
                </a:lnTo>
                <a:lnTo>
                  <a:pt x="1220" y="796"/>
                </a:lnTo>
                <a:lnTo>
                  <a:pt x="1215" y="787"/>
                </a:lnTo>
                <a:lnTo>
                  <a:pt x="1215" y="777"/>
                </a:lnTo>
                <a:lnTo>
                  <a:pt x="1217" y="767"/>
                </a:lnTo>
                <a:lnTo>
                  <a:pt x="1223" y="758"/>
                </a:lnTo>
                <a:lnTo>
                  <a:pt x="1223" y="758"/>
                </a:lnTo>
                <a:close/>
                <a:moveTo>
                  <a:pt x="1329" y="648"/>
                </a:moveTo>
                <a:lnTo>
                  <a:pt x="1329" y="648"/>
                </a:lnTo>
                <a:lnTo>
                  <a:pt x="1334" y="649"/>
                </a:lnTo>
                <a:lnTo>
                  <a:pt x="1339" y="648"/>
                </a:lnTo>
                <a:lnTo>
                  <a:pt x="1348" y="644"/>
                </a:lnTo>
                <a:lnTo>
                  <a:pt x="1366" y="632"/>
                </a:lnTo>
                <a:lnTo>
                  <a:pt x="1366" y="632"/>
                </a:lnTo>
                <a:lnTo>
                  <a:pt x="1343" y="662"/>
                </a:lnTo>
                <a:lnTo>
                  <a:pt x="1321" y="694"/>
                </a:lnTo>
                <a:lnTo>
                  <a:pt x="1300" y="727"/>
                </a:lnTo>
                <a:lnTo>
                  <a:pt x="1282" y="759"/>
                </a:lnTo>
                <a:lnTo>
                  <a:pt x="1282" y="759"/>
                </a:lnTo>
                <a:lnTo>
                  <a:pt x="1304" y="701"/>
                </a:lnTo>
                <a:lnTo>
                  <a:pt x="1317" y="673"/>
                </a:lnTo>
                <a:lnTo>
                  <a:pt x="1329" y="648"/>
                </a:lnTo>
                <a:lnTo>
                  <a:pt x="1329" y="648"/>
                </a:lnTo>
                <a:close/>
                <a:moveTo>
                  <a:pt x="1234" y="803"/>
                </a:moveTo>
                <a:lnTo>
                  <a:pt x="1234" y="803"/>
                </a:lnTo>
                <a:lnTo>
                  <a:pt x="1258" y="766"/>
                </a:lnTo>
                <a:lnTo>
                  <a:pt x="1269" y="748"/>
                </a:lnTo>
                <a:lnTo>
                  <a:pt x="1280" y="729"/>
                </a:lnTo>
                <a:lnTo>
                  <a:pt x="1280" y="729"/>
                </a:lnTo>
                <a:lnTo>
                  <a:pt x="1282" y="731"/>
                </a:lnTo>
                <a:lnTo>
                  <a:pt x="1282" y="732"/>
                </a:lnTo>
                <a:lnTo>
                  <a:pt x="1282" y="732"/>
                </a:lnTo>
                <a:lnTo>
                  <a:pt x="1282" y="732"/>
                </a:lnTo>
                <a:lnTo>
                  <a:pt x="1272" y="752"/>
                </a:lnTo>
                <a:lnTo>
                  <a:pt x="1260" y="772"/>
                </a:lnTo>
                <a:lnTo>
                  <a:pt x="1255" y="780"/>
                </a:lnTo>
                <a:lnTo>
                  <a:pt x="1248" y="790"/>
                </a:lnTo>
                <a:lnTo>
                  <a:pt x="1241" y="797"/>
                </a:lnTo>
                <a:lnTo>
                  <a:pt x="1234" y="803"/>
                </a:lnTo>
                <a:lnTo>
                  <a:pt x="1234" y="803"/>
                </a:lnTo>
                <a:close/>
                <a:moveTo>
                  <a:pt x="1279" y="772"/>
                </a:moveTo>
                <a:lnTo>
                  <a:pt x="1279" y="772"/>
                </a:lnTo>
                <a:lnTo>
                  <a:pt x="1321" y="708"/>
                </a:lnTo>
                <a:lnTo>
                  <a:pt x="1342" y="676"/>
                </a:lnTo>
                <a:lnTo>
                  <a:pt x="1366" y="647"/>
                </a:lnTo>
                <a:lnTo>
                  <a:pt x="1366" y="647"/>
                </a:lnTo>
                <a:lnTo>
                  <a:pt x="1367" y="652"/>
                </a:lnTo>
                <a:lnTo>
                  <a:pt x="1367" y="655"/>
                </a:lnTo>
                <a:lnTo>
                  <a:pt x="1367" y="656"/>
                </a:lnTo>
                <a:lnTo>
                  <a:pt x="1367" y="656"/>
                </a:lnTo>
                <a:lnTo>
                  <a:pt x="1353" y="675"/>
                </a:lnTo>
                <a:lnTo>
                  <a:pt x="1339" y="696"/>
                </a:lnTo>
                <a:lnTo>
                  <a:pt x="1312" y="742"/>
                </a:lnTo>
                <a:lnTo>
                  <a:pt x="1312" y="742"/>
                </a:lnTo>
                <a:lnTo>
                  <a:pt x="1308" y="752"/>
                </a:lnTo>
                <a:lnTo>
                  <a:pt x="1305" y="756"/>
                </a:lnTo>
                <a:lnTo>
                  <a:pt x="1301" y="762"/>
                </a:lnTo>
                <a:lnTo>
                  <a:pt x="1297" y="766"/>
                </a:lnTo>
                <a:lnTo>
                  <a:pt x="1291" y="769"/>
                </a:lnTo>
                <a:lnTo>
                  <a:pt x="1286" y="772"/>
                </a:lnTo>
                <a:lnTo>
                  <a:pt x="1279" y="772"/>
                </a:lnTo>
                <a:lnTo>
                  <a:pt x="1279" y="772"/>
                </a:lnTo>
                <a:close/>
                <a:moveTo>
                  <a:pt x="1353" y="687"/>
                </a:moveTo>
                <a:lnTo>
                  <a:pt x="1353" y="687"/>
                </a:lnTo>
                <a:lnTo>
                  <a:pt x="1352" y="696"/>
                </a:lnTo>
                <a:lnTo>
                  <a:pt x="1349" y="703"/>
                </a:lnTo>
                <a:lnTo>
                  <a:pt x="1341" y="715"/>
                </a:lnTo>
                <a:lnTo>
                  <a:pt x="1341" y="715"/>
                </a:lnTo>
                <a:lnTo>
                  <a:pt x="1341" y="708"/>
                </a:lnTo>
                <a:lnTo>
                  <a:pt x="1345" y="700"/>
                </a:lnTo>
                <a:lnTo>
                  <a:pt x="1349" y="694"/>
                </a:lnTo>
                <a:lnTo>
                  <a:pt x="1353" y="687"/>
                </a:lnTo>
                <a:lnTo>
                  <a:pt x="1353" y="687"/>
                </a:lnTo>
                <a:close/>
                <a:moveTo>
                  <a:pt x="1332" y="744"/>
                </a:moveTo>
                <a:lnTo>
                  <a:pt x="1332" y="744"/>
                </a:lnTo>
                <a:lnTo>
                  <a:pt x="1353" y="707"/>
                </a:lnTo>
                <a:lnTo>
                  <a:pt x="1376" y="670"/>
                </a:lnTo>
                <a:lnTo>
                  <a:pt x="1423" y="599"/>
                </a:lnTo>
                <a:lnTo>
                  <a:pt x="1423" y="599"/>
                </a:lnTo>
                <a:lnTo>
                  <a:pt x="1425" y="603"/>
                </a:lnTo>
                <a:lnTo>
                  <a:pt x="1423" y="609"/>
                </a:lnTo>
                <a:lnTo>
                  <a:pt x="1422" y="611"/>
                </a:lnTo>
                <a:lnTo>
                  <a:pt x="1419" y="616"/>
                </a:lnTo>
                <a:lnTo>
                  <a:pt x="1415" y="623"/>
                </a:lnTo>
                <a:lnTo>
                  <a:pt x="1412" y="627"/>
                </a:lnTo>
                <a:lnTo>
                  <a:pt x="1411" y="631"/>
                </a:lnTo>
                <a:lnTo>
                  <a:pt x="1412" y="634"/>
                </a:lnTo>
                <a:lnTo>
                  <a:pt x="1412" y="634"/>
                </a:lnTo>
                <a:lnTo>
                  <a:pt x="1409" y="638"/>
                </a:lnTo>
                <a:lnTo>
                  <a:pt x="1408" y="642"/>
                </a:lnTo>
                <a:lnTo>
                  <a:pt x="1407" y="647"/>
                </a:lnTo>
                <a:lnTo>
                  <a:pt x="1405" y="651"/>
                </a:lnTo>
                <a:lnTo>
                  <a:pt x="1405" y="651"/>
                </a:lnTo>
                <a:lnTo>
                  <a:pt x="1405" y="652"/>
                </a:lnTo>
                <a:lnTo>
                  <a:pt x="1405" y="652"/>
                </a:lnTo>
                <a:lnTo>
                  <a:pt x="1405" y="652"/>
                </a:lnTo>
                <a:lnTo>
                  <a:pt x="1397" y="663"/>
                </a:lnTo>
                <a:lnTo>
                  <a:pt x="1388" y="676"/>
                </a:lnTo>
                <a:lnTo>
                  <a:pt x="1373" y="701"/>
                </a:lnTo>
                <a:lnTo>
                  <a:pt x="1364" y="714"/>
                </a:lnTo>
                <a:lnTo>
                  <a:pt x="1355" y="725"/>
                </a:lnTo>
                <a:lnTo>
                  <a:pt x="1345" y="735"/>
                </a:lnTo>
                <a:lnTo>
                  <a:pt x="1332" y="744"/>
                </a:lnTo>
                <a:lnTo>
                  <a:pt x="1332" y="744"/>
                </a:lnTo>
                <a:close/>
                <a:moveTo>
                  <a:pt x="1369" y="666"/>
                </a:moveTo>
                <a:lnTo>
                  <a:pt x="1369" y="666"/>
                </a:lnTo>
                <a:lnTo>
                  <a:pt x="1370" y="663"/>
                </a:lnTo>
                <a:lnTo>
                  <a:pt x="1371" y="659"/>
                </a:lnTo>
                <a:lnTo>
                  <a:pt x="1374" y="655"/>
                </a:lnTo>
                <a:lnTo>
                  <a:pt x="1376" y="651"/>
                </a:lnTo>
                <a:lnTo>
                  <a:pt x="1376" y="651"/>
                </a:lnTo>
                <a:lnTo>
                  <a:pt x="1378" y="637"/>
                </a:lnTo>
                <a:lnTo>
                  <a:pt x="1380" y="630"/>
                </a:lnTo>
                <a:lnTo>
                  <a:pt x="1384" y="624"/>
                </a:lnTo>
                <a:lnTo>
                  <a:pt x="1387" y="618"/>
                </a:lnTo>
                <a:lnTo>
                  <a:pt x="1393" y="614"/>
                </a:lnTo>
                <a:lnTo>
                  <a:pt x="1400" y="611"/>
                </a:lnTo>
                <a:lnTo>
                  <a:pt x="1407" y="610"/>
                </a:lnTo>
                <a:lnTo>
                  <a:pt x="1369" y="666"/>
                </a:lnTo>
                <a:close/>
                <a:moveTo>
                  <a:pt x="1460" y="571"/>
                </a:moveTo>
                <a:lnTo>
                  <a:pt x="1460" y="571"/>
                </a:lnTo>
                <a:lnTo>
                  <a:pt x="1461" y="569"/>
                </a:lnTo>
                <a:lnTo>
                  <a:pt x="1464" y="569"/>
                </a:lnTo>
                <a:lnTo>
                  <a:pt x="1464" y="569"/>
                </a:lnTo>
                <a:lnTo>
                  <a:pt x="1454" y="586"/>
                </a:lnTo>
                <a:lnTo>
                  <a:pt x="1443" y="603"/>
                </a:lnTo>
                <a:lnTo>
                  <a:pt x="1421" y="634"/>
                </a:lnTo>
                <a:lnTo>
                  <a:pt x="1421" y="634"/>
                </a:lnTo>
                <a:lnTo>
                  <a:pt x="1426" y="614"/>
                </a:lnTo>
                <a:lnTo>
                  <a:pt x="1429" y="604"/>
                </a:lnTo>
                <a:lnTo>
                  <a:pt x="1433" y="596"/>
                </a:lnTo>
                <a:lnTo>
                  <a:pt x="1439" y="588"/>
                </a:lnTo>
                <a:lnTo>
                  <a:pt x="1445" y="581"/>
                </a:lnTo>
                <a:lnTo>
                  <a:pt x="1452" y="575"/>
                </a:lnTo>
                <a:lnTo>
                  <a:pt x="1460" y="571"/>
                </a:lnTo>
                <a:lnTo>
                  <a:pt x="1460" y="571"/>
                </a:lnTo>
                <a:close/>
                <a:moveTo>
                  <a:pt x="1383" y="707"/>
                </a:moveTo>
                <a:lnTo>
                  <a:pt x="1463" y="586"/>
                </a:lnTo>
                <a:lnTo>
                  <a:pt x="1467" y="593"/>
                </a:lnTo>
                <a:lnTo>
                  <a:pt x="1467" y="593"/>
                </a:lnTo>
                <a:lnTo>
                  <a:pt x="1440" y="637"/>
                </a:lnTo>
                <a:lnTo>
                  <a:pt x="1428" y="659"/>
                </a:lnTo>
                <a:lnTo>
                  <a:pt x="1416" y="683"/>
                </a:lnTo>
                <a:lnTo>
                  <a:pt x="1416" y="683"/>
                </a:lnTo>
                <a:lnTo>
                  <a:pt x="1411" y="689"/>
                </a:lnTo>
                <a:lnTo>
                  <a:pt x="1401" y="697"/>
                </a:lnTo>
                <a:lnTo>
                  <a:pt x="1390" y="704"/>
                </a:lnTo>
                <a:lnTo>
                  <a:pt x="1386" y="707"/>
                </a:lnTo>
                <a:lnTo>
                  <a:pt x="1383" y="707"/>
                </a:lnTo>
                <a:lnTo>
                  <a:pt x="1383" y="707"/>
                </a:lnTo>
                <a:close/>
                <a:moveTo>
                  <a:pt x="1539" y="523"/>
                </a:moveTo>
                <a:lnTo>
                  <a:pt x="1539" y="523"/>
                </a:lnTo>
                <a:lnTo>
                  <a:pt x="1529" y="541"/>
                </a:lnTo>
                <a:lnTo>
                  <a:pt x="1519" y="559"/>
                </a:lnTo>
                <a:lnTo>
                  <a:pt x="1519" y="559"/>
                </a:lnTo>
                <a:lnTo>
                  <a:pt x="1501" y="595"/>
                </a:lnTo>
                <a:lnTo>
                  <a:pt x="1491" y="613"/>
                </a:lnTo>
                <a:lnTo>
                  <a:pt x="1481" y="630"/>
                </a:lnTo>
                <a:lnTo>
                  <a:pt x="1470" y="647"/>
                </a:lnTo>
                <a:lnTo>
                  <a:pt x="1457" y="662"/>
                </a:lnTo>
                <a:lnTo>
                  <a:pt x="1449" y="668"/>
                </a:lnTo>
                <a:lnTo>
                  <a:pt x="1442" y="673"/>
                </a:lnTo>
                <a:lnTo>
                  <a:pt x="1433" y="679"/>
                </a:lnTo>
                <a:lnTo>
                  <a:pt x="1423" y="683"/>
                </a:lnTo>
                <a:lnTo>
                  <a:pt x="1423" y="683"/>
                </a:lnTo>
                <a:lnTo>
                  <a:pt x="1436" y="661"/>
                </a:lnTo>
                <a:lnTo>
                  <a:pt x="1450" y="640"/>
                </a:lnTo>
                <a:lnTo>
                  <a:pt x="1480" y="599"/>
                </a:lnTo>
                <a:lnTo>
                  <a:pt x="1509" y="561"/>
                </a:lnTo>
                <a:lnTo>
                  <a:pt x="1539" y="523"/>
                </a:lnTo>
                <a:lnTo>
                  <a:pt x="1539" y="523"/>
                </a:lnTo>
                <a:close/>
                <a:moveTo>
                  <a:pt x="1473" y="569"/>
                </a:moveTo>
                <a:lnTo>
                  <a:pt x="1473" y="569"/>
                </a:lnTo>
                <a:lnTo>
                  <a:pt x="1477" y="566"/>
                </a:lnTo>
                <a:lnTo>
                  <a:pt x="1480" y="562"/>
                </a:lnTo>
                <a:lnTo>
                  <a:pt x="1482" y="558"/>
                </a:lnTo>
                <a:lnTo>
                  <a:pt x="1484" y="558"/>
                </a:lnTo>
                <a:lnTo>
                  <a:pt x="1487" y="558"/>
                </a:lnTo>
                <a:lnTo>
                  <a:pt x="1487" y="558"/>
                </a:lnTo>
                <a:lnTo>
                  <a:pt x="1482" y="564"/>
                </a:lnTo>
                <a:lnTo>
                  <a:pt x="1481" y="566"/>
                </a:lnTo>
                <a:lnTo>
                  <a:pt x="1482" y="571"/>
                </a:lnTo>
                <a:lnTo>
                  <a:pt x="1482" y="571"/>
                </a:lnTo>
                <a:lnTo>
                  <a:pt x="1484" y="565"/>
                </a:lnTo>
                <a:lnTo>
                  <a:pt x="1487" y="559"/>
                </a:lnTo>
                <a:lnTo>
                  <a:pt x="1494" y="550"/>
                </a:lnTo>
                <a:lnTo>
                  <a:pt x="1504" y="543"/>
                </a:lnTo>
                <a:lnTo>
                  <a:pt x="1515" y="538"/>
                </a:lnTo>
                <a:lnTo>
                  <a:pt x="1515" y="538"/>
                </a:lnTo>
                <a:lnTo>
                  <a:pt x="1506" y="551"/>
                </a:lnTo>
                <a:lnTo>
                  <a:pt x="1497" y="566"/>
                </a:lnTo>
                <a:lnTo>
                  <a:pt x="1484" y="582"/>
                </a:lnTo>
                <a:lnTo>
                  <a:pt x="1473" y="595"/>
                </a:lnTo>
                <a:lnTo>
                  <a:pt x="1473" y="595"/>
                </a:lnTo>
                <a:lnTo>
                  <a:pt x="1473" y="593"/>
                </a:lnTo>
                <a:lnTo>
                  <a:pt x="1471" y="593"/>
                </a:lnTo>
                <a:lnTo>
                  <a:pt x="1471" y="593"/>
                </a:lnTo>
                <a:lnTo>
                  <a:pt x="1474" y="586"/>
                </a:lnTo>
                <a:lnTo>
                  <a:pt x="1480" y="578"/>
                </a:lnTo>
                <a:lnTo>
                  <a:pt x="1481" y="573"/>
                </a:lnTo>
                <a:lnTo>
                  <a:pt x="1480" y="571"/>
                </a:lnTo>
                <a:lnTo>
                  <a:pt x="1478" y="569"/>
                </a:lnTo>
                <a:lnTo>
                  <a:pt x="1473" y="569"/>
                </a:lnTo>
                <a:lnTo>
                  <a:pt x="1473" y="569"/>
                </a:lnTo>
                <a:close/>
                <a:moveTo>
                  <a:pt x="1578" y="492"/>
                </a:moveTo>
                <a:lnTo>
                  <a:pt x="1522" y="569"/>
                </a:lnTo>
                <a:lnTo>
                  <a:pt x="1522" y="569"/>
                </a:lnTo>
                <a:lnTo>
                  <a:pt x="1527" y="558"/>
                </a:lnTo>
                <a:lnTo>
                  <a:pt x="1533" y="547"/>
                </a:lnTo>
                <a:lnTo>
                  <a:pt x="1546" y="526"/>
                </a:lnTo>
                <a:lnTo>
                  <a:pt x="1551" y="514"/>
                </a:lnTo>
                <a:lnTo>
                  <a:pt x="1560" y="506"/>
                </a:lnTo>
                <a:lnTo>
                  <a:pt x="1568" y="498"/>
                </a:lnTo>
                <a:lnTo>
                  <a:pt x="1578" y="492"/>
                </a:lnTo>
                <a:lnTo>
                  <a:pt x="1578" y="492"/>
                </a:lnTo>
                <a:close/>
                <a:moveTo>
                  <a:pt x="1438" y="690"/>
                </a:moveTo>
                <a:lnTo>
                  <a:pt x="1532" y="628"/>
                </a:lnTo>
                <a:lnTo>
                  <a:pt x="1532" y="628"/>
                </a:lnTo>
                <a:lnTo>
                  <a:pt x="1509" y="644"/>
                </a:lnTo>
                <a:lnTo>
                  <a:pt x="1485" y="661"/>
                </a:lnTo>
                <a:lnTo>
                  <a:pt x="1438" y="690"/>
                </a:lnTo>
                <a:lnTo>
                  <a:pt x="1438" y="690"/>
                </a:lnTo>
                <a:close/>
                <a:moveTo>
                  <a:pt x="1487" y="641"/>
                </a:moveTo>
                <a:lnTo>
                  <a:pt x="1487" y="641"/>
                </a:lnTo>
                <a:lnTo>
                  <a:pt x="1495" y="630"/>
                </a:lnTo>
                <a:lnTo>
                  <a:pt x="1502" y="617"/>
                </a:lnTo>
                <a:lnTo>
                  <a:pt x="1508" y="603"/>
                </a:lnTo>
                <a:lnTo>
                  <a:pt x="1512" y="588"/>
                </a:lnTo>
                <a:lnTo>
                  <a:pt x="1515" y="600"/>
                </a:lnTo>
                <a:lnTo>
                  <a:pt x="1515" y="600"/>
                </a:lnTo>
                <a:lnTo>
                  <a:pt x="1523" y="583"/>
                </a:lnTo>
                <a:lnTo>
                  <a:pt x="1533" y="566"/>
                </a:lnTo>
                <a:lnTo>
                  <a:pt x="1554" y="534"/>
                </a:lnTo>
                <a:lnTo>
                  <a:pt x="1577" y="503"/>
                </a:lnTo>
                <a:lnTo>
                  <a:pt x="1602" y="472"/>
                </a:lnTo>
                <a:lnTo>
                  <a:pt x="1602" y="472"/>
                </a:lnTo>
                <a:lnTo>
                  <a:pt x="1602" y="481"/>
                </a:lnTo>
                <a:lnTo>
                  <a:pt x="1599" y="486"/>
                </a:lnTo>
                <a:lnTo>
                  <a:pt x="1593" y="496"/>
                </a:lnTo>
                <a:lnTo>
                  <a:pt x="1591" y="502"/>
                </a:lnTo>
                <a:lnTo>
                  <a:pt x="1589" y="506"/>
                </a:lnTo>
                <a:lnTo>
                  <a:pt x="1591" y="512"/>
                </a:lnTo>
                <a:lnTo>
                  <a:pt x="1593" y="519"/>
                </a:lnTo>
                <a:lnTo>
                  <a:pt x="1593" y="519"/>
                </a:lnTo>
                <a:lnTo>
                  <a:pt x="1601" y="496"/>
                </a:lnTo>
                <a:lnTo>
                  <a:pt x="1605" y="485"/>
                </a:lnTo>
                <a:lnTo>
                  <a:pt x="1609" y="477"/>
                </a:lnTo>
                <a:lnTo>
                  <a:pt x="1616" y="468"/>
                </a:lnTo>
                <a:lnTo>
                  <a:pt x="1623" y="461"/>
                </a:lnTo>
                <a:lnTo>
                  <a:pt x="1631" y="455"/>
                </a:lnTo>
                <a:lnTo>
                  <a:pt x="1641" y="453"/>
                </a:lnTo>
                <a:lnTo>
                  <a:pt x="1641" y="453"/>
                </a:lnTo>
                <a:lnTo>
                  <a:pt x="1644" y="451"/>
                </a:lnTo>
                <a:lnTo>
                  <a:pt x="1645" y="450"/>
                </a:lnTo>
                <a:lnTo>
                  <a:pt x="1647" y="448"/>
                </a:lnTo>
                <a:lnTo>
                  <a:pt x="1650" y="448"/>
                </a:lnTo>
                <a:lnTo>
                  <a:pt x="1585" y="533"/>
                </a:lnTo>
                <a:lnTo>
                  <a:pt x="1582" y="530"/>
                </a:lnTo>
                <a:lnTo>
                  <a:pt x="1582" y="530"/>
                </a:lnTo>
                <a:lnTo>
                  <a:pt x="1568" y="547"/>
                </a:lnTo>
                <a:lnTo>
                  <a:pt x="1554" y="568"/>
                </a:lnTo>
                <a:lnTo>
                  <a:pt x="1542" y="590"/>
                </a:lnTo>
                <a:lnTo>
                  <a:pt x="1533" y="611"/>
                </a:lnTo>
                <a:lnTo>
                  <a:pt x="1533" y="611"/>
                </a:lnTo>
                <a:lnTo>
                  <a:pt x="1530" y="616"/>
                </a:lnTo>
                <a:lnTo>
                  <a:pt x="1526" y="620"/>
                </a:lnTo>
                <a:lnTo>
                  <a:pt x="1515" y="628"/>
                </a:lnTo>
                <a:lnTo>
                  <a:pt x="1487" y="641"/>
                </a:lnTo>
                <a:lnTo>
                  <a:pt x="1487" y="641"/>
                </a:lnTo>
                <a:close/>
                <a:moveTo>
                  <a:pt x="1557" y="597"/>
                </a:moveTo>
                <a:lnTo>
                  <a:pt x="1577" y="555"/>
                </a:lnTo>
                <a:lnTo>
                  <a:pt x="1577" y="555"/>
                </a:lnTo>
                <a:lnTo>
                  <a:pt x="1577" y="551"/>
                </a:lnTo>
                <a:lnTo>
                  <a:pt x="1578" y="547"/>
                </a:lnTo>
                <a:lnTo>
                  <a:pt x="1582" y="538"/>
                </a:lnTo>
                <a:lnTo>
                  <a:pt x="1582" y="538"/>
                </a:lnTo>
                <a:lnTo>
                  <a:pt x="1582" y="544"/>
                </a:lnTo>
                <a:lnTo>
                  <a:pt x="1581" y="548"/>
                </a:lnTo>
                <a:lnTo>
                  <a:pt x="1577" y="555"/>
                </a:lnTo>
                <a:lnTo>
                  <a:pt x="1648" y="461"/>
                </a:lnTo>
                <a:lnTo>
                  <a:pt x="1648" y="461"/>
                </a:lnTo>
                <a:lnTo>
                  <a:pt x="1641" y="477"/>
                </a:lnTo>
                <a:lnTo>
                  <a:pt x="1633" y="491"/>
                </a:lnTo>
                <a:lnTo>
                  <a:pt x="1616" y="520"/>
                </a:lnTo>
                <a:lnTo>
                  <a:pt x="1599" y="548"/>
                </a:lnTo>
                <a:lnTo>
                  <a:pt x="1591" y="564"/>
                </a:lnTo>
                <a:lnTo>
                  <a:pt x="1584" y="579"/>
                </a:lnTo>
                <a:lnTo>
                  <a:pt x="1584" y="579"/>
                </a:lnTo>
                <a:lnTo>
                  <a:pt x="1579" y="583"/>
                </a:lnTo>
                <a:lnTo>
                  <a:pt x="1572" y="589"/>
                </a:lnTo>
                <a:lnTo>
                  <a:pt x="1557" y="597"/>
                </a:lnTo>
                <a:lnTo>
                  <a:pt x="1557" y="597"/>
                </a:lnTo>
                <a:close/>
                <a:moveTo>
                  <a:pt x="1606" y="562"/>
                </a:moveTo>
                <a:lnTo>
                  <a:pt x="1606" y="562"/>
                </a:lnTo>
                <a:lnTo>
                  <a:pt x="1610" y="550"/>
                </a:lnTo>
                <a:lnTo>
                  <a:pt x="1616" y="538"/>
                </a:lnTo>
                <a:lnTo>
                  <a:pt x="1622" y="527"/>
                </a:lnTo>
                <a:lnTo>
                  <a:pt x="1629" y="516"/>
                </a:lnTo>
                <a:lnTo>
                  <a:pt x="1629" y="524"/>
                </a:lnTo>
                <a:lnTo>
                  <a:pt x="1629" y="524"/>
                </a:lnTo>
                <a:lnTo>
                  <a:pt x="1650" y="491"/>
                </a:lnTo>
                <a:lnTo>
                  <a:pt x="1672" y="458"/>
                </a:lnTo>
                <a:lnTo>
                  <a:pt x="1695" y="429"/>
                </a:lnTo>
                <a:lnTo>
                  <a:pt x="1719" y="401"/>
                </a:lnTo>
                <a:lnTo>
                  <a:pt x="1719" y="401"/>
                </a:lnTo>
                <a:lnTo>
                  <a:pt x="1717" y="405"/>
                </a:lnTo>
                <a:lnTo>
                  <a:pt x="1716" y="409"/>
                </a:lnTo>
                <a:lnTo>
                  <a:pt x="1712" y="419"/>
                </a:lnTo>
                <a:lnTo>
                  <a:pt x="1712" y="419"/>
                </a:lnTo>
                <a:lnTo>
                  <a:pt x="1692" y="461"/>
                </a:lnTo>
                <a:lnTo>
                  <a:pt x="1671" y="505"/>
                </a:lnTo>
                <a:lnTo>
                  <a:pt x="1671" y="505"/>
                </a:lnTo>
                <a:lnTo>
                  <a:pt x="1665" y="514"/>
                </a:lnTo>
                <a:lnTo>
                  <a:pt x="1660" y="524"/>
                </a:lnTo>
                <a:lnTo>
                  <a:pt x="1653" y="533"/>
                </a:lnTo>
                <a:lnTo>
                  <a:pt x="1644" y="541"/>
                </a:lnTo>
                <a:lnTo>
                  <a:pt x="1636" y="548"/>
                </a:lnTo>
                <a:lnTo>
                  <a:pt x="1627" y="554"/>
                </a:lnTo>
                <a:lnTo>
                  <a:pt x="1617" y="558"/>
                </a:lnTo>
                <a:lnTo>
                  <a:pt x="1606" y="562"/>
                </a:lnTo>
                <a:lnTo>
                  <a:pt x="1606" y="562"/>
                </a:lnTo>
                <a:close/>
                <a:moveTo>
                  <a:pt x="1667" y="439"/>
                </a:moveTo>
                <a:lnTo>
                  <a:pt x="1667" y="439"/>
                </a:lnTo>
                <a:lnTo>
                  <a:pt x="1672" y="434"/>
                </a:lnTo>
                <a:lnTo>
                  <a:pt x="1678" y="430"/>
                </a:lnTo>
                <a:lnTo>
                  <a:pt x="1683" y="425"/>
                </a:lnTo>
                <a:lnTo>
                  <a:pt x="1690" y="422"/>
                </a:lnTo>
                <a:lnTo>
                  <a:pt x="1661" y="461"/>
                </a:lnTo>
                <a:lnTo>
                  <a:pt x="1661" y="461"/>
                </a:lnTo>
                <a:lnTo>
                  <a:pt x="1662" y="458"/>
                </a:lnTo>
                <a:lnTo>
                  <a:pt x="1662" y="455"/>
                </a:lnTo>
                <a:lnTo>
                  <a:pt x="1661" y="450"/>
                </a:lnTo>
                <a:lnTo>
                  <a:pt x="1661" y="447"/>
                </a:lnTo>
                <a:lnTo>
                  <a:pt x="1661" y="444"/>
                </a:lnTo>
                <a:lnTo>
                  <a:pt x="1662" y="441"/>
                </a:lnTo>
                <a:lnTo>
                  <a:pt x="1667" y="439"/>
                </a:lnTo>
                <a:lnTo>
                  <a:pt x="1667" y="439"/>
                </a:lnTo>
                <a:close/>
                <a:moveTo>
                  <a:pt x="1765" y="370"/>
                </a:moveTo>
                <a:lnTo>
                  <a:pt x="1706" y="444"/>
                </a:lnTo>
                <a:lnTo>
                  <a:pt x="1706" y="444"/>
                </a:lnTo>
                <a:lnTo>
                  <a:pt x="1706" y="443"/>
                </a:lnTo>
                <a:lnTo>
                  <a:pt x="1707" y="440"/>
                </a:lnTo>
                <a:lnTo>
                  <a:pt x="1709" y="437"/>
                </a:lnTo>
                <a:lnTo>
                  <a:pt x="1709" y="437"/>
                </a:lnTo>
                <a:lnTo>
                  <a:pt x="1719" y="416"/>
                </a:lnTo>
                <a:lnTo>
                  <a:pt x="1724" y="405"/>
                </a:lnTo>
                <a:lnTo>
                  <a:pt x="1730" y="395"/>
                </a:lnTo>
                <a:lnTo>
                  <a:pt x="1738" y="387"/>
                </a:lnTo>
                <a:lnTo>
                  <a:pt x="1745" y="378"/>
                </a:lnTo>
                <a:lnTo>
                  <a:pt x="1755" y="373"/>
                </a:lnTo>
                <a:lnTo>
                  <a:pt x="1766" y="368"/>
                </a:lnTo>
                <a:lnTo>
                  <a:pt x="1766" y="368"/>
                </a:lnTo>
                <a:lnTo>
                  <a:pt x="1765" y="370"/>
                </a:lnTo>
                <a:lnTo>
                  <a:pt x="1765" y="370"/>
                </a:lnTo>
                <a:close/>
                <a:moveTo>
                  <a:pt x="1668" y="526"/>
                </a:moveTo>
                <a:lnTo>
                  <a:pt x="1668" y="526"/>
                </a:lnTo>
                <a:lnTo>
                  <a:pt x="1679" y="503"/>
                </a:lnTo>
                <a:lnTo>
                  <a:pt x="1692" y="482"/>
                </a:lnTo>
                <a:lnTo>
                  <a:pt x="1705" y="462"/>
                </a:lnTo>
                <a:lnTo>
                  <a:pt x="1717" y="443"/>
                </a:lnTo>
                <a:lnTo>
                  <a:pt x="1745" y="406"/>
                </a:lnTo>
                <a:lnTo>
                  <a:pt x="1775" y="373"/>
                </a:lnTo>
                <a:lnTo>
                  <a:pt x="1775" y="373"/>
                </a:lnTo>
                <a:lnTo>
                  <a:pt x="1779" y="370"/>
                </a:lnTo>
                <a:lnTo>
                  <a:pt x="1709" y="500"/>
                </a:lnTo>
                <a:lnTo>
                  <a:pt x="1709" y="500"/>
                </a:lnTo>
                <a:lnTo>
                  <a:pt x="1706" y="503"/>
                </a:lnTo>
                <a:lnTo>
                  <a:pt x="1703" y="507"/>
                </a:lnTo>
                <a:lnTo>
                  <a:pt x="1692" y="513"/>
                </a:lnTo>
                <a:lnTo>
                  <a:pt x="1681" y="519"/>
                </a:lnTo>
                <a:lnTo>
                  <a:pt x="1668" y="526"/>
                </a:lnTo>
                <a:lnTo>
                  <a:pt x="1668" y="526"/>
                </a:lnTo>
                <a:close/>
                <a:moveTo>
                  <a:pt x="1761" y="465"/>
                </a:moveTo>
                <a:lnTo>
                  <a:pt x="1761" y="465"/>
                </a:lnTo>
                <a:lnTo>
                  <a:pt x="1758" y="469"/>
                </a:lnTo>
                <a:lnTo>
                  <a:pt x="1755" y="472"/>
                </a:lnTo>
                <a:lnTo>
                  <a:pt x="1745" y="478"/>
                </a:lnTo>
                <a:lnTo>
                  <a:pt x="1735" y="484"/>
                </a:lnTo>
                <a:lnTo>
                  <a:pt x="1726" y="491"/>
                </a:lnTo>
                <a:lnTo>
                  <a:pt x="1726" y="491"/>
                </a:lnTo>
                <a:lnTo>
                  <a:pt x="1747" y="451"/>
                </a:lnTo>
                <a:lnTo>
                  <a:pt x="1768" y="413"/>
                </a:lnTo>
                <a:lnTo>
                  <a:pt x="1792" y="378"/>
                </a:lnTo>
                <a:lnTo>
                  <a:pt x="1816" y="344"/>
                </a:lnTo>
                <a:lnTo>
                  <a:pt x="1816" y="344"/>
                </a:lnTo>
                <a:lnTo>
                  <a:pt x="1821" y="337"/>
                </a:lnTo>
                <a:lnTo>
                  <a:pt x="1821" y="337"/>
                </a:lnTo>
                <a:lnTo>
                  <a:pt x="1792" y="405"/>
                </a:lnTo>
                <a:lnTo>
                  <a:pt x="1776" y="437"/>
                </a:lnTo>
                <a:lnTo>
                  <a:pt x="1761" y="465"/>
                </a:lnTo>
                <a:lnTo>
                  <a:pt x="1761" y="465"/>
                </a:lnTo>
                <a:close/>
                <a:moveTo>
                  <a:pt x="1785" y="377"/>
                </a:moveTo>
                <a:lnTo>
                  <a:pt x="1785" y="377"/>
                </a:lnTo>
                <a:lnTo>
                  <a:pt x="1787" y="371"/>
                </a:lnTo>
                <a:lnTo>
                  <a:pt x="1790" y="366"/>
                </a:lnTo>
                <a:lnTo>
                  <a:pt x="1794" y="356"/>
                </a:lnTo>
                <a:lnTo>
                  <a:pt x="1796" y="350"/>
                </a:lnTo>
                <a:lnTo>
                  <a:pt x="1800" y="346"/>
                </a:lnTo>
                <a:lnTo>
                  <a:pt x="1804" y="342"/>
                </a:lnTo>
                <a:lnTo>
                  <a:pt x="1810" y="339"/>
                </a:lnTo>
                <a:lnTo>
                  <a:pt x="1810" y="339"/>
                </a:lnTo>
                <a:lnTo>
                  <a:pt x="1803" y="349"/>
                </a:lnTo>
                <a:lnTo>
                  <a:pt x="1797" y="358"/>
                </a:lnTo>
                <a:lnTo>
                  <a:pt x="1792" y="368"/>
                </a:lnTo>
                <a:lnTo>
                  <a:pt x="1785" y="377"/>
                </a:lnTo>
                <a:lnTo>
                  <a:pt x="1785" y="377"/>
                </a:lnTo>
                <a:close/>
                <a:moveTo>
                  <a:pt x="1771" y="475"/>
                </a:moveTo>
                <a:lnTo>
                  <a:pt x="1771" y="475"/>
                </a:lnTo>
                <a:lnTo>
                  <a:pt x="1773" y="471"/>
                </a:lnTo>
                <a:lnTo>
                  <a:pt x="1778" y="468"/>
                </a:lnTo>
                <a:lnTo>
                  <a:pt x="1783" y="467"/>
                </a:lnTo>
                <a:lnTo>
                  <a:pt x="1787" y="462"/>
                </a:lnTo>
                <a:lnTo>
                  <a:pt x="1787" y="462"/>
                </a:lnTo>
                <a:lnTo>
                  <a:pt x="1789" y="465"/>
                </a:lnTo>
                <a:lnTo>
                  <a:pt x="1789" y="467"/>
                </a:lnTo>
                <a:lnTo>
                  <a:pt x="1787" y="468"/>
                </a:lnTo>
                <a:lnTo>
                  <a:pt x="1783" y="471"/>
                </a:lnTo>
                <a:lnTo>
                  <a:pt x="1776" y="474"/>
                </a:lnTo>
                <a:lnTo>
                  <a:pt x="1771" y="475"/>
                </a:lnTo>
                <a:lnTo>
                  <a:pt x="1771" y="475"/>
                </a:lnTo>
                <a:close/>
                <a:moveTo>
                  <a:pt x="1799" y="444"/>
                </a:moveTo>
                <a:lnTo>
                  <a:pt x="1799" y="444"/>
                </a:lnTo>
                <a:lnTo>
                  <a:pt x="1796" y="447"/>
                </a:lnTo>
                <a:lnTo>
                  <a:pt x="1790" y="451"/>
                </a:lnTo>
                <a:lnTo>
                  <a:pt x="1778" y="458"/>
                </a:lnTo>
                <a:lnTo>
                  <a:pt x="1778" y="458"/>
                </a:lnTo>
                <a:lnTo>
                  <a:pt x="1789" y="433"/>
                </a:lnTo>
                <a:lnTo>
                  <a:pt x="1801" y="408"/>
                </a:lnTo>
                <a:lnTo>
                  <a:pt x="1807" y="395"/>
                </a:lnTo>
                <a:lnTo>
                  <a:pt x="1811" y="381"/>
                </a:lnTo>
                <a:lnTo>
                  <a:pt x="1816" y="367"/>
                </a:lnTo>
                <a:lnTo>
                  <a:pt x="1817" y="353"/>
                </a:lnTo>
                <a:lnTo>
                  <a:pt x="1817" y="353"/>
                </a:lnTo>
                <a:lnTo>
                  <a:pt x="1818" y="357"/>
                </a:lnTo>
                <a:lnTo>
                  <a:pt x="1821" y="358"/>
                </a:lnTo>
                <a:lnTo>
                  <a:pt x="1824" y="358"/>
                </a:lnTo>
                <a:lnTo>
                  <a:pt x="1799" y="444"/>
                </a:lnTo>
                <a:close/>
                <a:moveTo>
                  <a:pt x="1289" y="104"/>
                </a:moveTo>
                <a:lnTo>
                  <a:pt x="1289" y="104"/>
                </a:lnTo>
                <a:lnTo>
                  <a:pt x="1289" y="115"/>
                </a:lnTo>
                <a:lnTo>
                  <a:pt x="1290" y="125"/>
                </a:lnTo>
                <a:lnTo>
                  <a:pt x="1290" y="125"/>
                </a:lnTo>
                <a:lnTo>
                  <a:pt x="1289" y="132"/>
                </a:lnTo>
                <a:lnTo>
                  <a:pt x="1287" y="139"/>
                </a:lnTo>
                <a:lnTo>
                  <a:pt x="1279" y="153"/>
                </a:lnTo>
                <a:lnTo>
                  <a:pt x="1270" y="167"/>
                </a:lnTo>
                <a:lnTo>
                  <a:pt x="1267" y="174"/>
                </a:lnTo>
                <a:lnTo>
                  <a:pt x="1266" y="183"/>
                </a:lnTo>
                <a:lnTo>
                  <a:pt x="1266" y="183"/>
                </a:lnTo>
                <a:lnTo>
                  <a:pt x="1267" y="181"/>
                </a:lnTo>
                <a:lnTo>
                  <a:pt x="1270" y="180"/>
                </a:lnTo>
                <a:lnTo>
                  <a:pt x="1270" y="180"/>
                </a:lnTo>
                <a:lnTo>
                  <a:pt x="1276" y="173"/>
                </a:lnTo>
                <a:lnTo>
                  <a:pt x="1280" y="163"/>
                </a:lnTo>
                <a:lnTo>
                  <a:pt x="1291" y="142"/>
                </a:lnTo>
                <a:lnTo>
                  <a:pt x="1291" y="142"/>
                </a:lnTo>
                <a:lnTo>
                  <a:pt x="1293" y="149"/>
                </a:lnTo>
                <a:lnTo>
                  <a:pt x="1294" y="156"/>
                </a:lnTo>
                <a:lnTo>
                  <a:pt x="1293" y="163"/>
                </a:lnTo>
                <a:lnTo>
                  <a:pt x="1291" y="170"/>
                </a:lnTo>
                <a:lnTo>
                  <a:pt x="1291" y="170"/>
                </a:lnTo>
                <a:lnTo>
                  <a:pt x="1289" y="173"/>
                </a:lnTo>
                <a:lnTo>
                  <a:pt x="1284" y="176"/>
                </a:lnTo>
                <a:lnTo>
                  <a:pt x="1279" y="179"/>
                </a:lnTo>
                <a:lnTo>
                  <a:pt x="1273" y="183"/>
                </a:lnTo>
                <a:lnTo>
                  <a:pt x="1273" y="183"/>
                </a:lnTo>
                <a:lnTo>
                  <a:pt x="1270" y="184"/>
                </a:lnTo>
                <a:lnTo>
                  <a:pt x="1267" y="187"/>
                </a:lnTo>
                <a:lnTo>
                  <a:pt x="1266" y="187"/>
                </a:lnTo>
                <a:lnTo>
                  <a:pt x="1266" y="187"/>
                </a:lnTo>
                <a:lnTo>
                  <a:pt x="1266" y="183"/>
                </a:lnTo>
                <a:lnTo>
                  <a:pt x="1266" y="183"/>
                </a:lnTo>
                <a:lnTo>
                  <a:pt x="1263" y="186"/>
                </a:lnTo>
                <a:lnTo>
                  <a:pt x="1260" y="187"/>
                </a:lnTo>
                <a:lnTo>
                  <a:pt x="1258" y="187"/>
                </a:lnTo>
                <a:lnTo>
                  <a:pt x="1253" y="187"/>
                </a:lnTo>
                <a:lnTo>
                  <a:pt x="1239" y="184"/>
                </a:lnTo>
                <a:lnTo>
                  <a:pt x="1239" y="184"/>
                </a:lnTo>
                <a:lnTo>
                  <a:pt x="1246" y="176"/>
                </a:lnTo>
                <a:lnTo>
                  <a:pt x="1253" y="167"/>
                </a:lnTo>
                <a:lnTo>
                  <a:pt x="1262" y="160"/>
                </a:lnTo>
                <a:lnTo>
                  <a:pt x="1269" y="152"/>
                </a:lnTo>
                <a:lnTo>
                  <a:pt x="1269" y="152"/>
                </a:lnTo>
                <a:lnTo>
                  <a:pt x="1265" y="151"/>
                </a:lnTo>
                <a:lnTo>
                  <a:pt x="1260" y="152"/>
                </a:lnTo>
                <a:lnTo>
                  <a:pt x="1258" y="155"/>
                </a:lnTo>
                <a:lnTo>
                  <a:pt x="1253" y="158"/>
                </a:lnTo>
                <a:lnTo>
                  <a:pt x="1246" y="167"/>
                </a:lnTo>
                <a:lnTo>
                  <a:pt x="1239" y="174"/>
                </a:lnTo>
                <a:lnTo>
                  <a:pt x="1239" y="174"/>
                </a:lnTo>
                <a:lnTo>
                  <a:pt x="1241" y="177"/>
                </a:lnTo>
                <a:lnTo>
                  <a:pt x="1238" y="177"/>
                </a:lnTo>
                <a:lnTo>
                  <a:pt x="1235" y="177"/>
                </a:lnTo>
                <a:lnTo>
                  <a:pt x="1234" y="176"/>
                </a:lnTo>
                <a:lnTo>
                  <a:pt x="1234" y="176"/>
                </a:lnTo>
                <a:lnTo>
                  <a:pt x="1258" y="139"/>
                </a:lnTo>
                <a:lnTo>
                  <a:pt x="1270" y="120"/>
                </a:lnTo>
                <a:lnTo>
                  <a:pt x="1280" y="100"/>
                </a:lnTo>
                <a:lnTo>
                  <a:pt x="1280" y="100"/>
                </a:lnTo>
                <a:lnTo>
                  <a:pt x="1283" y="96"/>
                </a:lnTo>
                <a:lnTo>
                  <a:pt x="1284" y="94"/>
                </a:lnTo>
                <a:lnTo>
                  <a:pt x="1286" y="94"/>
                </a:lnTo>
                <a:lnTo>
                  <a:pt x="1287" y="96"/>
                </a:lnTo>
                <a:lnTo>
                  <a:pt x="1289" y="101"/>
                </a:lnTo>
                <a:lnTo>
                  <a:pt x="1289" y="104"/>
                </a:lnTo>
                <a:lnTo>
                  <a:pt x="1289" y="104"/>
                </a:lnTo>
                <a:close/>
                <a:moveTo>
                  <a:pt x="1293" y="190"/>
                </a:moveTo>
                <a:lnTo>
                  <a:pt x="1273" y="188"/>
                </a:lnTo>
                <a:lnTo>
                  <a:pt x="1273" y="188"/>
                </a:lnTo>
                <a:lnTo>
                  <a:pt x="1279" y="187"/>
                </a:lnTo>
                <a:lnTo>
                  <a:pt x="1284" y="183"/>
                </a:lnTo>
                <a:lnTo>
                  <a:pt x="1293" y="174"/>
                </a:lnTo>
                <a:lnTo>
                  <a:pt x="1293" y="174"/>
                </a:lnTo>
                <a:lnTo>
                  <a:pt x="1293" y="183"/>
                </a:lnTo>
                <a:lnTo>
                  <a:pt x="1294" y="186"/>
                </a:lnTo>
                <a:lnTo>
                  <a:pt x="1293" y="190"/>
                </a:lnTo>
                <a:lnTo>
                  <a:pt x="1293" y="190"/>
                </a:lnTo>
                <a:close/>
                <a:moveTo>
                  <a:pt x="1211" y="181"/>
                </a:moveTo>
                <a:lnTo>
                  <a:pt x="1217" y="170"/>
                </a:lnTo>
                <a:lnTo>
                  <a:pt x="1221" y="166"/>
                </a:lnTo>
                <a:lnTo>
                  <a:pt x="1223" y="165"/>
                </a:lnTo>
                <a:lnTo>
                  <a:pt x="1223" y="165"/>
                </a:lnTo>
                <a:lnTo>
                  <a:pt x="1231" y="156"/>
                </a:lnTo>
                <a:lnTo>
                  <a:pt x="1239" y="146"/>
                </a:lnTo>
                <a:lnTo>
                  <a:pt x="1246" y="136"/>
                </a:lnTo>
                <a:lnTo>
                  <a:pt x="1249" y="135"/>
                </a:lnTo>
                <a:lnTo>
                  <a:pt x="1253" y="134"/>
                </a:lnTo>
                <a:lnTo>
                  <a:pt x="1253" y="134"/>
                </a:lnTo>
                <a:lnTo>
                  <a:pt x="1245" y="142"/>
                </a:lnTo>
                <a:lnTo>
                  <a:pt x="1238" y="153"/>
                </a:lnTo>
                <a:lnTo>
                  <a:pt x="1231" y="165"/>
                </a:lnTo>
                <a:lnTo>
                  <a:pt x="1225" y="176"/>
                </a:lnTo>
                <a:lnTo>
                  <a:pt x="1225" y="176"/>
                </a:lnTo>
                <a:lnTo>
                  <a:pt x="1224" y="179"/>
                </a:lnTo>
                <a:lnTo>
                  <a:pt x="1220" y="181"/>
                </a:lnTo>
                <a:lnTo>
                  <a:pt x="1215" y="183"/>
                </a:lnTo>
                <a:lnTo>
                  <a:pt x="1214" y="183"/>
                </a:lnTo>
                <a:lnTo>
                  <a:pt x="1211" y="181"/>
                </a:lnTo>
                <a:lnTo>
                  <a:pt x="1211" y="181"/>
                </a:lnTo>
                <a:close/>
                <a:moveTo>
                  <a:pt x="1220" y="194"/>
                </a:moveTo>
                <a:lnTo>
                  <a:pt x="1220" y="194"/>
                </a:lnTo>
                <a:lnTo>
                  <a:pt x="1214" y="195"/>
                </a:lnTo>
                <a:lnTo>
                  <a:pt x="1208" y="197"/>
                </a:lnTo>
                <a:lnTo>
                  <a:pt x="1197" y="195"/>
                </a:lnTo>
                <a:lnTo>
                  <a:pt x="1197" y="195"/>
                </a:lnTo>
                <a:lnTo>
                  <a:pt x="1199" y="193"/>
                </a:lnTo>
                <a:lnTo>
                  <a:pt x="1201" y="193"/>
                </a:lnTo>
                <a:lnTo>
                  <a:pt x="1201" y="193"/>
                </a:lnTo>
                <a:lnTo>
                  <a:pt x="1210" y="193"/>
                </a:lnTo>
                <a:lnTo>
                  <a:pt x="1220" y="194"/>
                </a:lnTo>
                <a:lnTo>
                  <a:pt x="1220" y="194"/>
                </a:lnTo>
                <a:close/>
                <a:moveTo>
                  <a:pt x="1259" y="108"/>
                </a:moveTo>
                <a:lnTo>
                  <a:pt x="1259" y="108"/>
                </a:lnTo>
                <a:lnTo>
                  <a:pt x="1242" y="134"/>
                </a:lnTo>
                <a:lnTo>
                  <a:pt x="1234" y="145"/>
                </a:lnTo>
                <a:lnTo>
                  <a:pt x="1230" y="149"/>
                </a:lnTo>
                <a:lnTo>
                  <a:pt x="1224" y="152"/>
                </a:lnTo>
                <a:lnTo>
                  <a:pt x="1223" y="153"/>
                </a:lnTo>
                <a:lnTo>
                  <a:pt x="1201" y="180"/>
                </a:lnTo>
                <a:lnTo>
                  <a:pt x="1201" y="180"/>
                </a:lnTo>
                <a:lnTo>
                  <a:pt x="1241" y="108"/>
                </a:lnTo>
                <a:lnTo>
                  <a:pt x="1262" y="75"/>
                </a:lnTo>
                <a:lnTo>
                  <a:pt x="1282" y="41"/>
                </a:lnTo>
                <a:lnTo>
                  <a:pt x="1282" y="41"/>
                </a:lnTo>
                <a:lnTo>
                  <a:pt x="1286" y="52"/>
                </a:lnTo>
                <a:lnTo>
                  <a:pt x="1287" y="63"/>
                </a:lnTo>
                <a:lnTo>
                  <a:pt x="1286" y="73"/>
                </a:lnTo>
                <a:lnTo>
                  <a:pt x="1282" y="82"/>
                </a:lnTo>
                <a:lnTo>
                  <a:pt x="1277" y="90"/>
                </a:lnTo>
                <a:lnTo>
                  <a:pt x="1272" y="97"/>
                </a:lnTo>
                <a:lnTo>
                  <a:pt x="1265" y="104"/>
                </a:lnTo>
                <a:lnTo>
                  <a:pt x="1259" y="108"/>
                </a:lnTo>
                <a:lnTo>
                  <a:pt x="1259" y="108"/>
                </a:lnTo>
                <a:close/>
                <a:moveTo>
                  <a:pt x="1221" y="117"/>
                </a:moveTo>
                <a:lnTo>
                  <a:pt x="1221" y="117"/>
                </a:lnTo>
                <a:lnTo>
                  <a:pt x="1223" y="113"/>
                </a:lnTo>
                <a:lnTo>
                  <a:pt x="1224" y="108"/>
                </a:lnTo>
                <a:lnTo>
                  <a:pt x="1230" y="101"/>
                </a:lnTo>
                <a:lnTo>
                  <a:pt x="1230" y="101"/>
                </a:lnTo>
                <a:lnTo>
                  <a:pt x="1228" y="110"/>
                </a:lnTo>
                <a:lnTo>
                  <a:pt x="1225" y="114"/>
                </a:lnTo>
                <a:lnTo>
                  <a:pt x="1221" y="117"/>
                </a:lnTo>
                <a:lnTo>
                  <a:pt x="1221" y="117"/>
                </a:lnTo>
                <a:close/>
                <a:moveTo>
                  <a:pt x="1282" y="21"/>
                </a:moveTo>
                <a:lnTo>
                  <a:pt x="1282" y="21"/>
                </a:lnTo>
                <a:lnTo>
                  <a:pt x="1283" y="20"/>
                </a:lnTo>
                <a:lnTo>
                  <a:pt x="1284" y="21"/>
                </a:lnTo>
                <a:lnTo>
                  <a:pt x="1284" y="25"/>
                </a:lnTo>
                <a:lnTo>
                  <a:pt x="1284" y="37"/>
                </a:lnTo>
                <a:lnTo>
                  <a:pt x="1284" y="37"/>
                </a:lnTo>
                <a:lnTo>
                  <a:pt x="1282" y="35"/>
                </a:lnTo>
                <a:lnTo>
                  <a:pt x="1280" y="35"/>
                </a:lnTo>
                <a:lnTo>
                  <a:pt x="1276" y="37"/>
                </a:lnTo>
                <a:lnTo>
                  <a:pt x="1272" y="42"/>
                </a:lnTo>
                <a:lnTo>
                  <a:pt x="1272" y="42"/>
                </a:lnTo>
                <a:lnTo>
                  <a:pt x="1262" y="56"/>
                </a:lnTo>
                <a:lnTo>
                  <a:pt x="1258" y="63"/>
                </a:lnTo>
                <a:lnTo>
                  <a:pt x="1251" y="69"/>
                </a:lnTo>
                <a:lnTo>
                  <a:pt x="1251" y="69"/>
                </a:lnTo>
                <a:lnTo>
                  <a:pt x="1265" y="44"/>
                </a:lnTo>
                <a:lnTo>
                  <a:pt x="1272" y="31"/>
                </a:lnTo>
                <a:lnTo>
                  <a:pt x="1282" y="21"/>
                </a:lnTo>
                <a:lnTo>
                  <a:pt x="1282" y="21"/>
                </a:lnTo>
                <a:close/>
                <a:moveTo>
                  <a:pt x="1251" y="48"/>
                </a:moveTo>
                <a:lnTo>
                  <a:pt x="1251" y="48"/>
                </a:lnTo>
                <a:lnTo>
                  <a:pt x="1241" y="58"/>
                </a:lnTo>
                <a:lnTo>
                  <a:pt x="1231" y="70"/>
                </a:lnTo>
                <a:lnTo>
                  <a:pt x="1213" y="94"/>
                </a:lnTo>
                <a:lnTo>
                  <a:pt x="1213" y="94"/>
                </a:lnTo>
                <a:lnTo>
                  <a:pt x="1210" y="96"/>
                </a:lnTo>
                <a:lnTo>
                  <a:pt x="1208" y="97"/>
                </a:lnTo>
                <a:lnTo>
                  <a:pt x="1208" y="97"/>
                </a:lnTo>
                <a:lnTo>
                  <a:pt x="1210" y="89"/>
                </a:lnTo>
                <a:lnTo>
                  <a:pt x="1213" y="80"/>
                </a:lnTo>
                <a:lnTo>
                  <a:pt x="1217" y="72"/>
                </a:lnTo>
                <a:lnTo>
                  <a:pt x="1223" y="65"/>
                </a:lnTo>
                <a:lnTo>
                  <a:pt x="1228" y="59"/>
                </a:lnTo>
                <a:lnTo>
                  <a:pt x="1235" y="55"/>
                </a:lnTo>
                <a:lnTo>
                  <a:pt x="1244" y="51"/>
                </a:lnTo>
                <a:lnTo>
                  <a:pt x="1251" y="48"/>
                </a:lnTo>
                <a:lnTo>
                  <a:pt x="1251" y="48"/>
                </a:lnTo>
                <a:close/>
                <a:moveTo>
                  <a:pt x="1197" y="82"/>
                </a:moveTo>
                <a:lnTo>
                  <a:pt x="1197" y="82"/>
                </a:lnTo>
                <a:lnTo>
                  <a:pt x="1200" y="79"/>
                </a:lnTo>
                <a:lnTo>
                  <a:pt x="1203" y="77"/>
                </a:lnTo>
                <a:lnTo>
                  <a:pt x="1203" y="77"/>
                </a:lnTo>
                <a:lnTo>
                  <a:pt x="1206" y="76"/>
                </a:lnTo>
                <a:lnTo>
                  <a:pt x="1207" y="76"/>
                </a:lnTo>
                <a:lnTo>
                  <a:pt x="1207" y="77"/>
                </a:lnTo>
                <a:lnTo>
                  <a:pt x="1207" y="79"/>
                </a:lnTo>
                <a:lnTo>
                  <a:pt x="1201" y="86"/>
                </a:lnTo>
                <a:lnTo>
                  <a:pt x="1201" y="86"/>
                </a:lnTo>
                <a:lnTo>
                  <a:pt x="1200" y="93"/>
                </a:lnTo>
                <a:lnTo>
                  <a:pt x="1196" y="99"/>
                </a:lnTo>
                <a:lnTo>
                  <a:pt x="1193" y="104"/>
                </a:lnTo>
                <a:lnTo>
                  <a:pt x="1190" y="111"/>
                </a:lnTo>
                <a:lnTo>
                  <a:pt x="1190" y="111"/>
                </a:lnTo>
                <a:lnTo>
                  <a:pt x="1189" y="106"/>
                </a:lnTo>
                <a:lnTo>
                  <a:pt x="1190" y="96"/>
                </a:lnTo>
                <a:lnTo>
                  <a:pt x="1192" y="87"/>
                </a:lnTo>
                <a:lnTo>
                  <a:pt x="1194" y="83"/>
                </a:lnTo>
                <a:lnTo>
                  <a:pt x="1197" y="82"/>
                </a:lnTo>
                <a:lnTo>
                  <a:pt x="1197" y="82"/>
                </a:lnTo>
                <a:close/>
                <a:moveTo>
                  <a:pt x="1187" y="131"/>
                </a:moveTo>
                <a:lnTo>
                  <a:pt x="1187" y="131"/>
                </a:lnTo>
                <a:lnTo>
                  <a:pt x="1192" y="124"/>
                </a:lnTo>
                <a:lnTo>
                  <a:pt x="1199" y="115"/>
                </a:lnTo>
                <a:lnTo>
                  <a:pt x="1214" y="101"/>
                </a:lnTo>
                <a:lnTo>
                  <a:pt x="1214" y="101"/>
                </a:lnTo>
                <a:lnTo>
                  <a:pt x="1208" y="113"/>
                </a:lnTo>
                <a:lnTo>
                  <a:pt x="1201" y="124"/>
                </a:lnTo>
                <a:lnTo>
                  <a:pt x="1194" y="138"/>
                </a:lnTo>
                <a:lnTo>
                  <a:pt x="1193" y="143"/>
                </a:lnTo>
                <a:lnTo>
                  <a:pt x="1193" y="151"/>
                </a:lnTo>
                <a:lnTo>
                  <a:pt x="1193" y="151"/>
                </a:lnTo>
                <a:lnTo>
                  <a:pt x="1197" y="149"/>
                </a:lnTo>
                <a:lnTo>
                  <a:pt x="1200" y="146"/>
                </a:lnTo>
                <a:lnTo>
                  <a:pt x="1206" y="139"/>
                </a:lnTo>
                <a:lnTo>
                  <a:pt x="1211" y="132"/>
                </a:lnTo>
                <a:lnTo>
                  <a:pt x="1217" y="127"/>
                </a:lnTo>
                <a:lnTo>
                  <a:pt x="1217" y="127"/>
                </a:lnTo>
                <a:lnTo>
                  <a:pt x="1214" y="122"/>
                </a:lnTo>
                <a:lnTo>
                  <a:pt x="1214" y="121"/>
                </a:lnTo>
                <a:lnTo>
                  <a:pt x="1215" y="121"/>
                </a:lnTo>
                <a:lnTo>
                  <a:pt x="1218" y="121"/>
                </a:lnTo>
                <a:lnTo>
                  <a:pt x="1221" y="124"/>
                </a:lnTo>
                <a:lnTo>
                  <a:pt x="1190" y="180"/>
                </a:lnTo>
                <a:lnTo>
                  <a:pt x="1190" y="180"/>
                </a:lnTo>
                <a:lnTo>
                  <a:pt x="1187" y="169"/>
                </a:lnTo>
                <a:lnTo>
                  <a:pt x="1185" y="156"/>
                </a:lnTo>
                <a:lnTo>
                  <a:pt x="1185" y="143"/>
                </a:lnTo>
                <a:lnTo>
                  <a:pt x="1187" y="131"/>
                </a:lnTo>
                <a:lnTo>
                  <a:pt x="1187" y="131"/>
                </a:lnTo>
                <a:close/>
                <a:moveTo>
                  <a:pt x="1106" y="190"/>
                </a:moveTo>
                <a:lnTo>
                  <a:pt x="1175" y="191"/>
                </a:lnTo>
                <a:lnTo>
                  <a:pt x="1175" y="191"/>
                </a:lnTo>
                <a:lnTo>
                  <a:pt x="1168" y="194"/>
                </a:lnTo>
                <a:lnTo>
                  <a:pt x="1161" y="194"/>
                </a:lnTo>
                <a:lnTo>
                  <a:pt x="1142" y="194"/>
                </a:lnTo>
                <a:lnTo>
                  <a:pt x="1124" y="193"/>
                </a:lnTo>
                <a:lnTo>
                  <a:pt x="1109" y="191"/>
                </a:lnTo>
                <a:lnTo>
                  <a:pt x="1109" y="191"/>
                </a:lnTo>
                <a:lnTo>
                  <a:pt x="1106" y="190"/>
                </a:lnTo>
                <a:lnTo>
                  <a:pt x="1106" y="190"/>
                </a:lnTo>
                <a:lnTo>
                  <a:pt x="1102" y="191"/>
                </a:lnTo>
                <a:lnTo>
                  <a:pt x="1097" y="193"/>
                </a:lnTo>
                <a:lnTo>
                  <a:pt x="1097" y="193"/>
                </a:lnTo>
                <a:lnTo>
                  <a:pt x="1075" y="191"/>
                </a:lnTo>
                <a:lnTo>
                  <a:pt x="1064" y="191"/>
                </a:lnTo>
                <a:lnTo>
                  <a:pt x="1054" y="190"/>
                </a:lnTo>
                <a:lnTo>
                  <a:pt x="1106" y="190"/>
                </a:lnTo>
                <a:close/>
                <a:moveTo>
                  <a:pt x="836" y="193"/>
                </a:moveTo>
                <a:lnTo>
                  <a:pt x="836" y="193"/>
                </a:lnTo>
                <a:lnTo>
                  <a:pt x="1072" y="202"/>
                </a:lnTo>
                <a:lnTo>
                  <a:pt x="1308" y="215"/>
                </a:lnTo>
                <a:lnTo>
                  <a:pt x="1308" y="215"/>
                </a:lnTo>
                <a:lnTo>
                  <a:pt x="1303" y="135"/>
                </a:lnTo>
                <a:lnTo>
                  <a:pt x="1296" y="54"/>
                </a:lnTo>
                <a:lnTo>
                  <a:pt x="1296" y="54"/>
                </a:lnTo>
                <a:lnTo>
                  <a:pt x="1296" y="45"/>
                </a:lnTo>
                <a:lnTo>
                  <a:pt x="1297" y="37"/>
                </a:lnTo>
                <a:lnTo>
                  <a:pt x="1297" y="37"/>
                </a:lnTo>
                <a:lnTo>
                  <a:pt x="1301" y="55"/>
                </a:lnTo>
                <a:lnTo>
                  <a:pt x="1304" y="73"/>
                </a:lnTo>
                <a:lnTo>
                  <a:pt x="1308" y="114"/>
                </a:lnTo>
                <a:lnTo>
                  <a:pt x="1310" y="153"/>
                </a:lnTo>
                <a:lnTo>
                  <a:pt x="1312" y="194"/>
                </a:lnTo>
                <a:lnTo>
                  <a:pt x="1312" y="194"/>
                </a:lnTo>
                <a:lnTo>
                  <a:pt x="1311" y="194"/>
                </a:lnTo>
                <a:lnTo>
                  <a:pt x="1310" y="194"/>
                </a:lnTo>
                <a:lnTo>
                  <a:pt x="1310" y="200"/>
                </a:lnTo>
                <a:lnTo>
                  <a:pt x="1312" y="207"/>
                </a:lnTo>
                <a:lnTo>
                  <a:pt x="1315" y="208"/>
                </a:lnTo>
                <a:lnTo>
                  <a:pt x="1318" y="210"/>
                </a:lnTo>
                <a:lnTo>
                  <a:pt x="1318" y="210"/>
                </a:lnTo>
                <a:lnTo>
                  <a:pt x="1322" y="210"/>
                </a:lnTo>
                <a:lnTo>
                  <a:pt x="1325" y="208"/>
                </a:lnTo>
                <a:lnTo>
                  <a:pt x="1326" y="205"/>
                </a:lnTo>
                <a:lnTo>
                  <a:pt x="1328" y="202"/>
                </a:lnTo>
                <a:lnTo>
                  <a:pt x="1328" y="202"/>
                </a:lnTo>
                <a:lnTo>
                  <a:pt x="1324" y="155"/>
                </a:lnTo>
                <a:lnTo>
                  <a:pt x="1319" y="107"/>
                </a:lnTo>
                <a:lnTo>
                  <a:pt x="1317" y="83"/>
                </a:lnTo>
                <a:lnTo>
                  <a:pt x="1314" y="61"/>
                </a:lnTo>
                <a:lnTo>
                  <a:pt x="1310" y="38"/>
                </a:lnTo>
                <a:lnTo>
                  <a:pt x="1304" y="18"/>
                </a:lnTo>
                <a:lnTo>
                  <a:pt x="1304" y="18"/>
                </a:lnTo>
                <a:lnTo>
                  <a:pt x="1350" y="48"/>
                </a:lnTo>
                <a:lnTo>
                  <a:pt x="1400" y="76"/>
                </a:lnTo>
                <a:lnTo>
                  <a:pt x="1450" y="103"/>
                </a:lnTo>
                <a:lnTo>
                  <a:pt x="1501" y="128"/>
                </a:lnTo>
                <a:lnTo>
                  <a:pt x="1602" y="177"/>
                </a:lnTo>
                <a:lnTo>
                  <a:pt x="1653" y="204"/>
                </a:lnTo>
                <a:lnTo>
                  <a:pt x="1702" y="232"/>
                </a:lnTo>
                <a:lnTo>
                  <a:pt x="1702" y="232"/>
                </a:lnTo>
                <a:lnTo>
                  <a:pt x="1734" y="249"/>
                </a:lnTo>
                <a:lnTo>
                  <a:pt x="1769" y="266"/>
                </a:lnTo>
                <a:lnTo>
                  <a:pt x="1806" y="283"/>
                </a:lnTo>
                <a:lnTo>
                  <a:pt x="1841" y="301"/>
                </a:lnTo>
                <a:lnTo>
                  <a:pt x="1841" y="301"/>
                </a:lnTo>
                <a:lnTo>
                  <a:pt x="1779" y="340"/>
                </a:lnTo>
                <a:lnTo>
                  <a:pt x="1717" y="381"/>
                </a:lnTo>
                <a:lnTo>
                  <a:pt x="1596" y="464"/>
                </a:lnTo>
                <a:lnTo>
                  <a:pt x="1475" y="545"/>
                </a:lnTo>
                <a:lnTo>
                  <a:pt x="1414" y="586"/>
                </a:lnTo>
                <a:lnTo>
                  <a:pt x="1350" y="624"/>
                </a:lnTo>
                <a:lnTo>
                  <a:pt x="1350" y="624"/>
                </a:lnTo>
                <a:lnTo>
                  <a:pt x="1346" y="625"/>
                </a:lnTo>
                <a:lnTo>
                  <a:pt x="1342" y="625"/>
                </a:lnTo>
                <a:lnTo>
                  <a:pt x="1339" y="623"/>
                </a:lnTo>
                <a:lnTo>
                  <a:pt x="1338" y="618"/>
                </a:lnTo>
                <a:lnTo>
                  <a:pt x="1338" y="618"/>
                </a:lnTo>
                <a:lnTo>
                  <a:pt x="1334" y="583"/>
                </a:lnTo>
                <a:lnTo>
                  <a:pt x="1326" y="550"/>
                </a:lnTo>
                <a:lnTo>
                  <a:pt x="1321" y="514"/>
                </a:lnTo>
                <a:lnTo>
                  <a:pt x="1319" y="496"/>
                </a:lnTo>
                <a:lnTo>
                  <a:pt x="1318" y="478"/>
                </a:lnTo>
                <a:lnTo>
                  <a:pt x="1318" y="478"/>
                </a:lnTo>
                <a:lnTo>
                  <a:pt x="1317" y="472"/>
                </a:lnTo>
                <a:lnTo>
                  <a:pt x="1312" y="468"/>
                </a:lnTo>
                <a:lnTo>
                  <a:pt x="1308" y="465"/>
                </a:lnTo>
                <a:lnTo>
                  <a:pt x="1300" y="464"/>
                </a:lnTo>
                <a:lnTo>
                  <a:pt x="1300" y="464"/>
                </a:lnTo>
                <a:lnTo>
                  <a:pt x="1182" y="460"/>
                </a:lnTo>
                <a:lnTo>
                  <a:pt x="1062" y="455"/>
                </a:lnTo>
                <a:lnTo>
                  <a:pt x="943" y="454"/>
                </a:lnTo>
                <a:lnTo>
                  <a:pt x="885" y="454"/>
                </a:lnTo>
                <a:lnTo>
                  <a:pt x="826" y="455"/>
                </a:lnTo>
                <a:lnTo>
                  <a:pt x="826" y="455"/>
                </a:lnTo>
                <a:lnTo>
                  <a:pt x="798" y="460"/>
                </a:lnTo>
                <a:lnTo>
                  <a:pt x="770" y="462"/>
                </a:lnTo>
                <a:lnTo>
                  <a:pt x="742" y="464"/>
                </a:lnTo>
                <a:lnTo>
                  <a:pt x="714" y="464"/>
                </a:lnTo>
                <a:lnTo>
                  <a:pt x="656" y="462"/>
                </a:lnTo>
                <a:lnTo>
                  <a:pt x="599" y="458"/>
                </a:lnTo>
                <a:lnTo>
                  <a:pt x="483" y="448"/>
                </a:lnTo>
                <a:lnTo>
                  <a:pt x="426" y="443"/>
                </a:lnTo>
                <a:lnTo>
                  <a:pt x="368" y="440"/>
                </a:lnTo>
                <a:lnTo>
                  <a:pt x="181" y="439"/>
                </a:lnTo>
                <a:lnTo>
                  <a:pt x="181" y="439"/>
                </a:lnTo>
                <a:lnTo>
                  <a:pt x="178" y="440"/>
                </a:lnTo>
                <a:lnTo>
                  <a:pt x="177" y="441"/>
                </a:lnTo>
                <a:lnTo>
                  <a:pt x="176" y="446"/>
                </a:lnTo>
                <a:lnTo>
                  <a:pt x="176" y="450"/>
                </a:lnTo>
                <a:lnTo>
                  <a:pt x="176" y="450"/>
                </a:lnTo>
                <a:lnTo>
                  <a:pt x="163" y="392"/>
                </a:lnTo>
                <a:lnTo>
                  <a:pt x="150" y="333"/>
                </a:lnTo>
                <a:lnTo>
                  <a:pt x="139" y="274"/>
                </a:lnTo>
                <a:lnTo>
                  <a:pt x="129" y="214"/>
                </a:lnTo>
                <a:lnTo>
                  <a:pt x="129" y="214"/>
                </a:lnTo>
                <a:lnTo>
                  <a:pt x="131" y="218"/>
                </a:lnTo>
                <a:lnTo>
                  <a:pt x="132" y="219"/>
                </a:lnTo>
                <a:lnTo>
                  <a:pt x="133" y="219"/>
                </a:lnTo>
                <a:lnTo>
                  <a:pt x="133" y="218"/>
                </a:lnTo>
                <a:lnTo>
                  <a:pt x="133" y="212"/>
                </a:lnTo>
                <a:lnTo>
                  <a:pt x="132" y="210"/>
                </a:lnTo>
                <a:lnTo>
                  <a:pt x="131" y="208"/>
                </a:lnTo>
                <a:lnTo>
                  <a:pt x="131" y="208"/>
                </a:lnTo>
                <a:lnTo>
                  <a:pt x="219" y="205"/>
                </a:lnTo>
                <a:lnTo>
                  <a:pt x="306" y="202"/>
                </a:lnTo>
                <a:lnTo>
                  <a:pt x="481" y="194"/>
                </a:lnTo>
                <a:lnTo>
                  <a:pt x="569" y="191"/>
                </a:lnTo>
                <a:lnTo>
                  <a:pt x="656" y="190"/>
                </a:lnTo>
                <a:lnTo>
                  <a:pt x="746" y="190"/>
                </a:lnTo>
                <a:lnTo>
                  <a:pt x="836" y="193"/>
                </a:lnTo>
                <a:lnTo>
                  <a:pt x="836" y="193"/>
                </a:lnTo>
                <a:close/>
                <a:moveTo>
                  <a:pt x="126" y="201"/>
                </a:moveTo>
                <a:lnTo>
                  <a:pt x="126" y="201"/>
                </a:lnTo>
                <a:lnTo>
                  <a:pt x="129" y="200"/>
                </a:lnTo>
                <a:lnTo>
                  <a:pt x="133" y="200"/>
                </a:lnTo>
                <a:lnTo>
                  <a:pt x="135" y="201"/>
                </a:lnTo>
                <a:lnTo>
                  <a:pt x="135" y="202"/>
                </a:lnTo>
                <a:lnTo>
                  <a:pt x="133" y="204"/>
                </a:lnTo>
                <a:lnTo>
                  <a:pt x="133" y="204"/>
                </a:lnTo>
                <a:lnTo>
                  <a:pt x="129" y="205"/>
                </a:lnTo>
                <a:lnTo>
                  <a:pt x="126" y="204"/>
                </a:lnTo>
                <a:lnTo>
                  <a:pt x="125" y="204"/>
                </a:lnTo>
                <a:lnTo>
                  <a:pt x="125" y="204"/>
                </a:lnTo>
                <a:lnTo>
                  <a:pt x="126" y="201"/>
                </a:lnTo>
                <a:lnTo>
                  <a:pt x="126" y="201"/>
                </a:lnTo>
                <a:close/>
                <a:moveTo>
                  <a:pt x="108" y="308"/>
                </a:moveTo>
                <a:lnTo>
                  <a:pt x="108" y="308"/>
                </a:lnTo>
                <a:lnTo>
                  <a:pt x="91" y="330"/>
                </a:lnTo>
                <a:lnTo>
                  <a:pt x="74" y="353"/>
                </a:lnTo>
                <a:lnTo>
                  <a:pt x="59" y="377"/>
                </a:lnTo>
                <a:lnTo>
                  <a:pt x="45" y="401"/>
                </a:lnTo>
                <a:lnTo>
                  <a:pt x="45" y="401"/>
                </a:lnTo>
                <a:lnTo>
                  <a:pt x="44" y="403"/>
                </a:lnTo>
                <a:lnTo>
                  <a:pt x="44" y="405"/>
                </a:lnTo>
                <a:lnTo>
                  <a:pt x="73" y="371"/>
                </a:lnTo>
                <a:lnTo>
                  <a:pt x="73" y="371"/>
                </a:lnTo>
                <a:lnTo>
                  <a:pt x="63" y="387"/>
                </a:lnTo>
                <a:lnTo>
                  <a:pt x="55" y="403"/>
                </a:lnTo>
                <a:lnTo>
                  <a:pt x="35" y="437"/>
                </a:lnTo>
                <a:lnTo>
                  <a:pt x="35" y="437"/>
                </a:lnTo>
                <a:lnTo>
                  <a:pt x="34" y="440"/>
                </a:lnTo>
                <a:lnTo>
                  <a:pt x="31" y="443"/>
                </a:lnTo>
                <a:lnTo>
                  <a:pt x="29" y="443"/>
                </a:lnTo>
                <a:lnTo>
                  <a:pt x="28" y="441"/>
                </a:lnTo>
                <a:lnTo>
                  <a:pt x="28" y="437"/>
                </a:lnTo>
                <a:lnTo>
                  <a:pt x="28" y="437"/>
                </a:lnTo>
                <a:lnTo>
                  <a:pt x="29" y="430"/>
                </a:lnTo>
                <a:lnTo>
                  <a:pt x="31" y="422"/>
                </a:lnTo>
                <a:lnTo>
                  <a:pt x="34" y="416"/>
                </a:lnTo>
                <a:lnTo>
                  <a:pt x="39" y="410"/>
                </a:lnTo>
                <a:lnTo>
                  <a:pt x="39" y="410"/>
                </a:lnTo>
                <a:lnTo>
                  <a:pt x="38" y="408"/>
                </a:lnTo>
                <a:lnTo>
                  <a:pt x="38" y="403"/>
                </a:lnTo>
                <a:lnTo>
                  <a:pt x="36" y="402"/>
                </a:lnTo>
                <a:lnTo>
                  <a:pt x="35" y="406"/>
                </a:lnTo>
                <a:lnTo>
                  <a:pt x="35" y="406"/>
                </a:lnTo>
                <a:lnTo>
                  <a:pt x="29" y="415"/>
                </a:lnTo>
                <a:lnTo>
                  <a:pt x="25" y="423"/>
                </a:lnTo>
                <a:lnTo>
                  <a:pt x="25" y="423"/>
                </a:lnTo>
                <a:lnTo>
                  <a:pt x="32" y="405"/>
                </a:lnTo>
                <a:lnTo>
                  <a:pt x="41" y="388"/>
                </a:lnTo>
                <a:lnTo>
                  <a:pt x="59" y="354"/>
                </a:lnTo>
                <a:lnTo>
                  <a:pt x="79" y="322"/>
                </a:lnTo>
                <a:lnTo>
                  <a:pt x="100" y="291"/>
                </a:lnTo>
                <a:lnTo>
                  <a:pt x="100" y="291"/>
                </a:lnTo>
                <a:lnTo>
                  <a:pt x="105" y="284"/>
                </a:lnTo>
                <a:lnTo>
                  <a:pt x="111" y="276"/>
                </a:lnTo>
                <a:lnTo>
                  <a:pt x="115" y="269"/>
                </a:lnTo>
                <a:lnTo>
                  <a:pt x="118" y="260"/>
                </a:lnTo>
                <a:lnTo>
                  <a:pt x="118" y="260"/>
                </a:lnTo>
                <a:lnTo>
                  <a:pt x="122" y="267"/>
                </a:lnTo>
                <a:lnTo>
                  <a:pt x="124" y="274"/>
                </a:lnTo>
                <a:lnTo>
                  <a:pt x="125" y="281"/>
                </a:lnTo>
                <a:lnTo>
                  <a:pt x="124" y="288"/>
                </a:lnTo>
                <a:lnTo>
                  <a:pt x="121" y="294"/>
                </a:lnTo>
                <a:lnTo>
                  <a:pt x="118" y="299"/>
                </a:lnTo>
                <a:lnTo>
                  <a:pt x="114" y="305"/>
                </a:lnTo>
                <a:lnTo>
                  <a:pt x="108" y="308"/>
                </a:lnTo>
                <a:lnTo>
                  <a:pt x="108" y="308"/>
                </a:lnTo>
                <a:close/>
                <a:moveTo>
                  <a:pt x="111" y="211"/>
                </a:moveTo>
                <a:lnTo>
                  <a:pt x="111" y="211"/>
                </a:lnTo>
                <a:lnTo>
                  <a:pt x="112" y="208"/>
                </a:lnTo>
                <a:lnTo>
                  <a:pt x="114" y="208"/>
                </a:lnTo>
                <a:lnTo>
                  <a:pt x="115" y="208"/>
                </a:lnTo>
                <a:lnTo>
                  <a:pt x="115" y="210"/>
                </a:lnTo>
                <a:lnTo>
                  <a:pt x="115" y="212"/>
                </a:lnTo>
                <a:lnTo>
                  <a:pt x="114" y="214"/>
                </a:lnTo>
                <a:lnTo>
                  <a:pt x="111" y="214"/>
                </a:lnTo>
                <a:lnTo>
                  <a:pt x="111" y="214"/>
                </a:lnTo>
                <a:lnTo>
                  <a:pt x="117" y="229"/>
                </a:lnTo>
                <a:lnTo>
                  <a:pt x="118" y="236"/>
                </a:lnTo>
                <a:lnTo>
                  <a:pt x="117" y="243"/>
                </a:lnTo>
                <a:lnTo>
                  <a:pt x="117" y="243"/>
                </a:lnTo>
                <a:lnTo>
                  <a:pt x="114" y="247"/>
                </a:lnTo>
                <a:lnTo>
                  <a:pt x="110" y="252"/>
                </a:lnTo>
                <a:lnTo>
                  <a:pt x="100" y="259"/>
                </a:lnTo>
                <a:lnTo>
                  <a:pt x="100" y="259"/>
                </a:lnTo>
                <a:lnTo>
                  <a:pt x="103" y="252"/>
                </a:lnTo>
                <a:lnTo>
                  <a:pt x="104" y="246"/>
                </a:lnTo>
                <a:lnTo>
                  <a:pt x="105" y="238"/>
                </a:lnTo>
                <a:lnTo>
                  <a:pt x="105" y="238"/>
                </a:lnTo>
                <a:lnTo>
                  <a:pt x="56" y="305"/>
                </a:lnTo>
                <a:lnTo>
                  <a:pt x="34" y="337"/>
                </a:lnTo>
                <a:lnTo>
                  <a:pt x="13" y="371"/>
                </a:lnTo>
                <a:lnTo>
                  <a:pt x="13" y="371"/>
                </a:lnTo>
                <a:lnTo>
                  <a:pt x="24" y="350"/>
                </a:lnTo>
                <a:lnTo>
                  <a:pt x="35" y="329"/>
                </a:lnTo>
                <a:lnTo>
                  <a:pt x="59" y="290"/>
                </a:lnTo>
                <a:lnTo>
                  <a:pt x="111" y="211"/>
                </a:lnTo>
                <a:lnTo>
                  <a:pt x="111" y="211"/>
                </a:lnTo>
                <a:close/>
              </a:path>
            </a:pathLst>
          </a:custGeom>
          <a:solidFill>
            <a:schemeClr val="accent6">
              <a:lumMod val="75000"/>
            </a:schemeClr>
          </a:solid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 name="PA_任意多边形 128"/>
          <p:cNvSpPr>
            <a:spLocks noEditPoints="1"/>
          </p:cNvSpPr>
          <p:nvPr>
            <p:custDataLst>
              <p:tags r:id="rId4"/>
            </p:custDataLst>
          </p:nvPr>
        </p:nvSpPr>
        <p:spPr bwMode="auto">
          <a:xfrm rot="16872956">
            <a:off x="1499565" y="2839055"/>
            <a:ext cx="1298987" cy="615608"/>
          </a:xfrm>
          <a:custGeom>
            <a:cxnLst>
              <a:cxn ang="0">
                <a:pos x="7" y="475"/>
              </a:cxn>
              <a:cxn ang="0">
                <a:pos x="2824" y="83"/>
              </a:cxn>
              <a:cxn ang="0">
                <a:pos x="649" y="1056"/>
              </a:cxn>
              <a:cxn ang="0">
                <a:pos x="2076" y="27"/>
              </a:cxn>
              <a:cxn ang="0">
                <a:pos x="172" y="526"/>
              </a:cxn>
              <a:cxn ang="0">
                <a:pos x="1718" y="1039"/>
              </a:cxn>
              <a:cxn ang="0">
                <a:pos x="1774" y="1068"/>
              </a:cxn>
              <a:cxn ang="0">
                <a:pos x="1781" y="1032"/>
              </a:cxn>
              <a:cxn ang="0">
                <a:pos x="333" y="936"/>
              </a:cxn>
              <a:cxn ang="0">
                <a:pos x="392" y="925"/>
              </a:cxn>
              <a:cxn ang="0">
                <a:pos x="363" y="1000"/>
              </a:cxn>
              <a:cxn ang="0">
                <a:pos x="503" y="880"/>
              </a:cxn>
              <a:cxn ang="0">
                <a:pos x="1070" y="1002"/>
              </a:cxn>
              <a:cxn ang="0">
                <a:pos x="1231" y="969"/>
              </a:cxn>
              <a:cxn ang="0">
                <a:pos x="1562" y="1066"/>
              </a:cxn>
              <a:cxn ang="0">
                <a:pos x="2570" y="952"/>
              </a:cxn>
              <a:cxn ang="0">
                <a:pos x="2350" y="939"/>
              </a:cxn>
              <a:cxn ang="0">
                <a:pos x="2269" y="1060"/>
              </a:cxn>
              <a:cxn ang="0">
                <a:pos x="2003" y="943"/>
              </a:cxn>
              <a:cxn ang="0">
                <a:pos x="290" y="863"/>
              </a:cxn>
              <a:cxn ang="0">
                <a:pos x="2193" y="1080"/>
              </a:cxn>
              <a:cxn ang="0">
                <a:pos x="444" y="1031"/>
              </a:cxn>
              <a:cxn ang="0">
                <a:pos x="1999" y="1059"/>
              </a:cxn>
              <a:cxn ang="0">
                <a:pos x="2788" y="924"/>
              </a:cxn>
              <a:cxn ang="0">
                <a:pos x="1208" y="1000"/>
              </a:cxn>
              <a:cxn ang="0">
                <a:pos x="1020" y="1032"/>
              </a:cxn>
              <a:cxn ang="0">
                <a:pos x="1107" y="1032"/>
              </a:cxn>
              <a:cxn ang="0">
                <a:pos x="2071" y="1081"/>
              </a:cxn>
              <a:cxn ang="0">
                <a:pos x="1980" y="938"/>
              </a:cxn>
              <a:cxn ang="0">
                <a:pos x="46" y="415"/>
              </a:cxn>
              <a:cxn ang="0">
                <a:pos x="886" y="1049"/>
              </a:cxn>
              <a:cxn ang="0">
                <a:pos x="867" y="1023"/>
              </a:cxn>
              <a:cxn ang="0">
                <a:pos x="151" y="558"/>
              </a:cxn>
              <a:cxn ang="0">
                <a:pos x="28" y="478"/>
              </a:cxn>
              <a:cxn ang="0">
                <a:pos x="116" y="433"/>
              </a:cxn>
              <a:cxn ang="0">
                <a:pos x="1842" y="1067"/>
              </a:cxn>
              <a:cxn ang="0">
                <a:pos x="958" y="921"/>
              </a:cxn>
              <a:cxn ang="0">
                <a:pos x="50" y="891"/>
              </a:cxn>
              <a:cxn ang="0">
                <a:pos x="209" y="842"/>
              </a:cxn>
              <a:cxn ang="0">
                <a:pos x="595" y="904"/>
              </a:cxn>
              <a:cxn ang="0">
                <a:pos x="1419" y="903"/>
              </a:cxn>
              <a:cxn ang="0">
                <a:pos x="129" y="571"/>
              </a:cxn>
              <a:cxn ang="0">
                <a:pos x="668" y="1009"/>
              </a:cxn>
              <a:cxn ang="0">
                <a:pos x="54" y="727"/>
              </a:cxn>
              <a:cxn ang="0">
                <a:pos x="146" y="428"/>
              </a:cxn>
              <a:cxn ang="0">
                <a:pos x="40" y="824"/>
              </a:cxn>
              <a:cxn ang="0">
                <a:pos x="300" y="922"/>
              </a:cxn>
              <a:cxn ang="0">
                <a:pos x="234" y="807"/>
              </a:cxn>
              <a:cxn ang="0">
                <a:pos x="2516" y="34"/>
              </a:cxn>
              <a:cxn ang="0">
                <a:pos x="2397" y="1012"/>
              </a:cxn>
              <a:cxn ang="0">
                <a:pos x="2110" y="911"/>
              </a:cxn>
              <a:cxn ang="0">
                <a:pos x="179" y="845"/>
              </a:cxn>
              <a:cxn ang="0">
                <a:pos x="1700" y="907"/>
              </a:cxn>
              <a:cxn ang="0">
                <a:pos x="1617" y="931"/>
              </a:cxn>
              <a:cxn ang="0">
                <a:pos x="2731" y="1011"/>
              </a:cxn>
              <a:cxn ang="0">
                <a:pos x="1645" y="1053"/>
              </a:cxn>
              <a:cxn ang="0">
                <a:pos x="462" y="1005"/>
              </a:cxn>
              <a:cxn ang="0">
                <a:pos x="2332" y="969"/>
              </a:cxn>
              <a:cxn ang="0">
                <a:pos x="2433" y="946"/>
              </a:cxn>
              <a:cxn ang="0">
                <a:pos x="1077" y="998"/>
              </a:cxn>
              <a:cxn ang="0">
                <a:pos x="2776" y="941"/>
              </a:cxn>
              <a:cxn ang="0">
                <a:pos x="82" y="727"/>
              </a:cxn>
              <a:cxn ang="0">
                <a:pos x="1930" y="922"/>
              </a:cxn>
            </a:cxnLst>
            <a:rect b="b" l="0" r="r" t="0"/>
            <a:pathLst>
              <a:path h="1098" w="2921">
                <a:moveTo>
                  <a:pt x="633" y="1063"/>
                </a:moveTo>
                <a:lnTo>
                  <a:pt x="633" y="1063"/>
                </a:lnTo>
                <a:lnTo>
                  <a:pt x="629" y="1063"/>
                </a:lnTo>
                <a:lnTo>
                  <a:pt x="626" y="1063"/>
                </a:lnTo>
                <a:lnTo>
                  <a:pt x="625" y="1060"/>
                </a:lnTo>
                <a:lnTo>
                  <a:pt x="626" y="1054"/>
                </a:lnTo>
                <a:lnTo>
                  <a:pt x="626" y="1054"/>
                </a:lnTo>
                <a:lnTo>
                  <a:pt x="586" y="1053"/>
                </a:lnTo>
                <a:lnTo>
                  <a:pt x="542" y="1053"/>
                </a:lnTo>
                <a:lnTo>
                  <a:pt x="452" y="1052"/>
                </a:lnTo>
                <a:lnTo>
                  <a:pt x="406" y="1050"/>
                </a:lnTo>
                <a:lnTo>
                  <a:pt x="362" y="1046"/>
                </a:lnTo>
                <a:lnTo>
                  <a:pt x="320" y="1042"/>
                </a:lnTo>
                <a:lnTo>
                  <a:pt x="279" y="1035"/>
                </a:lnTo>
                <a:lnTo>
                  <a:pt x="279" y="1035"/>
                </a:lnTo>
                <a:lnTo>
                  <a:pt x="278" y="1035"/>
                </a:lnTo>
                <a:lnTo>
                  <a:pt x="275" y="1036"/>
                </a:lnTo>
                <a:lnTo>
                  <a:pt x="268" y="1042"/>
                </a:lnTo>
                <a:lnTo>
                  <a:pt x="265" y="1043"/>
                </a:lnTo>
                <a:lnTo>
                  <a:pt x="262" y="1043"/>
                </a:lnTo>
                <a:lnTo>
                  <a:pt x="260" y="1043"/>
                </a:lnTo>
                <a:lnTo>
                  <a:pt x="257" y="1039"/>
                </a:lnTo>
                <a:lnTo>
                  <a:pt x="257" y="1039"/>
                </a:lnTo>
                <a:lnTo>
                  <a:pt x="254" y="1036"/>
                </a:lnTo>
                <a:lnTo>
                  <a:pt x="250" y="1033"/>
                </a:lnTo>
                <a:lnTo>
                  <a:pt x="243" y="1032"/>
                </a:lnTo>
                <a:lnTo>
                  <a:pt x="237" y="1032"/>
                </a:lnTo>
                <a:lnTo>
                  <a:pt x="223" y="1033"/>
                </a:lnTo>
                <a:lnTo>
                  <a:pt x="210" y="1033"/>
                </a:lnTo>
                <a:lnTo>
                  <a:pt x="210" y="1033"/>
                </a:lnTo>
                <a:lnTo>
                  <a:pt x="181" y="1031"/>
                </a:lnTo>
                <a:lnTo>
                  <a:pt x="154" y="1025"/>
                </a:lnTo>
                <a:lnTo>
                  <a:pt x="130" y="1018"/>
                </a:lnTo>
                <a:lnTo>
                  <a:pt x="106" y="1008"/>
                </a:lnTo>
                <a:lnTo>
                  <a:pt x="85" y="998"/>
                </a:lnTo>
                <a:lnTo>
                  <a:pt x="64" y="987"/>
                </a:lnTo>
                <a:lnTo>
                  <a:pt x="45" y="974"/>
                </a:lnTo>
                <a:lnTo>
                  <a:pt x="26" y="962"/>
                </a:lnTo>
                <a:lnTo>
                  <a:pt x="26" y="962"/>
                </a:lnTo>
                <a:lnTo>
                  <a:pt x="18" y="934"/>
                </a:lnTo>
                <a:lnTo>
                  <a:pt x="11" y="904"/>
                </a:lnTo>
                <a:lnTo>
                  <a:pt x="7" y="875"/>
                </a:lnTo>
                <a:lnTo>
                  <a:pt x="4" y="845"/>
                </a:lnTo>
                <a:lnTo>
                  <a:pt x="2" y="814"/>
                </a:lnTo>
                <a:lnTo>
                  <a:pt x="4" y="785"/>
                </a:lnTo>
                <a:lnTo>
                  <a:pt x="7" y="755"/>
                </a:lnTo>
                <a:lnTo>
                  <a:pt x="11" y="727"/>
                </a:lnTo>
                <a:lnTo>
                  <a:pt x="11" y="727"/>
                </a:lnTo>
                <a:lnTo>
                  <a:pt x="7" y="629"/>
                </a:lnTo>
                <a:lnTo>
                  <a:pt x="5" y="578"/>
                </a:lnTo>
                <a:lnTo>
                  <a:pt x="5" y="526"/>
                </a:lnTo>
                <a:lnTo>
                  <a:pt x="7" y="475"/>
                </a:lnTo>
                <a:lnTo>
                  <a:pt x="8" y="423"/>
                </a:lnTo>
                <a:lnTo>
                  <a:pt x="11" y="374"/>
                </a:lnTo>
                <a:lnTo>
                  <a:pt x="16" y="326"/>
                </a:lnTo>
                <a:lnTo>
                  <a:pt x="16" y="326"/>
                </a:lnTo>
                <a:lnTo>
                  <a:pt x="14" y="331"/>
                </a:lnTo>
                <a:lnTo>
                  <a:pt x="11" y="335"/>
                </a:lnTo>
                <a:lnTo>
                  <a:pt x="7" y="339"/>
                </a:lnTo>
                <a:lnTo>
                  <a:pt x="4" y="341"/>
                </a:lnTo>
                <a:lnTo>
                  <a:pt x="0" y="341"/>
                </a:lnTo>
                <a:lnTo>
                  <a:pt x="0" y="341"/>
                </a:lnTo>
                <a:lnTo>
                  <a:pt x="40" y="273"/>
                </a:lnTo>
                <a:lnTo>
                  <a:pt x="82" y="208"/>
                </a:lnTo>
                <a:lnTo>
                  <a:pt x="104" y="178"/>
                </a:lnTo>
                <a:lnTo>
                  <a:pt x="126" y="147"/>
                </a:lnTo>
                <a:lnTo>
                  <a:pt x="148" y="117"/>
                </a:lnTo>
                <a:lnTo>
                  <a:pt x="172" y="89"/>
                </a:lnTo>
                <a:lnTo>
                  <a:pt x="172" y="89"/>
                </a:lnTo>
                <a:lnTo>
                  <a:pt x="178" y="74"/>
                </a:lnTo>
                <a:lnTo>
                  <a:pt x="185" y="61"/>
                </a:lnTo>
                <a:lnTo>
                  <a:pt x="195" y="51"/>
                </a:lnTo>
                <a:lnTo>
                  <a:pt x="205" y="41"/>
                </a:lnTo>
                <a:lnTo>
                  <a:pt x="217" y="34"/>
                </a:lnTo>
                <a:lnTo>
                  <a:pt x="231" y="29"/>
                </a:lnTo>
                <a:lnTo>
                  <a:pt x="245" y="23"/>
                </a:lnTo>
                <a:lnTo>
                  <a:pt x="262" y="19"/>
                </a:lnTo>
                <a:lnTo>
                  <a:pt x="262" y="19"/>
                </a:lnTo>
                <a:lnTo>
                  <a:pt x="281" y="13"/>
                </a:lnTo>
                <a:lnTo>
                  <a:pt x="299" y="10"/>
                </a:lnTo>
                <a:lnTo>
                  <a:pt x="340" y="5"/>
                </a:lnTo>
                <a:lnTo>
                  <a:pt x="383" y="2"/>
                </a:lnTo>
                <a:lnTo>
                  <a:pt x="428" y="0"/>
                </a:lnTo>
                <a:lnTo>
                  <a:pt x="475" y="0"/>
                </a:lnTo>
                <a:lnTo>
                  <a:pt x="519" y="3"/>
                </a:lnTo>
                <a:lnTo>
                  <a:pt x="608" y="9"/>
                </a:lnTo>
                <a:lnTo>
                  <a:pt x="608" y="9"/>
                </a:lnTo>
                <a:lnTo>
                  <a:pt x="715" y="6"/>
                </a:lnTo>
                <a:lnTo>
                  <a:pt x="819" y="6"/>
                </a:lnTo>
                <a:lnTo>
                  <a:pt x="1030" y="8"/>
                </a:lnTo>
                <a:lnTo>
                  <a:pt x="1134" y="8"/>
                </a:lnTo>
                <a:lnTo>
                  <a:pt x="1239" y="8"/>
                </a:lnTo>
                <a:lnTo>
                  <a:pt x="1346" y="5"/>
                </a:lnTo>
                <a:lnTo>
                  <a:pt x="1451" y="0"/>
                </a:lnTo>
                <a:lnTo>
                  <a:pt x="2653" y="23"/>
                </a:lnTo>
                <a:lnTo>
                  <a:pt x="2653" y="23"/>
                </a:lnTo>
                <a:lnTo>
                  <a:pt x="2681" y="24"/>
                </a:lnTo>
                <a:lnTo>
                  <a:pt x="2706" y="27"/>
                </a:lnTo>
                <a:lnTo>
                  <a:pt x="2730" y="33"/>
                </a:lnTo>
                <a:lnTo>
                  <a:pt x="2752" y="40"/>
                </a:lnTo>
                <a:lnTo>
                  <a:pt x="2772" y="48"/>
                </a:lnTo>
                <a:lnTo>
                  <a:pt x="2790" y="58"/>
                </a:lnTo>
                <a:lnTo>
                  <a:pt x="2809" y="69"/>
                </a:lnTo>
                <a:lnTo>
                  <a:pt x="2824" y="83"/>
                </a:lnTo>
                <a:lnTo>
                  <a:pt x="2838" y="97"/>
                </a:lnTo>
                <a:lnTo>
                  <a:pt x="2849" y="114"/>
                </a:lnTo>
                <a:lnTo>
                  <a:pt x="2861" y="131"/>
                </a:lnTo>
                <a:lnTo>
                  <a:pt x="2870" y="151"/>
                </a:lnTo>
                <a:lnTo>
                  <a:pt x="2879" y="171"/>
                </a:lnTo>
                <a:lnTo>
                  <a:pt x="2884" y="193"/>
                </a:lnTo>
                <a:lnTo>
                  <a:pt x="2890" y="215"/>
                </a:lnTo>
                <a:lnTo>
                  <a:pt x="2894" y="239"/>
                </a:lnTo>
                <a:lnTo>
                  <a:pt x="2894" y="239"/>
                </a:lnTo>
                <a:lnTo>
                  <a:pt x="2893" y="270"/>
                </a:lnTo>
                <a:lnTo>
                  <a:pt x="2893" y="301"/>
                </a:lnTo>
                <a:lnTo>
                  <a:pt x="2896" y="363"/>
                </a:lnTo>
                <a:lnTo>
                  <a:pt x="2901" y="423"/>
                </a:lnTo>
                <a:lnTo>
                  <a:pt x="2907" y="482"/>
                </a:lnTo>
                <a:lnTo>
                  <a:pt x="2907" y="482"/>
                </a:lnTo>
                <a:lnTo>
                  <a:pt x="2910" y="516"/>
                </a:lnTo>
                <a:lnTo>
                  <a:pt x="2911" y="551"/>
                </a:lnTo>
                <a:lnTo>
                  <a:pt x="2913" y="619"/>
                </a:lnTo>
                <a:lnTo>
                  <a:pt x="2914" y="688"/>
                </a:lnTo>
                <a:lnTo>
                  <a:pt x="2917" y="723"/>
                </a:lnTo>
                <a:lnTo>
                  <a:pt x="2921" y="758"/>
                </a:lnTo>
                <a:lnTo>
                  <a:pt x="2921" y="758"/>
                </a:lnTo>
                <a:lnTo>
                  <a:pt x="2900" y="800"/>
                </a:lnTo>
                <a:lnTo>
                  <a:pt x="2879" y="841"/>
                </a:lnTo>
                <a:lnTo>
                  <a:pt x="2855" y="882"/>
                </a:lnTo>
                <a:lnTo>
                  <a:pt x="2831" y="920"/>
                </a:lnTo>
                <a:lnTo>
                  <a:pt x="2804" y="956"/>
                </a:lnTo>
                <a:lnTo>
                  <a:pt x="2790" y="973"/>
                </a:lnTo>
                <a:lnTo>
                  <a:pt x="2775" y="990"/>
                </a:lnTo>
                <a:lnTo>
                  <a:pt x="2759" y="1005"/>
                </a:lnTo>
                <a:lnTo>
                  <a:pt x="2743" y="1021"/>
                </a:lnTo>
                <a:lnTo>
                  <a:pt x="2726" y="1036"/>
                </a:lnTo>
                <a:lnTo>
                  <a:pt x="2709" y="1050"/>
                </a:lnTo>
                <a:lnTo>
                  <a:pt x="2709" y="1050"/>
                </a:lnTo>
                <a:lnTo>
                  <a:pt x="2699" y="1056"/>
                </a:lnTo>
                <a:lnTo>
                  <a:pt x="2689" y="1061"/>
                </a:lnTo>
                <a:lnTo>
                  <a:pt x="2668" y="1070"/>
                </a:lnTo>
                <a:lnTo>
                  <a:pt x="2644" y="1077"/>
                </a:lnTo>
                <a:lnTo>
                  <a:pt x="2619" y="1081"/>
                </a:lnTo>
                <a:lnTo>
                  <a:pt x="2594" y="1085"/>
                </a:lnTo>
                <a:lnTo>
                  <a:pt x="2565" y="1087"/>
                </a:lnTo>
                <a:lnTo>
                  <a:pt x="2508" y="1090"/>
                </a:lnTo>
                <a:lnTo>
                  <a:pt x="2508" y="1090"/>
                </a:lnTo>
                <a:lnTo>
                  <a:pt x="2363" y="1092"/>
                </a:lnTo>
                <a:lnTo>
                  <a:pt x="2224" y="1095"/>
                </a:lnTo>
                <a:lnTo>
                  <a:pt x="1942" y="1098"/>
                </a:lnTo>
                <a:lnTo>
                  <a:pt x="1942" y="1098"/>
                </a:lnTo>
                <a:lnTo>
                  <a:pt x="1909" y="1098"/>
                </a:lnTo>
                <a:lnTo>
                  <a:pt x="1880" y="1098"/>
                </a:lnTo>
                <a:lnTo>
                  <a:pt x="1818" y="1095"/>
                </a:lnTo>
                <a:lnTo>
                  <a:pt x="649" y="1056"/>
                </a:lnTo>
                <a:lnTo>
                  <a:pt x="649" y="1056"/>
                </a:lnTo>
                <a:lnTo>
                  <a:pt x="645" y="1057"/>
                </a:lnTo>
                <a:lnTo>
                  <a:pt x="640" y="1059"/>
                </a:lnTo>
                <a:lnTo>
                  <a:pt x="633" y="1063"/>
                </a:lnTo>
                <a:lnTo>
                  <a:pt x="633" y="1063"/>
                </a:lnTo>
                <a:close/>
                <a:moveTo>
                  <a:pt x="2785" y="862"/>
                </a:moveTo>
                <a:lnTo>
                  <a:pt x="2785" y="862"/>
                </a:lnTo>
                <a:lnTo>
                  <a:pt x="2797" y="860"/>
                </a:lnTo>
                <a:lnTo>
                  <a:pt x="2809" y="858"/>
                </a:lnTo>
                <a:lnTo>
                  <a:pt x="2820" y="853"/>
                </a:lnTo>
                <a:lnTo>
                  <a:pt x="2830" y="849"/>
                </a:lnTo>
                <a:lnTo>
                  <a:pt x="2838" y="844"/>
                </a:lnTo>
                <a:lnTo>
                  <a:pt x="2848" y="838"/>
                </a:lnTo>
                <a:lnTo>
                  <a:pt x="2855" y="832"/>
                </a:lnTo>
                <a:lnTo>
                  <a:pt x="2862" y="824"/>
                </a:lnTo>
                <a:lnTo>
                  <a:pt x="2869" y="817"/>
                </a:lnTo>
                <a:lnTo>
                  <a:pt x="2875" y="808"/>
                </a:lnTo>
                <a:lnTo>
                  <a:pt x="2886" y="790"/>
                </a:lnTo>
                <a:lnTo>
                  <a:pt x="2893" y="769"/>
                </a:lnTo>
                <a:lnTo>
                  <a:pt x="2900" y="748"/>
                </a:lnTo>
                <a:lnTo>
                  <a:pt x="2900" y="748"/>
                </a:lnTo>
                <a:lnTo>
                  <a:pt x="2899" y="688"/>
                </a:lnTo>
                <a:lnTo>
                  <a:pt x="2897" y="629"/>
                </a:lnTo>
                <a:lnTo>
                  <a:pt x="2893" y="512"/>
                </a:lnTo>
                <a:lnTo>
                  <a:pt x="2884" y="395"/>
                </a:lnTo>
                <a:lnTo>
                  <a:pt x="2877" y="279"/>
                </a:lnTo>
                <a:lnTo>
                  <a:pt x="2877" y="279"/>
                </a:lnTo>
                <a:lnTo>
                  <a:pt x="2877" y="260"/>
                </a:lnTo>
                <a:lnTo>
                  <a:pt x="2877" y="244"/>
                </a:lnTo>
                <a:lnTo>
                  <a:pt x="2876" y="227"/>
                </a:lnTo>
                <a:lnTo>
                  <a:pt x="2873" y="211"/>
                </a:lnTo>
                <a:lnTo>
                  <a:pt x="2869" y="196"/>
                </a:lnTo>
                <a:lnTo>
                  <a:pt x="2865" y="182"/>
                </a:lnTo>
                <a:lnTo>
                  <a:pt x="2861" y="169"/>
                </a:lnTo>
                <a:lnTo>
                  <a:pt x="2854" y="155"/>
                </a:lnTo>
                <a:lnTo>
                  <a:pt x="2848" y="144"/>
                </a:lnTo>
                <a:lnTo>
                  <a:pt x="2840" y="133"/>
                </a:lnTo>
                <a:lnTo>
                  <a:pt x="2824" y="111"/>
                </a:lnTo>
                <a:lnTo>
                  <a:pt x="2806" y="92"/>
                </a:lnTo>
                <a:lnTo>
                  <a:pt x="2786" y="75"/>
                </a:lnTo>
                <a:lnTo>
                  <a:pt x="2786" y="75"/>
                </a:lnTo>
                <a:lnTo>
                  <a:pt x="2734" y="68"/>
                </a:lnTo>
                <a:lnTo>
                  <a:pt x="2682" y="62"/>
                </a:lnTo>
                <a:lnTo>
                  <a:pt x="2629" y="60"/>
                </a:lnTo>
                <a:lnTo>
                  <a:pt x="2574" y="55"/>
                </a:lnTo>
                <a:lnTo>
                  <a:pt x="2466" y="50"/>
                </a:lnTo>
                <a:lnTo>
                  <a:pt x="2412" y="45"/>
                </a:lnTo>
                <a:lnTo>
                  <a:pt x="2360" y="41"/>
                </a:lnTo>
                <a:lnTo>
                  <a:pt x="2360" y="41"/>
                </a:lnTo>
                <a:lnTo>
                  <a:pt x="2314" y="37"/>
                </a:lnTo>
                <a:lnTo>
                  <a:pt x="2268" y="34"/>
                </a:lnTo>
                <a:lnTo>
                  <a:pt x="2172" y="30"/>
                </a:lnTo>
                <a:lnTo>
                  <a:pt x="2076" y="27"/>
                </a:lnTo>
                <a:lnTo>
                  <a:pt x="1980" y="27"/>
                </a:lnTo>
                <a:lnTo>
                  <a:pt x="1786" y="27"/>
                </a:lnTo>
                <a:lnTo>
                  <a:pt x="1689" y="26"/>
                </a:lnTo>
                <a:lnTo>
                  <a:pt x="1593" y="22"/>
                </a:lnTo>
                <a:lnTo>
                  <a:pt x="1593" y="22"/>
                </a:lnTo>
                <a:lnTo>
                  <a:pt x="1550" y="20"/>
                </a:lnTo>
                <a:lnTo>
                  <a:pt x="1505" y="19"/>
                </a:lnTo>
                <a:lnTo>
                  <a:pt x="1416" y="19"/>
                </a:lnTo>
                <a:lnTo>
                  <a:pt x="1329" y="22"/>
                </a:lnTo>
                <a:lnTo>
                  <a:pt x="1243" y="24"/>
                </a:lnTo>
                <a:lnTo>
                  <a:pt x="1157" y="27"/>
                </a:lnTo>
                <a:lnTo>
                  <a:pt x="1070" y="30"/>
                </a:lnTo>
                <a:lnTo>
                  <a:pt x="986" y="30"/>
                </a:lnTo>
                <a:lnTo>
                  <a:pt x="942" y="29"/>
                </a:lnTo>
                <a:lnTo>
                  <a:pt x="900" y="27"/>
                </a:lnTo>
                <a:lnTo>
                  <a:pt x="900" y="27"/>
                </a:lnTo>
                <a:lnTo>
                  <a:pt x="848" y="26"/>
                </a:lnTo>
                <a:lnTo>
                  <a:pt x="796" y="24"/>
                </a:lnTo>
                <a:lnTo>
                  <a:pt x="694" y="26"/>
                </a:lnTo>
                <a:lnTo>
                  <a:pt x="642" y="27"/>
                </a:lnTo>
                <a:lnTo>
                  <a:pt x="590" y="27"/>
                </a:lnTo>
                <a:lnTo>
                  <a:pt x="536" y="26"/>
                </a:lnTo>
                <a:lnTo>
                  <a:pt x="483" y="22"/>
                </a:lnTo>
                <a:lnTo>
                  <a:pt x="483" y="22"/>
                </a:lnTo>
                <a:lnTo>
                  <a:pt x="487" y="24"/>
                </a:lnTo>
                <a:lnTo>
                  <a:pt x="493" y="27"/>
                </a:lnTo>
                <a:lnTo>
                  <a:pt x="493" y="27"/>
                </a:lnTo>
                <a:lnTo>
                  <a:pt x="489" y="29"/>
                </a:lnTo>
                <a:lnTo>
                  <a:pt x="484" y="27"/>
                </a:lnTo>
                <a:lnTo>
                  <a:pt x="477" y="26"/>
                </a:lnTo>
                <a:lnTo>
                  <a:pt x="477" y="26"/>
                </a:lnTo>
                <a:lnTo>
                  <a:pt x="448" y="24"/>
                </a:lnTo>
                <a:lnTo>
                  <a:pt x="418" y="26"/>
                </a:lnTo>
                <a:lnTo>
                  <a:pt x="359" y="29"/>
                </a:lnTo>
                <a:lnTo>
                  <a:pt x="302" y="33"/>
                </a:lnTo>
                <a:lnTo>
                  <a:pt x="248" y="38"/>
                </a:lnTo>
                <a:lnTo>
                  <a:pt x="248" y="38"/>
                </a:lnTo>
                <a:lnTo>
                  <a:pt x="240" y="44"/>
                </a:lnTo>
                <a:lnTo>
                  <a:pt x="231" y="50"/>
                </a:lnTo>
                <a:lnTo>
                  <a:pt x="217" y="64"/>
                </a:lnTo>
                <a:lnTo>
                  <a:pt x="193" y="90"/>
                </a:lnTo>
                <a:lnTo>
                  <a:pt x="193" y="90"/>
                </a:lnTo>
                <a:lnTo>
                  <a:pt x="188" y="106"/>
                </a:lnTo>
                <a:lnTo>
                  <a:pt x="185" y="123"/>
                </a:lnTo>
                <a:lnTo>
                  <a:pt x="181" y="138"/>
                </a:lnTo>
                <a:lnTo>
                  <a:pt x="175" y="155"/>
                </a:lnTo>
                <a:lnTo>
                  <a:pt x="175" y="155"/>
                </a:lnTo>
                <a:lnTo>
                  <a:pt x="171" y="275"/>
                </a:lnTo>
                <a:lnTo>
                  <a:pt x="170" y="336"/>
                </a:lnTo>
                <a:lnTo>
                  <a:pt x="170" y="400"/>
                </a:lnTo>
                <a:lnTo>
                  <a:pt x="171" y="463"/>
                </a:lnTo>
                <a:lnTo>
                  <a:pt x="172" y="526"/>
                </a:lnTo>
                <a:lnTo>
                  <a:pt x="177" y="588"/>
                </a:lnTo>
                <a:lnTo>
                  <a:pt x="182" y="648"/>
                </a:lnTo>
                <a:lnTo>
                  <a:pt x="182" y="648"/>
                </a:lnTo>
                <a:lnTo>
                  <a:pt x="189" y="676"/>
                </a:lnTo>
                <a:lnTo>
                  <a:pt x="198" y="705"/>
                </a:lnTo>
                <a:lnTo>
                  <a:pt x="208" y="731"/>
                </a:lnTo>
                <a:lnTo>
                  <a:pt x="219" y="755"/>
                </a:lnTo>
                <a:lnTo>
                  <a:pt x="231" y="779"/>
                </a:lnTo>
                <a:lnTo>
                  <a:pt x="245" y="799"/>
                </a:lnTo>
                <a:lnTo>
                  <a:pt x="254" y="808"/>
                </a:lnTo>
                <a:lnTo>
                  <a:pt x="262" y="817"/>
                </a:lnTo>
                <a:lnTo>
                  <a:pt x="271" y="824"/>
                </a:lnTo>
                <a:lnTo>
                  <a:pt x="281" y="831"/>
                </a:lnTo>
                <a:lnTo>
                  <a:pt x="281" y="831"/>
                </a:lnTo>
                <a:lnTo>
                  <a:pt x="302" y="837"/>
                </a:lnTo>
                <a:lnTo>
                  <a:pt x="321" y="841"/>
                </a:lnTo>
                <a:lnTo>
                  <a:pt x="363" y="846"/>
                </a:lnTo>
                <a:lnTo>
                  <a:pt x="408" y="849"/>
                </a:lnTo>
                <a:lnTo>
                  <a:pt x="453" y="851"/>
                </a:lnTo>
                <a:lnTo>
                  <a:pt x="498" y="851"/>
                </a:lnTo>
                <a:lnTo>
                  <a:pt x="543" y="849"/>
                </a:lnTo>
                <a:lnTo>
                  <a:pt x="632" y="848"/>
                </a:lnTo>
                <a:lnTo>
                  <a:pt x="632" y="848"/>
                </a:lnTo>
                <a:lnTo>
                  <a:pt x="791" y="849"/>
                </a:lnTo>
                <a:lnTo>
                  <a:pt x="948" y="852"/>
                </a:lnTo>
                <a:lnTo>
                  <a:pt x="1104" y="855"/>
                </a:lnTo>
                <a:lnTo>
                  <a:pt x="1259" y="859"/>
                </a:lnTo>
                <a:lnTo>
                  <a:pt x="1569" y="870"/>
                </a:lnTo>
                <a:lnTo>
                  <a:pt x="1883" y="883"/>
                </a:lnTo>
                <a:lnTo>
                  <a:pt x="1883" y="883"/>
                </a:lnTo>
                <a:lnTo>
                  <a:pt x="2019" y="889"/>
                </a:lnTo>
                <a:lnTo>
                  <a:pt x="2157" y="893"/>
                </a:lnTo>
                <a:lnTo>
                  <a:pt x="2296" y="896"/>
                </a:lnTo>
                <a:lnTo>
                  <a:pt x="2366" y="896"/>
                </a:lnTo>
                <a:lnTo>
                  <a:pt x="2436" y="894"/>
                </a:lnTo>
                <a:lnTo>
                  <a:pt x="2436" y="894"/>
                </a:lnTo>
                <a:lnTo>
                  <a:pt x="2516" y="893"/>
                </a:lnTo>
                <a:lnTo>
                  <a:pt x="2596" y="891"/>
                </a:lnTo>
                <a:lnTo>
                  <a:pt x="2637" y="890"/>
                </a:lnTo>
                <a:lnTo>
                  <a:pt x="2679" y="887"/>
                </a:lnTo>
                <a:lnTo>
                  <a:pt x="2720" y="883"/>
                </a:lnTo>
                <a:lnTo>
                  <a:pt x="2761" y="877"/>
                </a:lnTo>
                <a:lnTo>
                  <a:pt x="2761" y="877"/>
                </a:lnTo>
                <a:lnTo>
                  <a:pt x="2762" y="872"/>
                </a:lnTo>
                <a:lnTo>
                  <a:pt x="2765" y="868"/>
                </a:lnTo>
                <a:lnTo>
                  <a:pt x="2768" y="866"/>
                </a:lnTo>
                <a:lnTo>
                  <a:pt x="2771" y="863"/>
                </a:lnTo>
                <a:lnTo>
                  <a:pt x="2778" y="862"/>
                </a:lnTo>
                <a:lnTo>
                  <a:pt x="2785" y="862"/>
                </a:lnTo>
                <a:lnTo>
                  <a:pt x="2785" y="862"/>
                </a:lnTo>
                <a:close/>
                <a:moveTo>
                  <a:pt x="1718" y="1039"/>
                </a:moveTo>
                <a:lnTo>
                  <a:pt x="1718" y="1039"/>
                </a:lnTo>
                <a:lnTo>
                  <a:pt x="1727" y="1025"/>
                </a:lnTo>
                <a:lnTo>
                  <a:pt x="1734" y="1012"/>
                </a:lnTo>
                <a:lnTo>
                  <a:pt x="1748" y="983"/>
                </a:lnTo>
                <a:lnTo>
                  <a:pt x="1763" y="955"/>
                </a:lnTo>
                <a:lnTo>
                  <a:pt x="1772" y="942"/>
                </a:lnTo>
                <a:lnTo>
                  <a:pt x="1781" y="929"/>
                </a:lnTo>
                <a:lnTo>
                  <a:pt x="1749" y="998"/>
                </a:lnTo>
                <a:lnTo>
                  <a:pt x="1749" y="998"/>
                </a:lnTo>
                <a:lnTo>
                  <a:pt x="1798" y="945"/>
                </a:lnTo>
                <a:lnTo>
                  <a:pt x="1824" y="921"/>
                </a:lnTo>
                <a:lnTo>
                  <a:pt x="1850" y="897"/>
                </a:lnTo>
                <a:lnTo>
                  <a:pt x="1850" y="897"/>
                </a:lnTo>
                <a:lnTo>
                  <a:pt x="1842" y="896"/>
                </a:lnTo>
                <a:lnTo>
                  <a:pt x="1831" y="896"/>
                </a:lnTo>
                <a:lnTo>
                  <a:pt x="1809" y="896"/>
                </a:lnTo>
                <a:lnTo>
                  <a:pt x="1809" y="896"/>
                </a:lnTo>
                <a:lnTo>
                  <a:pt x="1807" y="896"/>
                </a:lnTo>
                <a:lnTo>
                  <a:pt x="1804" y="897"/>
                </a:lnTo>
                <a:lnTo>
                  <a:pt x="1801" y="901"/>
                </a:lnTo>
                <a:lnTo>
                  <a:pt x="1800" y="907"/>
                </a:lnTo>
                <a:lnTo>
                  <a:pt x="1798" y="910"/>
                </a:lnTo>
                <a:lnTo>
                  <a:pt x="1795" y="912"/>
                </a:lnTo>
                <a:lnTo>
                  <a:pt x="1795" y="912"/>
                </a:lnTo>
                <a:lnTo>
                  <a:pt x="1794" y="910"/>
                </a:lnTo>
                <a:lnTo>
                  <a:pt x="1794" y="907"/>
                </a:lnTo>
                <a:lnTo>
                  <a:pt x="1795" y="901"/>
                </a:lnTo>
                <a:lnTo>
                  <a:pt x="1798" y="897"/>
                </a:lnTo>
                <a:lnTo>
                  <a:pt x="1798" y="896"/>
                </a:lnTo>
                <a:lnTo>
                  <a:pt x="1797" y="894"/>
                </a:lnTo>
                <a:lnTo>
                  <a:pt x="1797" y="894"/>
                </a:lnTo>
                <a:lnTo>
                  <a:pt x="1791" y="893"/>
                </a:lnTo>
                <a:lnTo>
                  <a:pt x="1783" y="893"/>
                </a:lnTo>
                <a:lnTo>
                  <a:pt x="1770" y="894"/>
                </a:lnTo>
                <a:lnTo>
                  <a:pt x="1770" y="894"/>
                </a:lnTo>
                <a:lnTo>
                  <a:pt x="1773" y="898"/>
                </a:lnTo>
                <a:lnTo>
                  <a:pt x="1772" y="903"/>
                </a:lnTo>
                <a:lnTo>
                  <a:pt x="1770" y="907"/>
                </a:lnTo>
                <a:lnTo>
                  <a:pt x="1769" y="911"/>
                </a:lnTo>
                <a:lnTo>
                  <a:pt x="1769" y="911"/>
                </a:lnTo>
                <a:lnTo>
                  <a:pt x="1739" y="952"/>
                </a:lnTo>
                <a:lnTo>
                  <a:pt x="1710" y="991"/>
                </a:lnTo>
                <a:lnTo>
                  <a:pt x="1682" y="1032"/>
                </a:lnTo>
                <a:lnTo>
                  <a:pt x="1668" y="1053"/>
                </a:lnTo>
                <a:lnTo>
                  <a:pt x="1655" y="1074"/>
                </a:lnTo>
                <a:lnTo>
                  <a:pt x="1655" y="1074"/>
                </a:lnTo>
                <a:lnTo>
                  <a:pt x="1673" y="1077"/>
                </a:lnTo>
                <a:lnTo>
                  <a:pt x="1691" y="1078"/>
                </a:lnTo>
                <a:lnTo>
                  <a:pt x="1710" y="1078"/>
                </a:lnTo>
                <a:lnTo>
                  <a:pt x="1728" y="1078"/>
                </a:lnTo>
                <a:lnTo>
                  <a:pt x="1745" y="1077"/>
                </a:lnTo>
                <a:lnTo>
                  <a:pt x="1760" y="1074"/>
                </a:lnTo>
                <a:lnTo>
                  <a:pt x="1774" y="1068"/>
                </a:lnTo>
                <a:lnTo>
                  <a:pt x="1784" y="1063"/>
                </a:lnTo>
                <a:lnTo>
                  <a:pt x="1784" y="1063"/>
                </a:lnTo>
                <a:lnTo>
                  <a:pt x="1783" y="1060"/>
                </a:lnTo>
                <a:lnTo>
                  <a:pt x="1784" y="1057"/>
                </a:lnTo>
                <a:lnTo>
                  <a:pt x="1786" y="1056"/>
                </a:lnTo>
                <a:lnTo>
                  <a:pt x="1788" y="1054"/>
                </a:lnTo>
                <a:lnTo>
                  <a:pt x="1790" y="1053"/>
                </a:lnTo>
                <a:lnTo>
                  <a:pt x="1793" y="1053"/>
                </a:lnTo>
                <a:lnTo>
                  <a:pt x="1794" y="1054"/>
                </a:lnTo>
                <a:lnTo>
                  <a:pt x="1793" y="1057"/>
                </a:lnTo>
                <a:lnTo>
                  <a:pt x="1793" y="1057"/>
                </a:lnTo>
                <a:lnTo>
                  <a:pt x="1788" y="1064"/>
                </a:lnTo>
                <a:lnTo>
                  <a:pt x="1783" y="1070"/>
                </a:lnTo>
                <a:lnTo>
                  <a:pt x="1772" y="1080"/>
                </a:lnTo>
                <a:lnTo>
                  <a:pt x="1822" y="1080"/>
                </a:lnTo>
                <a:lnTo>
                  <a:pt x="1822" y="1080"/>
                </a:lnTo>
                <a:lnTo>
                  <a:pt x="1832" y="1061"/>
                </a:lnTo>
                <a:lnTo>
                  <a:pt x="1843" y="1045"/>
                </a:lnTo>
                <a:lnTo>
                  <a:pt x="1866" y="1011"/>
                </a:lnTo>
                <a:lnTo>
                  <a:pt x="1866" y="1011"/>
                </a:lnTo>
                <a:lnTo>
                  <a:pt x="1866" y="1011"/>
                </a:lnTo>
                <a:lnTo>
                  <a:pt x="1870" y="1008"/>
                </a:lnTo>
                <a:lnTo>
                  <a:pt x="1873" y="1004"/>
                </a:lnTo>
                <a:lnTo>
                  <a:pt x="1878" y="993"/>
                </a:lnTo>
                <a:lnTo>
                  <a:pt x="1874" y="993"/>
                </a:lnTo>
                <a:lnTo>
                  <a:pt x="1874" y="993"/>
                </a:lnTo>
                <a:lnTo>
                  <a:pt x="1888" y="976"/>
                </a:lnTo>
                <a:lnTo>
                  <a:pt x="1901" y="957"/>
                </a:lnTo>
                <a:lnTo>
                  <a:pt x="1912" y="939"/>
                </a:lnTo>
                <a:lnTo>
                  <a:pt x="1923" y="921"/>
                </a:lnTo>
                <a:lnTo>
                  <a:pt x="1791" y="1049"/>
                </a:lnTo>
                <a:lnTo>
                  <a:pt x="1791" y="1049"/>
                </a:lnTo>
                <a:lnTo>
                  <a:pt x="1824" y="1009"/>
                </a:lnTo>
                <a:lnTo>
                  <a:pt x="1857" y="972"/>
                </a:lnTo>
                <a:lnTo>
                  <a:pt x="1892" y="936"/>
                </a:lnTo>
                <a:lnTo>
                  <a:pt x="1929" y="901"/>
                </a:lnTo>
                <a:lnTo>
                  <a:pt x="1929" y="901"/>
                </a:lnTo>
                <a:lnTo>
                  <a:pt x="1918" y="898"/>
                </a:lnTo>
                <a:lnTo>
                  <a:pt x="1905" y="898"/>
                </a:lnTo>
                <a:lnTo>
                  <a:pt x="1878" y="898"/>
                </a:lnTo>
                <a:lnTo>
                  <a:pt x="1878" y="898"/>
                </a:lnTo>
                <a:lnTo>
                  <a:pt x="1866" y="921"/>
                </a:lnTo>
                <a:lnTo>
                  <a:pt x="1853" y="943"/>
                </a:lnTo>
                <a:lnTo>
                  <a:pt x="1825" y="987"/>
                </a:lnTo>
                <a:lnTo>
                  <a:pt x="1825" y="987"/>
                </a:lnTo>
                <a:lnTo>
                  <a:pt x="1821" y="984"/>
                </a:lnTo>
                <a:lnTo>
                  <a:pt x="1818" y="984"/>
                </a:lnTo>
                <a:lnTo>
                  <a:pt x="1818" y="984"/>
                </a:lnTo>
                <a:lnTo>
                  <a:pt x="1818" y="984"/>
                </a:lnTo>
                <a:lnTo>
                  <a:pt x="1800" y="1011"/>
                </a:lnTo>
                <a:lnTo>
                  <a:pt x="1788" y="1023"/>
                </a:lnTo>
                <a:lnTo>
                  <a:pt x="1781" y="1032"/>
                </a:lnTo>
                <a:lnTo>
                  <a:pt x="1781" y="1032"/>
                </a:lnTo>
                <a:lnTo>
                  <a:pt x="1793" y="1014"/>
                </a:lnTo>
                <a:lnTo>
                  <a:pt x="1804" y="997"/>
                </a:lnTo>
                <a:lnTo>
                  <a:pt x="1817" y="980"/>
                </a:lnTo>
                <a:lnTo>
                  <a:pt x="1831" y="966"/>
                </a:lnTo>
                <a:lnTo>
                  <a:pt x="1829" y="962"/>
                </a:lnTo>
                <a:lnTo>
                  <a:pt x="1829" y="962"/>
                </a:lnTo>
                <a:lnTo>
                  <a:pt x="1838" y="949"/>
                </a:lnTo>
                <a:lnTo>
                  <a:pt x="1846" y="936"/>
                </a:lnTo>
                <a:lnTo>
                  <a:pt x="1854" y="922"/>
                </a:lnTo>
                <a:lnTo>
                  <a:pt x="1863" y="908"/>
                </a:lnTo>
                <a:lnTo>
                  <a:pt x="1863" y="908"/>
                </a:lnTo>
                <a:lnTo>
                  <a:pt x="1864" y="904"/>
                </a:lnTo>
                <a:lnTo>
                  <a:pt x="1863" y="903"/>
                </a:lnTo>
                <a:lnTo>
                  <a:pt x="1860" y="903"/>
                </a:lnTo>
                <a:lnTo>
                  <a:pt x="1856" y="905"/>
                </a:lnTo>
                <a:lnTo>
                  <a:pt x="1856" y="905"/>
                </a:lnTo>
                <a:lnTo>
                  <a:pt x="1818" y="941"/>
                </a:lnTo>
                <a:lnTo>
                  <a:pt x="1780" y="977"/>
                </a:lnTo>
                <a:lnTo>
                  <a:pt x="1745" y="1014"/>
                </a:lnTo>
                <a:lnTo>
                  <a:pt x="1711" y="1053"/>
                </a:lnTo>
                <a:lnTo>
                  <a:pt x="1711" y="1053"/>
                </a:lnTo>
                <a:lnTo>
                  <a:pt x="1711" y="1049"/>
                </a:lnTo>
                <a:lnTo>
                  <a:pt x="1711" y="1042"/>
                </a:lnTo>
                <a:lnTo>
                  <a:pt x="1711" y="1040"/>
                </a:lnTo>
                <a:lnTo>
                  <a:pt x="1713" y="1038"/>
                </a:lnTo>
                <a:lnTo>
                  <a:pt x="1714" y="1038"/>
                </a:lnTo>
                <a:lnTo>
                  <a:pt x="1718" y="1039"/>
                </a:lnTo>
                <a:lnTo>
                  <a:pt x="1718" y="1039"/>
                </a:lnTo>
                <a:close/>
                <a:moveTo>
                  <a:pt x="231" y="993"/>
                </a:moveTo>
                <a:lnTo>
                  <a:pt x="231" y="993"/>
                </a:lnTo>
                <a:lnTo>
                  <a:pt x="236" y="990"/>
                </a:lnTo>
                <a:lnTo>
                  <a:pt x="240" y="986"/>
                </a:lnTo>
                <a:lnTo>
                  <a:pt x="248" y="974"/>
                </a:lnTo>
                <a:lnTo>
                  <a:pt x="257" y="964"/>
                </a:lnTo>
                <a:lnTo>
                  <a:pt x="261" y="959"/>
                </a:lnTo>
                <a:lnTo>
                  <a:pt x="267" y="955"/>
                </a:lnTo>
                <a:lnTo>
                  <a:pt x="267" y="955"/>
                </a:lnTo>
                <a:lnTo>
                  <a:pt x="260" y="967"/>
                </a:lnTo>
                <a:lnTo>
                  <a:pt x="254" y="977"/>
                </a:lnTo>
                <a:lnTo>
                  <a:pt x="248" y="988"/>
                </a:lnTo>
                <a:lnTo>
                  <a:pt x="244" y="994"/>
                </a:lnTo>
                <a:lnTo>
                  <a:pt x="237" y="1000"/>
                </a:lnTo>
                <a:lnTo>
                  <a:pt x="237" y="1000"/>
                </a:lnTo>
                <a:lnTo>
                  <a:pt x="245" y="1001"/>
                </a:lnTo>
                <a:lnTo>
                  <a:pt x="255" y="1002"/>
                </a:lnTo>
                <a:lnTo>
                  <a:pt x="275" y="1005"/>
                </a:lnTo>
                <a:lnTo>
                  <a:pt x="275" y="1005"/>
                </a:lnTo>
                <a:lnTo>
                  <a:pt x="286" y="984"/>
                </a:lnTo>
                <a:lnTo>
                  <a:pt x="300" y="966"/>
                </a:lnTo>
                <a:lnTo>
                  <a:pt x="316" y="950"/>
                </a:lnTo>
                <a:lnTo>
                  <a:pt x="333" y="936"/>
                </a:lnTo>
                <a:lnTo>
                  <a:pt x="320" y="941"/>
                </a:lnTo>
                <a:lnTo>
                  <a:pt x="317" y="942"/>
                </a:lnTo>
                <a:lnTo>
                  <a:pt x="316" y="946"/>
                </a:lnTo>
                <a:lnTo>
                  <a:pt x="317" y="942"/>
                </a:lnTo>
                <a:lnTo>
                  <a:pt x="320" y="941"/>
                </a:lnTo>
                <a:lnTo>
                  <a:pt x="320" y="941"/>
                </a:lnTo>
                <a:lnTo>
                  <a:pt x="323" y="934"/>
                </a:lnTo>
                <a:lnTo>
                  <a:pt x="327" y="927"/>
                </a:lnTo>
                <a:lnTo>
                  <a:pt x="335" y="915"/>
                </a:lnTo>
                <a:lnTo>
                  <a:pt x="344" y="903"/>
                </a:lnTo>
                <a:lnTo>
                  <a:pt x="348" y="896"/>
                </a:lnTo>
                <a:lnTo>
                  <a:pt x="351" y="889"/>
                </a:lnTo>
                <a:lnTo>
                  <a:pt x="271" y="962"/>
                </a:lnTo>
                <a:lnTo>
                  <a:pt x="271" y="962"/>
                </a:lnTo>
                <a:lnTo>
                  <a:pt x="279" y="948"/>
                </a:lnTo>
                <a:lnTo>
                  <a:pt x="289" y="935"/>
                </a:lnTo>
                <a:lnTo>
                  <a:pt x="300" y="922"/>
                </a:lnTo>
                <a:lnTo>
                  <a:pt x="312" y="910"/>
                </a:lnTo>
                <a:lnTo>
                  <a:pt x="323" y="900"/>
                </a:lnTo>
                <a:lnTo>
                  <a:pt x="335" y="889"/>
                </a:lnTo>
                <a:lnTo>
                  <a:pt x="362" y="870"/>
                </a:lnTo>
                <a:lnTo>
                  <a:pt x="362" y="870"/>
                </a:lnTo>
                <a:lnTo>
                  <a:pt x="365" y="869"/>
                </a:lnTo>
                <a:lnTo>
                  <a:pt x="369" y="870"/>
                </a:lnTo>
                <a:lnTo>
                  <a:pt x="371" y="872"/>
                </a:lnTo>
                <a:lnTo>
                  <a:pt x="371" y="877"/>
                </a:lnTo>
                <a:lnTo>
                  <a:pt x="371" y="877"/>
                </a:lnTo>
                <a:lnTo>
                  <a:pt x="363" y="893"/>
                </a:lnTo>
                <a:lnTo>
                  <a:pt x="354" y="907"/>
                </a:lnTo>
                <a:lnTo>
                  <a:pt x="344" y="920"/>
                </a:lnTo>
                <a:lnTo>
                  <a:pt x="333" y="929"/>
                </a:lnTo>
                <a:lnTo>
                  <a:pt x="337" y="929"/>
                </a:lnTo>
                <a:lnTo>
                  <a:pt x="292" y="1001"/>
                </a:lnTo>
                <a:lnTo>
                  <a:pt x="292" y="1001"/>
                </a:lnTo>
                <a:lnTo>
                  <a:pt x="290" y="1005"/>
                </a:lnTo>
                <a:lnTo>
                  <a:pt x="290" y="1009"/>
                </a:lnTo>
                <a:lnTo>
                  <a:pt x="292" y="1009"/>
                </a:lnTo>
                <a:lnTo>
                  <a:pt x="293" y="1009"/>
                </a:lnTo>
                <a:lnTo>
                  <a:pt x="296" y="1005"/>
                </a:lnTo>
                <a:lnTo>
                  <a:pt x="296" y="1005"/>
                </a:lnTo>
                <a:lnTo>
                  <a:pt x="297" y="1002"/>
                </a:lnTo>
                <a:lnTo>
                  <a:pt x="299" y="1001"/>
                </a:lnTo>
                <a:lnTo>
                  <a:pt x="300" y="1001"/>
                </a:lnTo>
                <a:lnTo>
                  <a:pt x="302" y="1002"/>
                </a:lnTo>
                <a:lnTo>
                  <a:pt x="303" y="1005"/>
                </a:lnTo>
                <a:lnTo>
                  <a:pt x="303" y="1009"/>
                </a:lnTo>
                <a:lnTo>
                  <a:pt x="303" y="1009"/>
                </a:lnTo>
                <a:lnTo>
                  <a:pt x="309" y="1012"/>
                </a:lnTo>
                <a:lnTo>
                  <a:pt x="314" y="1014"/>
                </a:lnTo>
                <a:lnTo>
                  <a:pt x="320" y="1015"/>
                </a:lnTo>
                <a:lnTo>
                  <a:pt x="327" y="1015"/>
                </a:lnTo>
                <a:lnTo>
                  <a:pt x="392" y="925"/>
                </a:lnTo>
                <a:lnTo>
                  <a:pt x="392" y="925"/>
                </a:lnTo>
                <a:lnTo>
                  <a:pt x="375" y="939"/>
                </a:lnTo>
                <a:lnTo>
                  <a:pt x="358" y="956"/>
                </a:lnTo>
                <a:lnTo>
                  <a:pt x="342" y="972"/>
                </a:lnTo>
                <a:lnTo>
                  <a:pt x="326" y="988"/>
                </a:lnTo>
                <a:lnTo>
                  <a:pt x="324" y="983"/>
                </a:lnTo>
                <a:lnTo>
                  <a:pt x="307" y="998"/>
                </a:lnTo>
                <a:lnTo>
                  <a:pt x="307" y="998"/>
                </a:lnTo>
                <a:lnTo>
                  <a:pt x="307" y="994"/>
                </a:lnTo>
                <a:lnTo>
                  <a:pt x="309" y="991"/>
                </a:lnTo>
                <a:lnTo>
                  <a:pt x="312" y="988"/>
                </a:lnTo>
                <a:lnTo>
                  <a:pt x="313" y="983"/>
                </a:lnTo>
                <a:lnTo>
                  <a:pt x="313" y="983"/>
                </a:lnTo>
                <a:lnTo>
                  <a:pt x="314" y="983"/>
                </a:lnTo>
                <a:lnTo>
                  <a:pt x="317" y="980"/>
                </a:lnTo>
                <a:lnTo>
                  <a:pt x="324" y="974"/>
                </a:lnTo>
                <a:lnTo>
                  <a:pt x="327" y="972"/>
                </a:lnTo>
                <a:lnTo>
                  <a:pt x="328" y="972"/>
                </a:lnTo>
                <a:lnTo>
                  <a:pt x="327" y="976"/>
                </a:lnTo>
                <a:lnTo>
                  <a:pt x="324" y="983"/>
                </a:lnTo>
                <a:lnTo>
                  <a:pt x="324" y="983"/>
                </a:lnTo>
                <a:lnTo>
                  <a:pt x="328" y="980"/>
                </a:lnTo>
                <a:lnTo>
                  <a:pt x="333" y="976"/>
                </a:lnTo>
                <a:lnTo>
                  <a:pt x="338" y="967"/>
                </a:lnTo>
                <a:lnTo>
                  <a:pt x="338" y="964"/>
                </a:lnTo>
                <a:lnTo>
                  <a:pt x="338" y="964"/>
                </a:lnTo>
                <a:lnTo>
                  <a:pt x="340" y="960"/>
                </a:lnTo>
                <a:lnTo>
                  <a:pt x="340" y="960"/>
                </a:lnTo>
                <a:lnTo>
                  <a:pt x="362" y="936"/>
                </a:lnTo>
                <a:lnTo>
                  <a:pt x="386" y="914"/>
                </a:lnTo>
                <a:lnTo>
                  <a:pt x="411" y="893"/>
                </a:lnTo>
                <a:lnTo>
                  <a:pt x="439" y="875"/>
                </a:lnTo>
                <a:lnTo>
                  <a:pt x="439" y="875"/>
                </a:lnTo>
                <a:lnTo>
                  <a:pt x="437" y="882"/>
                </a:lnTo>
                <a:lnTo>
                  <a:pt x="432" y="890"/>
                </a:lnTo>
                <a:lnTo>
                  <a:pt x="421" y="907"/>
                </a:lnTo>
                <a:lnTo>
                  <a:pt x="407" y="922"/>
                </a:lnTo>
                <a:lnTo>
                  <a:pt x="394" y="935"/>
                </a:lnTo>
                <a:lnTo>
                  <a:pt x="394" y="935"/>
                </a:lnTo>
                <a:lnTo>
                  <a:pt x="396" y="939"/>
                </a:lnTo>
                <a:lnTo>
                  <a:pt x="396" y="942"/>
                </a:lnTo>
                <a:lnTo>
                  <a:pt x="392" y="949"/>
                </a:lnTo>
                <a:lnTo>
                  <a:pt x="392" y="949"/>
                </a:lnTo>
                <a:lnTo>
                  <a:pt x="379" y="964"/>
                </a:lnTo>
                <a:lnTo>
                  <a:pt x="366" y="981"/>
                </a:lnTo>
                <a:lnTo>
                  <a:pt x="354" y="1000"/>
                </a:lnTo>
                <a:lnTo>
                  <a:pt x="342" y="1019"/>
                </a:lnTo>
                <a:lnTo>
                  <a:pt x="342" y="1019"/>
                </a:lnTo>
                <a:lnTo>
                  <a:pt x="349" y="1015"/>
                </a:lnTo>
                <a:lnTo>
                  <a:pt x="355" y="1011"/>
                </a:lnTo>
                <a:lnTo>
                  <a:pt x="359" y="1005"/>
                </a:lnTo>
                <a:lnTo>
                  <a:pt x="363" y="1000"/>
                </a:lnTo>
                <a:lnTo>
                  <a:pt x="372" y="988"/>
                </a:lnTo>
                <a:lnTo>
                  <a:pt x="376" y="984"/>
                </a:lnTo>
                <a:lnTo>
                  <a:pt x="383" y="979"/>
                </a:lnTo>
                <a:lnTo>
                  <a:pt x="383" y="979"/>
                </a:lnTo>
                <a:lnTo>
                  <a:pt x="383" y="981"/>
                </a:lnTo>
                <a:lnTo>
                  <a:pt x="382" y="986"/>
                </a:lnTo>
                <a:lnTo>
                  <a:pt x="378" y="991"/>
                </a:lnTo>
                <a:lnTo>
                  <a:pt x="373" y="997"/>
                </a:lnTo>
                <a:lnTo>
                  <a:pt x="372" y="1001"/>
                </a:lnTo>
                <a:lnTo>
                  <a:pt x="372" y="1005"/>
                </a:lnTo>
                <a:lnTo>
                  <a:pt x="372" y="1005"/>
                </a:lnTo>
                <a:lnTo>
                  <a:pt x="371" y="1007"/>
                </a:lnTo>
                <a:lnTo>
                  <a:pt x="368" y="1008"/>
                </a:lnTo>
                <a:lnTo>
                  <a:pt x="362" y="1014"/>
                </a:lnTo>
                <a:lnTo>
                  <a:pt x="361" y="1015"/>
                </a:lnTo>
                <a:lnTo>
                  <a:pt x="361" y="1018"/>
                </a:lnTo>
                <a:lnTo>
                  <a:pt x="362" y="1019"/>
                </a:lnTo>
                <a:lnTo>
                  <a:pt x="366" y="1022"/>
                </a:lnTo>
                <a:lnTo>
                  <a:pt x="366" y="1022"/>
                </a:lnTo>
                <a:lnTo>
                  <a:pt x="380" y="1025"/>
                </a:lnTo>
                <a:lnTo>
                  <a:pt x="394" y="1026"/>
                </a:lnTo>
                <a:lnTo>
                  <a:pt x="421" y="1029"/>
                </a:lnTo>
                <a:lnTo>
                  <a:pt x="421" y="1029"/>
                </a:lnTo>
                <a:lnTo>
                  <a:pt x="424" y="1018"/>
                </a:lnTo>
                <a:lnTo>
                  <a:pt x="430" y="1007"/>
                </a:lnTo>
                <a:lnTo>
                  <a:pt x="437" y="997"/>
                </a:lnTo>
                <a:lnTo>
                  <a:pt x="444" y="987"/>
                </a:lnTo>
                <a:lnTo>
                  <a:pt x="459" y="970"/>
                </a:lnTo>
                <a:lnTo>
                  <a:pt x="465" y="963"/>
                </a:lnTo>
                <a:lnTo>
                  <a:pt x="466" y="957"/>
                </a:lnTo>
                <a:lnTo>
                  <a:pt x="466" y="957"/>
                </a:lnTo>
                <a:lnTo>
                  <a:pt x="479" y="939"/>
                </a:lnTo>
                <a:lnTo>
                  <a:pt x="493" y="921"/>
                </a:lnTo>
                <a:lnTo>
                  <a:pt x="507" y="903"/>
                </a:lnTo>
                <a:lnTo>
                  <a:pt x="514" y="893"/>
                </a:lnTo>
                <a:lnTo>
                  <a:pt x="519" y="880"/>
                </a:lnTo>
                <a:lnTo>
                  <a:pt x="519" y="880"/>
                </a:lnTo>
                <a:lnTo>
                  <a:pt x="500" y="893"/>
                </a:lnTo>
                <a:lnTo>
                  <a:pt x="482" y="905"/>
                </a:lnTo>
                <a:lnTo>
                  <a:pt x="463" y="918"/>
                </a:lnTo>
                <a:lnTo>
                  <a:pt x="446" y="932"/>
                </a:lnTo>
                <a:lnTo>
                  <a:pt x="414" y="960"/>
                </a:lnTo>
                <a:lnTo>
                  <a:pt x="385" y="988"/>
                </a:lnTo>
                <a:lnTo>
                  <a:pt x="385" y="988"/>
                </a:lnTo>
                <a:lnTo>
                  <a:pt x="396" y="972"/>
                </a:lnTo>
                <a:lnTo>
                  <a:pt x="407" y="956"/>
                </a:lnTo>
                <a:lnTo>
                  <a:pt x="420" y="942"/>
                </a:lnTo>
                <a:lnTo>
                  <a:pt x="435" y="928"/>
                </a:lnTo>
                <a:lnTo>
                  <a:pt x="451" y="915"/>
                </a:lnTo>
                <a:lnTo>
                  <a:pt x="467" y="903"/>
                </a:lnTo>
                <a:lnTo>
                  <a:pt x="503" y="880"/>
                </a:lnTo>
                <a:lnTo>
                  <a:pt x="503" y="880"/>
                </a:lnTo>
                <a:lnTo>
                  <a:pt x="480" y="875"/>
                </a:lnTo>
                <a:lnTo>
                  <a:pt x="458" y="870"/>
                </a:lnTo>
                <a:lnTo>
                  <a:pt x="434" y="868"/>
                </a:lnTo>
                <a:lnTo>
                  <a:pt x="408" y="868"/>
                </a:lnTo>
                <a:lnTo>
                  <a:pt x="359" y="865"/>
                </a:lnTo>
                <a:lnTo>
                  <a:pt x="335" y="862"/>
                </a:lnTo>
                <a:lnTo>
                  <a:pt x="313" y="859"/>
                </a:lnTo>
                <a:lnTo>
                  <a:pt x="313" y="859"/>
                </a:lnTo>
                <a:lnTo>
                  <a:pt x="307" y="872"/>
                </a:lnTo>
                <a:lnTo>
                  <a:pt x="297" y="887"/>
                </a:lnTo>
                <a:lnTo>
                  <a:pt x="278" y="914"/>
                </a:lnTo>
                <a:lnTo>
                  <a:pt x="278" y="914"/>
                </a:lnTo>
                <a:lnTo>
                  <a:pt x="252" y="952"/>
                </a:lnTo>
                <a:lnTo>
                  <a:pt x="240" y="973"/>
                </a:lnTo>
                <a:lnTo>
                  <a:pt x="234" y="983"/>
                </a:lnTo>
                <a:lnTo>
                  <a:pt x="231" y="993"/>
                </a:lnTo>
                <a:lnTo>
                  <a:pt x="231" y="993"/>
                </a:lnTo>
                <a:close/>
                <a:moveTo>
                  <a:pt x="992" y="986"/>
                </a:moveTo>
                <a:lnTo>
                  <a:pt x="992" y="986"/>
                </a:lnTo>
                <a:lnTo>
                  <a:pt x="1021" y="956"/>
                </a:lnTo>
                <a:lnTo>
                  <a:pt x="1037" y="942"/>
                </a:lnTo>
                <a:lnTo>
                  <a:pt x="1053" y="928"/>
                </a:lnTo>
                <a:lnTo>
                  <a:pt x="1070" y="914"/>
                </a:lnTo>
                <a:lnTo>
                  <a:pt x="1089" y="901"/>
                </a:lnTo>
                <a:lnTo>
                  <a:pt x="1110" y="890"/>
                </a:lnTo>
                <a:lnTo>
                  <a:pt x="1131" y="879"/>
                </a:lnTo>
                <a:lnTo>
                  <a:pt x="1131" y="879"/>
                </a:lnTo>
                <a:lnTo>
                  <a:pt x="1129" y="890"/>
                </a:lnTo>
                <a:lnTo>
                  <a:pt x="1127" y="901"/>
                </a:lnTo>
                <a:lnTo>
                  <a:pt x="1122" y="911"/>
                </a:lnTo>
                <a:lnTo>
                  <a:pt x="1115" y="921"/>
                </a:lnTo>
                <a:lnTo>
                  <a:pt x="1108" y="931"/>
                </a:lnTo>
                <a:lnTo>
                  <a:pt x="1101" y="938"/>
                </a:lnTo>
                <a:lnTo>
                  <a:pt x="1090" y="950"/>
                </a:lnTo>
                <a:lnTo>
                  <a:pt x="1093" y="949"/>
                </a:lnTo>
                <a:lnTo>
                  <a:pt x="1090" y="950"/>
                </a:lnTo>
                <a:lnTo>
                  <a:pt x="1090" y="950"/>
                </a:lnTo>
                <a:lnTo>
                  <a:pt x="1075" y="973"/>
                </a:lnTo>
                <a:lnTo>
                  <a:pt x="1056" y="998"/>
                </a:lnTo>
                <a:lnTo>
                  <a:pt x="1039" y="1022"/>
                </a:lnTo>
                <a:lnTo>
                  <a:pt x="1024" y="1046"/>
                </a:lnTo>
                <a:lnTo>
                  <a:pt x="1024" y="1046"/>
                </a:lnTo>
                <a:lnTo>
                  <a:pt x="1032" y="1045"/>
                </a:lnTo>
                <a:lnTo>
                  <a:pt x="1037" y="1043"/>
                </a:lnTo>
                <a:lnTo>
                  <a:pt x="1037" y="1042"/>
                </a:lnTo>
                <a:lnTo>
                  <a:pt x="1035" y="1042"/>
                </a:lnTo>
                <a:lnTo>
                  <a:pt x="1030" y="1043"/>
                </a:lnTo>
                <a:lnTo>
                  <a:pt x="1030" y="1043"/>
                </a:lnTo>
                <a:lnTo>
                  <a:pt x="1042" y="1032"/>
                </a:lnTo>
                <a:lnTo>
                  <a:pt x="1053" y="1019"/>
                </a:lnTo>
                <a:lnTo>
                  <a:pt x="1065" y="1007"/>
                </a:lnTo>
                <a:lnTo>
                  <a:pt x="1070" y="1002"/>
                </a:lnTo>
                <a:lnTo>
                  <a:pt x="1077" y="998"/>
                </a:lnTo>
                <a:lnTo>
                  <a:pt x="1082" y="994"/>
                </a:lnTo>
                <a:lnTo>
                  <a:pt x="1083" y="991"/>
                </a:lnTo>
                <a:lnTo>
                  <a:pt x="1083" y="991"/>
                </a:lnTo>
                <a:lnTo>
                  <a:pt x="1084" y="988"/>
                </a:lnTo>
                <a:lnTo>
                  <a:pt x="1084" y="986"/>
                </a:lnTo>
                <a:lnTo>
                  <a:pt x="1084" y="986"/>
                </a:lnTo>
                <a:lnTo>
                  <a:pt x="1094" y="974"/>
                </a:lnTo>
                <a:lnTo>
                  <a:pt x="1104" y="964"/>
                </a:lnTo>
                <a:lnTo>
                  <a:pt x="1125" y="943"/>
                </a:lnTo>
                <a:lnTo>
                  <a:pt x="1125" y="943"/>
                </a:lnTo>
                <a:lnTo>
                  <a:pt x="1143" y="927"/>
                </a:lnTo>
                <a:lnTo>
                  <a:pt x="1164" y="908"/>
                </a:lnTo>
                <a:lnTo>
                  <a:pt x="1176" y="900"/>
                </a:lnTo>
                <a:lnTo>
                  <a:pt x="1187" y="891"/>
                </a:lnTo>
                <a:lnTo>
                  <a:pt x="1200" y="886"/>
                </a:lnTo>
                <a:lnTo>
                  <a:pt x="1212" y="879"/>
                </a:lnTo>
                <a:lnTo>
                  <a:pt x="1212" y="879"/>
                </a:lnTo>
                <a:lnTo>
                  <a:pt x="1209" y="887"/>
                </a:lnTo>
                <a:lnTo>
                  <a:pt x="1205" y="896"/>
                </a:lnTo>
                <a:lnTo>
                  <a:pt x="1193" y="911"/>
                </a:lnTo>
                <a:lnTo>
                  <a:pt x="1181" y="924"/>
                </a:lnTo>
                <a:lnTo>
                  <a:pt x="1177" y="927"/>
                </a:lnTo>
                <a:lnTo>
                  <a:pt x="1174" y="927"/>
                </a:lnTo>
                <a:lnTo>
                  <a:pt x="1174" y="927"/>
                </a:lnTo>
                <a:lnTo>
                  <a:pt x="1173" y="927"/>
                </a:lnTo>
                <a:lnTo>
                  <a:pt x="1170" y="927"/>
                </a:lnTo>
                <a:lnTo>
                  <a:pt x="1167" y="929"/>
                </a:lnTo>
                <a:lnTo>
                  <a:pt x="1166" y="934"/>
                </a:lnTo>
                <a:lnTo>
                  <a:pt x="1166" y="938"/>
                </a:lnTo>
                <a:lnTo>
                  <a:pt x="1172" y="939"/>
                </a:lnTo>
                <a:lnTo>
                  <a:pt x="1172" y="939"/>
                </a:lnTo>
                <a:lnTo>
                  <a:pt x="1143" y="972"/>
                </a:lnTo>
                <a:lnTo>
                  <a:pt x="1131" y="988"/>
                </a:lnTo>
                <a:lnTo>
                  <a:pt x="1120" y="1007"/>
                </a:lnTo>
                <a:lnTo>
                  <a:pt x="1186" y="942"/>
                </a:lnTo>
                <a:lnTo>
                  <a:pt x="1186" y="942"/>
                </a:lnTo>
                <a:lnTo>
                  <a:pt x="1204" y="925"/>
                </a:lnTo>
                <a:lnTo>
                  <a:pt x="1225" y="907"/>
                </a:lnTo>
                <a:lnTo>
                  <a:pt x="1247" y="891"/>
                </a:lnTo>
                <a:lnTo>
                  <a:pt x="1259" y="886"/>
                </a:lnTo>
                <a:lnTo>
                  <a:pt x="1270" y="880"/>
                </a:lnTo>
                <a:lnTo>
                  <a:pt x="1270" y="880"/>
                </a:lnTo>
                <a:lnTo>
                  <a:pt x="1274" y="882"/>
                </a:lnTo>
                <a:lnTo>
                  <a:pt x="1278" y="883"/>
                </a:lnTo>
                <a:lnTo>
                  <a:pt x="1281" y="886"/>
                </a:lnTo>
                <a:lnTo>
                  <a:pt x="1281" y="887"/>
                </a:lnTo>
                <a:lnTo>
                  <a:pt x="1281" y="889"/>
                </a:lnTo>
                <a:lnTo>
                  <a:pt x="1198" y="1004"/>
                </a:lnTo>
                <a:lnTo>
                  <a:pt x="1198" y="1004"/>
                </a:lnTo>
                <a:lnTo>
                  <a:pt x="1214" y="986"/>
                </a:lnTo>
                <a:lnTo>
                  <a:pt x="1231" y="969"/>
                </a:lnTo>
                <a:lnTo>
                  <a:pt x="1247" y="953"/>
                </a:lnTo>
                <a:lnTo>
                  <a:pt x="1264" y="938"/>
                </a:lnTo>
                <a:lnTo>
                  <a:pt x="1283" y="922"/>
                </a:lnTo>
                <a:lnTo>
                  <a:pt x="1301" y="908"/>
                </a:lnTo>
                <a:lnTo>
                  <a:pt x="1319" y="896"/>
                </a:lnTo>
                <a:lnTo>
                  <a:pt x="1339" y="883"/>
                </a:lnTo>
                <a:lnTo>
                  <a:pt x="1339" y="883"/>
                </a:lnTo>
                <a:lnTo>
                  <a:pt x="1342" y="883"/>
                </a:lnTo>
                <a:lnTo>
                  <a:pt x="1343" y="883"/>
                </a:lnTo>
                <a:lnTo>
                  <a:pt x="1344" y="884"/>
                </a:lnTo>
                <a:lnTo>
                  <a:pt x="1346" y="887"/>
                </a:lnTo>
                <a:lnTo>
                  <a:pt x="1347" y="893"/>
                </a:lnTo>
                <a:lnTo>
                  <a:pt x="1347" y="896"/>
                </a:lnTo>
                <a:lnTo>
                  <a:pt x="1285" y="991"/>
                </a:lnTo>
                <a:lnTo>
                  <a:pt x="1285" y="991"/>
                </a:lnTo>
                <a:lnTo>
                  <a:pt x="1315" y="963"/>
                </a:lnTo>
                <a:lnTo>
                  <a:pt x="1344" y="935"/>
                </a:lnTo>
                <a:lnTo>
                  <a:pt x="1377" y="907"/>
                </a:lnTo>
                <a:lnTo>
                  <a:pt x="1394" y="894"/>
                </a:lnTo>
                <a:lnTo>
                  <a:pt x="1410" y="882"/>
                </a:lnTo>
                <a:lnTo>
                  <a:pt x="1410" y="882"/>
                </a:lnTo>
                <a:lnTo>
                  <a:pt x="1367" y="879"/>
                </a:lnTo>
                <a:lnTo>
                  <a:pt x="1323" y="877"/>
                </a:lnTo>
                <a:lnTo>
                  <a:pt x="1235" y="877"/>
                </a:lnTo>
                <a:lnTo>
                  <a:pt x="1149" y="877"/>
                </a:lnTo>
                <a:lnTo>
                  <a:pt x="1107" y="877"/>
                </a:lnTo>
                <a:lnTo>
                  <a:pt x="1065" y="877"/>
                </a:lnTo>
                <a:lnTo>
                  <a:pt x="1065" y="877"/>
                </a:lnTo>
                <a:lnTo>
                  <a:pt x="1059" y="889"/>
                </a:lnTo>
                <a:lnTo>
                  <a:pt x="1052" y="900"/>
                </a:lnTo>
                <a:lnTo>
                  <a:pt x="1035" y="922"/>
                </a:lnTo>
                <a:lnTo>
                  <a:pt x="1032" y="925"/>
                </a:lnTo>
                <a:lnTo>
                  <a:pt x="1032" y="925"/>
                </a:lnTo>
                <a:lnTo>
                  <a:pt x="1024" y="941"/>
                </a:lnTo>
                <a:lnTo>
                  <a:pt x="1013" y="956"/>
                </a:lnTo>
                <a:lnTo>
                  <a:pt x="992" y="986"/>
                </a:lnTo>
                <a:lnTo>
                  <a:pt x="992" y="986"/>
                </a:lnTo>
                <a:close/>
                <a:moveTo>
                  <a:pt x="1617" y="898"/>
                </a:moveTo>
                <a:lnTo>
                  <a:pt x="1617" y="898"/>
                </a:lnTo>
                <a:lnTo>
                  <a:pt x="1593" y="917"/>
                </a:lnTo>
                <a:lnTo>
                  <a:pt x="1571" y="935"/>
                </a:lnTo>
                <a:lnTo>
                  <a:pt x="1548" y="953"/>
                </a:lnTo>
                <a:lnTo>
                  <a:pt x="1527" y="974"/>
                </a:lnTo>
                <a:lnTo>
                  <a:pt x="1507" y="994"/>
                </a:lnTo>
                <a:lnTo>
                  <a:pt x="1488" y="1016"/>
                </a:lnTo>
                <a:lnTo>
                  <a:pt x="1469" y="1039"/>
                </a:lnTo>
                <a:lnTo>
                  <a:pt x="1451" y="1063"/>
                </a:lnTo>
                <a:lnTo>
                  <a:pt x="1451" y="1063"/>
                </a:lnTo>
                <a:lnTo>
                  <a:pt x="1509" y="1066"/>
                </a:lnTo>
                <a:lnTo>
                  <a:pt x="1535" y="1067"/>
                </a:lnTo>
                <a:lnTo>
                  <a:pt x="1562" y="1066"/>
                </a:lnTo>
                <a:lnTo>
                  <a:pt x="1562" y="1066"/>
                </a:lnTo>
                <a:lnTo>
                  <a:pt x="1594" y="1026"/>
                </a:lnTo>
                <a:lnTo>
                  <a:pt x="1628" y="987"/>
                </a:lnTo>
                <a:lnTo>
                  <a:pt x="1645" y="967"/>
                </a:lnTo>
                <a:lnTo>
                  <a:pt x="1661" y="946"/>
                </a:lnTo>
                <a:lnTo>
                  <a:pt x="1675" y="925"/>
                </a:lnTo>
                <a:lnTo>
                  <a:pt x="1687" y="904"/>
                </a:lnTo>
                <a:lnTo>
                  <a:pt x="1687" y="904"/>
                </a:lnTo>
                <a:lnTo>
                  <a:pt x="1663" y="920"/>
                </a:lnTo>
                <a:lnTo>
                  <a:pt x="1639" y="936"/>
                </a:lnTo>
                <a:lnTo>
                  <a:pt x="1616" y="953"/>
                </a:lnTo>
                <a:lnTo>
                  <a:pt x="1594" y="973"/>
                </a:lnTo>
                <a:lnTo>
                  <a:pt x="1572" y="993"/>
                </a:lnTo>
                <a:lnTo>
                  <a:pt x="1552" y="1012"/>
                </a:lnTo>
                <a:lnTo>
                  <a:pt x="1533" y="1033"/>
                </a:lnTo>
                <a:lnTo>
                  <a:pt x="1513" y="1054"/>
                </a:lnTo>
                <a:lnTo>
                  <a:pt x="1513" y="1054"/>
                </a:lnTo>
                <a:lnTo>
                  <a:pt x="1541" y="1015"/>
                </a:lnTo>
                <a:lnTo>
                  <a:pt x="1571" y="974"/>
                </a:lnTo>
                <a:lnTo>
                  <a:pt x="1602" y="934"/>
                </a:lnTo>
                <a:lnTo>
                  <a:pt x="1632" y="891"/>
                </a:lnTo>
                <a:lnTo>
                  <a:pt x="1632" y="891"/>
                </a:lnTo>
                <a:lnTo>
                  <a:pt x="1617" y="898"/>
                </a:lnTo>
                <a:lnTo>
                  <a:pt x="1617" y="898"/>
                </a:lnTo>
                <a:close/>
                <a:moveTo>
                  <a:pt x="2529" y="905"/>
                </a:moveTo>
                <a:lnTo>
                  <a:pt x="2529" y="905"/>
                </a:lnTo>
                <a:lnTo>
                  <a:pt x="2512" y="918"/>
                </a:lnTo>
                <a:lnTo>
                  <a:pt x="2495" y="931"/>
                </a:lnTo>
                <a:lnTo>
                  <a:pt x="2480" y="945"/>
                </a:lnTo>
                <a:lnTo>
                  <a:pt x="2464" y="959"/>
                </a:lnTo>
                <a:lnTo>
                  <a:pt x="2436" y="988"/>
                </a:lnTo>
                <a:lnTo>
                  <a:pt x="2422" y="1001"/>
                </a:lnTo>
                <a:lnTo>
                  <a:pt x="2407" y="1014"/>
                </a:lnTo>
                <a:lnTo>
                  <a:pt x="2407" y="1014"/>
                </a:lnTo>
                <a:lnTo>
                  <a:pt x="2393" y="1028"/>
                </a:lnTo>
                <a:lnTo>
                  <a:pt x="2380" y="1045"/>
                </a:lnTo>
                <a:lnTo>
                  <a:pt x="2369" y="1061"/>
                </a:lnTo>
                <a:lnTo>
                  <a:pt x="2356" y="1077"/>
                </a:lnTo>
                <a:lnTo>
                  <a:pt x="2356" y="1077"/>
                </a:lnTo>
                <a:lnTo>
                  <a:pt x="2388" y="1077"/>
                </a:lnTo>
                <a:lnTo>
                  <a:pt x="2419" y="1077"/>
                </a:lnTo>
                <a:lnTo>
                  <a:pt x="2480" y="1074"/>
                </a:lnTo>
                <a:lnTo>
                  <a:pt x="2480" y="1074"/>
                </a:lnTo>
                <a:lnTo>
                  <a:pt x="2498" y="1046"/>
                </a:lnTo>
                <a:lnTo>
                  <a:pt x="2518" y="1019"/>
                </a:lnTo>
                <a:lnTo>
                  <a:pt x="2557" y="966"/>
                </a:lnTo>
                <a:lnTo>
                  <a:pt x="2560" y="964"/>
                </a:lnTo>
                <a:lnTo>
                  <a:pt x="2563" y="962"/>
                </a:lnTo>
                <a:lnTo>
                  <a:pt x="2564" y="960"/>
                </a:lnTo>
                <a:lnTo>
                  <a:pt x="2567" y="957"/>
                </a:lnTo>
                <a:lnTo>
                  <a:pt x="2567" y="957"/>
                </a:lnTo>
                <a:lnTo>
                  <a:pt x="2568" y="953"/>
                </a:lnTo>
                <a:lnTo>
                  <a:pt x="2570" y="952"/>
                </a:lnTo>
                <a:lnTo>
                  <a:pt x="2571" y="952"/>
                </a:lnTo>
                <a:lnTo>
                  <a:pt x="2571" y="952"/>
                </a:lnTo>
                <a:lnTo>
                  <a:pt x="2573" y="948"/>
                </a:lnTo>
                <a:lnTo>
                  <a:pt x="2573" y="948"/>
                </a:lnTo>
                <a:lnTo>
                  <a:pt x="2575" y="942"/>
                </a:lnTo>
                <a:lnTo>
                  <a:pt x="2581" y="938"/>
                </a:lnTo>
                <a:lnTo>
                  <a:pt x="2585" y="935"/>
                </a:lnTo>
                <a:lnTo>
                  <a:pt x="2591" y="932"/>
                </a:lnTo>
                <a:lnTo>
                  <a:pt x="2591" y="932"/>
                </a:lnTo>
                <a:lnTo>
                  <a:pt x="2591" y="931"/>
                </a:lnTo>
                <a:lnTo>
                  <a:pt x="2591" y="928"/>
                </a:lnTo>
                <a:lnTo>
                  <a:pt x="2592" y="924"/>
                </a:lnTo>
                <a:lnTo>
                  <a:pt x="2592" y="920"/>
                </a:lnTo>
                <a:lnTo>
                  <a:pt x="2591" y="920"/>
                </a:lnTo>
                <a:lnTo>
                  <a:pt x="2589" y="921"/>
                </a:lnTo>
                <a:lnTo>
                  <a:pt x="2589" y="921"/>
                </a:lnTo>
                <a:lnTo>
                  <a:pt x="2554" y="949"/>
                </a:lnTo>
                <a:lnTo>
                  <a:pt x="2519" y="979"/>
                </a:lnTo>
                <a:lnTo>
                  <a:pt x="2487" y="1011"/>
                </a:lnTo>
                <a:lnTo>
                  <a:pt x="2456" y="1043"/>
                </a:lnTo>
                <a:lnTo>
                  <a:pt x="2456" y="1043"/>
                </a:lnTo>
                <a:lnTo>
                  <a:pt x="2450" y="1052"/>
                </a:lnTo>
                <a:lnTo>
                  <a:pt x="2445" y="1060"/>
                </a:lnTo>
                <a:lnTo>
                  <a:pt x="2440" y="1064"/>
                </a:lnTo>
                <a:lnTo>
                  <a:pt x="2436" y="1067"/>
                </a:lnTo>
                <a:lnTo>
                  <a:pt x="2431" y="1068"/>
                </a:lnTo>
                <a:lnTo>
                  <a:pt x="2424" y="1068"/>
                </a:lnTo>
                <a:lnTo>
                  <a:pt x="2424" y="1068"/>
                </a:lnTo>
                <a:lnTo>
                  <a:pt x="2443" y="1035"/>
                </a:lnTo>
                <a:lnTo>
                  <a:pt x="2464" y="1002"/>
                </a:lnTo>
                <a:lnTo>
                  <a:pt x="2487" y="972"/>
                </a:lnTo>
                <a:lnTo>
                  <a:pt x="2508" y="942"/>
                </a:lnTo>
                <a:lnTo>
                  <a:pt x="2508" y="942"/>
                </a:lnTo>
                <a:lnTo>
                  <a:pt x="2509" y="938"/>
                </a:lnTo>
                <a:lnTo>
                  <a:pt x="2512" y="934"/>
                </a:lnTo>
                <a:lnTo>
                  <a:pt x="2519" y="927"/>
                </a:lnTo>
                <a:lnTo>
                  <a:pt x="2522" y="924"/>
                </a:lnTo>
                <a:lnTo>
                  <a:pt x="2526" y="920"/>
                </a:lnTo>
                <a:lnTo>
                  <a:pt x="2528" y="912"/>
                </a:lnTo>
                <a:lnTo>
                  <a:pt x="2529" y="905"/>
                </a:lnTo>
                <a:lnTo>
                  <a:pt x="2529" y="905"/>
                </a:lnTo>
                <a:close/>
                <a:moveTo>
                  <a:pt x="2329" y="969"/>
                </a:moveTo>
                <a:lnTo>
                  <a:pt x="2332" y="964"/>
                </a:lnTo>
                <a:lnTo>
                  <a:pt x="2334" y="962"/>
                </a:lnTo>
                <a:lnTo>
                  <a:pt x="2336" y="957"/>
                </a:lnTo>
                <a:lnTo>
                  <a:pt x="2336" y="957"/>
                </a:lnTo>
                <a:lnTo>
                  <a:pt x="2338" y="953"/>
                </a:lnTo>
                <a:lnTo>
                  <a:pt x="2339" y="952"/>
                </a:lnTo>
                <a:lnTo>
                  <a:pt x="2341" y="950"/>
                </a:lnTo>
                <a:lnTo>
                  <a:pt x="2341" y="950"/>
                </a:lnTo>
                <a:lnTo>
                  <a:pt x="2345" y="945"/>
                </a:lnTo>
                <a:lnTo>
                  <a:pt x="2350" y="939"/>
                </a:lnTo>
                <a:lnTo>
                  <a:pt x="2352" y="936"/>
                </a:lnTo>
                <a:lnTo>
                  <a:pt x="2353" y="932"/>
                </a:lnTo>
                <a:lnTo>
                  <a:pt x="2355" y="929"/>
                </a:lnTo>
                <a:lnTo>
                  <a:pt x="2353" y="927"/>
                </a:lnTo>
                <a:lnTo>
                  <a:pt x="2353" y="927"/>
                </a:lnTo>
                <a:lnTo>
                  <a:pt x="2314" y="962"/>
                </a:lnTo>
                <a:lnTo>
                  <a:pt x="2277" y="1000"/>
                </a:lnTo>
                <a:lnTo>
                  <a:pt x="2242" y="1039"/>
                </a:lnTo>
                <a:lnTo>
                  <a:pt x="2209" y="1081"/>
                </a:lnTo>
                <a:lnTo>
                  <a:pt x="2343" y="1077"/>
                </a:lnTo>
                <a:lnTo>
                  <a:pt x="2343" y="1077"/>
                </a:lnTo>
                <a:lnTo>
                  <a:pt x="2358" y="1050"/>
                </a:lnTo>
                <a:lnTo>
                  <a:pt x="2372" y="1026"/>
                </a:lnTo>
                <a:lnTo>
                  <a:pt x="2387" y="1004"/>
                </a:lnTo>
                <a:lnTo>
                  <a:pt x="2402" y="984"/>
                </a:lnTo>
                <a:lnTo>
                  <a:pt x="2405" y="984"/>
                </a:lnTo>
                <a:lnTo>
                  <a:pt x="2418" y="969"/>
                </a:lnTo>
                <a:lnTo>
                  <a:pt x="2418" y="969"/>
                </a:lnTo>
                <a:lnTo>
                  <a:pt x="2418" y="964"/>
                </a:lnTo>
                <a:lnTo>
                  <a:pt x="2418" y="964"/>
                </a:lnTo>
                <a:lnTo>
                  <a:pt x="2425" y="956"/>
                </a:lnTo>
                <a:lnTo>
                  <a:pt x="2429" y="950"/>
                </a:lnTo>
                <a:lnTo>
                  <a:pt x="2433" y="946"/>
                </a:lnTo>
                <a:lnTo>
                  <a:pt x="2433" y="946"/>
                </a:lnTo>
                <a:lnTo>
                  <a:pt x="2433" y="950"/>
                </a:lnTo>
                <a:lnTo>
                  <a:pt x="2432" y="952"/>
                </a:lnTo>
                <a:lnTo>
                  <a:pt x="2431" y="955"/>
                </a:lnTo>
                <a:lnTo>
                  <a:pt x="2429" y="957"/>
                </a:lnTo>
                <a:lnTo>
                  <a:pt x="2429" y="957"/>
                </a:lnTo>
                <a:lnTo>
                  <a:pt x="2432" y="957"/>
                </a:lnTo>
                <a:lnTo>
                  <a:pt x="2435" y="956"/>
                </a:lnTo>
                <a:lnTo>
                  <a:pt x="2436" y="953"/>
                </a:lnTo>
                <a:lnTo>
                  <a:pt x="2438" y="950"/>
                </a:lnTo>
                <a:lnTo>
                  <a:pt x="2438" y="950"/>
                </a:lnTo>
                <a:lnTo>
                  <a:pt x="2439" y="943"/>
                </a:lnTo>
                <a:lnTo>
                  <a:pt x="2442" y="936"/>
                </a:lnTo>
                <a:lnTo>
                  <a:pt x="2446" y="929"/>
                </a:lnTo>
                <a:lnTo>
                  <a:pt x="2449" y="921"/>
                </a:lnTo>
                <a:lnTo>
                  <a:pt x="2449" y="921"/>
                </a:lnTo>
                <a:lnTo>
                  <a:pt x="2402" y="956"/>
                </a:lnTo>
                <a:lnTo>
                  <a:pt x="2356" y="993"/>
                </a:lnTo>
                <a:lnTo>
                  <a:pt x="2334" y="1011"/>
                </a:lnTo>
                <a:lnTo>
                  <a:pt x="2311" y="1031"/>
                </a:lnTo>
                <a:lnTo>
                  <a:pt x="2291" y="1052"/>
                </a:lnTo>
                <a:lnTo>
                  <a:pt x="2272" y="1073"/>
                </a:lnTo>
                <a:lnTo>
                  <a:pt x="2272" y="1073"/>
                </a:lnTo>
                <a:lnTo>
                  <a:pt x="2270" y="1074"/>
                </a:lnTo>
                <a:lnTo>
                  <a:pt x="2270" y="1073"/>
                </a:lnTo>
                <a:lnTo>
                  <a:pt x="2269" y="1068"/>
                </a:lnTo>
                <a:lnTo>
                  <a:pt x="2268" y="1064"/>
                </a:lnTo>
                <a:lnTo>
                  <a:pt x="2269" y="1060"/>
                </a:lnTo>
                <a:lnTo>
                  <a:pt x="2269" y="1060"/>
                </a:lnTo>
                <a:lnTo>
                  <a:pt x="2282" y="1036"/>
                </a:lnTo>
                <a:lnTo>
                  <a:pt x="2296" y="1014"/>
                </a:lnTo>
                <a:lnTo>
                  <a:pt x="2327" y="970"/>
                </a:lnTo>
                <a:lnTo>
                  <a:pt x="2329" y="969"/>
                </a:lnTo>
                <a:close/>
                <a:moveTo>
                  <a:pt x="1899" y="1078"/>
                </a:moveTo>
                <a:lnTo>
                  <a:pt x="1899" y="1078"/>
                </a:lnTo>
                <a:lnTo>
                  <a:pt x="1904" y="1078"/>
                </a:lnTo>
                <a:lnTo>
                  <a:pt x="1908" y="1075"/>
                </a:lnTo>
                <a:lnTo>
                  <a:pt x="1911" y="1074"/>
                </a:lnTo>
                <a:lnTo>
                  <a:pt x="1912" y="1071"/>
                </a:lnTo>
                <a:lnTo>
                  <a:pt x="1916" y="1066"/>
                </a:lnTo>
                <a:lnTo>
                  <a:pt x="1918" y="1064"/>
                </a:lnTo>
                <a:lnTo>
                  <a:pt x="1919" y="1064"/>
                </a:lnTo>
                <a:lnTo>
                  <a:pt x="1919" y="1064"/>
                </a:lnTo>
                <a:lnTo>
                  <a:pt x="1922" y="1066"/>
                </a:lnTo>
                <a:lnTo>
                  <a:pt x="1923" y="1067"/>
                </a:lnTo>
                <a:lnTo>
                  <a:pt x="1923" y="1068"/>
                </a:lnTo>
                <a:lnTo>
                  <a:pt x="1922" y="1071"/>
                </a:lnTo>
                <a:lnTo>
                  <a:pt x="1912" y="1080"/>
                </a:lnTo>
                <a:lnTo>
                  <a:pt x="1912" y="1080"/>
                </a:lnTo>
                <a:lnTo>
                  <a:pt x="1919" y="1078"/>
                </a:lnTo>
                <a:lnTo>
                  <a:pt x="1926" y="1080"/>
                </a:lnTo>
                <a:lnTo>
                  <a:pt x="1942" y="1081"/>
                </a:lnTo>
                <a:lnTo>
                  <a:pt x="1954" y="1081"/>
                </a:lnTo>
                <a:lnTo>
                  <a:pt x="1960" y="1080"/>
                </a:lnTo>
                <a:lnTo>
                  <a:pt x="1963" y="1078"/>
                </a:lnTo>
                <a:lnTo>
                  <a:pt x="1963" y="1078"/>
                </a:lnTo>
                <a:lnTo>
                  <a:pt x="2032" y="994"/>
                </a:lnTo>
                <a:lnTo>
                  <a:pt x="2067" y="953"/>
                </a:lnTo>
                <a:lnTo>
                  <a:pt x="2099" y="910"/>
                </a:lnTo>
                <a:lnTo>
                  <a:pt x="2099" y="910"/>
                </a:lnTo>
                <a:lnTo>
                  <a:pt x="2084" y="915"/>
                </a:lnTo>
                <a:lnTo>
                  <a:pt x="2076" y="918"/>
                </a:lnTo>
                <a:lnTo>
                  <a:pt x="2071" y="922"/>
                </a:lnTo>
                <a:lnTo>
                  <a:pt x="1923" y="1057"/>
                </a:lnTo>
                <a:lnTo>
                  <a:pt x="1923" y="1057"/>
                </a:lnTo>
                <a:lnTo>
                  <a:pt x="1958" y="1018"/>
                </a:lnTo>
                <a:lnTo>
                  <a:pt x="1995" y="979"/>
                </a:lnTo>
                <a:lnTo>
                  <a:pt x="2034" y="942"/>
                </a:lnTo>
                <a:lnTo>
                  <a:pt x="2055" y="925"/>
                </a:lnTo>
                <a:lnTo>
                  <a:pt x="2075" y="908"/>
                </a:lnTo>
                <a:lnTo>
                  <a:pt x="2075" y="908"/>
                </a:lnTo>
                <a:lnTo>
                  <a:pt x="2064" y="905"/>
                </a:lnTo>
                <a:lnTo>
                  <a:pt x="2053" y="904"/>
                </a:lnTo>
                <a:lnTo>
                  <a:pt x="2029" y="905"/>
                </a:lnTo>
                <a:lnTo>
                  <a:pt x="2029" y="905"/>
                </a:lnTo>
                <a:lnTo>
                  <a:pt x="2023" y="915"/>
                </a:lnTo>
                <a:lnTo>
                  <a:pt x="2016" y="924"/>
                </a:lnTo>
                <a:lnTo>
                  <a:pt x="2010" y="932"/>
                </a:lnTo>
                <a:lnTo>
                  <a:pt x="2005" y="941"/>
                </a:lnTo>
                <a:lnTo>
                  <a:pt x="2003" y="943"/>
                </a:lnTo>
                <a:lnTo>
                  <a:pt x="2003" y="943"/>
                </a:lnTo>
                <a:lnTo>
                  <a:pt x="1978" y="977"/>
                </a:lnTo>
                <a:lnTo>
                  <a:pt x="1951" y="1009"/>
                </a:lnTo>
                <a:lnTo>
                  <a:pt x="1925" y="1043"/>
                </a:lnTo>
                <a:lnTo>
                  <a:pt x="1899" y="1078"/>
                </a:lnTo>
                <a:lnTo>
                  <a:pt x="1899" y="1078"/>
                </a:lnTo>
                <a:close/>
                <a:moveTo>
                  <a:pt x="248" y="839"/>
                </a:moveTo>
                <a:lnTo>
                  <a:pt x="248" y="839"/>
                </a:lnTo>
                <a:lnTo>
                  <a:pt x="243" y="858"/>
                </a:lnTo>
                <a:lnTo>
                  <a:pt x="234" y="877"/>
                </a:lnTo>
                <a:lnTo>
                  <a:pt x="224" y="894"/>
                </a:lnTo>
                <a:lnTo>
                  <a:pt x="213" y="912"/>
                </a:lnTo>
                <a:lnTo>
                  <a:pt x="191" y="945"/>
                </a:lnTo>
                <a:lnTo>
                  <a:pt x="168" y="977"/>
                </a:lnTo>
                <a:lnTo>
                  <a:pt x="168" y="977"/>
                </a:lnTo>
                <a:lnTo>
                  <a:pt x="177" y="970"/>
                </a:lnTo>
                <a:lnTo>
                  <a:pt x="184" y="963"/>
                </a:lnTo>
                <a:lnTo>
                  <a:pt x="189" y="956"/>
                </a:lnTo>
                <a:lnTo>
                  <a:pt x="198" y="949"/>
                </a:lnTo>
                <a:lnTo>
                  <a:pt x="203" y="943"/>
                </a:lnTo>
                <a:lnTo>
                  <a:pt x="203" y="943"/>
                </a:lnTo>
                <a:lnTo>
                  <a:pt x="203" y="945"/>
                </a:lnTo>
                <a:lnTo>
                  <a:pt x="203" y="948"/>
                </a:lnTo>
                <a:lnTo>
                  <a:pt x="200" y="949"/>
                </a:lnTo>
                <a:lnTo>
                  <a:pt x="198" y="949"/>
                </a:lnTo>
                <a:lnTo>
                  <a:pt x="198" y="949"/>
                </a:lnTo>
                <a:lnTo>
                  <a:pt x="196" y="955"/>
                </a:lnTo>
                <a:lnTo>
                  <a:pt x="193" y="960"/>
                </a:lnTo>
                <a:lnTo>
                  <a:pt x="188" y="970"/>
                </a:lnTo>
                <a:lnTo>
                  <a:pt x="170" y="987"/>
                </a:lnTo>
                <a:lnTo>
                  <a:pt x="170" y="987"/>
                </a:lnTo>
                <a:lnTo>
                  <a:pt x="181" y="991"/>
                </a:lnTo>
                <a:lnTo>
                  <a:pt x="193" y="995"/>
                </a:lnTo>
                <a:lnTo>
                  <a:pt x="202" y="995"/>
                </a:lnTo>
                <a:lnTo>
                  <a:pt x="206" y="995"/>
                </a:lnTo>
                <a:lnTo>
                  <a:pt x="208" y="994"/>
                </a:lnTo>
                <a:lnTo>
                  <a:pt x="208" y="994"/>
                </a:lnTo>
                <a:lnTo>
                  <a:pt x="229" y="963"/>
                </a:lnTo>
                <a:lnTo>
                  <a:pt x="250" y="932"/>
                </a:lnTo>
                <a:lnTo>
                  <a:pt x="293" y="875"/>
                </a:lnTo>
                <a:lnTo>
                  <a:pt x="293" y="875"/>
                </a:lnTo>
                <a:lnTo>
                  <a:pt x="271" y="891"/>
                </a:lnTo>
                <a:lnTo>
                  <a:pt x="250" y="910"/>
                </a:lnTo>
                <a:lnTo>
                  <a:pt x="229" y="929"/>
                </a:lnTo>
                <a:lnTo>
                  <a:pt x="209" y="948"/>
                </a:lnTo>
                <a:lnTo>
                  <a:pt x="209" y="948"/>
                </a:lnTo>
                <a:lnTo>
                  <a:pt x="219" y="935"/>
                </a:lnTo>
                <a:lnTo>
                  <a:pt x="229" y="921"/>
                </a:lnTo>
                <a:lnTo>
                  <a:pt x="238" y="908"/>
                </a:lnTo>
                <a:lnTo>
                  <a:pt x="251" y="896"/>
                </a:lnTo>
                <a:lnTo>
                  <a:pt x="262" y="884"/>
                </a:lnTo>
                <a:lnTo>
                  <a:pt x="276" y="873"/>
                </a:lnTo>
                <a:lnTo>
                  <a:pt x="290" y="863"/>
                </a:lnTo>
                <a:lnTo>
                  <a:pt x="304" y="853"/>
                </a:lnTo>
                <a:lnTo>
                  <a:pt x="304" y="853"/>
                </a:lnTo>
                <a:lnTo>
                  <a:pt x="267" y="842"/>
                </a:lnTo>
                <a:lnTo>
                  <a:pt x="248" y="837"/>
                </a:lnTo>
                <a:lnTo>
                  <a:pt x="240" y="832"/>
                </a:lnTo>
                <a:lnTo>
                  <a:pt x="233" y="827"/>
                </a:lnTo>
                <a:lnTo>
                  <a:pt x="233" y="827"/>
                </a:lnTo>
                <a:lnTo>
                  <a:pt x="230" y="832"/>
                </a:lnTo>
                <a:lnTo>
                  <a:pt x="226" y="838"/>
                </a:lnTo>
                <a:lnTo>
                  <a:pt x="216" y="848"/>
                </a:lnTo>
                <a:lnTo>
                  <a:pt x="205" y="858"/>
                </a:lnTo>
                <a:lnTo>
                  <a:pt x="200" y="862"/>
                </a:lnTo>
                <a:lnTo>
                  <a:pt x="196" y="868"/>
                </a:lnTo>
                <a:lnTo>
                  <a:pt x="200" y="869"/>
                </a:lnTo>
                <a:lnTo>
                  <a:pt x="200" y="869"/>
                </a:lnTo>
                <a:lnTo>
                  <a:pt x="200" y="872"/>
                </a:lnTo>
                <a:lnTo>
                  <a:pt x="199" y="875"/>
                </a:lnTo>
                <a:lnTo>
                  <a:pt x="140" y="960"/>
                </a:lnTo>
                <a:lnTo>
                  <a:pt x="140" y="960"/>
                </a:lnTo>
                <a:lnTo>
                  <a:pt x="146" y="959"/>
                </a:lnTo>
                <a:lnTo>
                  <a:pt x="150" y="956"/>
                </a:lnTo>
                <a:lnTo>
                  <a:pt x="160" y="949"/>
                </a:lnTo>
                <a:lnTo>
                  <a:pt x="164" y="946"/>
                </a:lnTo>
                <a:lnTo>
                  <a:pt x="168" y="945"/>
                </a:lnTo>
                <a:lnTo>
                  <a:pt x="172" y="945"/>
                </a:lnTo>
                <a:lnTo>
                  <a:pt x="175" y="946"/>
                </a:lnTo>
                <a:lnTo>
                  <a:pt x="175" y="946"/>
                </a:lnTo>
                <a:lnTo>
                  <a:pt x="195" y="922"/>
                </a:lnTo>
                <a:lnTo>
                  <a:pt x="215" y="896"/>
                </a:lnTo>
                <a:lnTo>
                  <a:pt x="231" y="868"/>
                </a:lnTo>
                <a:lnTo>
                  <a:pt x="248" y="839"/>
                </a:lnTo>
                <a:lnTo>
                  <a:pt x="248" y="839"/>
                </a:lnTo>
                <a:close/>
                <a:moveTo>
                  <a:pt x="2275" y="962"/>
                </a:moveTo>
                <a:lnTo>
                  <a:pt x="2276" y="960"/>
                </a:lnTo>
                <a:lnTo>
                  <a:pt x="2276" y="960"/>
                </a:lnTo>
                <a:lnTo>
                  <a:pt x="2283" y="950"/>
                </a:lnTo>
                <a:lnTo>
                  <a:pt x="2289" y="939"/>
                </a:lnTo>
                <a:lnTo>
                  <a:pt x="2293" y="929"/>
                </a:lnTo>
                <a:lnTo>
                  <a:pt x="2297" y="917"/>
                </a:lnTo>
                <a:lnTo>
                  <a:pt x="2297" y="917"/>
                </a:lnTo>
                <a:lnTo>
                  <a:pt x="2289" y="921"/>
                </a:lnTo>
                <a:lnTo>
                  <a:pt x="2282" y="925"/>
                </a:lnTo>
                <a:lnTo>
                  <a:pt x="2282" y="925"/>
                </a:lnTo>
                <a:lnTo>
                  <a:pt x="2241" y="960"/>
                </a:lnTo>
                <a:lnTo>
                  <a:pt x="2200" y="998"/>
                </a:lnTo>
                <a:lnTo>
                  <a:pt x="2162" y="1038"/>
                </a:lnTo>
                <a:lnTo>
                  <a:pt x="2124" y="1080"/>
                </a:lnTo>
                <a:lnTo>
                  <a:pt x="2124" y="1080"/>
                </a:lnTo>
                <a:lnTo>
                  <a:pt x="2144" y="1081"/>
                </a:lnTo>
                <a:lnTo>
                  <a:pt x="2161" y="1081"/>
                </a:lnTo>
                <a:lnTo>
                  <a:pt x="2178" y="1080"/>
                </a:lnTo>
                <a:lnTo>
                  <a:pt x="2193" y="1080"/>
                </a:lnTo>
                <a:lnTo>
                  <a:pt x="2193" y="1080"/>
                </a:lnTo>
                <a:lnTo>
                  <a:pt x="2210" y="1054"/>
                </a:lnTo>
                <a:lnTo>
                  <a:pt x="2227" y="1029"/>
                </a:lnTo>
                <a:lnTo>
                  <a:pt x="2244" y="1005"/>
                </a:lnTo>
                <a:lnTo>
                  <a:pt x="2263" y="981"/>
                </a:lnTo>
                <a:lnTo>
                  <a:pt x="2263" y="977"/>
                </a:lnTo>
                <a:lnTo>
                  <a:pt x="2275" y="962"/>
                </a:lnTo>
                <a:close/>
                <a:moveTo>
                  <a:pt x="444" y="1031"/>
                </a:moveTo>
                <a:lnTo>
                  <a:pt x="489" y="1033"/>
                </a:lnTo>
                <a:lnTo>
                  <a:pt x="489" y="1033"/>
                </a:lnTo>
                <a:lnTo>
                  <a:pt x="501" y="1011"/>
                </a:lnTo>
                <a:lnTo>
                  <a:pt x="515" y="990"/>
                </a:lnTo>
                <a:lnTo>
                  <a:pt x="546" y="950"/>
                </a:lnTo>
                <a:lnTo>
                  <a:pt x="546" y="950"/>
                </a:lnTo>
                <a:lnTo>
                  <a:pt x="546" y="949"/>
                </a:lnTo>
                <a:lnTo>
                  <a:pt x="590" y="893"/>
                </a:lnTo>
                <a:lnTo>
                  <a:pt x="590" y="893"/>
                </a:lnTo>
                <a:lnTo>
                  <a:pt x="573" y="903"/>
                </a:lnTo>
                <a:lnTo>
                  <a:pt x="556" y="915"/>
                </a:lnTo>
                <a:lnTo>
                  <a:pt x="539" y="931"/>
                </a:lnTo>
                <a:lnTo>
                  <a:pt x="522" y="946"/>
                </a:lnTo>
                <a:lnTo>
                  <a:pt x="522" y="946"/>
                </a:lnTo>
                <a:lnTo>
                  <a:pt x="501" y="966"/>
                </a:lnTo>
                <a:lnTo>
                  <a:pt x="491" y="974"/>
                </a:lnTo>
                <a:lnTo>
                  <a:pt x="490" y="974"/>
                </a:lnTo>
                <a:lnTo>
                  <a:pt x="490" y="974"/>
                </a:lnTo>
                <a:lnTo>
                  <a:pt x="494" y="970"/>
                </a:lnTo>
                <a:lnTo>
                  <a:pt x="487" y="966"/>
                </a:lnTo>
                <a:lnTo>
                  <a:pt x="487" y="966"/>
                </a:lnTo>
                <a:lnTo>
                  <a:pt x="505" y="946"/>
                </a:lnTo>
                <a:lnTo>
                  <a:pt x="525" y="928"/>
                </a:lnTo>
                <a:lnTo>
                  <a:pt x="566" y="891"/>
                </a:lnTo>
                <a:lnTo>
                  <a:pt x="531" y="886"/>
                </a:lnTo>
                <a:lnTo>
                  <a:pt x="531" y="886"/>
                </a:lnTo>
                <a:lnTo>
                  <a:pt x="511" y="918"/>
                </a:lnTo>
                <a:lnTo>
                  <a:pt x="489" y="948"/>
                </a:lnTo>
                <a:lnTo>
                  <a:pt x="466" y="977"/>
                </a:lnTo>
                <a:lnTo>
                  <a:pt x="444" y="1008"/>
                </a:lnTo>
                <a:lnTo>
                  <a:pt x="444" y="1008"/>
                </a:lnTo>
                <a:lnTo>
                  <a:pt x="442" y="1011"/>
                </a:lnTo>
                <a:lnTo>
                  <a:pt x="444" y="1011"/>
                </a:lnTo>
                <a:lnTo>
                  <a:pt x="448" y="1009"/>
                </a:lnTo>
                <a:lnTo>
                  <a:pt x="452" y="1008"/>
                </a:lnTo>
                <a:lnTo>
                  <a:pt x="458" y="1007"/>
                </a:lnTo>
                <a:lnTo>
                  <a:pt x="458" y="1007"/>
                </a:lnTo>
                <a:lnTo>
                  <a:pt x="452" y="1012"/>
                </a:lnTo>
                <a:lnTo>
                  <a:pt x="446" y="1018"/>
                </a:lnTo>
                <a:lnTo>
                  <a:pt x="445" y="1021"/>
                </a:lnTo>
                <a:lnTo>
                  <a:pt x="444" y="1023"/>
                </a:lnTo>
                <a:lnTo>
                  <a:pt x="442" y="1026"/>
                </a:lnTo>
                <a:lnTo>
                  <a:pt x="444" y="1031"/>
                </a:lnTo>
                <a:lnTo>
                  <a:pt x="444" y="1031"/>
                </a:lnTo>
                <a:close/>
                <a:moveTo>
                  <a:pt x="1486" y="903"/>
                </a:moveTo>
                <a:lnTo>
                  <a:pt x="1486" y="903"/>
                </a:lnTo>
                <a:lnTo>
                  <a:pt x="1438" y="936"/>
                </a:lnTo>
                <a:lnTo>
                  <a:pt x="1416" y="953"/>
                </a:lnTo>
                <a:lnTo>
                  <a:pt x="1395" y="972"/>
                </a:lnTo>
                <a:lnTo>
                  <a:pt x="1374" y="991"/>
                </a:lnTo>
                <a:lnTo>
                  <a:pt x="1354" y="1012"/>
                </a:lnTo>
                <a:lnTo>
                  <a:pt x="1335" y="1035"/>
                </a:lnTo>
                <a:lnTo>
                  <a:pt x="1318" y="1059"/>
                </a:lnTo>
                <a:lnTo>
                  <a:pt x="1318" y="1059"/>
                </a:lnTo>
                <a:lnTo>
                  <a:pt x="1335" y="1061"/>
                </a:lnTo>
                <a:lnTo>
                  <a:pt x="1350" y="1063"/>
                </a:lnTo>
                <a:lnTo>
                  <a:pt x="1364" y="1063"/>
                </a:lnTo>
                <a:lnTo>
                  <a:pt x="1368" y="1061"/>
                </a:lnTo>
                <a:lnTo>
                  <a:pt x="1372" y="1059"/>
                </a:lnTo>
                <a:lnTo>
                  <a:pt x="1372" y="1059"/>
                </a:lnTo>
                <a:lnTo>
                  <a:pt x="1387" y="1039"/>
                </a:lnTo>
                <a:lnTo>
                  <a:pt x="1401" y="1019"/>
                </a:lnTo>
                <a:lnTo>
                  <a:pt x="1433" y="980"/>
                </a:lnTo>
                <a:lnTo>
                  <a:pt x="1464" y="942"/>
                </a:lnTo>
                <a:lnTo>
                  <a:pt x="1478" y="922"/>
                </a:lnTo>
                <a:lnTo>
                  <a:pt x="1490" y="903"/>
                </a:lnTo>
                <a:lnTo>
                  <a:pt x="1490" y="903"/>
                </a:lnTo>
                <a:lnTo>
                  <a:pt x="1488" y="903"/>
                </a:lnTo>
                <a:lnTo>
                  <a:pt x="1486" y="903"/>
                </a:lnTo>
                <a:lnTo>
                  <a:pt x="1486" y="903"/>
                </a:lnTo>
                <a:close/>
                <a:moveTo>
                  <a:pt x="505" y="866"/>
                </a:moveTo>
                <a:lnTo>
                  <a:pt x="505" y="866"/>
                </a:lnTo>
                <a:lnTo>
                  <a:pt x="529" y="872"/>
                </a:lnTo>
                <a:lnTo>
                  <a:pt x="556" y="876"/>
                </a:lnTo>
                <a:lnTo>
                  <a:pt x="609" y="882"/>
                </a:lnTo>
                <a:lnTo>
                  <a:pt x="664" y="884"/>
                </a:lnTo>
                <a:lnTo>
                  <a:pt x="722" y="884"/>
                </a:lnTo>
                <a:lnTo>
                  <a:pt x="779" y="883"/>
                </a:lnTo>
                <a:lnTo>
                  <a:pt x="837" y="879"/>
                </a:lnTo>
                <a:lnTo>
                  <a:pt x="893" y="875"/>
                </a:lnTo>
                <a:lnTo>
                  <a:pt x="948" y="869"/>
                </a:lnTo>
                <a:lnTo>
                  <a:pt x="948" y="869"/>
                </a:lnTo>
                <a:lnTo>
                  <a:pt x="869" y="866"/>
                </a:lnTo>
                <a:lnTo>
                  <a:pt x="792" y="863"/>
                </a:lnTo>
                <a:lnTo>
                  <a:pt x="713" y="860"/>
                </a:lnTo>
                <a:lnTo>
                  <a:pt x="674" y="860"/>
                </a:lnTo>
                <a:lnTo>
                  <a:pt x="633" y="862"/>
                </a:lnTo>
                <a:lnTo>
                  <a:pt x="633" y="862"/>
                </a:lnTo>
                <a:lnTo>
                  <a:pt x="570" y="863"/>
                </a:lnTo>
                <a:lnTo>
                  <a:pt x="538" y="865"/>
                </a:lnTo>
                <a:lnTo>
                  <a:pt x="505" y="866"/>
                </a:lnTo>
                <a:lnTo>
                  <a:pt x="505" y="866"/>
                </a:lnTo>
                <a:close/>
                <a:moveTo>
                  <a:pt x="2050" y="1008"/>
                </a:moveTo>
                <a:lnTo>
                  <a:pt x="2050" y="1008"/>
                </a:lnTo>
                <a:lnTo>
                  <a:pt x="2016" y="1042"/>
                </a:lnTo>
                <a:lnTo>
                  <a:pt x="1999" y="1059"/>
                </a:lnTo>
                <a:lnTo>
                  <a:pt x="1984" y="1077"/>
                </a:lnTo>
                <a:lnTo>
                  <a:pt x="1984" y="1077"/>
                </a:lnTo>
                <a:lnTo>
                  <a:pt x="1991" y="1080"/>
                </a:lnTo>
                <a:lnTo>
                  <a:pt x="1998" y="1081"/>
                </a:lnTo>
                <a:lnTo>
                  <a:pt x="2005" y="1081"/>
                </a:lnTo>
                <a:lnTo>
                  <a:pt x="2012" y="1081"/>
                </a:lnTo>
                <a:lnTo>
                  <a:pt x="2027" y="1080"/>
                </a:lnTo>
                <a:lnTo>
                  <a:pt x="2034" y="1080"/>
                </a:lnTo>
                <a:lnTo>
                  <a:pt x="2041" y="1081"/>
                </a:lnTo>
                <a:lnTo>
                  <a:pt x="2041" y="1081"/>
                </a:lnTo>
                <a:lnTo>
                  <a:pt x="2071" y="1040"/>
                </a:lnTo>
                <a:lnTo>
                  <a:pt x="2102" y="1001"/>
                </a:lnTo>
                <a:lnTo>
                  <a:pt x="2166" y="918"/>
                </a:lnTo>
                <a:lnTo>
                  <a:pt x="2166" y="918"/>
                </a:lnTo>
                <a:lnTo>
                  <a:pt x="2166" y="917"/>
                </a:lnTo>
                <a:lnTo>
                  <a:pt x="2165" y="912"/>
                </a:lnTo>
                <a:lnTo>
                  <a:pt x="2162" y="910"/>
                </a:lnTo>
                <a:lnTo>
                  <a:pt x="2161" y="910"/>
                </a:lnTo>
                <a:lnTo>
                  <a:pt x="2159" y="910"/>
                </a:lnTo>
                <a:lnTo>
                  <a:pt x="2159" y="910"/>
                </a:lnTo>
                <a:lnTo>
                  <a:pt x="2130" y="935"/>
                </a:lnTo>
                <a:lnTo>
                  <a:pt x="2102" y="959"/>
                </a:lnTo>
                <a:lnTo>
                  <a:pt x="2075" y="984"/>
                </a:lnTo>
                <a:lnTo>
                  <a:pt x="2050" y="1008"/>
                </a:lnTo>
                <a:lnTo>
                  <a:pt x="2050" y="1008"/>
                </a:lnTo>
                <a:close/>
                <a:moveTo>
                  <a:pt x="1558" y="893"/>
                </a:moveTo>
                <a:lnTo>
                  <a:pt x="1558" y="893"/>
                </a:lnTo>
                <a:lnTo>
                  <a:pt x="1533" y="911"/>
                </a:lnTo>
                <a:lnTo>
                  <a:pt x="1507" y="929"/>
                </a:lnTo>
                <a:lnTo>
                  <a:pt x="1485" y="949"/>
                </a:lnTo>
                <a:lnTo>
                  <a:pt x="1462" y="970"/>
                </a:lnTo>
                <a:lnTo>
                  <a:pt x="1443" y="991"/>
                </a:lnTo>
                <a:lnTo>
                  <a:pt x="1423" y="1014"/>
                </a:lnTo>
                <a:lnTo>
                  <a:pt x="1405" y="1038"/>
                </a:lnTo>
                <a:lnTo>
                  <a:pt x="1388" y="1061"/>
                </a:lnTo>
                <a:lnTo>
                  <a:pt x="1388" y="1061"/>
                </a:lnTo>
                <a:lnTo>
                  <a:pt x="1416" y="1063"/>
                </a:lnTo>
                <a:lnTo>
                  <a:pt x="1430" y="1064"/>
                </a:lnTo>
                <a:lnTo>
                  <a:pt x="1436" y="1063"/>
                </a:lnTo>
                <a:lnTo>
                  <a:pt x="1438" y="1061"/>
                </a:lnTo>
                <a:lnTo>
                  <a:pt x="1513" y="962"/>
                </a:lnTo>
                <a:lnTo>
                  <a:pt x="1513" y="962"/>
                </a:lnTo>
                <a:lnTo>
                  <a:pt x="1535" y="931"/>
                </a:lnTo>
                <a:lnTo>
                  <a:pt x="1548" y="914"/>
                </a:lnTo>
                <a:lnTo>
                  <a:pt x="1552" y="904"/>
                </a:lnTo>
                <a:lnTo>
                  <a:pt x="1558" y="893"/>
                </a:lnTo>
                <a:lnTo>
                  <a:pt x="1558" y="893"/>
                </a:lnTo>
                <a:close/>
                <a:moveTo>
                  <a:pt x="2788" y="931"/>
                </a:moveTo>
                <a:lnTo>
                  <a:pt x="2788" y="931"/>
                </a:lnTo>
                <a:lnTo>
                  <a:pt x="2786" y="929"/>
                </a:lnTo>
                <a:lnTo>
                  <a:pt x="2786" y="927"/>
                </a:lnTo>
                <a:lnTo>
                  <a:pt x="2788" y="924"/>
                </a:lnTo>
                <a:lnTo>
                  <a:pt x="2790" y="922"/>
                </a:lnTo>
                <a:lnTo>
                  <a:pt x="2796" y="921"/>
                </a:lnTo>
                <a:lnTo>
                  <a:pt x="2796" y="921"/>
                </a:lnTo>
                <a:lnTo>
                  <a:pt x="2796" y="915"/>
                </a:lnTo>
                <a:lnTo>
                  <a:pt x="2799" y="911"/>
                </a:lnTo>
                <a:lnTo>
                  <a:pt x="2806" y="903"/>
                </a:lnTo>
                <a:lnTo>
                  <a:pt x="2814" y="893"/>
                </a:lnTo>
                <a:lnTo>
                  <a:pt x="2818" y="886"/>
                </a:lnTo>
                <a:lnTo>
                  <a:pt x="2821" y="879"/>
                </a:lnTo>
                <a:lnTo>
                  <a:pt x="2821" y="879"/>
                </a:lnTo>
                <a:lnTo>
                  <a:pt x="2793" y="898"/>
                </a:lnTo>
                <a:lnTo>
                  <a:pt x="2765" y="918"/>
                </a:lnTo>
                <a:lnTo>
                  <a:pt x="2740" y="939"/>
                </a:lnTo>
                <a:lnTo>
                  <a:pt x="2714" y="962"/>
                </a:lnTo>
                <a:lnTo>
                  <a:pt x="2692" y="984"/>
                </a:lnTo>
                <a:lnTo>
                  <a:pt x="2669" y="1009"/>
                </a:lnTo>
                <a:lnTo>
                  <a:pt x="2648" y="1035"/>
                </a:lnTo>
                <a:lnTo>
                  <a:pt x="2629" y="1060"/>
                </a:lnTo>
                <a:lnTo>
                  <a:pt x="2629" y="1060"/>
                </a:lnTo>
                <a:lnTo>
                  <a:pt x="2647" y="1057"/>
                </a:lnTo>
                <a:lnTo>
                  <a:pt x="2662" y="1053"/>
                </a:lnTo>
                <a:lnTo>
                  <a:pt x="2677" y="1047"/>
                </a:lnTo>
                <a:lnTo>
                  <a:pt x="2689" y="1043"/>
                </a:lnTo>
                <a:lnTo>
                  <a:pt x="2776" y="941"/>
                </a:lnTo>
                <a:lnTo>
                  <a:pt x="2776" y="941"/>
                </a:lnTo>
                <a:lnTo>
                  <a:pt x="2780" y="939"/>
                </a:lnTo>
                <a:lnTo>
                  <a:pt x="2785" y="938"/>
                </a:lnTo>
                <a:lnTo>
                  <a:pt x="2788" y="935"/>
                </a:lnTo>
                <a:lnTo>
                  <a:pt x="2788" y="931"/>
                </a:lnTo>
                <a:lnTo>
                  <a:pt x="2788" y="931"/>
                </a:lnTo>
                <a:close/>
                <a:moveTo>
                  <a:pt x="1167" y="1049"/>
                </a:moveTo>
                <a:lnTo>
                  <a:pt x="1167" y="1049"/>
                </a:lnTo>
                <a:lnTo>
                  <a:pt x="1181" y="1053"/>
                </a:lnTo>
                <a:lnTo>
                  <a:pt x="1197" y="1056"/>
                </a:lnTo>
                <a:lnTo>
                  <a:pt x="1211" y="1057"/>
                </a:lnTo>
                <a:lnTo>
                  <a:pt x="1223" y="1057"/>
                </a:lnTo>
                <a:lnTo>
                  <a:pt x="1223" y="1057"/>
                </a:lnTo>
                <a:lnTo>
                  <a:pt x="1249" y="1021"/>
                </a:lnTo>
                <a:lnTo>
                  <a:pt x="1274" y="986"/>
                </a:lnTo>
                <a:lnTo>
                  <a:pt x="1323" y="915"/>
                </a:lnTo>
                <a:lnTo>
                  <a:pt x="1323" y="915"/>
                </a:lnTo>
                <a:lnTo>
                  <a:pt x="1329" y="907"/>
                </a:lnTo>
                <a:lnTo>
                  <a:pt x="1330" y="903"/>
                </a:lnTo>
                <a:lnTo>
                  <a:pt x="1332" y="897"/>
                </a:lnTo>
                <a:lnTo>
                  <a:pt x="1332" y="897"/>
                </a:lnTo>
                <a:lnTo>
                  <a:pt x="1315" y="908"/>
                </a:lnTo>
                <a:lnTo>
                  <a:pt x="1298" y="921"/>
                </a:lnTo>
                <a:lnTo>
                  <a:pt x="1283" y="934"/>
                </a:lnTo>
                <a:lnTo>
                  <a:pt x="1267" y="948"/>
                </a:lnTo>
                <a:lnTo>
                  <a:pt x="1239" y="976"/>
                </a:lnTo>
                <a:lnTo>
                  <a:pt x="1211" y="1007"/>
                </a:lnTo>
                <a:lnTo>
                  <a:pt x="1208" y="1000"/>
                </a:lnTo>
                <a:lnTo>
                  <a:pt x="1208" y="1000"/>
                </a:lnTo>
                <a:lnTo>
                  <a:pt x="1198" y="1011"/>
                </a:lnTo>
                <a:lnTo>
                  <a:pt x="1188" y="1023"/>
                </a:lnTo>
                <a:lnTo>
                  <a:pt x="1179" y="1036"/>
                </a:lnTo>
                <a:lnTo>
                  <a:pt x="1167" y="1049"/>
                </a:lnTo>
                <a:lnTo>
                  <a:pt x="1167" y="1049"/>
                </a:lnTo>
                <a:close/>
                <a:moveTo>
                  <a:pt x="1263" y="1026"/>
                </a:moveTo>
                <a:lnTo>
                  <a:pt x="1263" y="1026"/>
                </a:lnTo>
                <a:lnTo>
                  <a:pt x="1259" y="1032"/>
                </a:lnTo>
                <a:lnTo>
                  <a:pt x="1253" y="1040"/>
                </a:lnTo>
                <a:lnTo>
                  <a:pt x="1250" y="1050"/>
                </a:lnTo>
                <a:lnTo>
                  <a:pt x="1250" y="1054"/>
                </a:lnTo>
                <a:lnTo>
                  <a:pt x="1250" y="1060"/>
                </a:lnTo>
                <a:lnTo>
                  <a:pt x="1250" y="1060"/>
                </a:lnTo>
                <a:lnTo>
                  <a:pt x="1266" y="1059"/>
                </a:lnTo>
                <a:lnTo>
                  <a:pt x="1281" y="1060"/>
                </a:lnTo>
                <a:lnTo>
                  <a:pt x="1304" y="1061"/>
                </a:lnTo>
                <a:lnTo>
                  <a:pt x="1304" y="1061"/>
                </a:lnTo>
                <a:lnTo>
                  <a:pt x="1313" y="1040"/>
                </a:lnTo>
                <a:lnTo>
                  <a:pt x="1326" y="1021"/>
                </a:lnTo>
                <a:lnTo>
                  <a:pt x="1351" y="980"/>
                </a:lnTo>
                <a:lnTo>
                  <a:pt x="1377" y="943"/>
                </a:lnTo>
                <a:lnTo>
                  <a:pt x="1403" y="910"/>
                </a:lnTo>
                <a:lnTo>
                  <a:pt x="1403" y="910"/>
                </a:lnTo>
                <a:lnTo>
                  <a:pt x="1405" y="907"/>
                </a:lnTo>
                <a:lnTo>
                  <a:pt x="1405" y="904"/>
                </a:lnTo>
                <a:lnTo>
                  <a:pt x="1403" y="898"/>
                </a:lnTo>
                <a:lnTo>
                  <a:pt x="1403" y="898"/>
                </a:lnTo>
                <a:lnTo>
                  <a:pt x="1367" y="929"/>
                </a:lnTo>
                <a:lnTo>
                  <a:pt x="1330" y="962"/>
                </a:lnTo>
                <a:lnTo>
                  <a:pt x="1294" y="994"/>
                </a:lnTo>
                <a:lnTo>
                  <a:pt x="1263" y="1026"/>
                </a:lnTo>
                <a:lnTo>
                  <a:pt x="1263" y="1026"/>
                </a:lnTo>
                <a:close/>
                <a:moveTo>
                  <a:pt x="1104" y="904"/>
                </a:moveTo>
                <a:lnTo>
                  <a:pt x="1104" y="904"/>
                </a:lnTo>
                <a:lnTo>
                  <a:pt x="1082" y="920"/>
                </a:lnTo>
                <a:lnTo>
                  <a:pt x="1062" y="936"/>
                </a:lnTo>
                <a:lnTo>
                  <a:pt x="1041" y="953"/>
                </a:lnTo>
                <a:lnTo>
                  <a:pt x="1021" y="970"/>
                </a:lnTo>
                <a:lnTo>
                  <a:pt x="1003" y="988"/>
                </a:lnTo>
                <a:lnTo>
                  <a:pt x="985" y="1007"/>
                </a:lnTo>
                <a:lnTo>
                  <a:pt x="966" y="1026"/>
                </a:lnTo>
                <a:lnTo>
                  <a:pt x="949" y="1046"/>
                </a:lnTo>
                <a:lnTo>
                  <a:pt x="949" y="1046"/>
                </a:lnTo>
                <a:lnTo>
                  <a:pt x="964" y="1047"/>
                </a:lnTo>
                <a:lnTo>
                  <a:pt x="978" y="1047"/>
                </a:lnTo>
                <a:lnTo>
                  <a:pt x="1010" y="1047"/>
                </a:lnTo>
                <a:lnTo>
                  <a:pt x="1010" y="1047"/>
                </a:lnTo>
                <a:lnTo>
                  <a:pt x="1011" y="1046"/>
                </a:lnTo>
                <a:lnTo>
                  <a:pt x="1014" y="1045"/>
                </a:lnTo>
                <a:lnTo>
                  <a:pt x="1017" y="1039"/>
                </a:lnTo>
                <a:lnTo>
                  <a:pt x="1020" y="1032"/>
                </a:lnTo>
                <a:lnTo>
                  <a:pt x="1024" y="1026"/>
                </a:lnTo>
                <a:lnTo>
                  <a:pt x="1024" y="1026"/>
                </a:lnTo>
                <a:lnTo>
                  <a:pt x="1069" y="964"/>
                </a:lnTo>
                <a:lnTo>
                  <a:pt x="1091" y="934"/>
                </a:lnTo>
                <a:lnTo>
                  <a:pt x="1110" y="903"/>
                </a:lnTo>
                <a:lnTo>
                  <a:pt x="1110" y="903"/>
                </a:lnTo>
                <a:lnTo>
                  <a:pt x="1105" y="903"/>
                </a:lnTo>
                <a:lnTo>
                  <a:pt x="1104" y="904"/>
                </a:lnTo>
                <a:lnTo>
                  <a:pt x="1104" y="904"/>
                </a:lnTo>
                <a:close/>
                <a:moveTo>
                  <a:pt x="1107" y="1032"/>
                </a:moveTo>
                <a:lnTo>
                  <a:pt x="1107" y="1032"/>
                </a:lnTo>
                <a:lnTo>
                  <a:pt x="1103" y="1033"/>
                </a:lnTo>
                <a:lnTo>
                  <a:pt x="1101" y="1035"/>
                </a:lnTo>
                <a:lnTo>
                  <a:pt x="1100" y="1038"/>
                </a:lnTo>
                <a:lnTo>
                  <a:pt x="1098" y="1042"/>
                </a:lnTo>
                <a:lnTo>
                  <a:pt x="1098" y="1042"/>
                </a:lnTo>
                <a:lnTo>
                  <a:pt x="1098" y="1046"/>
                </a:lnTo>
                <a:lnTo>
                  <a:pt x="1098" y="1049"/>
                </a:lnTo>
                <a:lnTo>
                  <a:pt x="1101" y="1052"/>
                </a:lnTo>
                <a:lnTo>
                  <a:pt x="1104" y="1053"/>
                </a:lnTo>
                <a:lnTo>
                  <a:pt x="1111" y="1056"/>
                </a:lnTo>
                <a:lnTo>
                  <a:pt x="1121" y="1057"/>
                </a:lnTo>
                <a:lnTo>
                  <a:pt x="1129" y="1057"/>
                </a:lnTo>
                <a:lnTo>
                  <a:pt x="1138" y="1056"/>
                </a:lnTo>
                <a:lnTo>
                  <a:pt x="1145" y="1053"/>
                </a:lnTo>
                <a:lnTo>
                  <a:pt x="1149" y="1052"/>
                </a:lnTo>
                <a:lnTo>
                  <a:pt x="1261" y="898"/>
                </a:lnTo>
                <a:lnTo>
                  <a:pt x="1261" y="898"/>
                </a:lnTo>
                <a:lnTo>
                  <a:pt x="1257" y="898"/>
                </a:lnTo>
                <a:lnTo>
                  <a:pt x="1256" y="897"/>
                </a:lnTo>
                <a:lnTo>
                  <a:pt x="1254" y="896"/>
                </a:lnTo>
                <a:lnTo>
                  <a:pt x="1256" y="894"/>
                </a:lnTo>
                <a:lnTo>
                  <a:pt x="1233" y="908"/>
                </a:lnTo>
                <a:lnTo>
                  <a:pt x="1238" y="908"/>
                </a:lnTo>
                <a:lnTo>
                  <a:pt x="1240" y="905"/>
                </a:lnTo>
                <a:lnTo>
                  <a:pt x="1238" y="908"/>
                </a:lnTo>
                <a:lnTo>
                  <a:pt x="1238" y="908"/>
                </a:lnTo>
                <a:lnTo>
                  <a:pt x="1222" y="921"/>
                </a:lnTo>
                <a:lnTo>
                  <a:pt x="1208" y="934"/>
                </a:lnTo>
                <a:lnTo>
                  <a:pt x="1180" y="962"/>
                </a:lnTo>
                <a:lnTo>
                  <a:pt x="1152" y="990"/>
                </a:lnTo>
                <a:lnTo>
                  <a:pt x="1136" y="1002"/>
                </a:lnTo>
                <a:lnTo>
                  <a:pt x="1122" y="1014"/>
                </a:lnTo>
                <a:lnTo>
                  <a:pt x="1122" y="1014"/>
                </a:lnTo>
                <a:lnTo>
                  <a:pt x="1118" y="1015"/>
                </a:lnTo>
                <a:lnTo>
                  <a:pt x="1114" y="1015"/>
                </a:lnTo>
                <a:lnTo>
                  <a:pt x="1114" y="1015"/>
                </a:lnTo>
                <a:lnTo>
                  <a:pt x="1115" y="1021"/>
                </a:lnTo>
                <a:lnTo>
                  <a:pt x="1115" y="1026"/>
                </a:lnTo>
                <a:lnTo>
                  <a:pt x="1112" y="1031"/>
                </a:lnTo>
                <a:lnTo>
                  <a:pt x="1107" y="1032"/>
                </a:lnTo>
                <a:lnTo>
                  <a:pt x="1107" y="1032"/>
                </a:lnTo>
                <a:close/>
                <a:moveTo>
                  <a:pt x="663" y="1039"/>
                </a:moveTo>
                <a:lnTo>
                  <a:pt x="663" y="1039"/>
                </a:lnTo>
                <a:lnTo>
                  <a:pt x="695" y="1042"/>
                </a:lnTo>
                <a:lnTo>
                  <a:pt x="711" y="1042"/>
                </a:lnTo>
                <a:lnTo>
                  <a:pt x="725" y="1042"/>
                </a:lnTo>
                <a:lnTo>
                  <a:pt x="725" y="1042"/>
                </a:lnTo>
                <a:lnTo>
                  <a:pt x="747" y="1005"/>
                </a:lnTo>
                <a:lnTo>
                  <a:pt x="770" y="970"/>
                </a:lnTo>
                <a:lnTo>
                  <a:pt x="792" y="938"/>
                </a:lnTo>
                <a:lnTo>
                  <a:pt x="816" y="910"/>
                </a:lnTo>
                <a:lnTo>
                  <a:pt x="816" y="910"/>
                </a:lnTo>
                <a:lnTo>
                  <a:pt x="817" y="907"/>
                </a:lnTo>
                <a:lnTo>
                  <a:pt x="817" y="904"/>
                </a:lnTo>
                <a:lnTo>
                  <a:pt x="817" y="898"/>
                </a:lnTo>
                <a:lnTo>
                  <a:pt x="817" y="898"/>
                </a:lnTo>
                <a:lnTo>
                  <a:pt x="799" y="910"/>
                </a:lnTo>
                <a:lnTo>
                  <a:pt x="782" y="922"/>
                </a:lnTo>
                <a:lnTo>
                  <a:pt x="765" y="935"/>
                </a:lnTo>
                <a:lnTo>
                  <a:pt x="750" y="949"/>
                </a:lnTo>
                <a:lnTo>
                  <a:pt x="720" y="979"/>
                </a:lnTo>
                <a:lnTo>
                  <a:pt x="691" y="1008"/>
                </a:lnTo>
                <a:lnTo>
                  <a:pt x="688" y="1007"/>
                </a:lnTo>
                <a:lnTo>
                  <a:pt x="688" y="1007"/>
                </a:lnTo>
                <a:lnTo>
                  <a:pt x="682" y="1009"/>
                </a:lnTo>
                <a:lnTo>
                  <a:pt x="678" y="1012"/>
                </a:lnTo>
                <a:lnTo>
                  <a:pt x="674" y="1016"/>
                </a:lnTo>
                <a:lnTo>
                  <a:pt x="671" y="1021"/>
                </a:lnTo>
                <a:lnTo>
                  <a:pt x="667" y="1031"/>
                </a:lnTo>
                <a:lnTo>
                  <a:pt x="663" y="1039"/>
                </a:lnTo>
                <a:lnTo>
                  <a:pt x="663" y="1039"/>
                </a:lnTo>
                <a:close/>
                <a:moveTo>
                  <a:pt x="2196" y="964"/>
                </a:moveTo>
                <a:lnTo>
                  <a:pt x="2196" y="964"/>
                </a:lnTo>
                <a:lnTo>
                  <a:pt x="2200" y="957"/>
                </a:lnTo>
                <a:lnTo>
                  <a:pt x="2203" y="953"/>
                </a:lnTo>
                <a:lnTo>
                  <a:pt x="2210" y="945"/>
                </a:lnTo>
                <a:lnTo>
                  <a:pt x="2217" y="936"/>
                </a:lnTo>
                <a:lnTo>
                  <a:pt x="2220" y="931"/>
                </a:lnTo>
                <a:lnTo>
                  <a:pt x="2221" y="922"/>
                </a:lnTo>
                <a:lnTo>
                  <a:pt x="2221" y="922"/>
                </a:lnTo>
                <a:lnTo>
                  <a:pt x="2200" y="939"/>
                </a:lnTo>
                <a:lnTo>
                  <a:pt x="2179" y="956"/>
                </a:lnTo>
                <a:lnTo>
                  <a:pt x="2159" y="973"/>
                </a:lnTo>
                <a:lnTo>
                  <a:pt x="2140" y="991"/>
                </a:lnTo>
                <a:lnTo>
                  <a:pt x="2102" y="1028"/>
                </a:lnTo>
                <a:lnTo>
                  <a:pt x="2068" y="1067"/>
                </a:lnTo>
                <a:lnTo>
                  <a:pt x="2068" y="1067"/>
                </a:lnTo>
                <a:lnTo>
                  <a:pt x="2065" y="1073"/>
                </a:lnTo>
                <a:lnTo>
                  <a:pt x="2064" y="1077"/>
                </a:lnTo>
                <a:lnTo>
                  <a:pt x="2064" y="1078"/>
                </a:lnTo>
                <a:lnTo>
                  <a:pt x="2065" y="1080"/>
                </a:lnTo>
                <a:lnTo>
                  <a:pt x="2068" y="1081"/>
                </a:lnTo>
                <a:lnTo>
                  <a:pt x="2071" y="1081"/>
                </a:lnTo>
                <a:lnTo>
                  <a:pt x="2071" y="1081"/>
                </a:lnTo>
                <a:lnTo>
                  <a:pt x="2093" y="1080"/>
                </a:lnTo>
                <a:lnTo>
                  <a:pt x="2103" y="1080"/>
                </a:lnTo>
                <a:lnTo>
                  <a:pt x="2113" y="1080"/>
                </a:lnTo>
                <a:lnTo>
                  <a:pt x="2193" y="969"/>
                </a:lnTo>
                <a:lnTo>
                  <a:pt x="2196" y="964"/>
                </a:lnTo>
                <a:close/>
                <a:moveTo>
                  <a:pt x="1741" y="910"/>
                </a:moveTo>
                <a:lnTo>
                  <a:pt x="1741" y="910"/>
                </a:lnTo>
                <a:lnTo>
                  <a:pt x="1720" y="927"/>
                </a:lnTo>
                <a:lnTo>
                  <a:pt x="1698" y="945"/>
                </a:lnTo>
                <a:lnTo>
                  <a:pt x="1679" y="964"/>
                </a:lnTo>
                <a:lnTo>
                  <a:pt x="1661" y="984"/>
                </a:lnTo>
                <a:lnTo>
                  <a:pt x="1624" y="1026"/>
                </a:lnTo>
                <a:lnTo>
                  <a:pt x="1589" y="1068"/>
                </a:lnTo>
                <a:lnTo>
                  <a:pt x="1589" y="1068"/>
                </a:lnTo>
                <a:lnTo>
                  <a:pt x="1596" y="1073"/>
                </a:lnTo>
                <a:lnTo>
                  <a:pt x="1604" y="1074"/>
                </a:lnTo>
                <a:lnTo>
                  <a:pt x="1611" y="1074"/>
                </a:lnTo>
                <a:lnTo>
                  <a:pt x="1616" y="1071"/>
                </a:lnTo>
                <a:lnTo>
                  <a:pt x="1616" y="1071"/>
                </a:lnTo>
                <a:lnTo>
                  <a:pt x="1655" y="1032"/>
                </a:lnTo>
                <a:lnTo>
                  <a:pt x="1693" y="991"/>
                </a:lnTo>
                <a:lnTo>
                  <a:pt x="1711" y="970"/>
                </a:lnTo>
                <a:lnTo>
                  <a:pt x="1728" y="949"/>
                </a:lnTo>
                <a:lnTo>
                  <a:pt x="1743" y="927"/>
                </a:lnTo>
                <a:lnTo>
                  <a:pt x="1759" y="904"/>
                </a:lnTo>
                <a:lnTo>
                  <a:pt x="1759" y="904"/>
                </a:lnTo>
                <a:lnTo>
                  <a:pt x="1749" y="905"/>
                </a:lnTo>
                <a:lnTo>
                  <a:pt x="1741" y="910"/>
                </a:lnTo>
                <a:lnTo>
                  <a:pt x="1741" y="910"/>
                </a:lnTo>
                <a:close/>
                <a:moveTo>
                  <a:pt x="1836" y="1078"/>
                </a:moveTo>
                <a:lnTo>
                  <a:pt x="1836" y="1078"/>
                </a:lnTo>
                <a:lnTo>
                  <a:pt x="1852" y="1081"/>
                </a:lnTo>
                <a:lnTo>
                  <a:pt x="1870" y="1084"/>
                </a:lnTo>
                <a:lnTo>
                  <a:pt x="1878" y="1083"/>
                </a:lnTo>
                <a:lnTo>
                  <a:pt x="1887" y="1081"/>
                </a:lnTo>
                <a:lnTo>
                  <a:pt x="1892" y="1078"/>
                </a:lnTo>
                <a:lnTo>
                  <a:pt x="1898" y="1074"/>
                </a:lnTo>
                <a:lnTo>
                  <a:pt x="1898" y="1074"/>
                </a:lnTo>
                <a:lnTo>
                  <a:pt x="1908" y="1059"/>
                </a:lnTo>
                <a:lnTo>
                  <a:pt x="1912" y="1052"/>
                </a:lnTo>
                <a:lnTo>
                  <a:pt x="1915" y="1043"/>
                </a:lnTo>
                <a:lnTo>
                  <a:pt x="1915" y="1043"/>
                </a:lnTo>
                <a:lnTo>
                  <a:pt x="1915" y="1042"/>
                </a:lnTo>
                <a:lnTo>
                  <a:pt x="1916" y="1038"/>
                </a:lnTo>
                <a:lnTo>
                  <a:pt x="1923" y="1028"/>
                </a:lnTo>
                <a:lnTo>
                  <a:pt x="1942" y="1007"/>
                </a:lnTo>
                <a:lnTo>
                  <a:pt x="1942" y="1007"/>
                </a:lnTo>
                <a:lnTo>
                  <a:pt x="1943" y="1007"/>
                </a:lnTo>
                <a:lnTo>
                  <a:pt x="2015" y="908"/>
                </a:lnTo>
                <a:lnTo>
                  <a:pt x="2015" y="908"/>
                </a:lnTo>
                <a:lnTo>
                  <a:pt x="1980" y="938"/>
                </a:lnTo>
                <a:lnTo>
                  <a:pt x="1946" y="967"/>
                </a:lnTo>
                <a:lnTo>
                  <a:pt x="1913" y="1000"/>
                </a:lnTo>
                <a:lnTo>
                  <a:pt x="1881" y="1032"/>
                </a:lnTo>
                <a:lnTo>
                  <a:pt x="1880" y="1026"/>
                </a:lnTo>
                <a:lnTo>
                  <a:pt x="1880" y="1026"/>
                </a:lnTo>
                <a:lnTo>
                  <a:pt x="1874" y="1032"/>
                </a:lnTo>
                <a:lnTo>
                  <a:pt x="1869" y="1038"/>
                </a:lnTo>
                <a:lnTo>
                  <a:pt x="1860" y="1052"/>
                </a:lnTo>
                <a:lnTo>
                  <a:pt x="1849" y="1066"/>
                </a:lnTo>
                <a:lnTo>
                  <a:pt x="1843" y="1073"/>
                </a:lnTo>
                <a:lnTo>
                  <a:pt x="1836" y="1078"/>
                </a:lnTo>
                <a:lnTo>
                  <a:pt x="1836" y="1078"/>
                </a:lnTo>
                <a:close/>
                <a:moveTo>
                  <a:pt x="2650" y="918"/>
                </a:moveTo>
                <a:lnTo>
                  <a:pt x="2650" y="918"/>
                </a:lnTo>
                <a:lnTo>
                  <a:pt x="2608" y="952"/>
                </a:lnTo>
                <a:lnTo>
                  <a:pt x="2588" y="970"/>
                </a:lnTo>
                <a:lnTo>
                  <a:pt x="2568" y="988"/>
                </a:lnTo>
                <a:lnTo>
                  <a:pt x="2549" y="1008"/>
                </a:lnTo>
                <a:lnTo>
                  <a:pt x="2530" y="1028"/>
                </a:lnTo>
                <a:lnTo>
                  <a:pt x="2512" y="1049"/>
                </a:lnTo>
                <a:lnTo>
                  <a:pt x="2495" y="1071"/>
                </a:lnTo>
                <a:lnTo>
                  <a:pt x="2495" y="1071"/>
                </a:lnTo>
                <a:lnTo>
                  <a:pt x="2509" y="1071"/>
                </a:lnTo>
                <a:lnTo>
                  <a:pt x="2525" y="1073"/>
                </a:lnTo>
                <a:lnTo>
                  <a:pt x="2533" y="1073"/>
                </a:lnTo>
                <a:lnTo>
                  <a:pt x="2540" y="1071"/>
                </a:lnTo>
                <a:lnTo>
                  <a:pt x="2544" y="1070"/>
                </a:lnTo>
                <a:lnTo>
                  <a:pt x="2549" y="1067"/>
                </a:lnTo>
                <a:lnTo>
                  <a:pt x="2549" y="1067"/>
                </a:lnTo>
                <a:lnTo>
                  <a:pt x="2570" y="1033"/>
                </a:lnTo>
                <a:lnTo>
                  <a:pt x="2592" y="1001"/>
                </a:lnTo>
                <a:lnTo>
                  <a:pt x="2603" y="986"/>
                </a:lnTo>
                <a:lnTo>
                  <a:pt x="2616" y="972"/>
                </a:lnTo>
                <a:lnTo>
                  <a:pt x="2629" y="957"/>
                </a:lnTo>
                <a:lnTo>
                  <a:pt x="2643" y="945"/>
                </a:lnTo>
                <a:lnTo>
                  <a:pt x="2643" y="945"/>
                </a:lnTo>
                <a:lnTo>
                  <a:pt x="2644" y="943"/>
                </a:lnTo>
                <a:lnTo>
                  <a:pt x="2641" y="946"/>
                </a:lnTo>
                <a:lnTo>
                  <a:pt x="2639" y="948"/>
                </a:lnTo>
                <a:lnTo>
                  <a:pt x="2640" y="945"/>
                </a:lnTo>
                <a:lnTo>
                  <a:pt x="2640" y="945"/>
                </a:lnTo>
                <a:lnTo>
                  <a:pt x="2644" y="939"/>
                </a:lnTo>
                <a:lnTo>
                  <a:pt x="2648" y="931"/>
                </a:lnTo>
                <a:lnTo>
                  <a:pt x="2650" y="924"/>
                </a:lnTo>
                <a:lnTo>
                  <a:pt x="2654" y="917"/>
                </a:lnTo>
                <a:lnTo>
                  <a:pt x="2654" y="917"/>
                </a:lnTo>
                <a:lnTo>
                  <a:pt x="2650" y="918"/>
                </a:lnTo>
                <a:lnTo>
                  <a:pt x="2650" y="918"/>
                </a:lnTo>
                <a:close/>
                <a:moveTo>
                  <a:pt x="23" y="461"/>
                </a:moveTo>
                <a:lnTo>
                  <a:pt x="23" y="461"/>
                </a:lnTo>
                <a:lnTo>
                  <a:pt x="35" y="439"/>
                </a:lnTo>
                <a:lnTo>
                  <a:pt x="46" y="415"/>
                </a:lnTo>
                <a:lnTo>
                  <a:pt x="71" y="370"/>
                </a:lnTo>
                <a:lnTo>
                  <a:pt x="71" y="370"/>
                </a:lnTo>
                <a:lnTo>
                  <a:pt x="61" y="380"/>
                </a:lnTo>
                <a:lnTo>
                  <a:pt x="53" y="391"/>
                </a:lnTo>
                <a:lnTo>
                  <a:pt x="45" y="401"/>
                </a:lnTo>
                <a:lnTo>
                  <a:pt x="35" y="409"/>
                </a:lnTo>
                <a:lnTo>
                  <a:pt x="35" y="409"/>
                </a:lnTo>
                <a:lnTo>
                  <a:pt x="39" y="394"/>
                </a:lnTo>
                <a:lnTo>
                  <a:pt x="45" y="378"/>
                </a:lnTo>
                <a:lnTo>
                  <a:pt x="57" y="349"/>
                </a:lnTo>
                <a:lnTo>
                  <a:pt x="73" y="319"/>
                </a:lnTo>
                <a:lnTo>
                  <a:pt x="87" y="293"/>
                </a:lnTo>
                <a:lnTo>
                  <a:pt x="52" y="339"/>
                </a:lnTo>
                <a:lnTo>
                  <a:pt x="52" y="339"/>
                </a:lnTo>
                <a:lnTo>
                  <a:pt x="49" y="342"/>
                </a:lnTo>
                <a:lnTo>
                  <a:pt x="47" y="343"/>
                </a:lnTo>
                <a:lnTo>
                  <a:pt x="46" y="341"/>
                </a:lnTo>
                <a:lnTo>
                  <a:pt x="45" y="339"/>
                </a:lnTo>
                <a:lnTo>
                  <a:pt x="45" y="332"/>
                </a:lnTo>
                <a:lnTo>
                  <a:pt x="46" y="326"/>
                </a:lnTo>
                <a:lnTo>
                  <a:pt x="46" y="326"/>
                </a:lnTo>
                <a:lnTo>
                  <a:pt x="68" y="290"/>
                </a:lnTo>
                <a:lnTo>
                  <a:pt x="89" y="252"/>
                </a:lnTo>
                <a:lnTo>
                  <a:pt x="111" y="214"/>
                </a:lnTo>
                <a:lnTo>
                  <a:pt x="132" y="178"/>
                </a:lnTo>
                <a:lnTo>
                  <a:pt x="122" y="185"/>
                </a:lnTo>
                <a:lnTo>
                  <a:pt x="122" y="185"/>
                </a:lnTo>
                <a:lnTo>
                  <a:pt x="99" y="208"/>
                </a:lnTo>
                <a:lnTo>
                  <a:pt x="78" y="235"/>
                </a:lnTo>
                <a:lnTo>
                  <a:pt x="68" y="251"/>
                </a:lnTo>
                <a:lnTo>
                  <a:pt x="60" y="266"/>
                </a:lnTo>
                <a:lnTo>
                  <a:pt x="52" y="282"/>
                </a:lnTo>
                <a:lnTo>
                  <a:pt x="43" y="298"/>
                </a:lnTo>
                <a:lnTo>
                  <a:pt x="37" y="315"/>
                </a:lnTo>
                <a:lnTo>
                  <a:pt x="32" y="334"/>
                </a:lnTo>
                <a:lnTo>
                  <a:pt x="26" y="353"/>
                </a:lnTo>
                <a:lnTo>
                  <a:pt x="23" y="373"/>
                </a:lnTo>
                <a:lnTo>
                  <a:pt x="21" y="394"/>
                </a:lnTo>
                <a:lnTo>
                  <a:pt x="21" y="415"/>
                </a:lnTo>
                <a:lnTo>
                  <a:pt x="21" y="438"/>
                </a:lnTo>
                <a:lnTo>
                  <a:pt x="23" y="461"/>
                </a:lnTo>
                <a:lnTo>
                  <a:pt x="23" y="461"/>
                </a:lnTo>
                <a:close/>
                <a:moveTo>
                  <a:pt x="926" y="1002"/>
                </a:moveTo>
                <a:lnTo>
                  <a:pt x="926" y="1002"/>
                </a:lnTo>
                <a:lnTo>
                  <a:pt x="919" y="1005"/>
                </a:lnTo>
                <a:lnTo>
                  <a:pt x="913" y="1008"/>
                </a:lnTo>
                <a:lnTo>
                  <a:pt x="906" y="1012"/>
                </a:lnTo>
                <a:lnTo>
                  <a:pt x="900" y="1018"/>
                </a:lnTo>
                <a:lnTo>
                  <a:pt x="895" y="1025"/>
                </a:lnTo>
                <a:lnTo>
                  <a:pt x="890" y="1032"/>
                </a:lnTo>
                <a:lnTo>
                  <a:pt x="888" y="1040"/>
                </a:lnTo>
                <a:lnTo>
                  <a:pt x="886" y="1049"/>
                </a:lnTo>
                <a:lnTo>
                  <a:pt x="886" y="1049"/>
                </a:lnTo>
                <a:lnTo>
                  <a:pt x="909" y="1050"/>
                </a:lnTo>
                <a:lnTo>
                  <a:pt x="923" y="1050"/>
                </a:lnTo>
                <a:lnTo>
                  <a:pt x="928" y="1050"/>
                </a:lnTo>
                <a:lnTo>
                  <a:pt x="931" y="1049"/>
                </a:lnTo>
                <a:lnTo>
                  <a:pt x="931" y="1049"/>
                </a:lnTo>
                <a:lnTo>
                  <a:pt x="935" y="1046"/>
                </a:lnTo>
                <a:lnTo>
                  <a:pt x="940" y="1040"/>
                </a:lnTo>
                <a:lnTo>
                  <a:pt x="949" y="1028"/>
                </a:lnTo>
                <a:lnTo>
                  <a:pt x="965" y="1004"/>
                </a:lnTo>
                <a:lnTo>
                  <a:pt x="965" y="1004"/>
                </a:lnTo>
                <a:lnTo>
                  <a:pt x="985" y="977"/>
                </a:lnTo>
                <a:lnTo>
                  <a:pt x="1006" y="949"/>
                </a:lnTo>
                <a:lnTo>
                  <a:pt x="1024" y="920"/>
                </a:lnTo>
                <a:lnTo>
                  <a:pt x="1041" y="891"/>
                </a:lnTo>
                <a:lnTo>
                  <a:pt x="1041" y="891"/>
                </a:lnTo>
                <a:lnTo>
                  <a:pt x="1010" y="917"/>
                </a:lnTo>
                <a:lnTo>
                  <a:pt x="980" y="942"/>
                </a:lnTo>
                <a:lnTo>
                  <a:pt x="952" y="972"/>
                </a:lnTo>
                <a:lnTo>
                  <a:pt x="926" y="1002"/>
                </a:lnTo>
                <a:lnTo>
                  <a:pt x="926" y="1002"/>
                </a:lnTo>
                <a:close/>
                <a:moveTo>
                  <a:pt x="948" y="901"/>
                </a:moveTo>
                <a:lnTo>
                  <a:pt x="948" y="901"/>
                </a:lnTo>
                <a:lnTo>
                  <a:pt x="930" y="914"/>
                </a:lnTo>
                <a:lnTo>
                  <a:pt x="913" y="929"/>
                </a:lnTo>
                <a:lnTo>
                  <a:pt x="879" y="960"/>
                </a:lnTo>
                <a:lnTo>
                  <a:pt x="845" y="991"/>
                </a:lnTo>
                <a:lnTo>
                  <a:pt x="829" y="1005"/>
                </a:lnTo>
                <a:lnTo>
                  <a:pt x="810" y="1021"/>
                </a:lnTo>
                <a:lnTo>
                  <a:pt x="810" y="1021"/>
                </a:lnTo>
                <a:lnTo>
                  <a:pt x="810" y="1023"/>
                </a:lnTo>
                <a:lnTo>
                  <a:pt x="810" y="1026"/>
                </a:lnTo>
                <a:lnTo>
                  <a:pt x="808" y="1031"/>
                </a:lnTo>
                <a:lnTo>
                  <a:pt x="803" y="1033"/>
                </a:lnTo>
                <a:lnTo>
                  <a:pt x="798" y="1035"/>
                </a:lnTo>
                <a:lnTo>
                  <a:pt x="798" y="1035"/>
                </a:lnTo>
                <a:lnTo>
                  <a:pt x="795" y="1036"/>
                </a:lnTo>
                <a:lnTo>
                  <a:pt x="793" y="1038"/>
                </a:lnTo>
                <a:lnTo>
                  <a:pt x="793" y="1040"/>
                </a:lnTo>
                <a:lnTo>
                  <a:pt x="793" y="1040"/>
                </a:lnTo>
                <a:lnTo>
                  <a:pt x="795" y="1042"/>
                </a:lnTo>
                <a:lnTo>
                  <a:pt x="796" y="1040"/>
                </a:lnTo>
                <a:lnTo>
                  <a:pt x="798" y="1039"/>
                </a:lnTo>
                <a:lnTo>
                  <a:pt x="798" y="1039"/>
                </a:lnTo>
                <a:lnTo>
                  <a:pt x="802" y="1042"/>
                </a:lnTo>
                <a:lnTo>
                  <a:pt x="809" y="1043"/>
                </a:lnTo>
                <a:lnTo>
                  <a:pt x="816" y="1045"/>
                </a:lnTo>
                <a:lnTo>
                  <a:pt x="824" y="1045"/>
                </a:lnTo>
                <a:lnTo>
                  <a:pt x="840" y="1043"/>
                </a:lnTo>
                <a:lnTo>
                  <a:pt x="855" y="1043"/>
                </a:lnTo>
                <a:lnTo>
                  <a:pt x="855" y="1043"/>
                </a:lnTo>
                <a:lnTo>
                  <a:pt x="867" y="1023"/>
                </a:lnTo>
                <a:lnTo>
                  <a:pt x="879" y="1005"/>
                </a:lnTo>
                <a:lnTo>
                  <a:pt x="906" y="967"/>
                </a:lnTo>
                <a:lnTo>
                  <a:pt x="933" y="931"/>
                </a:lnTo>
                <a:lnTo>
                  <a:pt x="959" y="898"/>
                </a:lnTo>
                <a:lnTo>
                  <a:pt x="959" y="898"/>
                </a:lnTo>
                <a:lnTo>
                  <a:pt x="954" y="898"/>
                </a:lnTo>
                <a:lnTo>
                  <a:pt x="948" y="901"/>
                </a:lnTo>
                <a:lnTo>
                  <a:pt x="948" y="901"/>
                </a:lnTo>
                <a:close/>
                <a:moveTo>
                  <a:pt x="2724" y="912"/>
                </a:moveTo>
                <a:lnTo>
                  <a:pt x="2724" y="912"/>
                </a:lnTo>
                <a:lnTo>
                  <a:pt x="2702" y="929"/>
                </a:lnTo>
                <a:lnTo>
                  <a:pt x="2679" y="946"/>
                </a:lnTo>
                <a:lnTo>
                  <a:pt x="2658" y="964"/>
                </a:lnTo>
                <a:lnTo>
                  <a:pt x="2639" y="983"/>
                </a:lnTo>
                <a:lnTo>
                  <a:pt x="2619" y="1002"/>
                </a:lnTo>
                <a:lnTo>
                  <a:pt x="2599" y="1023"/>
                </a:lnTo>
                <a:lnTo>
                  <a:pt x="2581" y="1046"/>
                </a:lnTo>
                <a:lnTo>
                  <a:pt x="2564" y="1068"/>
                </a:lnTo>
                <a:lnTo>
                  <a:pt x="2564" y="1068"/>
                </a:lnTo>
                <a:lnTo>
                  <a:pt x="2578" y="1068"/>
                </a:lnTo>
                <a:lnTo>
                  <a:pt x="2591" y="1070"/>
                </a:lnTo>
                <a:lnTo>
                  <a:pt x="2602" y="1068"/>
                </a:lnTo>
                <a:lnTo>
                  <a:pt x="2606" y="1067"/>
                </a:lnTo>
                <a:lnTo>
                  <a:pt x="2609" y="1064"/>
                </a:lnTo>
                <a:lnTo>
                  <a:pt x="2692" y="962"/>
                </a:lnTo>
                <a:lnTo>
                  <a:pt x="2692" y="962"/>
                </a:lnTo>
                <a:lnTo>
                  <a:pt x="2698" y="959"/>
                </a:lnTo>
                <a:lnTo>
                  <a:pt x="2703" y="953"/>
                </a:lnTo>
                <a:lnTo>
                  <a:pt x="2709" y="948"/>
                </a:lnTo>
                <a:lnTo>
                  <a:pt x="2714" y="941"/>
                </a:lnTo>
                <a:lnTo>
                  <a:pt x="2720" y="932"/>
                </a:lnTo>
                <a:lnTo>
                  <a:pt x="2724" y="924"/>
                </a:lnTo>
                <a:lnTo>
                  <a:pt x="2729" y="915"/>
                </a:lnTo>
                <a:lnTo>
                  <a:pt x="2730" y="907"/>
                </a:lnTo>
                <a:lnTo>
                  <a:pt x="2730" y="907"/>
                </a:lnTo>
                <a:lnTo>
                  <a:pt x="2724" y="912"/>
                </a:lnTo>
                <a:lnTo>
                  <a:pt x="2724" y="912"/>
                </a:lnTo>
                <a:close/>
                <a:moveTo>
                  <a:pt x="81" y="737"/>
                </a:moveTo>
                <a:lnTo>
                  <a:pt x="81" y="737"/>
                </a:lnTo>
                <a:lnTo>
                  <a:pt x="75" y="747"/>
                </a:lnTo>
                <a:lnTo>
                  <a:pt x="71" y="757"/>
                </a:lnTo>
                <a:lnTo>
                  <a:pt x="71" y="757"/>
                </a:lnTo>
                <a:lnTo>
                  <a:pt x="92" y="730"/>
                </a:lnTo>
                <a:lnTo>
                  <a:pt x="113" y="703"/>
                </a:lnTo>
                <a:lnTo>
                  <a:pt x="136" y="679"/>
                </a:lnTo>
                <a:lnTo>
                  <a:pt x="161" y="657"/>
                </a:lnTo>
                <a:lnTo>
                  <a:pt x="161" y="657"/>
                </a:lnTo>
                <a:lnTo>
                  <a:pt x="160" y="601"/>
                </a:lnTo>
                <a:lnTo>
                  <a:pt x="158" y="574"/>
                </a:lnTo>
                <a:lnTo>
                  <a:pt x="156" y="549"/>
                </a:lnTo>
                <a:lnTo>
                  <a:pt x="156" y="549"/>
                </a:lnTo>
                <a:lnTo>
                  <a:pt x="151" y="558"/>
                </a:lnTo>
                <a:lnTo>
                  <a:pt x="144" y="570"/>
                </a:lnTo>
                <a:lnTo>
                  <a:pt x="137" y="577"/>
                </a:lnTo>
                <a:lnTo>
                  <a:pt x="136" y="578"/>
                </a:lnTo>
                <a:lnTo>
                  <a:pt x="134" y="577"/>
                </a:lnTo>
                <a:lnTo>
                  <a:pt x="134" y="577"/>
                </a:lnTo>
                <a:lnTo>
                  <a:pt x="132" y="577"/>
                </a:lnTo>
                <a:lnTo>
                  <a:pt x="130" y="578"/>
                </a:lnTo>
                <a:lnTo>
                  <a:pt x="129" y="581"/>
                </a:lnTo>
                <a:lnTo>
                  <a:pt x="130" y="584"/>
                </a:lnTo>
                <a:lnTo>
                  <a:pt x="130" y="589"/>
                </a:lnTo>
                <a:lnTo>
                  <a:pt x="130" y="589"/>
                </a:lnTo>
                <a:lnTo>
                  <a:pt x="101" y="636"/>
                </a:lnTo>
                <a:lnTo>
                  <a:pt x="87" y="661"/>
                </a:lnTo>
                <a:lnTo>
                  <a:pt x="73" y="686"/>
                </a:lnTo>
                <a:lnTo>
                  <a:pt x="73" y="686"/>
                </a:lnTo>
                <a:lnTo>
                  <a:pt x="87" y="668"/>
                </a:lnTo>
                <a:lnTo>
                  <a:pt x="101" y="653"/>
                </a:lnTo>
                <a:lnTo>
                  <a:pt x="130" y="622"/>
                </a:lnTo>
                <a:lnTo>
                  <a:pt x="130" y="622"/>
                </a:lnTo>
                <a:lnTo>
                  <a:pt x="136" y="616"/>
                </a:lnTo>
                <a:lnTo>
                  <a:pt x="141" y="612"/>
                </a:lnTo>
                <a:lnTo>
                  <a:pt x="146" y="610"/>
                </a:lnTo>
                <a:lnTo>
                  <a:pt x="148" y="610"/>
                </a:lnTo>
                <a:lnTo>
                  <a:pt x="151" y="610"/>
                </a:lnTo>
                <a:lnTo>
                  <a:pt x="156" y="613"/>
                </a:lnTo>
                <a:lnTo>
                  <a:pt x="112" y="683"/>
                </a:lnTo>
                <a:lnTo>
                  <a:pt x="112" y="683"/>
                </a:lnTo>
                <a:lnTo>
                  <a:pt x="111" y="682"/>
                </a:lnTo>
                <a:lnTo>
                  <a:pt x="112" y="679"/>
                </a:lnTo>
                <a:lnTo>
                  <a:pt x="113" y="675"/>
                </a:lnTo>
                <a:lnTo>
                  <a:pt x="113" y="672"/>
                </a:lnTo>
                <a:lnTo>
                  <a:pt x="94" y="706"/>
                </a:lnTo>
                <a:lnTo>
                  <a:pt x="94" y="707"/>
                </a:lnTo>
                <a:lnTo>
                  <a:pt x="92" y="712"/>
                </a:lnTo>
                <a:lnTo>
                  <a:pt x="89" y="713"/>
                </a:lnTo>
                <a:lnTo>
                  <a:pt x="89" y="713"/>
                </a:lnTo>
                <a:lnTo>
                  <a:pt x="84" y="717"/>
                </a:lnTo>
                <a:lnTo>
                  <a:pt x="82" y="720"/>
                </a:lnTo>
                <a:lnTo>
                  <a:pt x="84" y="723"/>
                </a:lnTo>
                <a:lnTo>
                  <a:pt x="85" y="723"/>
                </a:lnTo>
                <a:lnTo>
                  <a:pt x="85" y="723"/>
                </a:lnTo>
                <a:lnTo>
                  <a:pt x="82" y="727"/>
                </a:lnTo>
                <a:lnTo>
                  <a:pt x="81" y="733"/>
                </a:lnTo>
                <a:lnTo>
                  <a:pt x="81" y="733"/>
                </a:lnTo>
                <a:lnTo>
                  <a:pt x="81" y="737"/>
                </a:lnTo>
                <a:lnTo>
                  <a:pt x="81" y="737"/>
                </a:lnTo>
                <a:close/>
                <a:moveTo>
                  <a:pt x="147" y="324"/>
                </a:moveTo>
                <a:lnTo>
                  <a:pt x="60" y="433"/>
                </a:lnTo>
                <a:lnTo>
                  <a:pt x="60" y="433"/>
                </a:lnTo>
                <a:lnTo>
                  <a:pt x="42" y="454"/>
                </a:lnTo>
                <a:lnTo>
                  <a:pt x="35" y="467"/>
                </a:lnTo>
                <a:lnTo>
                  <a:pt x="28" y="478"/>
                </a:lnTo>
                <a:lnTo>
                  <a:pt x="22" y="492"/>
                </a:lnTo>
                <a:lnTo>
                  <a:pt x="19" y="506"/>
                </a:lnTo>
                <a:lnTo>
                  <a:pt x="19" y="515"/>
                </a:lnTo>
                <a:lnTo>
                  <a:pt x="19" y="523"/>
                </a:lnTo>
                <a:lnTo>
                  <a:pt x="21" y="532"/>
                </a:lnTo>
                <a:lnTo>
                  <a:pt x="23" y="540"/>
                </a:lnTo>
                <a:lnTo>
                  <a:pt x="125" y="370"/>
                </a:lnTo>
                <a:lnTo>
                  <a:pt x="125" y="370"/>
                </a:lnTo>
                <a:lnTo>
                  <a:pt x="130" y="360"/>
                </a:lnTo>
                <a:lnTo>
                  <a:pt x="139" y="349"/>
                </a:lnTo>
                <a:lnTo>
                  <a:pt x="143" y="342"/>
                </a:lnTo>
                <a:lnTo>
                  <a:pt x="146" y="336"/>
                </a:lnTo>
                <a:lnTo>
                  <a:pt x="148" y="331"/>
                </a:lnTo>
                <a:lnTo>
                  <a:pt x="147" y="324"/>
                </a:lnTo>
                <a:lnTo>
                  <a:pt x="147" y="324"/>
                </a:lnTo>
                <a:close/>
                <a:moveTo>
                  <a:pt x="883" y="898"/>
                </a:moveTo>
                <a:lnTo>
                  <a:pt x="883" y="898"/>
                </a:lnTo>
                <a:lnTo>
                  <a:pt x="844" y="929"/>
                </a:lnTo>
                <a:lnTo>
                  <a:pt x="824" y="946"/>
                </a:lnTo>
                <a:lnTo>
                  <a:pt x="805" y="963"/>
                </a:lnTo>
                <a:lnTo>
                  <a:pt x="788" y="981"/>
                </a:lnTo>
                <a:lnTo>
                  <a:pt x="771" y="1001"/>
                </a:lnTo>
                <a:lnTo>
                  <a:pt x="756" y="1021"/>
                </a:lnTo>
                <a:lnTo>
                  <a:pt x="742" y="1043"/>
                </a:lnTo>
                <a:lnTo>
                  <a:pt x="775" y="1045"/>
                </a:lnTo>
                <a:lnTo>
                  <a:pt x="775" y="1045"/>
                </a:lnTo>
                <a:lnTo>
                  <a:pt x="782" y="1033"/>
                </a:lnTo>
                <a:lnTo>
                  <a:pt x="789" y="1022"/>
                </a:lnTo>
                <a:lnTo>
                  <a:pt x="799" y="1011"/>
                </a:lnTo>
                <a:lnTo>
                  <a:pt x="809" y="1002"/>
                </a:lnTo>
                <a:lnTo>
                  <a:pt x="809" y="1000"/>
                </a:lnTo>
                <a:lnTo>
                  <a:pt x="809" y="1000"/>
                </a:lnTo>
                <a:lnTo>
                  <a:pt x="829" y="976"/>
                </a:lnTo>
                <a:lnTo>
                  <a:pt x="850" y="952"/>
                </a:lnTo>
                <a:lnTo>
                  <a:pt x="868" y="925"/>
                </a:lnTo>
                <a:lnTo>
                  <a:pt x="883" y="898"/>
                </a:lnTo>
                <a:lnTo>
                  <a:pt x="883" y="898"/>
                </a:lnTo>
                <a:close/>
                <a:moveTo>
                  <a:pt x="25" y="554"/>
                </a:moveTo>
                <a:lnTo>
                  <a:pt x="25" y="554"/>
                </a:lnTo>
                <a:lnTo>
                  <a:pt x="23" y="558"/>
                </a:lnTo>
                <a:lnTo>
                  <a:pt x="22" y="564"/>
                </a:lnTo>
                <a:lnTo>
                  <a:pt x="22" y="577"/>
                </a:lnTo>
                <a:lnTo>
                  <a:pt x="22" y="603"/>
                </a:lnTo>
                <a:lnTo>
                  <a:pt x="22" y="603"/>
                </a:lnTo>
                <a:lnTo>
                  <a:pt x="39" y="579"/>
                </a:lnTo>
                <a:lnTo>
                  <a:pt x="56" y="554"/>
                </a:lnTo>
                <a:lnTo>
                  <a:pt x="88" y="502"/>
                </a:lnTo>
                <a:lnTo>
                  <a:pt x="119" y="449"/>
                </a:lnTo>
                <a:lnTo>
                  <a:pt x="151" y="398"/>
                </a:lnTo>
                <a:lnTo>
                  <a:pt x="151" y="398"/>
                </a:lnTo>
                <a:lnTo>
                  <a:pt x="133" y="415"/>
                </a:lnTo>
                <a:lnTo>
                  <a:pt x="116" y="433"/>
                </a:lnTo>
                <a:lnTo>
                  <a:pt x="99" y="452"/>
                </a:lnTo>
                <a:lnTo>
                  <a:pt x="82" y="471"/>
                </a:lnTo>
                <a:lnTo>
                  <a:pt x="67" y="491"/>
                </a:lnTo>
                <a:lnTo>
                  <a:pt x="53" y="512"/>
                </a:lnTo>
                <a:lnTo>
                  <a:pt x="39" y="533"/>
                </a:lnTo>
                <a:lnTo>
                  <a:pt x="25" y="554"/>
                </a:lnTo>
                <a:lnTo>
                  <a:pt x="25" y="554"/>
                </a:lnTo>
                <a:close/>
                <a:moveTo>
                  <a:pt x="527" y="1033"/>
                </a:moveTo>
                <a:lnTo>
                  <a:pt x="527" y="1033"/>
                </a:lnTo>
                <a:lnTo>
                  <a:pt x="549" y="1038"/>
                </a:lnTo>
                <a:lnTo>
                  <a:pt x="560" y="1038"/>
                </a:lnTo>
                <a:lnTo>
                  <a:pt x="564" y="1038"/>
                </a:lnTo>
                <a:lnTo>
                  <a:pt x="566" y="1035"/>
                </a:lnTo>
                <a:lnTo>
                  <a:pt x="566" y="1035"/>
                </a:lnTo>
                <a:lnTo>
                  <a:pt x="576" y="1022"/>
                </a:lnTo>
                <a:lnTo>
                  <a:pt x="584" y="1009"/>
                </a:lnTo>
                <a:lnTo>
                  <a:pt x="605" y="987"/>
                </a:lnTo>
                <a:lnTo>
                  <a:pt x="626" y="964"/>
                </a:lnTo>
                <a:lnTo>
                  <a:pt x="636" y="952"/>
                </a:lnTo>
                <a:lnTo>
                  <a:pt x="645" y="939"/>
                </a:lnTo>
                <a:lnTo>
                  <a:pt x="645" y="939"/>
                </a:lnTo>
                <a:lnTo>
                  <a:pt x="652" y="929"/>
                </a:lnTo>
                <a:lnTo>
                  <a:pt x="659" y="922"/>
                </a:lnTo>
                <a:lnTo>
                  <a:pt x="666" y="915"/>
                </a:lnTo>
                <a:lnTo>
                  <a:pt x="668" y="911"/>
                </a:lnTo>
                <a:lnTo>
                  <a:pt x="670" y="904"/>
                </a:lnTo>
                <a:lnTo>
                  <a:pt x="670" y="904"/>
                </a:lnTo>
                <a:lnTo>
                  <a:pt x="654" y="914"/>
                </a:lnTo>
                <a:lnTo>
                  <a:pt x="639" y="925"/>
                </a:lnTo>
                <a:lnTo>
                  <a:pt x="609" y="948"/>
                </a:lnTo>
                <a:lnTo>
                  <a:pt x="581" y="973"/>
                </a:lnTo>
                <a:lnTo>
                  <a:pt x="555" y="998"/>
                </a:lnTo>
                <a:lnTo>
                  <a:pt x="555" y="998"/>
                </a:lnTo>
                <a:lnTo>
                  <a:pt x="550" y="998"/>
                </a:lnTo>
                <a:lnTo>
                  <a:pt x="546" y="1001"/>
                </a:lnTo>
                <a:lnTo>
                  <a:pt x="543" y="1005"/>
                </a:lnTo>
                <a:lnTo>
                  <a:pt x="539" y="1011"/>
                </a:lnTo>
                <a:lnTo>
                  <a:pt x="527" y="1033"/>
                </a:lnTo>
                <a:lnTo>
                  <a:pt x="527" y="1033"/>
                </a:lnTo>
                <a:close/>
                <a:moveTo>
                  <a:pt x="1916" y="949"/>
                </a:moveTo>
                <a:lnTo>
                  <a:pt x="1916" y="949"/>
                </a:lnTo>
                <a:lnTo>
                  <a:pt x="1915" y="955"/>
                </a:lnTo>
                <a:lnTo>
                  <a:pt x="1913" y="959"/>
                </a:lnTo>
                <a:lnTo>
                  <a:pt x="1906" y="969"/>
                </a:lnTo>
                <a:lnTo>
                  <a:pt x="1906" y="969"/>
                </a:lnTo>
                <a:lnTo>
                  <a:pt x="1888" y="993"/>
                </a:lnTo>
                <a:lnTo>
                  <a:pt x="1870" y="1016"/>
                </a:lnTo>
                <a:lnTo>
                  <a:pt x="1852" y="1043"/>
                </a:lnTo>
                <a:lnTo>
                  <a:pt x="1835" y="1071"/>
                </a:lnTo>
                <a:lnTo>
                  <a:pt x="1835" y="1071"/>
                </a:lnTo>
                <a:lnTo>
                  <a:pt x="1839" y="1070"/>
                </a:lnTo>
                <a:lnTo>
                  <a:pt x="1842" y="1067"/>
                </a:lnTo>
                <a:lnTo>
                  <a:pt x="1843" y="1063"/>
                </a:lnTo>
                <a:lnTo>
                  <a:pt x="1843" y="1063"/>
                </a:lnTo>
                <a:lnTo>
                  <a:pt x="1861" y="1040"/>
                </a:lnTo>
                <a:lnTo>
                  <a:pt x="1880" y="1019"/>
                </a:lnTo>
                <a:lnTo>
                  <a:pt x="1919" y="979"/>
                </a:lnTo>
                <a:lnTo>
                  <a:pt x="1961" y="941"/>
                </a:lnTo>
                <a:lnTo>
                  <a:pt x="2002" y="903"/>
                </a:lnTo>
                <a:lnTo>
                  <a:pt x="1951" y="903"/>
                </a:lnTo>
                <a:lnTo>
                  <a:pt x="1951" y="903"/>
                </a:lnTo>
                <a:lnTo>
                  <a:pt x="1943" y="915"/>
                </a:lnTo>
                <a:lnTo>
                  <a:pt x="1932" y="927"/>
                </a:lnTo>
                <a:lnTo>
                  <a:pt x="1920" y="938"/>
                </a:lnTo>
                <a:lnTo>
                  <a:pt x="1909" y="949"/>
                </a:lnTo>
                <a:lnTo>
                  <a:pt x="1916" y="949"/>
                </a:lnTo>
                <a:close/>
                <a:moveTo>
                  <a:pt x="144" y="488"/>
                </a:moveTo>
                <a:lnTo>
                  <a:pt x="144" y="488"/>
                </a:lnTo>
                <a:lnTo>
                  <a:pt x="129" y="504"/>
                </a:lnTo>
                <a:lnTo>
                  <a:pt x="113" y="519"/>
                </a:lnTo>
                <a:lnTo>
                  <a:pt x="85" y="550"/>
                </a:lnTo>
                <a:lnTo>
                  <a:pt x="59" y="584"/>
                </a:lnTo>
                <a:lnTo>
                  <a:pt x="33" y="619"/>
                </a:lnTo>
                <a:lnTo>
                  <a:pt x="33" y="619"/>
                </a:lnTo>
                <a:lnTo>
                  <a:pt x="29" y="626"/>
                </a:lnTo>
                <a:lnTo>
                  <a:pt x="26" y="631"/>
                </a:lnTo>
                <a:lnTo>
                  <a:pt x="23" y="645"/>
                </a:lnTo>
                <a:lnTo>
                  <a:pt x="22" y="662"/>
                </a:lnTo>
                <a:lnTo>
                  <a:pt x="18" y="681"/>
                </a:lnTo>
                <a:lnTo>
                  <a:pt x="18" y="681"/>
                </a:lnTo>
                <a:lnTo>
                  <a:pt x="64" y="620"/>
                </a:lnTo>
                <a:lnTo>
                  <a:pt x="85" y="589"/>
                </a:lnTo>
                <a:lnTo>
                  <a:pt x="94" y="574"/>
                </a:lnTo>
                <a:lnTo>
                  <a:pt x="102" y="557"/>
                </a:lnTo>
                <a:lnTo>
                  <a:pt x="102" y="557"/>
                </a:lnTo>
                <a:lnTo>
                  <a:pt x="125" y="523"/>
                </a:lnTo>
                <a:lnTo>
                  <a:pt x="134" y="506"/>
                </a:lnTo>
                <a:lnTo>
                  <a:pt x="144" y="488"/>
                </a:lnTo>
                <a:lnTo>
                  <a:pt x="144" y="488"/>
                </a:lnTo>
                <a:close/>
                <a:moveTo>
                  <a:pt x="871" y="1045"/>
                </a:moveTo>
                <a:lnTo>
                  <a:pt x="871" y="1045"/>
                </a:lnTo>
                <a:lnTo>
                  <a:pt x="909" y="1001"/>
                </a:lnTo>
                <a:lnTo>
                  <a:pt x="948" y="959"/>
                </a:lnTo>
                <a:lnTo>
                  <a:pt x="990" y="918"/>
                </a:lnTo>
                <a:lnTo>
                  <a:pt x="1032" y="880"/>
                </a:lnTo>
                <a:lnTo>
                  <a:pt x="1032" y="880"/>
                </a:lnTo>
                <a:lnTo>
                  <a:pt x="1023" y="877"/>
                </a:lnTo>
                <a:lnTo>
                  <a:pt x="1010" y="876"/>
                </a:lnTo>
                <a:lnTo>
                  <a:pt x="1004" y="876"/>
                </a:lnTo>
                <a:lnTo>
                  <a:pt x="999" y="877"/>
                </a:lnTo>
                <a:lnTo>
                  <a:pt x="994" y="879"/>
                </a:lnTo>
                <a:lnTo>
                  <a:pt x="990" y="882"/>
                </a:lnTo>
                <a:lnTo>
                  <a:pt x="990" y="882"/>
                </a:lnTo>
                <a:lnTo>
                  <a:pt x="958" y="921"/>
                </a:lnTo>
                <a:lnTo>
                  <a:pt x="927" y="960"/>
                </a:lnTo>
                <a:lnTo>
                  <a:pt x="897" y="1002"/>
                </a:lnTo>
                <a:lnTo>
                  <a:pt x="883" y="1023"/>
                </a:lnTo>
                <a:lnTo>
                  <a:pt x="871" y="1045"/>
                </a:lnTo>
                <a:lnTo>
                  <a:pt x="871" y="1045"/>
                </a:lnTo>
                <a:close/>
                <a:moveTo>
                  <a:pt x="638" y="1032"/>
                </a:moveTo>
                <a:lnTo>
                  <a:pt x="638" y="1032"/>
                </a:lnTo>
                <a:lnTo>
                  <a:pt x="643" y="1031"/>
                </a:lnTo>
                <a:lnTo>
                  <a:pt x="647" y="1026"/>
                </a:lnTo>
                <a:lnTo>
                  <a:pt x="654" y="1016"/>
                </a:lnTo>
                <a:lnTo>
                  <a:pt x="661" y="1007"/>
                </a:lnTo>
                <a:lnTo>
                  <a:pt x="670" y="995"/>
                </a:lnTo>
                <a:lnTo>
                  <a:pt x="670" y="993"/>
                </a:lnTo>
                <a:lnTo>
                  <a:pt x="670" y="993"/>
                </a:lnTo>
                <a:lnTo>
                  <a:pt x="675" y="983"/>
                </a:lnTo>
                <a:lnTo>
                  <a:pt x="678" y="979"/>
                </a:lnTo>
                <a:lnTo>
                  <a:pt x="682" y="976"/>
                </a:lnTo>
                <a:lnTo>
                  <a:pt x="685" y="973"/>
                </a:lnTo>
                <a:lnTo>
                  <a:pt x="685" y="973"/>
                </a:lnTo>
                <a:lnTo>
                  <a:pt x="690" y="966"/>
                </a:lnTo>
                <a:lnTo>
                  <a:pt x="695" y="959"/>
                </a:lnTo>
                <a:lnTo>
                  <a:pt x="706" y="946"/>
                </a:lnTo>
                <a:lnTo>
                  <a:pt x="718" y="932"/>
                </a:lnTo>
                <a:lnTo>
                  <a:pt x="722" y="924"/>
                </a:lnTo>
                <a:lnTo>
                  <a:pt x="725" y="915"/>
                </a:lnTo>
                <a:lnTo>
                  <a:pt x="725" y="915"/>
                </a:lnTo>
                <a:lnTo>
                  <a:pt x="698" y="934"/>
                </a:lnTo>
                <a:lnTo>
                  <a:pt x="673" y="953"/>
                </a:lnTo>
                <a:lnTo>
                  <a:pt x="650" y="976"/>
                </a:lnTo>
                <a:lnTo>
                  <a:pt x="629" y="998"/>
                </a:lnTo>
                <a:lnTo>
                  <a:pt x="629" y="998"/>
                </a:lnTo>
                <a:lnTo>
                  <a:pt x="628" y="1000"/>
                </a:lnTo>
                <a:lnTo>
                  <a:pt x="628" y="998"/>
                </a:lnTo>
                <a:lnTo>
                  <a:pt x="629" y="994"/>
                </a:lnTo>
                <a:lnTo>
                  <a:pt x="629" y="993"/>
                </a:lnTo>
                <a:lnTo>
                  <a:pt x="629" y="991"/>
                </a:lnTo>
                <a:lnTo>
                  <a:pt x="626" y="991"/>
                </a:lnTo>
                <a:lnTo>
                  <a:pt x="623" y="995"/>
                </a:lnTo>
                <a:lnTo>
                  <a:pt x="623" y="995"/>
                </a:lnTo>
                <a:lnTo>
                  <a:pt x="616" y="1005"/>
                </a:lnTo>
                <a:lnTo>
                  <a:pt x="611" y="1015"/>
                </a:lnTo>
                <a:lnTo>
                  <a:pt x="604" y="1025"/>
                </a:lnTo>
                <a:lnTo>
                  <a:pt x="597" y="1033"/>
                </a:lnTo>
                <a:lnTo>
                  <a:pt x="597" y="1033"/>
                </a:lnTo>
                <a:lnTo>
                  <a:pt x="602" y="1036"/>
                </a:lnTo>
                <a:lnTo>
                  <a:pt x="607" y="1038"/>
                </a:lnTo>
                <a:lnTo>
                  <a:pt x="616" y="1038"/>
                </a:lnTo>
                <a:lnTo>
                  <a:pt x="628" y="1036"/>
                </a:lnTo>
                <a:lnTo>
                  <a:pt x="638" y="1032"/>
                </a:lnTo>
                <a:lnTo>
                  <a:pt x="638" y="1032"/>
                </a:lnTo>
                <a:close/>
                <a:moveTo>
                  <a:pt x="50" y="891"/>
                </a:moveTo>
                <a:lnTo>
                  <a:pt x="50" y="891"/>
                </a:lnTo>
                <a:lnTo>
                  <a:pt x="53" y="893"/>
                </a:lnTo>
                <a:lnTo>
                  <a:pt x="53" y="894"/>
                </a:lnTo>
                <a:lnTo>
                  <a:pt x="54" y="896"/>
                </a:lnTo>
                <a:lnTo>
                  <a:pt x="53" y="897"/>
                </a:lnTo>
                <a:lnTo>
                  <a:pt x="50" y="898"/>
                </a:lnTo>
                <a:lnTo>
                  <a:pt x="46" y="898"/>
                </a:lnTo>
                <a:lnTo>
                  <a:pt x="54" y="908"/>
                </a:lnTo>
                <a:lnTo>
                  <a:pt x="94" y="849"/>
                </a:lnTo>
                <a:lnTo>
                  <a:pt x="94" y="849"/>
                </a:lnTo>
                <a:lnTo>
                  <a:pt x="123" y="806"/>
                </a:lnTo>
                <a:lnTo>
                  <a:pt x="139" y="782"/>
                </a:lnTo>
                <a:lnTo>
                  <a:pt x="144" y="771"/>
                </a:lnTo>
                <a:lnTo>
                  <a:pt x="150" y="759"/>
                </a:lnTo>
                <a:lnTo>
                  <a:pt x="150" y="759"/>
                </a:lnTo>
                <a:lnTo>
                  <a:pt x="122" y="783"/>
                </a:lnTo>
                <a:lnTo>
                  <a:pt x="95" y="807"/>
                </a:lnTo>
                <a:lnTo>
                  <a:pt x="70" y="834"/>
                </a:lnTo>
                <a:lnTo>
                  <a:pt x="49" y="860"/>
                </a:lnTo>
                <a:lnTo>
                  <a:pt x="49" y="860"/>
                </a:lnTo>
                <a:lnTo>
                  <a:pt x="50" y="860"/>
                </a:lnTo>
                <a:lnTo>
                  <a:pt x="50" y="863"/>
                </a:lnTo>
                <a:lnTo>
                  <a:pt x="47" y="872"/>
                </a:lnTo>
                <a:lnTo>
                  <a:pt x="45" y="880"/>
                </a:lnTo>
                <a:lnTo>
                  <a:pt x="45" y="886"/>
                </a:lnTo>
                <a:lnTo>
                  <a:pt x="46" y="889"/>
                </a:lnTo>
                <a:lnTo>
                  <a:pt x="46" y="889"/>
                </a:lnTo>
                <a:lnTo>
                  <a:pt x="50" y="891"/>
                </a:lnTo>
                <a:lnTo>
                  <a:pt x="50" y="891"/>
                </a:lnTo>
                <a:close/>
                <a:moveTo>
                  <a:pt x="101" y="943"/>
                </a:moveTo>
                <a:lnTo>
                  <a:pt x="101" y="943"/>
                </a:lnTo>
                <a:lnTo>
                  <a:pt x="104" y="952"/>
                </a:lnTo>
                <a:lnTo>
                  <a:pt x="105" y="957"/>
                </a:lnTo>
                <a:lnTo>
                  <a:pt x="109" y="963"/>
                </a:lnTo>
                <a:lnTo>
                  <a:pt x="116" y="969"/>
                </a:lnTo>
                <a:lnTo>
                  <a:pt x="116" y="969"/>
                </a:lnTo>
                <a:lnTo>
                  <a:pt x="119" y="969"/>
                </a:lnTo>
                <a:lnTo>
                  <a:pt x="123" y="969"/>
                </a:lnTo>
                <a:lnTo>
                  <a:pt x="126" y="966"/>
                </a:lnTo>
                <a:lnTo>
                  <a:pt x="129" y="963"/>
                </a:lnTo>
                <a:lnTo>
                  <a:pt x="129" y="963"/>
                </a:lnTo>
                <a:lnTo>
                  <a:pt x="167" y="904"/>
                </a:lnTo>
                <a:lnTo>
                  <a:pt x="185" y="875"/>
                </a:lnTo>
                <a:lnTo>
                  <a:pt x="206" y="846"/>
                </a:lnTo>
                <a:lnTo>
                  <a:pt x="206" y="846"/>
                </a:lnTo>
                <a:lnTo>
                  <a:pt x="209" y="846"/>
                </a:lnTo>
                <a:lnTo>
                  <a:pt x="212" y="846"/>
                </a:lnTo>
                <a:lnTo>
                  <a:pt x="215" y="845"/>
                </a:lnTo>
                <a:lnTo>
                  <a:pt x="216" y="842"/>
                </a:lnTo>
                <a:lnTo>
                  <a:pt x="216" y="842"/>
                </a:lnTo>
                <a:lnTo>
                  <a:pt x="212" y="844"/>
                </a:lnTo>
                <a:lnTo>
                  <a:pt x="209" y="844"/>
                </a:lnTo>
                <a:lnTo>
                  <a:pt x="209" y="842"/>
                </a:lnTo>
                <a:lnTo>
                  <a:pt x="212" y="839"/>
                </a:lnTo>
                <a:lnTo>
                  <a:pt x="212" y="839"/>
                </a:lnTo>
                <a:lnTo>
                  <a:pt x="213" y="838"/>
                </a:lnTo>
                <a:lnTo>
                  <a:pt x="215" y="835"/>
                </a:lnTo>
                <a:lnTo>
                  <a:pt x="215" y="828"/>
                </a:lnTo>
                <a:lnTo>
                  <a:pt x="215" y="828"/>
                </a:lnTo>
                <a:lnTo>
                  <a:pt x="184" y="855"/>
                </a:lnTo>
                <a:lnTo>
                  <a:pt x="154" y="883"/>
                </a:lnTo>
                <a:lnTo>
                  <a:pt x="126" y="912"/>
                </a:lnTo>
                <a:lnTo>
                  <a:pt x="101" y="943"/>
                </a:lnTo>
                <a:lnTo>
                  <a:pt x="101" y="943"/>
                </a:lnTo>
                <a:close/>
                <a:moveTo>
                  <a:pt x="2304" y="1023"/>
                </a:moveTo>
                <a:lnTo>
                  <a:pt x="2446" y="908"/>
                </a:lnTo>
                <a:lnTo>
                  <a:pt x="2446" y="908"/>
                </a:lnTo>
                <a:lnTo>
                  <a:pt x="2410" y="910"/>
                </a:lnTo>
                <a:lnTo>
                  <a:pt x="2393" y="911"/>
                </a:lnTo>
                <a:lnTo>
                  <a:pt x="2377" y="910"/>
                </a:lnTo>
                <a:lnTo>
                  <a:pt x="2377" y="910"/>
                </a:lnTo>
                <a:lnTo>
                  <a:pt x="2360" y="939"/>
                </a:lnTo>
                <a:lnTo>
                  <a:pt x="2342" y="967"/>
                </a:lnTo>
                <a:lnTo>
                  <a:pt x="2304" y="1023"/>
                </a:lnTo>
                <a:lnTo>
                  <a:pt x="2304" y="1023"/>
                </a:lnTo>
                <a:close/>
                <a:moveTo>
                  <a:pt x="583" y="924"/>
                </a:moveTo>
                <a:lnTo>
                  <a:pt x="583" y="924"/>
                </a:lnTo>
                <a:lnTo>
                  <a:pt x="580" y="928"/>
                </a:lnTo>
                <a:lnTo>
                  <a:pt x="576" y="929"/>
                </a:lnTo>
                <a:lnTo>
                  <a:pt x="573" y="928"/>
                </a:lnTo>
                <a:lnTo>
                  <a:pt x="570" y="927"/>
                </a:lnTo>
                <a:lnTo>
                  <a:pt x="570" y="927"/>
                </a:lnTo>
                <a:lnTo>
                  <a:pt x="566" y="934"/>
                </a:lnTo>
                <a:lnTo>
                  <a:pt x="564" y="938"/>
                </a:lnTo>
                <a:lnTo>
                  <a:pt x="566" y="941"/>
                </a:lnTo>
                <a:lnTo>
                  <a:pt x="569" y="939"/>
                </a:lnTo>
                <a:lnTo>
                  <a:pt x="569" y="939"/>
                </a:lnTo>
                <a:lnTo>
                  <a:pt x="536" y="983"/>
                </a:lnTo>
                <a:lnTo>
                  <a:pt x="519" y="1005"/>
                </a:lnTo>
                <a:lnTo>
                  <a:pt x="505" y="1029"/>
                </a:lnTo>
                <a:lnTo>
                  <a:pt x="505" y="1029"/>
                </a:lnTo>
                <a:lnTo>
                  <a:pt x="508" y="1029"/>
                </a:lnTo>
                <a:lnTo>
                  <a:pt x="512" y="1029"/>
                </a:lnTo>
                <a:lnTo>
                  <a:pt x="515" y="1026"/>
                </a:lnTo>
                <a:lnTo>
                  <a:pt x="515" y="1025"/>
                </a:lnTo>
                <a:lnTo>
                  <a:pt x="515" y="1022"/>
                </a:lnTo>
                <a:lnTo>
                  <a:pt x="515" y="1022"/>
                </a:lnTo>
                <a:lnTo>
                  <a:pt x="548" y="990"/>
                </a:lnTo>
                <a:lnTo>
                  <a:pt x="581" y="959"/>
                </a:lnTo>
                <a:lnTo>
                  <a:pt x="616" y="928"/>
                </a:lnTo>
                <a:lnTo>
                  <a:pt x="635" y="914"/>
                </a:lnTo>
                <a:lnTo>
                  <a:pt x="653" y="901"/>
                </a:lnTo>
                <a:lnTo>
                  <a:pt x="600" y="898"/>
                </a:lnTo>
                <a:lnTo>
                  <a:pt x="600" y="898"/>
                </a:lnTo>
                <a:lnTo>
                  <a:pt x="595" y="904"/>
                </a:lnTo>
                <a:lnTo>
                  <a:pt x="591" y="911"/>
                </a:lnTo>
                <a:lnTo>
                  <a:pt x="586" y="917"/>
                </a:lnTo>
                <a:lnTo>
                  <a:pt x="583" y="924"/>
                </a:lnTo>
                <a:lnTo>
                  <a:pt x="583" y="924"/>
                </a:lnTo>
                <a:close/>
                <a:moveTo>
                  <a:pt x="140" y="863"/>
                </a:moveTo>
                <a:lnTo>
                  <a:pt x="144" y="862"/>
                </a:lnTo>
                <a:lnTo>
                  <a:pt x="144" y="862"/>
                </a:lnTo>
                <a:lnTo>
                  <a:pt x="151" y="855"/>
                </a:lnTo>
                <a:lnTo>
                  <a:pt x="153" y="853"/>
                </a:lnTo>
                <a:lnTo>
                  <a:pt x="151" y="853"/>
                </a:lnTo>
                <a:lnTo>
                  <a:pt x="144" y="856"/>
                </a:lnTo>
                <a:lnTo>
                  <a:pt x="144" y="856"/>
                </a:lnTo>
                <a:lnTo>
                  <a:pt x="153" y="841"/>
                </a:lnTo>
                <a:lnTo>
                  <a:pt x="164" y="827"/>
                </a:lnTo>
                <a:lnTo>
                  <a:pt x="175" y="811"/>
                </a:lnTo>
                <a:lnTo>
                  <a:pt x="179" y="804"/>
                </a:lnTo>
                <a:lnTo>
                  <a:pt x="184" y="796"/>
                </a:lnTo>
                <a:lnTo>
                  <a:pt x="184" y="796"/>
                </a:lnTo>
                <a:lnTo>
                  <a:pt x="156" y="824"/>
                </a:lnTo>
                <a:lnTo>
                  <a:pt x="129" y="852"/>
                </a:lnTo>
                <a:lnTo>
                  <a:pt x="80" y="908"/>
                </a:lnTo>
                <a:lnTo>
                  <a:pt x="80" y="908"/>
                </a:lnTo>
                <a:lnTo>
                  <a:pt x="71" y="915"/>
                </a:lnTo>
                <a:lnTo>
                  <a:pt x="70" y="915"/>
                </a:lnTo>
                <a:lnTo>
                  <a:pt x="71" y="914"/>
                </a:lnTo>
                <a:lnTo>
                  <a:pt x="71" y="914"/>
                </a:lnTo>
                <a:lnTo>
                  <a:pt x="66" y="918"/>
                </a:lnTo>
                <a:lnTo>
                  <a:pt x="64" y="922"/>
                </a:lnTo>
                <a:lnTo>
                  <a:pt x="64" y="927"/>
                </a:lnTo>
                <a:lnTo>
                  <a:pt x="66" y="931"/>
                </a:lnTo>
                <a:lnTo>
                  <a:pt x="68" y="935"/>
                </a:lnTo>
                <a:lnTo>
                  <a:pt x="73" y="939"/>
                </a:lnTo>
                <a:lnTo>
                  <a:pt x="84" y="948"/>
                </a:lnTo>
                <a:lnTo>
                  <a:pt x="137" y="865"/>
                </a:lnTo>
                <a:lnTo>
                  <a:pt x="140" y="863"/>
                </a:lnTo>
                <a:close/>
                <a:moveTo>
                  <a:pt x="1419" y="903"/>
                </a:moveTo>
                <a:lnTo>
                  <a:pt x="1354" y="997"/>
                </a:lnTo>
                <a:lnTo>
                  <a:pt x="1354" y="997"/>
                </a:lnTo>
                <a:lnTo>
                  <a:pt x="1387" y="967"/>
                </a:lnTo>
                <a:lnTo>
                  <a:pt x="1420" y="938"/>
                </a:lnTo>
                <a:lnTo>
                  <a:pt x="1438" y="922"/>
                </a:lnTo>
                <a:lnTo>
                  <a:pt x="1455" y="910"/>
                </a:lnTo>
                <a:lnTo>
                  <a:pt x="1475" y="897"/>
                </a:lnTo>
                <a:lnTo>
                  <a:pt x="1495" y="884"/>
                </a:lnTo>
                <a:lnTo>
                  <a:pt x="1495" y="884"/>
                </a:lnTo>
                <a:lnTo>
                  <a:pt x="1479" y="887"/>
                </a:lnTo>
                <a:lnTo>
                  <a:pt x="1461" y="886"/>
                </a:lnTo>
                <a:lnTo>
                  <a:pt x="1444" y="886"/>
                </a:lnTo>
                <a:lnTo>
                  <a:pt x="1429" y="883"/>
                </a:lnTo>
                <a:lnTo>
                  <a:pt x="1429" y="883"/>
                </a:lnTo>
                <a:lnTo>
                  <a:pt x="1424" y="894"/>
                </a:lnTo>
                <a:lnTo>
                  <a:pt x="1419" y="903"/>
                </a:lnTo>
                <a:lnTo>
                  <a:pt x="1419" y="903"/>
                </a:lnTo>
                <a:close/>
                <a:moveTo>
                  <a:pt x="1075" y="1008"/>
                </a:moveTo>
                <a:lnTo>
                  <a:pt x="1075" y="1008"/>
                </a:lnTo>
                <a:lnTo>
                  <a:pt x="1075" y="1007"/>
                </a:lnTo>
                <a:lnTo>
                  <a:pt x="1076" y="1005"/>
                </a:lnTo>
                <a:lnTo>
                  <a:pt x="1079" y="1001"/>
                </a:lnTo>
                <a:lnTo>
                  <a:pt x="1080" y="1000"/>
                </a:lnTo>
                <a:lnTo>
                  <a:pt x="1079" y="998"/>
                </a:lnTo>
                <a:lnTo>
                  <a:pt x="1077" y="998"/>
                </a:lnTo>
                <a:lnTo>
                  <a:pt x="1077" y="998"/>
                </a:lnTo>
                <a:lnTo>
                  <a:pt x="1068" y="1008"/>
                </a:lnTo>
                <a:lnTo>
                  <a:pt x="1058" y="1021"/>
                </a:lnTo>
                <a:lnTo>
                  <a:pt x="1049" y="1033"/>
                </a:lnTo>
                <a:lnTo>
                  <a:pt x="1046" y="1040"/>
                </a:lnTo>
                <a:lnTo>
                  <a:pt x="1044" y="1047"/>
                </a:lnTo>
                <a:lnTo>
                  <a:pt x="1044" y="1047"/>
                </a:lnTo>
                <a:lnTo>
                  <a:pt x="1053" y="1050"/>
                </a:lnTo>
                <a:lnTo>
                  <a:pt x="1063" y="1050"/>
                </a:lnTo>
                <a:lnTo>
                  <a:pt x="1069" y="1050"/>
                </a:lnTo>
                <a:lnTo>
                  <a:pt x="1075" y="1047"/>
                </a:lnTo>
                <a:lnTo>
                  <a:pt x="1079" y="1045"/>
                </a:lnTo>
                <a:lnTo>
                  <a:pt x="1083" y="1039"/>
                </a:lnTo>
                <a:lnTo>
                  <a:pt x="1083" y="1039"/>
                </a:lnTo>
                <a:lnTo>
                  <a:pt x="1103" y="1008"/>
                </a:lnTo>
                <a:lnTo>
                  <a:pt x="1125" y="979"/>
                </a:lnTo>
                <a:lnTo>
                  <a:pt x="1169" y="920"/>
                </a:lnTo>
                <a:lnTo>
                  <a:pt x="1169" y="920"/>
                </a:lnTo>
                <a:lnTo>
                  <a:pt x="1148" y="936"/>
                </a:lnTo>
                <a:lnTo>
                  <a:pt x="1128" y="955"/>
                </a:lnTo>
                <a:lnTo>
                  <a:pt x="1110" y="974"/>
                </a:lnTo>
                <a:lnTo>
                  <a:pt x="1091" y="994"/>
                </a:lnTo>
                <a:lnTo>
                  <a:pt x="1091" y="994"/>
                </a:lnTo>
                <a:lnTo>
                  <a:pt x="1089" y="995"/>
                </a:lnTo>
                <a:lnTo>
                  <a:pt x="1086" y="995"/>
                </a:lnTo>
                <a:lnTo>
                  <a:pt x="1086" y="995"/>
                </a:lnTo>
                <a:lnTo>
                  <a:pt x="1084" y="1000"/>
                </a:lnTo>
                <a:lnTo>
                  <a:pt x="1082" y="1004"/>
                </a:lnTo>
                <a:lnTo>
                  <a:pt x="1075" y="1008"/>
                </a:lnTo>
                <a:lnTo>
                  <a:pt x="1073" y="1011"/>
                </a:lnTo>
                <a:lnTo>
                  <a:pt x="1075" y="1008"/>
                </a:lnTo>
                <a:close/>
                <a:moveTo>
                  <a:pt x="25" y="699"/>
                </a:moveTo>
                <a:lnTo>
                  <a:pt x="25" y="699"/>
                </a:lnTo>
                <a:lnTo>
                  <a:pt x="23" y="705"/>
                </a:lnTo>
                <a:lnTo>
                  <a:pt x="22" y="709"/>
                </a:lnTo>
                <a:lnTo>
                  <a:pt x="23" y="720"/>
                </a:lnTo>
                <a:lnTo>
                  <a:pt x="25" y="731"/>
                </a:lnTo>
                <a:lnTo>
                  <a:pt x="26" y="742"/>
                </a:lnTo>
                <a:lnTo>
                  <a:pt x="26" y="742"/>
                </a:lnTo>
                <a:lnTo>
                  <a:pt x="75" y="655"/>
                </a:lnTo>
                <a:lnTo>
                  <a:pt x="101" y="613"/>
                </a:lnTo>
                <a:lnTo>
                  <a:pt x="129" y="571"/>
                </a:lnTo>
                <a:lnTo>
                  <a:pt x="129" y="571"/>
                </a:lnTo>
                <a:lnTo>
                  <a:pt x="101" y="601"/>
                </a:lnTo>
                <a:lnTo>
                  <a:pt x="74" y="631"/>
                </a:lnTo>
                <a:lnTo>
                  <a:pt x="49" y="664"/>
                </a:lnTo>
                <a:lnTo>
                  <a:pt x="25" y="699"/>
                </a:lnTo>
                <a:lnTo>
                  <a:pt x="25" y="699"/>
                </a:lnTo>
                <a:close/>
                <a:moveTo>
                  <a:pt x="67" y="821"/>
                </a:moveTo>
                <a:lnTo>
                  <a:pt x="119" y="769"/>
                </a:lnTo>
                <a:lnTo>
                  <a:pt x="119" y="769"/>
                </a:lnTo>
                <a:lnTo>
                  <a:pt x="129" y="761"/>
                </a:lnTo>
                <a:lnTo>
                  <a:pt x="141" y="752"/>
                </a:lnTo>
                <a:lnTo>
                  <a:pt x="153" y="745"/>
                </a:lnTo>
                <a:lnTo>
                  <a:pt x="165" y="741"/>
                </a:lnTo>
                <a:lnTo>
                  <a:pt x="161" y="683"/>
                </a:lnTo>
                <a:lnTo>
                  <a:pt x="148" y="697"/>
                </a:lnTo>
                <a:lnTo>
                  <a:pt x="148" y="697"/>
                </a:lnTo>
                <a:lnTo>
                  <a:pt x="146" y="697"/>
                </a:lnTo>
                <a:lnTo>
                  <a:pt x="141" y="699"/>
                </a:lnTo>
                <a:lnTo>
                  <a:pt x="139" y="703"/>
                </a:lnTo>
                <a:lnTo>
                  <a:pt x="136" y="707"/>
                </a:lnTo>
                <a:lnTo>
                  <a:pt x="134" y="710"/>
                </a:lnTo>
                <a:lnTo>
                  <a:pt x="134" y="713"/>
                </a:lnTo>
                <a:lnTo>
                  <a:pt x="136" y="714"/>
                </a:lnTo>
                <a:lnTo>
                  <a:pt x="139" y="713"/>
                </a:lnTo>
                <a:lnTo>
                  <a:pt x="139" y="713"/>
                </a:lnTo>
                <a:lnTo>
                  <a:pt x="120" y="740"/>
                </a:lnTo>
                <a:lnTo>
                  <a:pt x="102" y="768"/>
                </a:lnTo>
                <a:lnTo>
                  <a:pt x="84" y="794"/>
                </a:lnTo>
                <a:lnTo>
                  <a:pt x="67" y="821"/>
                </a:lnTo>
                <a:lnTo>
                  <a:pt x="67" y="821"/>
                </a:lnTo>
                <a:close/>
                <a:moveTo>
                  <a:pt x="801" y="896"/>
                </a:moveTo>
                <a:lnTo>
                  <a:pt x="801" y="896"/>
                </a:lnTo>
                <a:lnTo>
                  <a:pt x="785" y="897"/>
                </a:lnTo>
                <a:lnTo>
                  <a:pt x="772" y="898"/>
                </a:lnTo>
                <a:lnTo>
                  <a:pt x="758" y="898"/>
                </a:lnTo>
                <a:lnTo>
                  <a:pt x="747" y="900"/>
                </a:lnTo>
                <a:lnTo>
                  <a:pt x="747" y="900"/>
                </a:lnTo>
                <a:lnTo>
                  <a:pt x="742" y="911"/>
                </a:lnTo>
                <a:lnTo>
                  <a:pt x="736" y="922"/>
                </a:lnTo>
                <a:lnTo>
                  <a:pt x="729" y="932"/>
                </a:lnTo>
                <a:lnTo>
                  <a:pt x="720" y="942"/>
                </a:lnTo>
                <a:lnTo>
                  <a:pt x="712" y="950"/>
                </a:lnTo>
                <a:lnTo>
                  <a:pt x="704" y="959"/>
                </a:lnTo>
                <a:lnTo>
                  <a:pt x="685" y="973"/>
                </a:lnTo>
                <a:lnTo>
                  <a:pt x="682" y="976"/>
                </a:lnTo>
                <a:lnTo>
                  <a:pt x="677" y="988"/>
                </a:lnTo>
                <a:lnTo>
                  <a:pt x="677" y="988"/>
                </a:lnTo>
                <a:lnTo>
                  <a:pt x="684" y="984"/>
                </a:lnTo>
                <a:lnTo>
                  <a:pt x="687" y="983"/>
                </a:lnTo>
                <a:lnTo>
                  <a:pt x="685" y="986"/>
                </a:lnTo>
                <a:lnTo>
                  <a:pt x="685" y="986"/>
                </a:lnTo>
                <a:lnTo>
                  <a:pt x="674" y="1001"/>
                </a:lnTo>
                <a:lnTo>
                  <a:pt x="668" y="1009"/>
                </a:lnTo>
                <a:lnTo>
                  <a:pt x="664" y="1019"/>
                </a:lnTo>
                <a:lnTo>
                  <a:pt x="664" y="1019"/>
                </a:lnTo>
                <a:lnTo>
                  <a:pt x="697" y="987"/>
                </a:lnTo>
                <a:lnTo>
                  <a:pt x="729" y="955"/>
                </a:lnTo>
                <a:lnTo>
                  <a:pt x="764" y="924"/>
                </a:lnTo>
                <a:lnTo>
                  <a:pt x="801" y="896"/>
                </a:lnTo>
                <a:lnTo>
                  <a:pt x="801" y="896"/>
                </a:lnTo>
                <a:close/>
                <a:moveTo>
                  <a:pt x="40" y="959"/>
                </a:moveTo>
                <a:lnTo>
                  <a:pt x="40" y="959"/>
                </a:lnTo>
                <a:lnTo>
                  <a:pt x="81" y="980"/>
                </a:lnTo>
                <a:lnTo>
                  <a:pt x="101" y="990"/>
                </a:lnTo>
                <a:lnTo>
                  <a:pt x="122" y="1000"/>
                </a:lnTo>
                <a:lnTo>
                  <a:pt x="146" y="1007"/>
                </a:lnTo>
                <a:lnTo>
                  <a:pt x="170" y="1012"/>
                </a:lnTo>
                <a:lnTo>
                  <a:pt x="196" y="1016"/>
                </a:lnTo>
                <a:lnTo>
                  <a:pt x="224" y="1016"/>
                </a:lnTo>
                <a:lnTo>
                  <a:pt x="224" y="1016"/>
                </a:lnTo>
                <a:lnTo>
                  <a:pt x="199" y="1014"/>
                </a:lnTo>
                <a:lnTo>
                  <a:pt x="174" y="1008"/>
                </a:lnTo>
                <a:lnTo>
                  <a:pt x="151" y="1001"/>
                </a:lnTo>
                <a:lnTo>
                  <a:pt x="129" y="993"/>
                </a:lnTo>
                <a:lnTo>
                  <a:pt x="108" y="983"/>
                </a:lnTo>
                <a:lnTo>
                  <a:pt x="88" y="973"/>
                </a:lnTo>
                <a:lnTo>
                  <a:pt x="50" y="949"/>
                </a:lnTo>
                <a:lnTo>
                  <a:pt x="50" y="949"/>
                </a:lnTo>
                <a:lnTo>
                  <a:pt x="37" y="920"/>
                </a:lnTo>
                <a:lnTo>
                  <a:pt x="29" y="903"/>
                </a:lnTo>
                <a:lnTo>
                  <a:pt x="25" y="897"/>
                </a:lnTo>
                <a:lnTo>
                  <a:pt x="21" y="893"/>
                </a:lnTo>
                <a:lnTo>
                  <a:pt x="21" y="893"/>
                </a:lnTo>
                <a:lnTo>
                  <a:pt x="25" y="911"/>
                </a:lnTo>
                <a:lnTo>
                  <a:pt x="29" y="928"/>
                </a:lnTo>
                <a:lnTo>
                  <a:pt x="35" y="945"/>
                </a:lnTo>
                <a:lnTo>
                  <a:pt x="40" y="959"/>
                </a:lnTo>
                <a:lnTo>
                  <a:pt x="40" y="959"/>
                </a:lnTo>
                <a:close/>
                <a:moveTo>
                  <a:pt x="26" y="783"/>
                </a:moveTo>
                <a:lnTo>
                  <a:pt x="26" y="783"/>
                </a:lnTo>
                <a:lnTo>
                  <a:pt x="25" y="789"/>
                </a:lnTo>
                <a:lnTo>
                  <a:pt x="25" y="796"/>
                </a:lnTo>
                <a:lnTo>
                  <a:pt x="26" y="801"/>
                </a:lnTo>
                <a:lnTo>
                  <a:pt x="28" y="804"/>
                </a:lnTo>
                <a:lnTo>
                  <a:pt x="32" y="807"/>
                </a:lnTo>
                <a:lnTo>
                  <a:pt x="32" y="807"/>
                </a:lnTo>
                <a:lnTo>
                  <a:pt x="52" y="766"/>
                </a:lnTo>
                <a:lnTo>
                  <a:pt x="73" y="726"/>
                </a:lnTo>
                <a:lnTo>
                  <a:pt x="95" y="688"/>
                </a:lnTo>
                <a:lnTo>
                  <a:pt x="119" y="651"/>
                </a:lnTo>
                <a:lnTo>
                  <a:pt x="119" y="651"/>
                </a:lnTo>
                <a:lnTo>
                  <a:pt x="92" y="681"/>
                </a:lnTo>
                <a:lnTo>
                  <a:pt x="78" y="695"/>
                </a:lnTo>
                <a:lnTo>
                  <a:pt x="66" y="710"/>
                </a:lnTo>
                <a:lnTo>
                  <a:pt x="54" y="727"/>
                </a:lnTo>
                <a:lnTo>
                  <a:pt x="43" y="744"/>
                </a:lnTo>
                <a:lnTo>
                  <a:pt x="33" y="764"/>
                </a:lnTo>
                <a:lnTo>
                  <a:pt x="26" y="783"/>
                </a:lnTo>
                <a:lnTo>
                  <a:pt x="26" y="783"/>
                </a:lnTo>
                <a:close/>
                <a:moveTo>
                  <a:pt x="59" y="418"/>
                </a:moveTo>
                <a:lnTo>
                  <a:pt x="59" y="418"/>
                </a:lnTo>
                <a:lnTo>
                  <a:pt x="81" y="390"/>
                </a:lnTo>
                <a:lnTo>
                  <a:pt x="94" y="376"/>
                </a:lnTo>
                <a:lnTo>
                  <a:pt x="105" y="362"/>
                </a:lnTo>
                <a:lnTo>
                  <a:pt x="105" y="362"/>
                </a:lnTo>
                <a:lnTo>
                  <a:pt x="112" y="352"/>
                </a:lnTo>
                <a:lnTo>
                  <a:pt x="120" y="342"/>
                </a:lnTo>
                <a:lnTo>
                  <a:pt x="137" y="324"/>
                </a:lnTo>
                <a:lnTo>
                  <a:pt x="144" y="312"/>
                </a:lnTo>
                <a:lnTo>
                  <a:pt x="150" y="300"/>
                </a:lnTo>
                <a:lnTo>
                  <a:pt x="151" y="293"/>
                </a:lnTo>
                <a:lnTo>
                  <a:pt x="153" y="286"/>
                </a:lnTo>
                <a:lnTo>
                  <a:pt x="153" y="276"/>
                </a:lnTo>
                <a:lnTo>
                  <a:pt x="153" y="266"/>
                </a:lnTo>
                <a:lnTo>
                  <a:pt x="153" y="266"/>
                </a:lnTo>
                <a:lnTo>
                  <a:pt x="148" y="275"/>
                </a:lnTo>
                <a:lnTo>
                  <a:pt x="143" y="282"/>
                </a:lnTo>
                <a:lnTo>
                  <a:pt x="132" y="293"/>
                </a:lnTo>
                <a:lnTo>
                  <a:pt x="122" y="305"/>
                </a:lnTo>
                <a:lnTo>
                  <a:pt x="118" y="312"/>
                </a:lnTo>
                <a:lnTo>
                  <a:pt x="113" y="319"/>
                </a:lnTo>
                <a:lnTo>
                  <a:pt x="113" y="319"/>
                </a:lnTo>
                <a:lnTo>
                  <a:pt x="101" y="345"/>
                </a:lnTo>
                <a:lnTo>
                  <a:pt x="85" y="369"/>
                </a:lnTo>
                <a:lnTo>
                  <a:pt x="71" y="393"/>
                </a:lnTo>
                <a:lnTo>
                  <a:pt x="59" y="418"/>
                </a:lnTo>
                <a:lnTo>
                  <a:pt x="59" y="418"/>
                </a:lnTo>
                <a:close/>
                <a:moveTo>
                  <a:pt x="129" y="439"/>
                </a:moveTo>
                <a:lnTo>
                  <a:pt x="137" y="442"/>
                </a:lnTo>
                <a:lnTo>
                  <a:pt x="70" y="553"/>
                </a:lnTo>
                <a:lnTo>
                  <a:pt x="70" y="553"/>
                </a:lnTo>
                <a:lnTo>
                  <a:pt x="82" y="536"/>
                </a:lnTo>
                <a:lnTo>
                  <a:pt x="97" y="520"/>
                </a:lnTo>
                <a:lnTo>
                  <a:pt x="129" y="488"/>
                </a:lnTo>
                <a:lnTo>
                  <a:pt x="129" y="488"/>
                </a:lnTo>
                <a:lnTo>
                  <a:pt x="136" y="484"/>
                </a:lnTo>
                <a:lnTo>
                  <a:pt x="143" y="478"/>
                </a:lnTo>
                <a:lnTo>
                  <a:pt x="150" y="471"/>
                </a:lnTo>
                <a:lnTo>
                  <a:pt x="154" y="461"/>
                </a:lnTo>
                <a:lnTo>
                  <a:pt x="157" y="452"/>
                </a:lnTo>
                <a:lnTo>
                  <a:pt x="158" y="440"/>
                </a:lnTo>
                <a:lnTo>
                  <a:pt x="157" y="429"/>
                </a:lnTo>
                <a:lnTo>
                  <a:pt x="154" y="418"/>
                </a:lnTo>
                <a:lnTo>
                  <a:pt x="154" y="418"/>
                </a:lnTo>
                <a:lnTo>
                  <a:pt x="151" y="422"/>
                </a:lnTo>
                <a:lnTo>
                  <a:pt x="148" y="425"/>
                </a:lnTo>
                <a:lnTo>
                  <a:pt x="146" y="428"/>
                </a:lnTo>
                <a:lnTo>
                  <a:pt x="143" y="429"/>
                </a:lnTo>
                <a:lnTo>
                  <a:pt x="136" y="432"/>
                </a:lnTo>
                <a:lnTo>
                  <a:pt x="132" y="435"/>
                </a:lnTo>
                <a:lnTo>
                  <a:pt x="129" y="439"/>
                </a:lnTo>
                <a:lnTo>
                  <a:pt x="129" y="439"/>
                </a:lnTo>
                <a:close/>
                <a:moveTo>
                  <a:pt x="146" y="215"/>
                </a:moveTo>
                <a:lnTo>
                  <a:pt x="146" y="215"/>
                </a:lnTo>
                <a:lnTo>
                  <a:pt x="134" y="231"/>
                </a:lnTo>
                <a:lnTo>
                  <a:pt x="125" y="248"/>
                </a:lnTo>
                <a:lnTo>
                  <a:pt x="105" y="282"/>
                </a:lnTo>
                <a:lnTo>
                  <a:pt x="88" y="317"/>
                </a:lnTo>
                <a:lnTo>
                  <a:pt x="71" y="352"/>
                </a:lnTo>
                <a:lnTo>
                  <a:pt x="71" y="352"/>
                </a:lnTo>
                <a:lnTo>
                  <a:pt x="89" y="326"/>
                </a:lnTo>
                <a:lnTo>
                  <a:pt x="108" y="301"/>
                </a:lnTo>
                <a:lnTo>
                  <a:pt x="129" y="276"/>
                </a:lnTo>
                <a:lnTo>
                  <a:pt x="140" y="263"/>
                </a:lnTo>
                <a:lnTo>
                  <a:pt x="151" y="252"/>
                </a:lnTo>
                <a:lnTo>
                  <a:pt x="151" y="252"/>
                </a:lnTo>
                <a:lnTo>
                  <a:pt x="153" y="249"/>
                </a:lnTo>
                <a:lnTo>
                  <a:pt x="154" y="246"/>
                </a:lnTo>
                <a:lnTo>
                  <a:pt x="153" y="235"/>
                </a:lnTo>
                <a:lnTo>
                  <a:pt x="151" y="211"/>
                </a:lnTo>
                <a:lnTo>
                  <a:pt x="151" y="211"/>
                </a:lnTo>
                <a:lnTo>
                  <a:pt x="146" y="215"/>
                </a:lnTo>
                <a:lnTo>
                  <a:pt x="146" y="215"/>
                </a:lnTo>
                <a:close/>
                <a:moveTo>
                  <a:pt x="75" y="900"/>
                </a:moveTo>
                <a:lnTo>
                  <a:pt x="75" y="900"/>
                </a:lnTo>
                <a:lnTo>
                  <a:pt x="97" y="872"/>
                </a:lnTo>
                <a:lnTo>
                  <a:pt x="120" y="845"/>
                </a:lnTo>
                <a:lnTo>
                  <a:pt x="146" y="818"/>
                </a:lnTo>
                <a:lnTo>
                  <a:pt x="171" y="794"/>
                </a:lnTo>
                <a:lnTo>
                  <a:pt x="171" y="794"/>
                </a:lnTo>
                <a:lnTo>
                  <a:pt x="175" y="790"/>
                </a:lnTo>
                <a:lnTo>
                  <a:pt x="177" y="785"/>
                </a:lnTo>
                <a:lnTo>
                  <a:pt x="177" y="780"/>
                </a:lnTo>
                <a:lnTo>
                  <a:pt x="175" y="775"/>
                </a:lnTo>
                <a:lnTo>
                  <a:pt x="171" y="766"/>
                </a:lnTo>
                <a:lnTo>
                  <a:pt x="167" y="758"/>
                </a:lnTo>
                <a:lnTo>
                  <a:pt x="167" y="758"/>
                </a:lnTo>
                <a:lnTo>
                  <a:pt x="161" y="769"/>
                </a:lnTo>
                <a:lnTo>
                  <a:pt x="154" y="779"/>
                </a:lnTo>
                <a:lnTo>
                  <a:pt x="139" y="800"/>
                </a:lnTo>
                <a:lnTo>
                  <a:pt x="136" y="803"/>
                </a:lnTo>
                <a:lnTo>
                  <a:pt x="134" y="808"/>
                </a:lnTo>
                <a:lnTo>
                  <a:pt x="134" y="808"/>
                </a:lnTo>
                <a:lnTo>
                  <a:pt x="104" y="853"/>
                </a:lnTo>
                <a:lnTo>
                  <a:pt x="88" y="876"/>
                </a:lnTo>
                <a:lnTo>
                  <a:pt x="75" y="900"/>
                </a:lnTo>
                <a:lnTo>
                  <a:pt x="75" y="900"/>
                </a:lnTo>
                <a:close/>
                <a:moveTo>
                  <a:pt x="40" y="824"/>
                </a:moveTo>
                <a:lnTo>
                  <a:pt x="40" y="824"/>
                </a:lnTo>
                <a:lnTo>
                  <a:pt x="32" y="821"/>
                </a:lnTo>
                <a:lnTo>
                  <a:pt x="29" y="820"/>
                </a:lnTo>
                <a:lnTo>
                  <a:pt x="28" y="821"/>
                </a:lnTo>
                <a:lnTo>
                  <a:pt x="28" y="823"/>
                </a:lnTo>
                <a:lnTo>
                  <a:pt x="28" y="827"/>
                </a:lnTo>
                <a:lnTo>
                  <a:pt x="28" y="827"/>
                </a:lnTo>
                <a:lnTo>
                  <a:pt x="29" y="832"/>
                </a:lnTo>
                <a:lnTo>
                  <a:pt x="30" y="841"/>
                </a:lnTo>
                <a:lnTo>
                  <a:pt x="30" y="855"/>
                </a:lnTo>
                <a:lnTo>
                  <a:pt x="30" y="855"/>
                </a:lnTo>
                <a:lnTo>
                  <a:pt x="57" y="814"/>
                </a:lnTo>
                <a:lnTo>
                  <a:pt x="85" y="773"/>
                </a:lnTo>
                <a:lnTo>
                  <a:pt x="112" y="733"/>
                </a:lnTo>
                <a:lnTo>
                  <a:pt x="139" y="693"/>
                </a:lnTo>
                <a:lnTo>
                  <a:pt x="139" y="693"/>
                </a:lnTo>
                <a:lnTo>
                  <a:pt x="112" y="723"/>
                </a:lnTo>
                <a:lnTo>
                  <a:pt x="85" y="754"/>
                </a:lnTo>
                <a:lnTo>
                  <a:pt x="73" y="771"/>
                </a:lnTo>
                <a:lnTo>
                  <a:pt x="61" y="787"/>
                </a:lnTo>
                <a:lnTo>
                  <a:pt x="50" y="804"/>
                </a:lnTo>
                <a:lnTo>
                  <a:pt x="40" y="824"/>
                </a:lnTo>
                <a:lnTo>
                  <a:pt x="40" y="824"/>
                </a:lnTo>
                <a:close/>
                <a:moveTo>
                  <a:pt x="2481" y="1001"/>
                </a:moveTo>
                <a:lnTo>
                  <a:pt x="2481" y="1001"/>
                </a:lnTo>
                <a:lnTo>
                  <a:pt x="2532" y="955"/>
                </a:lnTo>
                <a:lnTo>
                  <a:pt x="2560" y="931"/>
                </a:lnTo>
                <a:lnTo>
                  <a:pt x="2587" y="908"/>
                </a:lnTo>
                <a:lnTo>
                  <a:pt x="2587" y="908"/>
                </a:lnTo>
                <a:lnTo>
                  <a:pt x="2580" y="910"/>
                </a:lnTo>
                <a:lnTo>
                  <a:pt x="2574" y="910"/>
                </a:lnTo>
                <a:lnTo>
                  <a:pt x="2560" y="908"/>
                </a:lnTo>
                <a:lnTo>
                  <a:pt x="2550" y="908"/>
                </a:lnTo>
                <a:lnTo>
                  <a:pt x="2546" y="910"/>
                </a:lnTo>
                <a:lnTo>
                  <a:pt x="2543" y="911"/>
                </a:lnTo>
                <a:lnTo>
                  <a:pt x="2481" y="1001"/>
                </a:lnTo>
                <a:close/>
                <a:moveTo>
                  <a:pt x="333" y="936"/>
                </a:moveTo>
                <a:lnTo>
                  <a:pt x="333" y="929"/>
                </a:lnTo>
                <a:lnTo>
                  <a:pt x="333" y="929"/>
                </a:lnTo>
                <a:lnTo>
                  <a:pt x="344" y="920"/>
                </a:lnTo>
                <a:lnTo>
                  <a:pt x="354" y="907"/>
                </a:lnTo>
                <a:lnTo>
                  <a:pt x="363" y="893"/>
                </a:lnTo>
                <a:lnTo>
                  <a:pt x="371" y="877"/>
                </a:lnTo>
                <a:lnTo>
                  <a:pt x="371" y="877"/>
                </a:lnTo>
                <a:lnTo>
                  <a:pt x="371" y="872"/>
                </a:lnTo>
                <a:lnTo>
                  <a:pt x="369" y="870"/>
                </a:lnTo>
                <a:lnTo>
                  <a:pt x="365" y="869"/>
                </a:lnTo>
                <a:lnTo>
                  <a:pt x="362" y="870"/>
                </a:lnTo>
                <a:lnTo>
                  <a:pt x="362" y="870"/>
                </a:lnTo>
                <a:lnTo>
                  <a:pt x="335" y="889"/>
                </a:lnTo>
                <a:lnTo>
                  <a:pt x="323" y="900"/>
                </a:lnTo>
                <a:lnTo>
                  <a:pt x="312" y="910"/>
                </a:lnTo>
                <a:lnTo>
                  <a:pt x="300" y="922"/>
                </a:lnTo>
                <a:lnTo>
                  <a:pt x="289" y="935"/>
                </a:lnTo>
                <a:lnTo>
                  <a:pt x="279" y="948"/>
                </a:lnTo>
                <a:lnTo>
                  <a:pt x="271" y="962"/>
                </a:lnTo>
                <a:lnTo>
                  <a:pt x="351" y="889"/>
                </a:lnTo>
                <a:lnTo>
                  <a:pt x="351" y="889"/>
                </a:lnTo>
                <a:lnTo>
                  <a:pt x="348" y="896"/>
                </a:lnTo>
                <a:lnTo>
                  <a:pt x="344" y="903"/>
                </a:lnTo>
                <a:lnTo>
                  <a:pt x="335" y="915"/>
                </a:lnTo>
                <a:lnTo>
                  <a:pt x="327" y="927"/>
                </a:lnTo>
                <a:lnTo>
                  <a:pt x="323" y="934"/>
                </a:lnTo>
                <a:lnTo>
                  <a:pt x="320" y="941"/>
                </a:lnTo>
                <a:lnTo>
                  <a:pt x="333" y="936"/>
                </a:lnTo>
                <a:close/>
                <a:moveTo>
                  <a:pt x="1122" y="1014"/>
                </a:moveTo>
                <a:lnTo>
                  <a:pt x="1122" y="1014"/>
                </a:lnTo>
                <a:lnTo>
                  <a:pt x="1136" y="1002"/>
                </a:lnTo>
                <a:lnTo>
                  <a:pt x="1152" y="990"/>
                </a:lnTo>
                <a:lnTo>
                  <a:pt x="1180" y="962"/>
                </a:lnTo>
                <a:lnTo>
                  <a:pt x="1208" y="934"/>
                </a:lnTo>
                <a:lnTo>
                  <a:pt x="1222" y="921"/>
                </a:lnTo>
                <a:lnTo>
                  <a:pt x="1238" y="908"/>
                </a:lnTo>
                <a:lnTo>
                  <a:pt x="1233" y="908"/>
                </a:lnTo>
                <a:lnTo>
                  <a:pt x="1256" y="894"/>
                </a:lnTo>
                <a:lnTo>
                  <a:pt x="1256" y="894"/>
                </a:lnTo>
                <a:lnTo>
                  <a:pt x="1260" y="889"/>
                </a:lnTo>
                <a:lnTo>
                  <a:pt x="1263" y="887"/>
                </a:lnTo>
                <a:lnTo>
                  <a:pt x="1266" y="887"/>
                </a:lnTo>
                <a:lnTo>
                  <a:pt x="1266" y="887"/>
                </a:lnTo>
                <a:lnTo>
                  <a:pt x="1266" y="884"/>
                </a:lnTo>
                <a:lnTo>
                  <a:pt x="1267" y="883"/>
                </a:lnTo>
                <a:lnTo>
                  <a:pt x="1270" y="880"/>
                </a:lnTo>
                <a:lnTo>
                  <a:pt x="1270" y="880"/>
                </a:lnTo>
                <a:lnTo>
                  <a:pt x="1259" y="886"/>
                </a:lnTo>
                <a:lnTo>
                  <a:pt x="1247" y="891"/>
                </a:lnTo>
                <a:lnTo>
                  <a:pt x="1225" y="907"/>
                </a:lnTo>
                <a:lnTo>
                  <a:pt x="1204" y="925"/>
                </a:lnTo>
                <a:lnTo>
                  <a:pt x="1186" y="942"/>
                </a:lnTo>
                <a:lnTo>
                  <a:pt x="1120" y="1007"/>
                </a:lnTo>
                <a:lnTo>
                  <a:pt x="1117" y="1009"/>
                </a:lnTo>
                <a:lnTo>
                  <a:pt x="1114" y="1015"/>
                </a:lnTo>
                <a:lnTo>
                  <a:pt x="1114" y="1015"/>
                </a:lnTo>
                <a:lnTo>
                  <a:pt x="1118" y="1015"/>
                </a:lnTo>
                <a:lnTo>
                  <a:pt x="1122" y="1014"/>
                </a:lnTo>
                <a:lnTo>
                  <a:pt x="1122" y="1014"/>
                </a:lnTo>
                <a:close/>
                <a:moveTo>
                  <a:pt x="200" y="776"/>
                </a:moveTo>
                <a:lnTo>
                  <a:pt x="200" y="776"/>
                </a:lnTo>
                <a:lnTo>
                  <a:pt x="200" y="783"/>
                </a:lnTo>
                <a:lnTo>
                  <a:pt x="203" y="789"/>
                </a:lnTo>
                <a:lnTo>
                  <a:pt x="208" y="793"/>
                </a:lnTo>
                <a:lnTo>
                  <a:pt x="212" y="797"/>
                </a:lnTo>
                <a:lnTo>
                  <a:pt x="223" y="803"/>
                </a:lnTo>
                <a:lnTo>
                  <a:pt x="234" y="807"/>
                </a:lnTo>
                <a:lnTo>
                  <a:pt x="234" y="807"/>
                </a:lnTo>
                <a:lnTo>
                  <a:pt x="224" y="794"/>
                </a:lnTo>
                <a:lnTo>
                  <a:pt x="216" y="780"/>
                </a:lnTo>
                <a:lnTo>
                  <a:pt x="209" y="765"/>
                </a:lnTo>
                <a:lnTo>
                  <a:pt x="202" y="748"/>
                </a:lnTo>
                <a:lnTo>
                  <a:pt x="189" y="716"/>
                </a:lnTo>
                <a:lnTo>
                  <a:pt x="178" y="681"/>
                </a:lnTo>
                <a:lnTo>
                  <a:pt x="178" y="681"/>
                </a:lnTo>
                <a:lnTo>
                  <a:pt x="178" y="706"/>
                </a:lnTo>
                <a:lnTo>
                  <a:pt x="181" y="730"/>
                </a:lnTo>
                <a:lnTo>
                  <a:pt x="184" y="752"/>
                </a:lnTo>
                <a:lnTo>
                  <a:pt x="191" y="772"/>
                </a:lnTo>
                <a:lnTo>
                  <a:pt x="191" y="772"/>
                </a:lnTo>
                <a:lnTo>
                  <a:pt x="192" y="775"/>
                </a:lnTo>
                <a:lnTo>
                  <a:pt x="196" y="775"/>
                </a:lnTo>
                <a:lnTo>
                  <a:pt x="199" y="775"/>
                </a:lnTo>
                <a:lnTo>
                  <a:pt x="200" y="776"/>
                </a:lnTo>
                <a:lnTo>
                  <a:pt x="200" y="776"/>
                </a:lnTo>
                <a:close/>
                <a:moveTo>
                  <a:pt x="907" y="887"/>
                </a:moveTo>
                <a:lnTo>
                  <a:pt x="861" y="960"/>
                </a:lnTo>
                <a:lnTo>
                  <a:pt x="861" y="960"/>
                </a:lnTo>
                <a:lnTo>
                  <a:pt x="883" y="939"/>
                </a:lnTo>
                <a:lnTo>
                  <a:pt x="907" y="920"/>
                </a:lnTo>
                <a:lnTo>
                  <a:pt x="931" y="900"/>
                </a:lnTo>
                <a:lnTo>
                  <a:pt x="958" y="882"/>
                </a:lnTo>
                <a:lnTo>
                  <a:pt x="958" y="882"/>
                </a:lnTo>
                <a:lnTo>
                  <a:pt x="935" y="884"/>
                </a:lnTo>
                <a:lnTo>
                  <a:pt x="926" y="884"/>
                </a:lnTo>
                <a:lnTo>
                  <a:pt x="916" y="884"/>
                </a:lnTo>
                <a:lnTo>
                  <a:pt x="916" y="884"/>
                </a:lnTo>
                <a:lnTo>
                  <a:pt x="907" y="887"/>
                </a:lnTo>
                <a:lnTo>
                  <a:pt x="907" y="887"/>
                </a:lnTo>
                <a:close/>
                <a:moveTo>
                  <a:pt x="2720" y="903"/>
                </a:moveTo>
                <a:lnTo>
                  <a:pt x="2720" y="903"/>
                </a:lnTo>
                <a:lnTo>
                  <a:pt x="2709" y="901"/>
                </a:lnTo>
                <a:lnTo>
                  <a:pt x="2699" y="901"/>
                </a:lnTo>
                <a:lnTo>
                  <a:pt x="2675" y="903"/>
                </a:lnTo>
                <a:lnTo>
                  <a:pt x="2675" y="903"/>
                </a:lnTo>
                <a:lnTo>
                  <a:pt x="2664" y="922"/>
                </a:lnTo>
                <a:lnTo>
                  <a:pt x="2653" y="942"/>
                </a:lnTo>
                <a:lnTo>
                  <a:pt x="2627" y="980"/>
                </a:lnTo>
                <a:lnTo>
                  <a:pt x="2627" y="980"/>
                </a:lnTo>
                <a:lnTo>
                  <a:pt x="2671" y="941"/>
                </a:lnTo>
                <a:lnTo>
                  <a:pt x="2695" y="921"/>
                </a:lnTo>
                <a:lnTo>
                  <a:pt x="2720" y="903"/>
                </a:lnTo>
                <a:lnTo>
                  <a:pt x="2720" y="903"/>
                </a:lnTo>
                <a:close/>
                <a:moveTo>
                  <a:pt x="2737" y="51"/>
                </a:moveTo>
                <a:lnTo>
                  <a:pt x="2744" y="47"/>
                </a:lnTo>
                <a:lnTo>
                  <a:pt x="2744" y="47"/>
                </a:lnTo>
                <a:lnTo>
                  <a:pt x="2712" y="44"/>
                </a:lnTo>
                <a:lnTo>
                  <a:pt x="2675" y="41"/>
                </a:lnTo>
                <a:lnTo>
                  <a:pt x="2591" y="36"/>
                </a:lnTo>
                <a:lnTo>
                  <a:pt x="2516" y="34"/>
                </a:lnTo>
                <a:lnTo>
                  <a:pt x="2491" y="34"/>
                </a:lnTo>
                <a:lnTo>
                  <a:pt x="2477" y="36"/>
                </a:lnTo>
                <a:lnTo>
                  <a:pt x="2737" y="51"/>
                </a:lnTo>
                <a:close/>
                <a:moveTo>
                  <a:pt x="725" y="898"/>
                </a:moveTo>
                <a:lnTo>
                  <a:pt x="725" y="898"/>
                </a:lnTo>
                <a:lnTo>
                  <a:pt x="711" y="898"/>
                </a:lnTo>
                <a:lnTo>
                  <a:pt x="705" y="898"/>
                </a:lnTo>
                <a:lnTo>
                  <a:pt x="698" y="900"/>
                </a:lnTo>
                <a:lnTo>
                  <a:pt x="698" y="900"/>
                </a:lnTo>
                <a:lnTo>
                  <a:pt x="697" y="904"/>
                </a:lnTo>
                <a:lnTo>
                  <a:pt x="697" y="905"/>
                </a:lnTo>
                <a:lnTo>
                  <a:pt x="695" y="905"/>
                </a:lnTo>
                <a:lnTo>
                  <a:pt x="694" y="903"/>
                </a:lnTo>
                <a:lnTo>
                  <a:pt x="694" y="900"/>
                </a:lnTo>
                <a:lnTo>
                  <a:pt x="694" y="900"/>
                </a:lnTo>
                <a:lnTo>
                  <a:pt x="684" y="907"/>
                </a:lnTo>
                <a:lnTo>
                  <a:pt x="678" y="914"/>
                </a:lnTo>
                <a:lnTo>
                  <a:pt x="666" y="932"/>
                </a:lnTo>
                <a:lnTo>
                  <a:pt x="666" y="932"/>
                </a:lnTo>
                <a:lnTo>
                  <a:pt x="660" y="938"/>
                </a:lnTo>
                <a:lnTo>
                  <a:pt x="654" y="942"/>
                </a:lnTo>
                <a:lnTo>
                  <a:pt x="649" y="942"/>
                </a:lnTo>
                <a:lnTo>
                  <a:pt x="647" y="941"/>
                </a:lnTo>
                <a:lnTo>
                  <a:pt x="645" y="939"/>
                </a:lnTo>
                <a:lnTo>
                  <a:pt x="645" y="939"/>
                </a:lnTo>
                <a:lnTo>
                  <a:pt x="646" y="945"/>
                </a:lnTo>
                <a:lnTo>
                  <a:pt x="646" y="948"/>
                </a:lnTo>
                <a:lnTo>
                  <a:pt x="646" y="950"/>
                </a:lnTo>
                <a:lnTo>
                  <a:pt x="646" y="950"/>
                </a:lnTo>
                <a:lnTo>
                  <a:pt x="642" y="957"/>
                </a:lnTo>
                <a:lnTo>
                  <a:pt x="638" y="964"/>
                </a:lnTo>
                <a:lnTo>
                  <a:pt x="628" y="977"/>
                </a:lnTo>
                <a:lnTo>
                  <a:pt x="616" y="991"/>
                </a:lnTo>
                <a:lnTo>
                  <a:pt x="608" y="1004"/>
                </a:lnTo>
                <a:lnTo>
                  <a:pt x="608" y="1004"/>
                </a:lnTo>
                <a:lnTo>
                  <a:pt x="635" y="976"/>
                </a:lnTo>
                <a:lnTo>
                  <a:pt x="663" y="949"/>
                </a:lnTo>
                <a:lnTo>
                  <a:pt x="694" y="922"/>
                </a:lnTo>
                <a:lnTo>
                  <a:pt x="725" y="898"/>
                </a:lnTo>
                <a:lnTo>
                  <a:pt x="725" y="898"/>
                </a:lnTo>
                <a:close/>
                <a:moveTo>
                  <a:pt x="2397" y="1012"/>
                </a:moveTo>
                <a:lnTo>
                  <a:pt x="2397" y="1012"/>
                </a:lnTo>
                <a:lnTo>
                  <a:pt x="2449" y="962"/>
                </a:lnTo>
                <a:lnTo>
                  <a:pt x="2476" y="936"/>
                </a:lnTo>
                <a:lnTo>
                  <a:pt x="2502" y="912"/>
                </a:lnTo>
                <a:lnTo>
                  <a:pt x="2502" y="912"/>
                </a:lnTo>
                <a:lnTo>
                  <a:pt x="2494" y="910"/>
                </a:lnTo>
                <a:lnTo>
                  <a:pt x="2485" y="908"/>
                </a:lnTo>
                <a:lnTo>
                  <a:pt x="2477" y="908"/>
                </a:lnTo>
                <a:lnTo>
                  <a:pt x="2474" y="908"/>
                </a:lnTo>
                <a:lnTo>
                  <a:pt x="2471" y="911"/>
                </a:lnTo>
                <a:lnTo>
                  <a:pt x="2397" y="1012"/>
                </a:lnTo>
                <a:close/>
                <a:moveTo>
                  <a:pt x="2128" y="981"/>
                </a:moveTo>
                <a:lnTo>
                  <a:pt x="2128" y="981"/>
                </a:lnTo>
                <a:lnTo>
                  <a:pt x="2133" y="983"/>
                </a:lnTo>
                <a:lnTo>
                  <a:pt x="2133" y="983"/>
                </a:lnTo>
                <a:lnTo>
                  <a:pt x="2173" y="948"/>
                </a:lnTo>
                <a:lnTo>
                  <a:pt x="2195" y="929"/>
                </a:lnTo>
                <a:lnTo>
                  <a:pt x="2218" y="914"/>
                </a:lnTo>
                <a:lnTo>
                  <a:pt x="2179" y="911"/>
                </a:lnTo>
                <a:lnTo>
                  <a:pt x="2140" y="969"/>
                </a:lnTo>
                <a:lnTo>
                  <a:pt x="2137" y="972"/>
                </a:lnTo>
                <a:lnTo>
                  <a:pt x="2140" y="969"/>
                </a:lnTo>
                <a:lnTo>
                  <a:pt x="2140" y="969"/>
                </a:lnTo>
                <a:lnTo>
                  <a:pt x="2141" y="963"/>
                </a:lnTo>
                <a:lnTo>
                  <a:pt x="2144" y="959"/>
                </a:lnTo>
                <a:lnTo>
                  <a:pt x="2147" y="955"/>
                </a:lnTo>
                <a:lnTo>
                  <a:pt x="2148" y="949"/>
                </a:lnTo>
                <a:lnTo>
                  <a:pt x="2148" y="949"/>
                </a:lnTo>
                <a:lnTo>
                  <a:pt x="2141" y="955"/>
                </a:lnTo>
                <a:lnTo>
                  <a:pt x="2137" y="963"/>
                </a:lnTo>
                <a:lnTo>
                  <a:pt x="2128" y="979"/>
                </a:lnTo>
                <a:lnTo>
                  <a:pt x="2128" y="979"/>
                </a:lnTo>
                <a:lnTo>
                  <a:pt x="2131" y="979"/>
                </a:lnTo>
                <a:lnTo>
                  <a:pt x="2131" y="980"/>
                </a:lnTo>
                <a:lnTo>
                  <a:pt x="2131" y="981"/>
                </a:lnTo>
                <a:lnTo>
                  <a:pt x="2128" y="981"/>
                </a:lnTo>
                <a:lnTo>
                  <a:pt x="2128" y="981"/>
                </a:lnTo>
                <a:close/>
                <a:moveTo>
                  <a:pt x="2352" y="912"/>
                </a:moveTo>
                <a:lnTo>
                  <a:pt x="2313" y="911"/>
                </a:lnTo>
                <a:lnTo>
                  <a:pt x="2313" y="911"/>
                </a:lnTo>
                <a:lnTo>
                  <a:pt x="2306" y="931"/>
                </a:lnTo>
                <a:lnTo>
                  <a:pt x="2294" y="949"/>
                </a:lnTo>
                <a:lnTo>
                  <a:pt x="2284" y="967"/>
                </a:lnTo>
                <a:lnTo>
                  <a:pt x="2275" y="984"/>
                </a:lnTo>
                <a:lnTo>
                  <a:pt x="2352" y="912"/>
                </a:lnTo>
                <a:close/>
                <a:moveTo>
                  <a:pt x="2279" y="914"/>
                </a:moveTo>
                <a:lnTo>
                  <a:pt x="2279" y="914"/>
                </a:lnTo>
                <a:lnTo>
                  <a:pt x="2269" y="911"/>
                </a:lnTo>
                <a:lnTo>
                  <a:pt x="2258" y="911"/>
                </a:lnTo>
                <a:lnTo>
                  <a:pt x="2249" y="912"/>
                </a:lnTo>
                <a:lnTo>
                  <a:pt x="2247" y="914"/>
                </a:lnTo>
                <a:lnTo>
                  <a:pt x="2244" y="915"/>
                </a:lnTo>
                <a:lnTo>
                  <a:pt x="2244" y="915"/>
                </a:lnTo>
                <a:lnTo>
                  <a:pt x="2237" y="928"/>
                </a:lnTo>
                <a:lnTo>
                  <a:pt x="2228" y="941"/>
                </a:lnTo>
                <a:lnTo>
                  <a:pt x="2218" y="952"/>
                </a:lnTo>
                <a:lnTo>
                  <a:pt x="2209" y="962"/>
                </a:lnTo>
                <a:lnTo>
                  <a:pt x="2195" y="987"/>
                </a:lnTo>
                <a:lnTo>
                  <a:pt x="2279" y="914"/>
                </a:lnTo>
                <a:close/>
                <a:moveTo>
                  <a:pt x="2051" y="993"/>
                </a:moveTo>
                <a:lnTo>
                  <a:pt x="2141" y="912"/>
                </a:lnTo>
                <a:lnTo>
                  <a:pt x="2110" y="911"/>
                </a:lnTo>
                <a:lnTo>
                  <a:pt x="2110" y="911"/>
                </a:lnTo>
                <a:lnTo>
                  <a:pt x="2096" y="932"/>
                </a:lnTo>
                <a:lnTo>
                  <a:pt x="2081" y="952"/>
                </a:lnTo>
                <a:lnTo>
                  <a:pt x="2065" y="972"/>
                </a:lnTo>
                <a:lnTo>
                  <a:pt x="2051" y="993"/>
                </a:lnTo>
                <a:lnTo>
                  <a:pt x="2051" y="993"/>
                </a:lnTo>
                <a:close/>
                <a:moveTo>
                  <a:pt x="1571" y="891"/>
                </a:moveTo>
                <a:lnTo>
                  <a:pt x="1571" y="891"/>
                </a:lnTo>
                <a:lnTo>
                  <a:pt x="1568" y="901"/>
                </a:lnTo>
                <a:lnTo>
                  <a:pt x="1564" y="910"/>
                </a:lnTo>
                <a:lnTo>
                  <a:pt x="1559" y="918"/>
                </a:lnTo>
                <a:lnTo>
                  <a:pt x="1554" y="927"/>
                </a:lnTo>
                <a:lnTo>
                  <a:pt x="1548" y="934"/>
                </a:lnTo>
                <a:lnTo>
                  <a:pt x="1542" y="939"/>
                </a:lnTo>
                <a:lnTo>
                  <a:pt x="1535" y="945"/>
                </a:lnTo>
                <a:lnTo>
                  <a:pt x="1528" y="948"/>
                </a:lnTo>
                <a:lnTo>
                  <a:pt x="1528" y="948"/>
                </a:lnTo>
                <a:lnTo>
                  <a:pt x="1527" y="949"/>
                </a:lnTo>
                <a:lnTo>
                  <a:pt x="1527" y="948"/>
                </a:lnTo>
                <a:lnTo>
                  <a:pt x="1530" y="946"/>
                </a:lnTo>
                <a:lnTo>
                  <a:pt x="1533" y="945"/>
                </a:lnTo>
                <a:lnTo>
                  <a:pt x="1534" y="945"/>
                </a:lnTo>
                <a:lnTo>
                  <a:pt x="1535" y="946"/>
                </a:lnTo>
                <a:lnTo>
                  <a:pt x="1537" y="949"/>
                </a:lnTo>
                <a:lnTo>
                  <a:pt x="1537" y="949"/>
                </a:lnTo>
                <a:lnTo>
                  <a:pt x="1554" y="935"/>
                </a:lnTo>
                <a:lnTo>
                  <a:pt x="1573" y="918"/>
                </a:lnTo>
                <a:lnTo>
                  <a:pt x="1596" y="901"/>
                </a:lnTo>
                <a:lnTo>
                  <a:pt x="1607" y="893"/>
                </a:lnTo>
                <a:lnTo>
                  <a:pt x="1618" y="887"/>
                </a:lnTo>
                <a:lnTo>
                  <a:pt x="1568" y="890"/>
                </a:lnTo>
                <a:lnTo>
                  <a:pt x="1571" y="891"/>
                </a:lnTo>
                <a:close/>
                <a:moveTo>
                  <a:pt x="98" y="438"/>
                </a:moveTo>
                <a:lnTo>
                  <a:pt x="98" y="438"/>
                </a:lnTo>
                <a:lnTo>
                  <a:pt x="125" y="408"/>
                </a:lnTo>
                <a:lnTo>
                  <a:pt x="139" y="393"/>
                </a:lnTo>
                <a:lnTo>
                  <a:pt x="154" y="378"/>
                </a:lnTo>
                <a:lnTo>
                  <a:pt x="154" y="378"/>
                </a:lnTo>
                <a:lnTo>
                  <a:pt x="156" y="376"/>
                </a:lnTo>
                <a:lnTo>
                  <a:pt x="157" y="371"/>
                </a:lnTo>
                <a:lnTo>
                  <a:pt x="157" y="362"/>
                </a:lnTo>
                <a:lnTo>
                  <a:pt x="153" y="338"/>
                </a:lnTo>
                <a:lnTo>
                  <a:pt x="153" y="338"/>
                </a:lnTo>
                <a:lnTo>
                  <a:pt x="150" y="346"/>
                </a:lnTo>
                <a:lnTo>
                  <a:pt x="146" y="353"/>
                </a:lnTo>
                <a:lnTo>
                  <a:pt x="139" y="366"/>
                </a:lnTo>
                <a:lnTo>
                  <a:pt x="139" y="366"/>
                </a:lnTo>
                <a:lnTo>
                  <a:pt x="136" y="367"/>
                </a:lnTo>
                <a:lnTo>
                  <a:pt x="98" y="438"/>
                </a:lnTo>
                <a:close/>
                <a:moveTo>
                  <a:pt x="146" y="876"/>
                </a:moveTo>
                <a:lnTo>
                  <a:pt x="146" y="876"/>
                </a:lnTo>
                <a:lnTo>
                  <a:pt x="163" y="860"/>
                </a:lnTo>
                <a:lnTo>
                  <a:pt x="179" y="845"/>
                </a:lnTo>
                <a:lnTo>
                  <a:pt x="213" y="817"/>
                </a:lnTo>
                <a:lnTo>
                  <a:pt x="213" y="817"/>
                </a:lnTo>
                <a:lnTo>
                  <a:pt x="209" y="813"/>
                </a:lnTo>
                <a:lnTo>
                  <a:pt x="203" y="810"/>
                </a:lnTo>
                <a:lnTo>
                  <a:pt x="199" y="807"/>
                </a:lnTo>
                <a:lnTo>
                  <a:pt x="195" y="804"/>
                </a:lnTo>
                <a:lnTo>
                  <a:pt x="195" y="804"/>
                </a:lnTo>
                <a:lnTo>
                  <a:pt x="179" y="820"/>
                </a:lnTo>
                <a:lnTo>
                  <a:pt x="168" y="837"/>
                </a:lnTo>
                <a:lnTo>
                  <a:pt x="157" y="855"/>
                </a:lnTo>
                <a:lnTo>
                  <a:pt x="146" y="876"/>
                </a:lnTo>
                <a:lnTo>
                  <a:pt x="146" y="876"/>
                </a:lnTo>
                <a:close/>
                <a:moveTo>
                  <a:pt x="874" y="889"/>
                </a:moveTo>
                <a:lnTo>
                  <a:pt x="874" y="889"/>
                </a:lnTo>
                <a:lnTo>
                  <a:pt x="864" y="890"/>
                </a:lnTo>
                <a:lnTo>
                  <a:pt x="855" y="891"/>
                </a:lnTo>
                <a:lnTo>
                  <a:pt x="845" y="894"/>
                </a:lnTo>
                <a:lnTo>
                  <a:pt x="837" y="897"/>
                </a:lnTo>
                <a:lnTo>
                  <a:pt x="837" y="897"/>
                </a:lnTo>
                <a:lnTo>
                  <a:pt x="833" y="901"/>
                </a:lnTo>
                <a:lnTo>
                  <a:pt x="829" y="905"/>
                </a:lnTo>
                <a:lnTo>
                  <a:pt x="820" y="917"/>
                </a:lnTo>
                <a:lnTo>
                  <a:pt x="812" y="928"/>
                </a:lnTo>
                <a:lnTo>
                  <a:pt x="808" y="932"/>
                </a:lnTo>
                <a:lnTo>
                  <a:pt x="803" y="936"/>
                </a:lnTo>
                <a:lnTo>
                  <a:pt x="808" y="936"/>
                </a:lnTo>
                <a:lnTo>
                  <a:pt x="808" y="936"/>
                </a:lnTo>
                <a:lnTo>
                  <a:pt x="798" y="950"/>
                </a:lnTo>
                <a:lnTo>
                  <a:pt x="793" y="957"/>
                </a:lnTo>
                <a:lnTo>
                  <a:pt x="789" y="964"/>
                </a:lnTo>
                <a:lnTo>
                  <a:pt x="789" y="964"/>
                </a:lnTo>
                <a:lnTo>
                  <a:pt x="830" y="925"/>
                </a:lnTo>
                <a:lnTo>
                  <a:pt x="851" y="905"/>
                </a:lnTo>
                <a:lnTo>
                  <a:pt x="862" y="897"/>
                </a:lnTo>
                <a:lnTo>
                  <a:pt x="874" y="889"/>
                </a:lnTo>
                <a:lnTo>
                  <a:pt x="874" y="889"/>
                </a:lnTo>
                <a:close/>
                <a:moveTo>
                  <a:pt x="1683" y="943"/>
                </a:moveTo>
                <a:lnTo>
                  <a:pt x="1749" y="891"/>
                </a:lnTo>
                <a:lnTo>
                  <a:pt x="1749" y="891"/>
                </a:lnTo>
                <a:lnTo>
                  <a:pt x="1741" y="891"/>
                </a:lnTo>
                <a:lnTo>
                  <a:pt x="1735" y="893"/>
                </a:lnTo>
                <a:lnTo>
                  <a:pt x="1729" y="894"/>
                </a:lnTo>
                <a:lnTo>
                  <a:pt x="1725" y="894"/>
                </a:lnTo>
                <a:lnTo>
                  <a:pt x="1725" y="894"/>
                </a:lnTo>
                <a:lnTo>
                  <a:pt x="1717" y="891"/>
                </a:lnTo>
                <a:lnTo>
                  <a:pt x="1708" y="890"/>
                </a:lnTo>
                <a:lnTo>
                  <a:pt x="1704" y="891"/>
                </a:lnTo>
                <a:lnTo>
                  <a:pt x="1701" y="893"/>
                </a:lnTo>
                <a:lnTo>
                  <a:pt x="1700" y="896"/>
                </a:lnTo>
                <a:lnTo>
                  <a:pt x="1700" y="900"/>
                </a:lnTo>
                <a:lnTo>
                  <a:pt x="1700" y="900"/>
                </a:lnTo>
                <a:lnTo>
                  <a:pt x="1700" y="907"/>
                </a:lnTo>
                <a:lnTo>
                  <a:pt x="1698" y="914"/>
                </a:lnTo>
                <a:lnTo>
                  <a:pt x="1694" y="920"/>
                </a:lnTo>
                <a:lnTo>
                  <a:pt x="1691" y="925"/>
                </a:lnTo>
                <a:lnTo>
                  <a:pt x="1684" y="935"/>
                </a:lnTo>
                <a:lnTo>
                  <a:pt x="1683" y="939"/>
                </a:lnTo>
                <a:lnTo>
                  <a:pt x="1683" y="943"/>
                </a:lnTo>
                <a:lnTo>
                  <a:pt x="1683" y="943"/>
                </a:lnTo>
                <a:close/>
                <a:moveTo>
                  <a:pt x="115" y="550"/>
                </a:moveTo>
                <a:lnTo>
                  <a:pt x="115" y="550"/>
                </a:lnTo>
                <a:lnTo>
                  <a:pt x="122" y="540"/>
                </a:lnTo>
                <a:lnTo>
                  <a:pt x="125" y="537"/>
                </a:lnTo>
                <a:lnTo>
                  <a:pt x="127" y="534"/>
                </a:lnTo>
                <a:lnTo>
                  <a:pt x="127" y="534"/>
                </a:lnTo>
                <a:lnTo>
                  <a:pt x="122" y="546"/>
                </a:lnTo>
                <a:lnTo>
                  <a:pt x="115" y="558"/>
                </a:lnTo>
                <a:lnTo>
                  <a:pt x="106" y="571"/>
                </a:lnTo>
                <a:lnTo>
                  <a:pt x="99" y="584"/>
                </a:lnTo>
                <a:lnTo>
                  <a:pt x="99" y="584"/>
                </a:lnTo>
                <a:lnTo>
                  <a:pt x="125" y="557"/>
                </a:lnTo>
                <a:lnTo>
                  <a:pt x="137" y="546"/>
                </a:lnTo>
                <a:lnTo>
                  <a:pt x="150" y="534"/>
                </a:lnTo>
                <a:lnTo>
                  <a:pt x="150" y="534"/>
                </a:lnTo>
                <a:lnTo>
                  <a:pt x="153" y="530"/>
                </a:lnTo>
                <a:lnTo>
                  <a:pt x="156" y="526"/>
                </a:lnTo>
                <a:lnTo>
                  <a:pt x="156" y="522"/>
                </a:lnTo>
                <a:lnTo>
                  <a:pt x="156" y="518"/>
                </a:lnTo>
                <a:lnTo>
                  <a:pt x="154" y="509"/>
                </a:lnTo>
                <a:lnTo>
                  <a:pt x="153" y="502"/>
                </a:lnTo>
                <a:lnTo>
                  <a:pt x="153" y="502"/>
                </a:lnTo>
                <a:lnTo>
                  <a:pt x="148" y="508"/>
                </a:lnTo>
                <a:lnTo>
                  <a:pt x="144" y="513"/>
                </a:lnTo>
                <a:lnTo>
                  <a:pt x="133" y="523"/>
                </a:lnTo>
                <a:lnTo>
                  <a:pt x="127" y="527"/>
                </a:lnTo>
                <a:lnTo>
                  <a:pt x="123" y="534"/>
                </a:lnTo>
                <a:lnTo>
                  <a:pt x="119" y="542"/>
                </a:lnTo>
                <a:lnTo>
                  <a:pt x="115" y="550"/>
                </a:lnTo>
                <a:lnTo>
                  <a:pt x="115" y="550"/>
                </a:lnTo>
                <a:close/>
                <a:moveTo>
                  <a:pt x="1607" y="946"/>
                </a:moveTo>
                <a:lnTo>
                  <a:pt x="1607" y="946"/>
                </a:lnTo>
                <a:lnTo>
                  <a:pt x="1645" y="917"/>
                </a:lnTo>
                <a:lnTo>
                  <a:pt x="1663" y="903"/>
                </a:lnTo>
                <a:lnTo>
                  <a:pt x="1683" y="891"/>
                </a:lnTo>
                <a:lnTo>
                  <a:pt x="1683" y="891"/>
                </a:lnTo>
                <a:lnTo>
                  <a:pt x="1673" y="889"/>
                </a:lnTo>
                <a:lnTo>
                  <a:pt x="1662" y="887"/>
                </a:lnTo>
                <a:lnTo>
                  <a:pt x="1651" y="887"/>
                </a:lnTo>
                <a:lnTo>
                  <a:pt x="1646" y="889"/>
                </a:lnTo>
                <a:lnTo>
                  <a:pt x="1644" y="891"/>
                </a:lnTo>
                <a:lnTo>
                  <a:pt x="1644" y="891"/>
                </a:lnTo>
                <a:lnTo>
                  <a:pt x="1634" y="903"/>
                </a:lnTo>
                <a:lnTo>
                  <a:pt x="1625" y="915"/>
                </a:lnTo>
                <a:lnTo>
                  <a:pt x="1617" y="931"/>
                </a:lnTo>
                <a:lnTo>
                  <a:pt x="1607" y="946"/>
                </a:lnTo>
                <a:lnTo>
                  <a:pt x="1607" y="946"/>
                </a:lnTo>
                <a:close/>
                <a:moveTo>
                  <a:pt x="2613" y="912"/>
                </a:moveTo>
                <a:lnTo>
                  <a:pt x="2613" y="912"/>
                </a:lnTo>
                <a:lnTo>
                  <a:pt x="2603" y="928"/>
                </a:lnTo>
                <a:lnTo>
                  <a:pt x="2591" y="943"/>
                </a:lnTo>
                <a:lnTo>
                  <a:pt x="2580" y="957"/>
                </a:lnTo>
                <a:lnTo>
                  <a:pt x="2570" y="973"/>
                </a:lnTo>
                <a:lnTo>
                  <a:pt x="2570" y="973"/>
                </a:lnTo>
                <a:lnTo>
                  <a:pt x="2606" y="939"/>
                </a:lnTo>
                <a:lnTo>
                  <a:pt x="2626" y="924"/>
                </a:lnTo>
                <a:lnTo>
                  <a:pt x="2647" y="908"/>
                </a:lnTo>
                <a:lnTo>
                  <a:pt x="2647" y="908"/>
                </a:lnTo>
                <a:lnTo>
                  <a:pt x="2637" y="908"/>
                </a:lnTo>
                <a:lnTo>
                  <a:pt x="2627" y="910"/>
                </a:lnTo>
                <a:lnTo>
                  <a:pt x="2627" y="910"/>
                </a:lnTo>
                <a:lnTo>
                  <a:pt x="2623" y="910"/>
                </a:lnTo>
                <a:lnTo>
                  <a:pt x="2620" y="910"/>
                </a:lnTo>
                <a:lnTo>
                  <a:pt x="2616" y="910"/>
                </a:lnTo>
                <a:lnTo>
                  <a:pt x="2613" y="912"/>
                </a:lnTo>
                <a:lnTo>
                  <a:pt x="2613" y="912"/>
                </a:lnTo>
                <a:close/>
                <a:moveTo>
                  <a:pt x="1510" y="894"/>
                </a:moveTo>
                <a:lnTo>
                  <a:pt x="1510" y="894"/>
                </a:lnTo>
                <a:lnTo>
                  <a:pt x="1505" y="904"/>
                </a:lnTo>
                <a:lnTo>
                  <a:pt x="1499" y="914"/>
                </a:lnTo>
                <a:lnTo>
                  <a:pt x="1490" y="924"/>
                </a:lnTo>
                <a:lnTo>
                  <a:pt x="1483" y="935"/>
                </a:lnTo>
                <a:lnTo>
                  <a:pt x="1483" y="935"/>
                </a:lnTo>
                <a:lnTo>
                  <a:pt x="1499" y="922"/>
                </a:lnTo>
                <a:lnTo>
                  <a:pt x="1516" y="910"/>
                </a:lnTo>
                <a:lnTo>
                  <a:pt x="1533" y="897"/>
                </a:lnTo>
                <a:lnTo>
                  <a:pt x="1548" y="887"/>
                </a:lnTo>
                <a:lnTo>
                  <a:pt x="1548" y="887"/>
                </a:lnTo>
                <a:lnTo>
                  <a:pt x="1526" y="887"/>
                </a:lnTo>
                <a:lnTo>
                  <a:pt x="1517" y="887"/>
                </a:lnTo>
                <a:lnTo>
                  <a:pt x="1510" y="889"/>
                </a:lnTo>
                <a:lnTo>
                  <a:pt x="1510" y="889"/>
                </a:lnTo>
                <a:lnTo>
                  <a:pt x="1510" y="894"/>
                </a:lnTo>
                <a:lnTo>
                  <a:pt x="1510" y="894"/>
                </a:lnTo>
                <a:close/>
                <a:moveTo>
                  <a:pt x="2731" y="1011"/>
                </a:moveTo>
                <a:lnTo>
                  <a:pt x="2731" y="1011"/>
                </a:lnTo>
                <a:lnTo>
                  <a:pt x="2751" y="993"/>
                </a:lnTo>
                <a:lnTo>
                  <a:pt x="2769" y="973"/>
                </a:lnTo>
                <a:lnTo>
                  <a:pt x="2788" y="950"/>
                </a:lnTo>
                <a:lnTo>
                  <a:pt x="2803" y="929"/>
                </a:lnTo>
                <a:lnTo>
                  <a:pt x="2803" y="929"/>
                </a:lnTo>
                <a:lnTo>
                  <a:pt x="2803" y="924"/>
                </a:lnTo>
                <a:lnTo>
                  <a:pt x="2771" y="960"/>
                </a:lnTo>
                <a:lnTo>
                  <a:pt x="2771" y="960"/>
                </a:lnTo>
                <a:lnTo>
                  <a:pt x="2759" y="973"/>
                </a:lnTo>
                <a:lnTo>
                  <a:pt x="2751" y="986"/>
                </a:lnTo>
                <a:lnTo>
                  <a:pt x="2731" y="1011"/>
                </a:lnTo>
                <a:lnTo>
                  <a:pt x="2731" y="1011"/>
                </a:lnTo>
                <a:close/>
                <a:moveTo>
                  <a:pt x="2751" y="896"/>
                </a:moveTo>
                <a:lnTo>
                  <a:pt x="2751" y="896"/>
                </a:lnTo>
                <a:lnTo>
                  <a:pt x="2738" y="918"/>
                </a:lnTo>
                <a:lnTo>
                  <a:pt x="2724" y="939"/>
                </a:lnTo>
                <a:lnTo>
                  <a:pt x="2783" y="891"/>
                </a:lnTo>
                <a:lnTo>
                  <a:pt x="2783" y="891"/>
                </a:lnTo>
                <a:lnTo>
                  <a:pt x="2776" y="891"/>
                </a:lnTo>
                <a:lnTo>
                  <a:pt x="2769" y="891"/>
                </a:lnTo>
                <a:lnTo>
                  <a:pt x="2754" y="894"/>
                </a:lnTo>
                <a:lnTo>
                  <a:pt x="2754" y="894"/>
                </a:lnTo>
                <a:lnTo>
                  <a:pt x="2751" y="896"/>
                </a:lnTo>
                <a:lnTo>
                  <a:pt x="2751" y="896"/>
                </a:lnTo>
                <a:close/>
                <a:moveTo>
                  <a:pt x="151" y="151"/>
                </a:moveTo>
                <a:lnTo>
                  <a:pt x="151" y="151"/>
                </a:lnTo>
                <a:lnTo>
                  <a:pt x="156" y="155"/>
                </a:lnTo>
                <a:lnTo>
                  <a:pt x="157" y="155"/>
                </a:lnTo>
                <a:lnTo>
                  <a:pt x="157" y="155"/>
                </a:lnTo>
                <a:lnTo>
                  <a:pt x="158" y="148"/>
                </a:lnTo>
                <a:lnTo>
                  <a:pt x="158" y="148"/>
                </a:lnTo>
                <a:lnTo>
                  <a:pt x="160" y="142"/>
                </a:lnTo>
                <a:lnTo>
                  <a:pt x="158" y="138"/>
                </a:lnTo>
                <a:lnTo>
                  <a:pt x="158" y="134"/>
                </a:lnTo>
                <a:lnTo>
                  <a:pt x="160" y="130"/>
                </a:lnTo>
                <a:lnTo>
                  <a:pt x="160" y="130"/>
                </a:lnTo>
                <a:lnTo>
                  <a:pt x="150" y="140"/>
                </a:lnTo>
                <a:lnTo>
                  <a:pt x="140" y="149"/>
                </a:lnTo>
                <a:lnTo>
                  <a:pt x="122" y="172"/>
                </a:lnTo>
                <a:lnTo>
                  <a:pt x="122" y="172"/>
                </a:lnTo>
                <a:lnTo>
                  <a:pt x="120" y="173"/>
                </a:lnTo>
                <a:lnTo>
                  <a:pt x="120" y="175"/>
                </a:lnTo>
                <a:lnTo>
                  <a:pt x="120" y="175"/>
                </a:lnTo>
                <a:lnTo>
                  <a:pt x="129" y="172"/>
                </a:lnTo>
                <a:lnTo>
                  <a:pt x="137" y="166"/>
                </a:lnTo>
                <a:lnTo>
                  <a:pt x="146" y="161"/>
                </a:lnTo>
                <a:lnTo>
                  <a:pt x="148" y="156"/>
                </a:lnTo>
                <a:lnTo>
                  <a:pt x="151" y="151"/>
                </a:lnTo>
                <a:lnTo>
                  <a:pt x="151" y="151"/>
                </a:lnTo>
                <a:close/>
                <a:moveTo>
                  <a:pt x="1625" y="1074"/>
                </a:moveTo>
                <a:lnTo>
                  <a:pt x="1625" y="1074"/>
                </a:lnTo>
                <a:lnTo>
                  <a:pt x="1631" y="1075"/>
                </a:lnTo>
                <a:lnTo>
                  <a:pt x="1637" y="1075"/>
                </a:lnTo>
                <a:lnTo>
                  <a:pt x="1642" y="1074"/>
                </a:lnTo>
                <a:lnTo>
                  <a:pt x="1645" y="1073"/>
                </a:lnTo>
                <a:lnTo>
                  <a:pt x="1646" y="1071"/>
                </a:lnTo>
                <a:lnTo>
                  <a:pt x="1646" y="1071"/>
                </a:lnTo>
                <a:lnTo>
                  <a:pt x="1659" y="1050"/>
                </a:lnTo>
                <a:lnTo>
                  <a:pt x="1665" y="1039"/>
                </a:lnTo>
                <a:lnTo>
                  <a:pt x="1668" y="1032"/>
                </a:lnTo>
                <a:lnTo>
                  <a:pt x="1668" y="1032"/>
                </a:lnTo>
                <a:lnTo>
                  <a:pt x="1656" y="1043"/>
                </a:lnTo>
                <a:lnTo>
                  <a:pt x="1645" y="1053"/>
                </a:lnTo>
                <a:lnTo>
                  <a:pt x="1635" y="1063"/>
                </a:lnTo>
                <a:lnTo>
                  <a:pt x="1625" y="1074"/>
                </a:lnTo>
                <a:lnTo>
                  <a:pt x="1625" y="1074"/>
                </a:lnTo>
                <a:close/>
                <a:moveTo>
                  <a:pt x="132" y="210"/>
                </a:moveTo>
                <a:lnTo>
                  <a:pt x="132" y="210"/>
                </a:lnTo>
                <a:lnTo>
                  <a:pt x="137" y="207"/>
                </a:lnTo>
                <a:lnTo>
                  <a:pt x="141" y="201"/>
                </a:lnTo>
                <a:lnTo>
                  <a:pt x="150" y="187"/>
                </a:lnTo>
                <a:lnTo>
                  <a:pt x="150" y="187"/>
                </a:lnTo>
                <a:lnTo>
                  <a:pt x="153" y="182"/>
                </a:lnTo>
                <a:lnTo>
                  <a:pt x="154" y="173"/>
                </a:lnTo>
                <a:lnTo>
                  <a:pt x="153" y="168"/>
                </a:lnTo>
                <a:lnTo>
                  <a:pt x="151" y="165"/>
                </a:lnTo>
                <a:lnTo>
                  <a:pt x="150" y="165"/>
                </a:lnTo>
                <a:lnTo>
                  <a:pt x="150" y="165"/>
                </a:lnTo>
                <a:lnTo>
                  <a:pt x="150" y="166"/>
                </a:lnTo>
                <a:lnTo>
                  <a:pt x="150" y="169"/>
                </a:lnTo>
                <a:lnTo>
                  <a:pt x="147" y="175"/>
                </a:lnTo>
                <a:lnTo>
                  <a:pt x="139" y="192"/>
                </a:lnTo>
                <a:lnTo>
                  <a:pt x="130" y="207"/>
                </a:lnTo>
                <a:lnTo>
                  <a:pt x="130" y="211"/>
                </a:lnTo>
                <a:lnTo>
                  <a:pt x="130" y="211"/>
                </a:lnTo>
                <a:lnTo>
                  <a:pt x="132" y="210"/>
                </a:lnTo>
                <a:lnTo>
                  <a:pt x="132" y="210"/>
                </a:lnTo>
                <a:close/>
                <a:moveTo>
                  <a:pt x="140" y="977"/>
                </a:moveTo>
                <a:lnTo>
                  <a:pt x="140" y="977"/>
                </a:lnTo>
                <a:lnTo>
                  <a:pt x="144" y="980"/>
                </a:lnTo>
                <a:lnTo>
                  <a:pt x="150" y="980"/>
                </a:lnTo>
                <a:lnTo>
                  <a:pt x="156" y="977"/>
                </a:lnTo>
                <a:lnTo>
                  <a:pt x="157" y="974"/>
                </a:lnTo>
                <a:lnTo>
                  <a:pt x="158" y="973"/>
                </a:lnTo>
                <a:lnTo>
                  <a:pt x="158" y="973"/>
                </a:lnTo>
                <a:lnTo>
                  <a:pt x="161" y="967"/>
                </a:lnTo>
                <a:lnTo>
                  <a:pt x="165" y="962"/>
                </a:lnTo>
                <a:lnTo>
                  <a:pt x="172" y="952"/>
                </a:lnTo>
                <a:lnTo>
                  <a:pt x="172" y="952"/>
                </a:lnTo>
                <a:lnTo>
                  <a:pt x="163" y="957"/>
                </a:lnTo>
                <a:lnTo>
                  <a:pt x="153" y="962"/>
                </a:lnTo>
                <a:lnTo>
                  <a:pt x="148" y="964"/>
                </a:lnTo>
                <a:lnTo>
                  <a:pt x="144" y="969"/>
                </a:lnTo>
                <a:lnTo>
                  <a:pt x="141" y="973"/>
                </a:lnTo>
                <a:lnTo>
                  <a:pt x="140" y="977"/>
                </a:lnTo>
                <a:lnTo>
                  <a:pt x="140" y="977"/>
                </a:lnTo>
                <a:close/>
                <a:moveTo>
                  <a:pt x="473" y="981"/>
                </a:moveTo>
                <a:lnTo>
                  <a:pt x="473" y="981"/>
                </a:lnTo>
                <a:lnTo>
                  <a:pt x="467" y="984"/>
                </a:lnTo>
                <a:lnTo>
                  <a:pt x="462" y="991"/>
                </a:lnTo>
                <a:lnTo>
                  <a:pt x="458" y="998"/>
                </a:lnTo>
                <a:lnTo>
                  <a:pt x="456" y="1002"/>
                </a:lnTo>
                <a:lnTo>
                  <a:pt x="458" y="1007"/>
                </a:lnTo>
                <a:lnTo>
                  <a:pt x="458" y="1007"/>
                </a:lnTo>
                <a:lnTo>
                  <a:pt x="462" y="1005"/>
                </a:lnTo>
                <a:lnTo>
                  <a:pt x="465" y="1002"/>
                </a:lnTo>
                <a:lnTo>
                  <a:pt x="466" y="1000"/>
                </a:lnTo>
                <a:lnTo>
                  <a:pt x="467" y="995"/>
                </a:lnTo>
                <a:lnTo>
                  <a:pt x="470" y="988"/>
                </a:lnTo>
                <a:lnTo>
                  <a:pt x="472" y="984"/>
                </a:lnTo>
                <a:lnTo>
                  <a:pt x="473" y="981"/>
                </a:lnTo>
                <a:lnTo>
                  <a:pt x="473" y="981"/>
                </a:lnTo>
                <a:close/>
                <a:moveTo>
                  <a:pt x="313" y="983"/>
                </a:moveTo>
                <a:lnTo>
                  <a:pt x="313" y="983"/>
                </a:lnTo>
                <a:lnTo>
                  <a:pt x="312" y="988"/>
                </a:lnTo>
                <a:lnTo>
                  <a:pt x="309" y="991"/>
                </a:lnTo>
                <a:lnTo>
                  <a:pt x="307" y="994"/>
                </a:lnTo>
                <a:lnTo>
                  <a:pt x="307" y="998"/>
                </a:lnTo>
                <a:lnTo>
                  <a:pt x="324" y="983"/>
                </a:lnTo>
                <a:lnTo>
                  <a:pt x="324" y="983"/>
                </a:lnTo>
                <a:lnTo>
                  <a:pt x="327" y="976"/>
                </a:lnTo>
                <a:lnTo>
                  <a:pt x="328" y="972"/>
                </a:lnTo>
                <a:lnTo>
                  <a:pt x="327" y="972"/>
                </a:lnTo>
                <a:lnTo>
                  <a:pt x="324" y="974"/>
                </a:lnTo>
                <a:lnTo>
                  <a:pt x="317" y="980"/>
                </a:lnTo>
                <a:lnTo>
                  <a:pt x="314" y="983"/>
                </a:lnTo>
                <a:lnTo>
                  <a:pt x="313" y="983"/>
                </a:lnTo>
                <a:lnTo>
                  <a:pt x="313" y="983"/>
                </a:lnTo>
                <a:close/>
                <a:moveTo>
                  <a:pt x="2824" y="898"/>
                </a:moveTo>
                <a:lnTo>
                  <a:pt x="2824" y="898"/>
                </a:lnTo>
                <a:lnTo>
                  <a:pt x="2830" y="891"/>
                </a:lnTo>
                <a:lnTo>
                  <a:pt x="2834" y="886"/>
                </a:lnTo>
                <a:lnTo>
                  <a:pt x="2838" y="879"/>
                </a:lnTo>
                <a:lnTo>
                  <a:pt x="2841" y="870"/>
                </a:lnTo>
                <a:lnTo>
                  <a:pt x="2841" y="870"/>
                </a:lnTo>
                <a:lnTo>
                  <a:pt x="2835" y="877"/>
                </a:lnTo>
                <a:lnTo>
                  <a:pt x="2830" y="883"/>
                </a:lnTo>
                <a:lnTo>
                  <a:pt x="2827" y="891"/>
                </a:lnTo>
                <a:lnTo>
                  <a:pt x="2824" y="898"/>
                </a:lnTo>
                <a:lnTo>
                  <a:pt x="2824" y="898"/>
                </a:lnTo>
                <a:close/>
                <a:moveTo>
                  <a:pt x="2332" y="969"/>
                </a:moveTo>
                <a:lnTo>
                  <a:pt x="2332" y="969"/>
                </a:lnTo>
                <a:lnTo>
                  <a:pt x="2342" y="960"/>
                </a:lnTo>
                <a:lnTo>
                  <a:pt x="2346" y="955"/>
                </a:lnTo>
                <a:lnTo>
                  <a:pt x="2349" y="949"/>
                </a:lnTo>
                <a:lnTo>
                  <a:pt x="2349" y="949"/>
                </a:lnTo>
                <a:lnTo>
                  <a:pt x="2348" y="948"/>
                </a:lnTo>
                <a:lnTo>
                  <a:pt x="2346" y="948"/>
                </a:lnTo>
                <a:lnTo>
                  <a:pt x="2343" y="949"/>
                </a:lnTo>
                <a:lnTo>
                  <a:pt x="2341" y="950"/>
                </a:lnTo>
                <a:lnTo>
                  <a:pt x="2341" y="950"/>
                </a:lnTo>
                <a:lnTo>
                  <a:pt x="2339" y="955"/>
                </a:lnTo>
                <a:lnTo>
                  <a:pt x="2338" y="957"/>
                </a:lnTo>
                <a:lnTo>
                  <a:pt x="2336" y="957"/>
                </a:lnTo>
                <a:lnTo>
                  <a:pt x="2334" y="962"/>
                </a:lnTo>
                <a:lnTo>
                  <a:pt x="2332" y="964"/>
                </a:lnTo>
                <a:lnTo>
                  <a:pt x="2332" y="969"/>
                </a:lnTo>
                <a:close/>
                <a:moveTo>
                  <a:pt x="136" y="803"/>
                </a:moveTo>
                <a:lnTo>
                  <a:pt x="139" y="800"/>
                </a:lnTo>
                <a:lnTo>
                  <a:pt x="139" y="800"/>
                </a:lnTo>
                <a:lnTo>
                  <a:pt x="139" y="796"/>
                </a:lnTo>
                <a:lnTo>
                  <a:pt x="137" y="793"/>
                </a:lnTo>
                <a:lnTo>
                  <a:pt x="136" y="793"/>
                </a:lnTo>
                <a:lnTo>
                  <a:pt x="133" y="796"/>
                </a:lnTo>
                <a:lnTo>
                  <a:pt x="133" y="796"/>
                </a:lnTo>
                <a:lnTo>
                  <a:pt x="129" y="806"/>
                </a:lnTo>
                <a:lnTo>
                  <a:pt x="126" y="810"/>
                </a:lnTo>
                <a:lnTo>
                  <a:pt x="126" y="814"/>
                </a:lnTo>
                <a:lnTo>
                  <a:pt x="134" y="808"/>
                </a:lnTo>
                <a:lnTo>
                  <a:pt x="136" y="803"/>
                </a:lnTo>
                <a:close/>
                <a:moveTo>
                  <a:pt x="71" y="364"/>
                </a:moveTo>
                <a:lnTo>
                  <a:pt x="71" y="364"/>
                </a:lnTo>
                <a:lnTo>
                  <a:pt x="78" y="360"/>
                </a:lnTo>
                <a:lnTo>
                  <a:pt x="84" y="353"/>
                </a:lnTo>
                <a:lnTo>
                  <a:pt x="88" y="346"/>
                </a:lnTo>
                <a:lnTo>
                  <a:pt x="88" y="343"/>
                </a:lnTo>
                <a:lnTo>
                  <a:pt x="87" y="342"/>
                </a:lnTo>
                <a:lnTo>
                  <a:pt x="87" y="342"/>
                </a:lnTo>
                <a:lnTo>
                  <a:pt x="78" y="353"/>
                </a:lnTo>
                <a:lnTo>
                  <a:pt x="75" y="359"/>
                </a:lnTo>
                <a:lnTo>
                  <a:pt x="71" y="364"/>
                </a:lnTo>
                <a:lnTo>
                  <a:pt x="71" y="364"/>
                </a:lnTo>
                <a:close/>
                <a:moveTo>
                  <a:pt x="538" y="964"/>
                </a:moveTo>
                <a:lnTo>
                  <a:pt x="538" y="964"/>
                </a:lnTo>
                <a:lnTo>
                  <a:pt x="541" y="964"/>
                </a:lnTo>
                <a:lnTo>
                  <a:pt x="545" y="963"/>
                </a:lnTo>
                <a:lnTo>
                  <a:pt x="550" y="956"/>
                </a:lnTo>
                <a:lnTo>
                  <a:pt x="553" y="953"/>
                </a:lnTo>
                <a:lnTo>
                  <a:pt x="553" y="950"/>
                </a:lnTo>
                <a:lnTo>
                  <a:pt x="550" y="950"/>
                </a:lnTo>
                <a:lnTo>
                  <a:pt x="546" y="950"/>
                </a:lnTo>
                <a:lnTo>
                  <a:pt x="538" y="964"/>
                </a:lnTo>
                <a:close/>
                <a:moveTo>
                  <a:pt x="2571" y="957"/>
                </a:moveTo>
                <a:lnTo>
                  <a:pt x="2571" y="957"/>
                </a:lnTo>
                <a:lnTo>
                  <a:pt x="2581" y="949"/>
                </a:lnTo>
                <a:lnTo>
                  <a:pt x="2584" y="945"/>
                </a:lnTo>
                <a:lnTo>
                  <a:pt x="2585" y="942"/>
                </a:lnTo>
                <a:lnTo>
                  <a:pt x="2585" y="939"/>
                </a:lnTo>
                <a:lnTo>
                  <a:pt x="2571" y="952"/>
                </a:lnTo>
                <a:lnTo>
                  <a:pt x="2571" y="957"/>
                </a:lnTo>
                <a:close/>
                <a:moveTo>
                  <a:pt x="2421" y="967"/>
                </a:moveTo>
                <a:lnTo>
                  <a:pt x="2428" y="960"/>
                </a:lnTo>
                <a:lnTo>
                  <a:pt x="2429" y="957"/>
                </a:lnTo>
                <a:lnTo>
                  <a:pt x="2429" y="957"/>
                </a:lnTo>
                <a:lnTo>
                  <a:pt x="2431" y="955"/>
                </a:lnTo>
                <a:lnTo>
                  <a:pt x="2432" y="952"/>
                </a:lnTo>
                <a:lnTo>
                  <a:pt x="2433" y="950"/>
                </a:lnTo>
                <a:lnTo>
                  <a:pt x="2433" y="946"/>
                </a:lnTo>
                <a:lnTo>
                  <a:pt x="2433" y="946"/>
                </a:lnTo>
                <a:lnTo>
                  <a:pt x="2429" y="950"/>
                </a:lnTo>
                <a:lnTo>
                  <a:pt x="2425" y="956"/>
                </a:lnTo>
                <a:lnTo>
                  <a:pt x="2418" y="964"/>
                </a:lnTo>
                <a:lnTo>
                  <a:pt x="2418" y="964"/>
                </a:lnTo>
                <a:lnTo>
                  <a:pt x="2418" y="969"/>
                </a:lnTo>
                <a:lnTo>
                  <a:pt x="2421" y="967"/>
                </a:lnTo>
                <a:close/>
                <a:moveTo>
                  <a:pt x="198" y="685"/>
                </a:moveTo>
                <a:lnTo>
                  <a:pt x="198" y="685"/>
                </a:lnTo>
                <a:lnTo>
                  <a:pt x="198" y="676"/>
                </a:lnTo>
                <a:lnTo>
                  <a:pt x="195" y="669"/>
                </a:lnTo>
                <a:lnTo>
                  <a:pt x="191" y="657"/>
                </a:lnTo>
                <a:lnTo>
                  <a:pt x="191" y="657"/>
                </a:lnTo>
                <a:lnTo>
                  <a:pt x="189" y="657"/>
                </a:lnTo>
                <a:lnTo>
                  <a:pt x="189" y="660"/>
                </a:lnTo>
                <a:lnTo>
                  <a:pt x="191" y="665"/>
                </a:lnTo>
                <a:lnTo>
                  <a:pt x="191" y="665"/>
                </a:lnTo>
                <a:lnTo>
                  <a:pt x="193" y="675"/>
                </a:lnTo>
                <a:lnTo>
                  <a:pt x="195" y="679"/>
                </a:lnTo>
                <a:lnTo>
                  <a:pt x="198" y="685"/>
                </a:lnTo>
                <a:lnTo>
                  <a:pt x="198" y="685"/>
                </a:lnTo>
                <a:close/>
                <a:moveTo>
                  <a:pt x="861" y="948"/>
                </a:moveTo>
                <a:lnTo>
                  <a:pt x="861" y="948"/>
                </a:lnTo>
                <a:lnTo>
                  <a:pt x="872" y="936"/>
                </a:lnTo>
                <a:lnTo>
                  <a:pt x="876" y="931"/>
                </a:lnTo>
                <a:lnTo>
                  <a:pt x="875" y="931"/>
                </a:lnTo>
                <a:lnTo>
                  <a:pt x="874" y="932"/>
                </a:lnTo>
                <a:lnTo>
                  <a:pt x="874" y="932"/>
                </a:lnTo>
                <a:lnTo>
                  <a:pt x="864" y="941"/>
                </a:lnTo>
                <a:lnTo>
                  <a:pt x="862" y="943"/>
                </a:lnTo>
                <a:lnTo>
                  <a:pt x="861" y="948"/>
                </a:lnTo>
                <a:lnTo>
                  <a:pt x="861" y="948"/>
                </a:lnTo>
                <a:close/>
                <a:moveTo>
                  <a:pt x="2209" y="962"/>
                </a:moveTo>
                <a:lnTo>
                  <a:pt x="2209" y="962"/>
                </a:lnTo>
                <a:lnTo>
                  <a:pt x="2209" y="959"/>
                </a:lnTo>
                <a:lnTo>
                  <a:pt x="2209" y="956"/>
                </a:lnTo>
                <a:lnTo>
                  <a:pt x="2207" y="956"/>
                </a:lnTo>
                <a:lnTo>
                  <a:pt x="2206" y="957"/>
                </a:lnTo>
                <a:lnTo>
                  <a:pt x="2203" y="960"/>
                </a:lnTo>
                <a:lnTo>
                  <a:pt x="2200" y="963"/>
                </a:lnTo>
                <a:lnTo>
                  <a:pt x="2196" y="964"/>
                </a:lnTo>
                <a:lnTo>
                  <a:pt x="2193" y="969"/>
                </a:lnTo>
                <a:lnTo>
                  <a:pt x="2193" y="969"/>
                </a:lnTo>
                <a:lnTo>
                  <a:pt x="2196" y="969"/>
                </a:lnTo>
                <a:lnTo>
                  <a:pt x="2199" y="969"/>
                </a:lnTo>
                <a:lnTo>
                  <a:pt x="2202" y="967"/>
                </a:lnTo>
                <a:lnTo>
                  <a:pt x="2204" y="964"/>
                </a:lnTo>
                <a:lnTo>
                  <a:pt x="2209" y="962"/>
                </a:lnTo>
                <a:lnTo>
                  <a:pt x="2209" y="962"/>
                </a:lnTo>
                <a:close/>
                <a:moveTo>
                  <a:pt x="1086" y="995"/>
                </a:moveTo>
                <a:lnTo>
                  <a:pt x="1082" y="994"/>
                </a:lnTo>
                <a:lnTo>
                  <a:pt x="1077" y="998"/>
                </a:lnTo>
                <a:lnTo>
                  <a:pt x="1077" y="998"/>
                </a:lnTo>
                <a:lnTo>
                  <a:pt x="1079" y="998"/>
                </a:lnTo>
                <a:lnTo>
                  <a:pt x="1080" y="1000"/>
                </a:lnTo>
                <a:lnTo>
                  <a:pt x="1079" y="1001"/>
                </a:lnTo>
                <a:lnTo>
                  <a:pt x="1076" y="1005"/>
                </a:lnTo>
                <a:lnTo>
                  <a:pt x="1075" y="1007"/>
                </a:lnTo>
                <a:lnTo>
                  <a:pt x="1075" y="1008"/>
                </a:lnTo>
                <a:lnTo>
                  <a:pt x="1075" y="1008"/>
                </a:lnTo>
                <a:lnTo>
                  <a:pt x="1082" y="1004"/>
                </a:lnTo>
                <a:lnTo>
                  <a:pt x="1084" y="1000"/>
                </a:lnTo>
                <a:lnTo>
                  <a:pt x="1086" y="995"/>
                </a:lnTo>
                <a:lnTo>
                  <a:pt x="1086" y="995"/>
                </a:lnTo>
                <a:close/>
                <a:moveTo>
                  <a:pt x="671" y="994"/>
                </a:moveTo>
                <a:lnTo>
                  <a:pt x="674" y="991"/>
                </a:lnTo>
                <a:lnTo>
                  <a:pt x="677" y="988"/>
                </a:lnTo>
                <a:lnTo>
                  <a:pt x="682" y="976"/>
                </a:lnTo>
                <a:lnTo>
                  <a:pt x="682" y="976"/>
                </a:lnTo>
                <a:lnTo>
                  <a:pt x="678" y="979"/>
                </a:lnTo>
                <a:lnTo>
                  <a:pt x="675" y="983"/>
                </a:lnTo>
                <a:lnTo>
                  <a:pt x="670" y="993"/>
                </a:lnTo>
                <a:lnTo>
                  <a:pt x="671" y="994"/>
                </a:lnTo>
                <a:close/>
                <a:moveTo>
                  <a:pt x="46" y="898"/>
                </a:moveTo>
                <a:lnTo>
                  <a:pt x="46" y="898"/>
                </a:lnTo>
                <a:lnTo>
                  <a:pt x="50" y="898"/>
                </a:lnTo>
                <a:lnTo>
                  <a:pt x="53" y="897"/>
                </a:lnTo>
                <a:lnTo>
                  <a:pt x="54" y="896"/>
                </a:lnTo>
                <a:lnTo>
                  <a:pt x="53" y="894"/>
                </a:lnTo>
                <a:lnTo>
                  <a:pt x="53" y="893"/>
                </a:lnTo>
                <a:lnTo>
                  <a:pt x="50" y="891"/>
                </a:lnTo>
                <a:lnTo>
                  <a:pt x="50" y="891"/>
                </a:lnTo>
                <a:lnTo>
                  <a:pt x="46" y="889"/>
                </a:lnTo>
                <a:lnTo>
                  <a:pt x="46" y="898"/>
                </a:lnTo>
                <a:close/>
                <a:moveTo>
                  <a:pt x="42" y="894"/>
                </a:moveTo>
                <a:lnTo>
                  <a:pt x="46" y="898"/>
                </a:lnTo>
                <a:lnTo>
                  <a:pt x="46" y="889"/>
                </a:lnTo>
                <a:lnTo>
                  <a:pt x="42" y="894"/>
                </a:lnTo>
                <a:close/>
                <a:moveTo>
                  <a:pt x="269" y="915"/>
                </a:moveTo>
                <a:lnTo>
                  <a:pt x="269" y="915"/>
                </a:lnTo>
                <a:lnTo>
                  <a:pt x="269" y="920"/>
                </a:lnTo>
                <a:lnTo>
                  <a:pt x="269" y="920"/>
                </a:lnTo>
                <a:lnTo>
                  <a:pt x="272" y="920"/>
                </a:lnTo>
                <a:lnTo>
                  <a:pt x="275" y="915"/>
                </a:lnTo>
                <a:lnTo>
                  <a:pt x="278" y="914"/>
                </a:lnTo>
                <a:lnTo>
                  <a:pt x="278" y="914"/>
                </a:lnTo>
                <a:lnTo>
                  <a:pt x="278" y="911"/>
                </a:lnTo>
                <a:lnTo>
                  <a:pt x="276" y="908"/>
                </a:lnTo>
                <a:lnTo>
                  <a:pt x="275" y="908"/>
                </a:lnTo>
                <a:lnTo>
                  <a:pt x="274" y="908"/>
                </a:lnTo>
                <a:lnTo>
                  <a:pt x="272" y="912"/>
                </a:lnTo>
                <a:lnTo>
                  <a:pt x="269" y="915"/>
                </a:lnTo>
                <a:lnTo>
                  <a:pt x="269" y="915"/>
                </a:lnTo>
                <a:close/>
                <a:moveTo>
                  <a:pt x="2776" y="941"/>
                </a:moveTo>
                <a:lnTo>
                  <a:pt x="2776" y="941"/>
                </a:lnTo>
                <a:lnTo>
                  <a:pt x="2771" y="950"/>
                </a:lnTo>
                <a:lnTo>
                  <a:pt x="2769" y="955"/>
                </a:lnTo>
                <a:lnTo>
                  <a:pt x="2769" y="957"/>
                </a:lnTo>
                <a:lnTo>
                  <a:pt x="2771" y="960"/>
                </a:lnTo>
                <a:lnTo>
                  <a:pt x="2771" y="960"/>
                </a:lnTo>
                <a:lnTo>
                  <a:pt x="2772" y="955"/>
                </a:lnTo>
                <a:lnTo>
                  <a:pt x="2773" y="950"/>
                </a:lnTo>
                <a:lnTo>
                  <a:pt x="2776" y="946"/>
                </a:lnTo>
                <a:lnTo>
                  <a:pt x="2776" y="941"/>
                </a:lnTo>
                <a:lnTo>
                  <a:pt x="2776" y="941"/>
                </a:lnTo>
                <a:close/>
                <a:moveTo>
                  <a:pt x="2283" y="955"/>
                </a:moveTo>
                <a:lnTo>
                  <a:pt x="2276" y="960"/>
                </a:lnTo>
                <a:lnTo>
                  <a:pt x="2275" y="962"/>
                </a:lnTo>
                <a:lnTo>
                  <a:pt x="2272" y="972"/>
                </a:lnTo>
                <a:lnTo>
                  <a:pt x="2272" y="972"/>
                </a:lnTo>
                <a:lnTo>
                  <a:pt x="2276" y="969"/>
                </a:lnTo>
                <a:lnTo>
                  <a:pt x="2279" y="964"/>
                </a:lnTo>
                <a:lnTo>
                  <a:pt x="2283" y="955"/>
                </a:lnTo>
                <a:lnTo>
                  <a:pt x="2283" y="955"/>
                </a:lnTo>
                <a:close/>
                <a:moveTo>
                  <a:pt x="584" y="1026"/>
                </a:moveTo>
                <a:lnTo>
                  <a:pt x="584" y="1026"/>
                </a:lnTo>
                <a:lnTo>
                  <a:pt x="586" y="1029"/>
                </a:lnTo>
                <a:lnTo>
                  <a:pt x="587" y="1032"/>
                </a:lnTo>
                <a:lnTo>
                  <a:pt x="590" y="1032"/>
                </a:lnTo>
                <a:lnTo>
                  <a:pt x="594" y="1032"/>
                </a:lnTo>
                <a:lnTo>
                  <a:pt x="597" y="1033"/>
                </a:lnTo>
                <a:lnTo>
                  <a:pt x="597" y="1033"/>
                </a:lnTo>
                <a:lnTo>
                  <a:pt x="597" y="1026"/>
                </a:lnTo>
                <a:lnTo>
                  <a:pt x="597" y="1026"/>
                </a:lnTo>
                <a:lnTo>
                  <a:pt x="595" y="1026"/>
                </a:lnTo>
                <a:lnTo>
                  <a:pt x="591" y="1028"/>
                </a:lnTo>
                <a:lnTo>
                  <a:pt x="588" y="1028"/>
                </a:lnTo>
                <a:lnTo>
                  <a:pt x="584" y="1026"/>
                </a:lnTo>
                <a:lnTo>
                  <a:pt x="584" y="1026"/>
                </a:lnTo>
                <a:close/>
                <a:moveTo>
                  <a:pt x="2521" y="931"/>
                </a:moveTo>
                <a:lnTo>
                  <a:pt x="2521" y="931"/>
                </a:lnTo>
                <a:lnTo>
                  <a:pt x="2518" y="934"/>
                </a:lnTo>
                <a:lnTo>
                  <a:pt x="2516" y="936"/>
                </a:lnTo>
                <a:lnTo>
                  <a:pt x="2514" y="942"/>
                </a:lnTo>
                <a:lnTo>
                  <a:pt x="2514" y="942"/>
                </a:lnTo>
                <a:lnTo>
                  <a:pt x="2518" y="941"/>
                </a:lnTo>
                <a:lnTo>
                  <a:pt x="2521" y="938"/>
                </a:lnTo>
                <a:lnTo>
                  <a:pt x="2522" y="934"/>
                </a:lnTo>
                <a:lnTo>
                  <a:pt x="2521" y="931"/>
                </a:lnTo>
                <a:lnTo>
                  <a:pt x="2521" y="931"/>
                </a:lnTo>
                <a:close/>
                <a:moveTo>
                  <a:pt x="2270" y="973"/>
                </a:moveTo>
                <a:lnTo>
                  <a:pt x="2272" y="972"/>
                </a:lnTo>
                <a:lnTo>
                  <a:pt x="2275" y="962"/>
                </a:lnTo>
                <a:lnTo>
                  <a:pt x="2263" y="977"/>
                </a:lnTo>
                <a:lnTo>
                  <a:pt x="2270" y="973"/>
                </a:lnTo>
                <a:close/>
                <a:moveTo>
                  <a:pt x="81" y="733"/>
                </a:moveTo>
                <a:lnTo>
                  <a:pt x="82" y="727"/>
                </a:lnTo>
                <a:lnTo>
                  <a:pt x="84" y="723"/>
                </a:lnTo>
                <a:lnTo>
                  <a:pt x="84" y="723"/>
                </a:lnTo>
                <a:lnTo>
                  <a:pt x="78" y="730"/>
                </a:lnTo>
                <a:lnTo>
                  <a:pt x="75" y="733"/>
                </a:lnTo>
                <a:lnTo>
                  <a:pt x="74" y="737"/>
                </a:lnTo>
                <a:lnTo>
                  <a:pt x="81" y="733"/>
                </a:lnTo>
                <a:close/>
                <a:moveTo>
                  <a:pt x="1646" y="973"/>
                </a:moveTo>
                <a:lnTo>
                  <a:pt x="1646" y="973"/>
                </a:lnTo>
                <a:lnTo>
                  <a:pt x="1654" y="967"/>
                </a:lnTo>
                <a:lnTo>
                  <a:pt x="1656" y="964"/>
                </a:lnTo>
                <a:lnTo>
                  <a:pt x="1658" y="960"/>
                </a:lnTo>
                <a:lnTo>
                  <a:pt x="1658" y="960"/>
                </a:lnTo>
                <a:lnTo>
                  <a:pt x="1649" y="966"/>
                </a:lnTo>
                <a:lnTo>
                  <a:pt x="1648" y="969"/>
                </a:lnTo>
                <a:lnTo>
                  <a:pt x="1646" y="973"/>
                </a:lnTo>
                <a:lnTo>
                  <a:pt x="1646" y="973"/>
                </a:lnTo>
                <a:close/>
                <a:moveTo>
                  <a:pt x="1235" y="942"/>
                </a:moveTo>
                <a:lnTo>
                  <a:pt x="1235" y="942"/>
                </a:lnTo>
                <a:lnTo>
                  <a:pt x="1239" y="938"/>
                </a:lnTo>
                <a:lnTo>
                  <a:pt x="1243" y="934"/>
                </a:lnTo>
                <a:lnTo>
                  <a:pt x="1243" y="932"/>
                </a:lnTo>
                <a:lnTo>
                  <a:pt x="1242" y="932"/>
                </a:lnTo>
                <a:lnTo>
                  <a:pt x="1235" y="936"/>
                </a:lnTo>
                <a:lnTo>
                  <a:pt x="1235" y="936"/>
                </a:lnTo>
                <a:lnTo>
                  <a:pt x="1235" y="942"/>
                </a:lnTo>
                <a:lnTo>
                  <a:pt x="1235" y="942"/>
                </a:lnTo>
                <a:close/>
                <a:moveTo>
                  <a:pt x="1035" y="922"/>
                </a:moveTo>
                <a:lnTo>
                  <a:pt x="1035" y="922"/>
                </a:lnTo>
                <a:lnTo>
                  <a:pt x="1037" y="918"/>
                </a:lnTo>
                <a:lnTo>
                  <a:pt x="1035" y="917"/>
                </a:lnTo>
                <a:lnTo>
                  <a:pt x="1035" y="917"/>
                </a:lnTo>
                <a:lnTo>
                  <a:pt x="1032" y="917"/>
                </a:lnTo>
                <a:lnTo>
                  <a:pt x="1030" y="921"/>
                </a:lnTo>
                <a:lnTo>
                  <a:pt x="1028" y="924"/>
                </a:lnTo>
                <a:lnTo>
                  <a:pt x="1028" y="924"/>
                </a:lnTo>
                <a:lnTo>
                  <a:pt x="1028" y="925"/>
                </a:lnTo>
                <a:lnTo>
                  <a:pt x="1030" y="927"/>
                </a:lnTo>
                <a:lnTo>
                  <a:pt x="1032" y="925"/>
                </a:lnTo>
                <a:lnTo>
                  <a:pt x="1035" y="922"/>
                </a:lnTo>
                <a:close/>
                <a:moveTo>
                  <a:pt x="1935" y="920"/>
                </a:moveTo>
                <a:lnTo>
                  <a:pt x="1935" y="920"/>
                </a:lnTo>
                <a:lnTo>
                  <a:pt x="1933" y="918"/>
                </a:lnTo>
                <a:lnTo>
                  <a:pt x="1933" y="917"/>
                </a:lnTo>
                <a:lnTo>
                  <a:pt x="1932" y="915"/>
                </a:lnTo>
                <a:lnTo>
                  <a:pt x="1930" y="915"/>
                </a:lnTo>
                <a:lnTo>
                  <a:pt x="1926" y="918"/>
                </a:lnTo>
                <a:lnTo>
                  <a:pt x="1926" y="918"/>
                </a:lnTo>
                <a:lnTo>
                  <a:pt x="1926" y="920"/>
                </a:lnTo>
                <a:lnTo>
                  <a:pt x="1928" y="922"/>
                </a:lnTo>
                <a:lnTo>
                  <a:pt x="1928" y="924"/>
                </a:lnTo>
                <a:lnTo>
                  <a:pt x="1929" y="924"/>
                </a:lnTo>
                <a:lnTo>
                  <a:pt x="1930" y="922"/>
                </a:lnTo>
                <a:lnTo>
                  <a:pt x="1935" y="920"/>
                </a:lnTo>
                <a:lnTo>
                  <a:pt x="1935" y="920"/>
                </a:lnTo>
                <a:close/>
                <a:moveTo>
                  <a:pt x="659" y="1038"/>
                </a:moveTo>
                <a:lnTo>
                  <a:pt x="659" y="1038"/>
                </a:lnTo>
                <a:lnTo>
                  <a:pt x="659" y="1032"/>
                </a:lnTo>
                <a:lnTo>
                  <a:pt x="659" y="1029"/>
                </a:lnTo>
                <a:lnTo>
                  <a:pt x="657" y="1028"/>
                </a:lnTo>
                <a:lnTo>
                  <a:pt x="657" y="1028"/>
                </a:lnTo>
                <a:lnTo>
                  <a:pt x="657" y="1029"/>
                </a:lnTo>
                <a:lnTo>
                  <a:pt x="656" y="1031"/>
                </a:lnTo>
                <a:lnTo>
                  <a:pt x="653" y="1035"/>
                </a:lnTo>
                <a:lnTo>
                  <a:pt x="652" y="1038"/>
                </a:lnTo>
                <a:lnTo>
                  <a:pt x="653" y="1038"/>
                </a:lnTo>
                <a:lnTo>
                  <a:pt x="654" y="1039"/>
                </a:lnTo>
                <a:lnTo>
                  <a:pt x="659" y="1038"/>
                </a:lnTo>
                <a:lnTo>
                  <a:pt x="659" y="1038"/>
                </a:lnTo>
                <a:close/>
                <a:moveTo>
                  <a:pt x="2811" y="914"/>
                </a:moveTo>
                <a:lnTo>
                  <a:pt x="2811" y="914"/>
                </a:lnTo>
                <a:lnTo>
                  <a:pt x="2806" y="918"/>
                </a:lnTo>
                <a:lnTo>
                  <a:pt x="2804" y="921"/>
                </a:lnTo>
                <a:lnTo>
                  <a:pt x="2803" y="924"/>
                </a:lnTo>
                <a:lnTo>
                  <a:pt x="2803" y="924"/>
                </a:lnTo>
                <a:lnTo>
                  <a:pt x="2807" y="922"/>
                </a:lnTo>
                <a:lnTo>
                  <a:pt x="2810" y="921"/>
                </a:lnTo>
                <a:lnTo>
                  <a:pt x="2811" y="917"/>
                </a:lnTo>
                <a:lnTo>
                  <a:pt x="2811" y="914"/>
                </a:lnTo>
                <a:lnTo>
                  <a:pt x="2811" y="914"/>
                </a:lnTo>
                <a:close/>
                <a:moveTo>
                  <a:pt x="213" y="735"/>
                </a:moveTo>
                <a:lnTo>
                  <a:pt x="213" y="735"/>
                </a:lnTo>
                <a:lnTo>
                  <a:pt x="215" y="734"/>
                </a:lnTo>
                <a:lnTo>
                  <a:pt x="215" y="731"/>
                </a:lnTo>
                <a:lnTo>
                  <a:pt x="213" y="726"/>
                </a:lnTo>
                <a:lnTo>
                  <a:pt x="210" y="723"/>
                </a:lnTo>
                <a:lnTo>
                  <a:pt x="210" y="723"/>
                </a:lnTo>
                <a:lnTo>
                  <a:pt x="210" y="727"/>
                </a:lnTo>
                <a:lnTo>
                  <a:pt x="210" y="727"/>
                </a:lnTo>
                <a:lnTo>
                  <a:pt x="212" y="733"/>
                </a:lnTo>
                <a:lnTo>
                  <a:pt x="213" y="735"/>
                </a:lnTo>
                <a:lnTo>
                  <a:pt x="213" y="735"/>
                </a:lnTo>
                <a:close/>
              </a:path>
            </a:pathLst>
          </a:custGeom>
          <a:solidFill>
            <a:schemeClr val="accent5">
              <a:lumMod val="60000"/>
              <a:lumOff val="40000"/>
            </a:schemeClr>
          </a:solidFill>
          <a:ln w="9525">
            <a:solidFill>
              <a:schemeClr val="tx1"/>
            </a:solid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 name="PA_任意多边形 128"/>
          <p:cNvSpPr>
            <a:spLocks noEditPoints="1"/>
          </p:cNvSpPr>
          <p:nvPr>
            <p:custDataLst>
              <p:tags r:id="rId5"/>
            </p:custDataLst>
          </p:nvPr>
        </p:nvSpPr>
        <p:spPr bwMode="auto">
          <a:xfrm rot="16872956">
            <a:off x="3212593" y="2839055"/>
            <a:ext cx="1298987" cy="615608"/>
          </a:xfrm>
          <a:custGeom>
            <a:cxnLst>
              <a:cxn ang="0">
                <a:pos x="7" y="475"/>
              </a:cxn>
              <a:cxn ang="0">
                <a:pos x="2824" y="83"/>
              </a:cxn>
              <a:cxn ang="0">
                <a:pos x="649" y="1056"/>
              </a:cxn>
              <a:cxn ang="0">
                <a:pos x="2076" y="27"/>
              </a:cxn>
              <a:cxn ang="0">
                <a:pos x="172" y="526"/>
              </a:cxn>
              <a:cxn ang="0">
                <a:pos x="1718" y="1039"/>
              </a:cxn>
              <a:cxn ang="0">
                <a:pos x="1774" y="1068"/>
              </a:cxn>
              <a:cxn ang="0">
                <a:pos x="1781" y="1032"/>
              </a:cxn>
              <a:cxn ang="0">
                <a:pos x="333" y="936"/>
              </a:cxn>
              <a:cxn ang="0">
                <a:pos x="392" y="925"/>
              </a:cxn>
              <a:cxn ang="0">
                <a:pos x="363" y="1000"/>
              </a:cxn>
              <a:cxn ang="0">
                <a:pos x="503" y="880"/>
              </a:cxn>
              <a:cxn ang="0">
                <a:pos x="1070" y="1002"/>
              </a:cxn>
              <a:cxn ang="0">
                <a:pos x="1231" y="969"/>
              </a:cxn>
              <a:cxn ang="0">
                <a:pos x="1562" y="1066"/>
              </a:cxn>
              <a:cxn ang="0">
                <a:pos x="2570" y="952"/>
              </a:cxn>
              <a:cxn ang="0">
                <a:pos x="2350" y="939"/>
              </a:cxn>
              <a:cxn ang="0">
                <a:pos x="2269" y="1060"/>
              </a:cxn>
              <a:cxn ang="0">
                <a:pos x="2003" y="943"/>
              </a:cxn>
              <a:cxn ang="0">
                <a:pos x="290" y="863"/>
              </a:cxn>
              <a:cxn ang="0">
                <a:pos x="2193" y="1080"/>
              </a:cxn>
              <a:cxn ang="0">
                <a:pos x="444" y="1031"/>
              </a:cxn>
              <a:cxn ang="0">
                <a:pos x="1999" y="1059"/>
              </a:cxn>
              <a:cxn ang="0">
                <a:pos x="2788" y="924"/>
              </a:cxn>
              <a:cxn ang="0">
                <a:pos x="1208" y="1000"/>
              </a:cxn>
              <a:cxn ang="0">
                <a:pos x="1020" y="1032"/>
              </a:cxn>
              <a:cxn ang="0">
                <a:pos x="1107" y="1032"/>
              </a:cxn>
              <a:cxn ang="0">
                <a:pos x="2071" y="1081"/>
              </a:cxn>
              <a:cxn ang="0">
                <a:pos x="1980" y="938"/>
              </a:cxn>
              <a:cxn ang="0">
                <a:pos x="46" y="415"/>
              </a:cxn>
              <a:cxn ang="0">
                <a:pos x="886" y="1049"/>
              </a:cxn>
              <a:cxn ang="0">
                <a:pos x="867" y="1023"/>
              </a:cxn>
              <a:cxn ang="0">
                <a:pos x="151" y="558"/>
              </a:cxn>
              <a:cxn ang="0">
                <a:pos x="28" y="478"/>
              </a:cxn>
              <a:cxn ang="0">
                <a:pos x="116" y="433"/>
              </a:cxn>
              <a:cxn ang="0">
                <a:pos x="1842" y="1067"/>
              </a:cxn>
              <a:cxn ang="0">
                <a:pos x="958" y="921"/>
              </a:cxn>
              <a:cxn ang="0">
                <a:pos x="50" y="891"/>
              </a:cxn>
              <a:cxn ang="0">
                <a:pos x="209" y="842"/>
              </a:cxn>
              <a:cxn ang="0">
                <a:pos x="595" y="904"/>
              </a:cxn>
              <a:cxn ang="0">
                <a:pos x="1419" y="903"/>
              </a:cxn>
              <a:cxn ang="0">
                <a:pos x="129" y="571"/>
              </a:cxn>
              <a:cxn ang="0">
                <a:pos x="668" y="1009"/>
              </a:cxn>
              <a:cxn ang="0">
                <a:pos x="54" y="727"/>
              </a:cxn>
              <a:cxn ang="0">
                <a:pos x="146" y="428"/>
              </a:cxn>
              <a:cxn ang="0">
                <a:pos x="40" y="824"/>
              </a:cxn>
              <a:cxn ang="0">
                <a:pos x="300" y="922"/>
              </a:cxn>
              <a:cxn ang="0">
                <a:pos x="234" y="807"/>
              </a:cxn>
              <a:cxn ang="0">
                <a:pos x="2516" y="34"/>
              </a:cxn>
              <a:cxn ang="0">
                <a:pos x="2397" y="1012"/>
              </a:cxn>
              <a:cxn ang="0">
                <a:pos x="2110" y="911"/>
              </a:cxn>
              <a:cxn ang="0">
                <a:pos x="179" y="845"/>
              </a:cxn>
              <a:cxn ang="0">
                <a:pos x="1700" y="907"/>
              </a:cxn>
              <a:cxn ang="0">
                <a:pos x="1617" y="931"/>
              </a:cxn>
              <a:cxn ang="0">
                <a:pos x="2731" y="1011"/>
              </a:cxn>
              <a:cxn ang="0">
                <a:pos x="1645" y="1053"/>
              </a:cxn>
              <a:cxn ang="0">
                <a:pos x="462" y="1005"/>
              </a:cxn>
              <a:cxn ang="0">
                <a:pos x="2332" y="969"/>
              </a:cxn>
              <a:cxn ang="0">
                <a:pos x="2433" y="946"/>
              </a:cxn>
              <a:cxn ang="0">
                <a:pos x="1077" y="998"/>
              </a:cxn>
              <a:cxn ang="0">
                <a:pos x="2776" y="941"/>
              </a:cxn>
              <a:cxn ang="0">
                <a:pos x="82" y="727"/>
              </a:cxn>
              <a:cxn ang="0">
                <a:pos x="1930" y="922"/>
              </a:cxn>
            </a:cxnLst>
            <a:rect b="b" l="0" r="r" t="0"/>
            <a:pathLst>
              <a:path h="1098" w="2921">
                <a:moveTo>
                  <a:pt x="633" y="1063"/>
                </a:moveTo>
                <a:lnTo>
                  <a:pt x="633" y="1063"/>
                </a:lnTo>
                <a:lnTo>
                  <a:pt x="629" y="1063"/>
                </a:lnTo>
                <a:lnTo>
                  <a:pt x="626" y="1063"/>
                </a:lnTo>
                <a:lnTo>
                  <a:pt x="625" y="1060"/>
                </a:lnTo>
                <a:lnTo>
                  <a:pt x="626" y="1054"/>
                </a:lnTo>
                <a:lnTo>
                  <a:pt x="626" y="1054"/>
                </a:lnTo>
                <a:lnTo>
                  <a:pt x="586" y="1053"/>
                </a:lnTo>
                <a:lnTo>
                  <a:pt x="542" y="1053"/>
                </a:lnTo>
                <a:lnTo>
                  <a:pt x="452" y="1052"/>
                </a:lnTo>
                <a:lnTo>
                  <a:pt x="406" y="1050"/>
                </a:lnTo>
                <a:lnTo>
                  <a:pt x="362" y="1046"/>
                </a:lnTo>
                <a:lnTo>
                  <a:pt x="320" y="1042"/>
                </a:lnTo>
                <a:lnTo>
                  <a:pt x="279" y="1035"/>
                </a:lnTo>
                <a:lnTo>
                  <a:pt x="279" y="1035"/>
                </a:lnTo>
                <a:lnTo>
                  <a:pt x="278" y="1035"/>
                </a:lnTo>
                <a:lnTo>
                  <a:pt x="275" y="1036"/>
                </a:lnTo>
                <a:lnTo>
                  <a:pt x="268" y="1042"/>
                </a:lnTo>
                <a:lnTo>
                  <a:pt x="265" y="1043"/>
                </a:lnTo>
                <a:lnTo>
                  <a:pt x="262" y="1043"/>
                </a:lnTo>
                <a:lnTo>
                  <a:pt x="260" y="1043"/>
                </a:lnTo>
                <a:lnTo>
                  <a:pt x="257" y="1039"/>
                </a:lnTo>
                <a:lnTo>
                  <a:pt x="257" y="1039"/>
                </a:lnTo>
                <a:lnTo>
                  <a:pt x="254" y="1036"/>
                </a:lnTo>
                <a:lnTo>
                  <a:pt x="250" y="1033"/>
                </a:lnTo>
                <a:lnTo>
                  <a:pt x="243" y="1032"/>
                </a:lnTo>
                <a:lnTo>
                  <a:pt x="237" y="1032"/>
                </a:lnTo>
                <a:lnTo>
                  <a:pt x="223" y="1033"/>
                </a:lnTo>
                <a:lnTo>
                  <a:pt x="210" y="1033"/>
                </a:lnTo>
                <a:lnTo>
                  <a:pt x="210" y="1033"/>
                </a:lnTo>
                <a:lnTo>
                  <a:pt x="181" y="1031"/>
                </a:lnTo>
                <a:lnTo>
                  <a:pt x="154" y="1025"/>
                </a:lnTo>
                <a:lnTo>
                  <a:pt x="130" y="1018"/>
                </a:lnTo>
                <a:lnTo>
                  <a:pt x="106" y="1008"/>
                </a:lnTo>
                <a:lnTo>
                  <a:pt x="85" y="998"/>
                </a:lnTo>
                <a:lnTo>
                  <a:pt x="64" y="987"/>
                </a:lnTo>
                <a:lnTo>
                  <a:pt x="45" y="974"/>
                </a:lnTo>
                <a:lnTo>
                  <a:pt x="26" y="962"/>
                </a:lnTo>
                <a:lnTo>
                  <a:pt x="26" y="962"/>
                </a:lnTo>
                <a:lnTo>
                  <a:pt x="18" y="934"/>
                </a:lnTo>
                <a:lnTo>
                  <a:pt x="11" y="904"/>
                </a:lnTo>
                <a:lnTo>
                  <a:pt x="7" y="875"/>
                </a:lnTo>
                <a:lnTo>
                  <a:pt x="4" y="845"/>
                </a:lnTo>
                <a:lnTo>
                  <a:pt x="2" y="814"/>
                </a:lnTo>
                <a:lnTo>
                  <a:pt x="4" y="785"/>
                </a:lnTo>
                <a:lnTo>
                  <a:pt x="7" y="755"/>
                </a:lnTo>
                <a:lnTo>
                  <a:pt x="11" y="727"/>
                </a:lnTo>
                <a:lnTo>
                  <a:pt x="11" y="727"/>
                </a:lnTo>
                <a:lnTo>
                  <a:pt x="7" y="629"/>
                </a:lnTo>
                <a:lnTo>
                  <a:pt x="5" y="578"/>
                </a:lnTo>
                <a:lnTo>
                  <a:pt x="5" y="526"/>
                </a:lnTo>
                <a:lnTo>
                  <a:pt x="7" y="475"/>
                </a:lnTo>
                <a:lnTo>
                  <a:pt x="8" y="423"/>
                </a:lnTo>
                <a:lnTo>
                  <a:pt x="11" y="374"/>
                </a:lnTo>
                <a:lnTo>
                  <a:pt x="16" y="326"/>
                </a:lnTo>
                <a:lnTo>
                  <a:pt x="16" y="326"/>
                </a:lnTo>
                <a:lnTo>
                  <a:pt x="14" y="331"/>
                </a:lnTo>
                <a:lnTo>
                  <a:pt x="11" y="335"/>
                </a:lnTo>
                <a:lnTo>
                  <a:pt x="7" y="339"/>
                </a:lnTo>
                <a:lnTo>
                  <a:pt x="4" y="341"/>
                </a:lnTo>
                <a:lnTo>
                  <a:pt x="0" y="341"/>
                </a:lnTo>
                <a:lnTo>
                  <a:pt x="0" y="341"/>
                </a:lnTo>
                <a:lnTo>
                  <a:pt x="40" y="273"/>
                </a:lnTo>
                <a:lnTo>
                  <a:pt x="82" y="208"/>
                </a:lnTo>
                <a:lnTo>
                  <a:pt x="104" y="178"/>
                </a:lnTo>
                <a:lnTo>
                  <a:pt x="126" y="147"/>
                </a:lnTo>
                <a:lnTo>
                  <a:pt x="148" y="117"/>
                </a:lnTo>
                <a:lnTo>
                  <a:pt x="172" y="89"/>
                </a:lnTo>
                <a:lnTo>
                  <a:pt x="172" y="89"/>
                </a:lnTo>
                <a:lnTo>
                  <a:pt x="178" y="74"/>
                </a:lnTo>
                <a:lnTo>
                  <a:pt x="185" y="61"/>
                </a:lnTo>
                <a:lnTo>
                  <a:pt x="195" y="51"/>
                </a:lnTo>
                <a:lnTo>
                  <a:pt x="205" y="41"/>
                </a:lnTo>
                <a:lnTo>
                  <a:pt x="217" y="34"/>
                </a:lnTo>
                <a:lnTo>
                  <a:pt x="231" y="29"/>
                </a:lnTo>
                <a:lnTo>
                  <a:pt x="245" y="23"/>
                </a:lnTo>
                <a:lnTo>
                  <a:pt x="262" y="19"/>
                </a:lnTo>
                <a:lnTo>
                  <a:pt x="262" y="19"/>
                </a:lnTo>
                <a:lnTo>
                  <a:pt x="281" y="13"/>
                </a:lnTo>
                <a:lnTo>
                  <a:pt x="299" y="10"/>
                </a:lnTo>
                <a:lnTo>
                  <a:pt x="340" y="5"/>
                </a:lnTo>
                <a:lnTo>
                  <a:pt x="383" y="2"/>
                </a:lnTo>
                <a:lnTo>
                  <a:pt x="428" y="0"/>
                </a:lnTo>
                <a:lnTo>
                  <a:pt x="475" y="0"/>
                </a:lnTo>
                <a:lnTo>
                  <a:pt x="519" y="3"/>
                </a:lnTo>
                <a:lnTo>
                  <a:pt x="608" y="9"/>
                </a:lnTo>
                <a:lnTo>
                  <a:pt x="608" y="9"/>
                </a:lnTo>
                <a:lnTo>
                  <a:pt x="715" y="6"/>
                </a:lnTo>
                <a:lnTo>
                  <a:pt x="819" y="6"/>
                </a:lnTo>
                <a:lnTo>
                  <a:pt x="1030" y="8"/>
                </a:lnTo>
                <a:lnTo>
                  <a:pt x="1134" y="8"/>
                </a:lnTo>
                <a:lnTo>
                  <a:pt x="1239" y="8"/>
                </a:lnTo>
                <a:lnTo>
                  <a:pt x="1346" y="5"/>
                </a:lnTo>
                <a:lnTo>
                  <a:pt x="1451" y="0"/>
                </a:lnTo>
                <a:lnTo>
                  <a:pt x="2653" y="23"/>
                </a:lnTo>
                <a:lnTo>
                  <a:pt x="2653" y="23"/>
                </a:lnTo>
                <a:lnTo>
                  <a:pt x="2681" y="24"/>
                </a:lnTo>
                <a:lnTo>
                  <a:pt x="2706" y="27"/>
                </a:lnTo>
                <a:lnTo>
                  <a:pt x="2730" y="33"/>
                </a:lnTo>
                <a:lnTo>
                  <a:pt x="2752" y="40"/>
                </a:lnTo>
                <a:lnTo>
                  <a:pt x="2772" y="48"/>
                </a:lnTo>
                <a:lnTo>
                  <a:pt x="2790" y="58"/>
                </a:lnTo>
                <a:lnTo>
                  <a:pt x="2809" y="69"/>
                </a:lnTo>
                <a:lnTo>
                  <a:pt x="2824" y="83"/>
                </a:lnTo>
                <a:lnTo>
                  <a:pt x="2838" y="97"/>
                </a:lnTo>
                <a:lnTo>
                  <a:pt x="2849" y="114"/>
                </a:lnTo>
                <a:lnTo>
                  <a:pt x="2861" y="131"/>
                </a:lnTo>
                <a:lnTo>
                  <a:pt x="2870" y="151"/>
                </a:lnTo>
                <a:lnTo>
                  <a:pt x="2879" y="171"/>
                </a:lnTo>
                <a:lnTo>
                  <a:pt x="2884" y="193"/>
                </a:lnTo>
                <a:lnTo>
                  <a:pt x="2890" y="215"/>
                </a:lnTo>
                <a:lnTo>
                  <a:pt x="2894" y="239"/>
                </a:lnTo>
                <a:lnTo>
                  <a:pt x="2894" y="239"/>
                </a:lnTo>
                <a:lnTo>
                  <a:pt x="2893" y="270"/>
                </a:lnTo>
                <a:lnTo>
                  <a:pt x="2893" y="301"/>
                </a:lnTo>
                <a:lnTo>
                  <a:pt x="2896" y="363"/>
                </a:lnTo>
                <a:lnTo>
                  <a:pt x="2901" y="423"/>
                </a:lnTo>
                <a:lnTo>
                  <a:pt x="2907" y="482"/>
                </a:lnTo>
                <a:lnTo>
                  <a:pt x="2907" y="482"/>
                </a:lnTo>
                <a:lnTo>
                  <a:pt x="2910" y="516"/>
                </a:lnTo>
                <a:lnTo>
                  <a:pt x="2911" y="551"/>
                </a:lnTo>
                <a:lnTo>
                  <a:pt x="2913" y="619"/>
                </a:lnTo>
                <a:lnTo>
                  <a:pt x="2914" y="688"/>
                </a:lnTo>
                <a:lnTo>
                  <a:pt x="2917" y="723"/>
                </a:lnTo>
                <a:lnTo>
                  <a:pt x="2921" y="758"/>
                </a:lnTo>
                <a:lnTo>
                  <a:pt x="2921" y="758"/>
                </a:lnTo>
                <a:lnTo>
                  <a:pt x="2900" y="800"/>
                </a:lnTo>
                <a:lnTo>
                  <a:pt x="2879" y="841"/>
                </a:lnTo>
                <a:lnTo>
                  <a:pt x="2855" y="882"/>
                </a:lnTo>
                <a:lnTo>
                  <a:pt x="2831" y="920"/>
                </a:lnTo>
                <a:lnTo>
                  <a:pt x="2804" y="956"/>
                </a:lnTo>
                <a:lnTo>
                  <a:pt x="2790" y="973"/>
                </a:lnTo>
                <a:lnTo>
                  <a:pt x="2775" y="990"/>
                </a:lnTo>
                <a:lnTo>
                  <a:pt x="2759" y="1005"/>
                </a:lnTo>
                <a:lnTo>
                  <a:pt x="2743" y="1021"/>
                </a:lnTo>
                <a:lnTo>
                  <a:pt x="2726" y="1036"/>
                </a:lnTo>
                <a:lnTo>
                  <a:pt x="2709" y="1050"/>
                </a:lnTo>
                <a:lnTo>
                  <a:pt x="2709" y="1050"/>
                </a:lnTo>
                <a:lnTo>
                  <a:pt x="2699" y="1056"/>
                </a:lnTo>
                <a:lnTo>
                  <a:pt x="2689" y="1061"/>
                </a:lnTo>
                <a:lnTo>
                  <a:pt x="2668" y="1070"/>
                </a:lnTo>
                <a:lnTo>
                  <a:pt x="2644" y="1077"/>
                </a:lnTo>
                <a:lnTo>
                  <a:pt x="2619" y="1081"/>
                </a:lnTo>
                <a:lnTo>
                  <a:pt x="2594" y="1085"/>
                </a:lnTo>
                <a:lnTo>
                  <a:pt x="2565" y="1087"/>
                </a:lnTo>
                <a:lnTo>
                  <a:pt x="2508" y="1090"/>
                </a:lnTo>
                <a:lnTo>
                  <a:pt x="2508" y="1090"/>
                </a:lnTo>
                <a:lnTo>
                  <a:pt x="2363" y="1092"/>
                </a:lnTo>
                <a:lnTo>
                  <a:pt x="2224" y="1095"/>
                </a:lnTo>
                <a:lnTo>
                  <a:pt x="1942" y="1098"/>
                </a:lnTo>
                <a:lnTo>
                  <a:pt x="1942" y="1098"/>
                </a:lnTo>
                <a:lnTo>
                  <a:pt x="1909" y="1098"/>
                </a:lnTo>
                <a:lnTo>
                  <a:pt x="1880" y="1098"/>
                </a:lnTo>
                <a:lnTo>
                  <a:pt x="1818" y="1095"/>
                </a:lnTo>
                <a:lnTo>
                  <a:pt x="649" y="1056"/>
                </a:lnTo>
                <a:lnTo>
                  <a:pt x="649" y="1056"/>
                </a:lnTo>
                <a:lnTo>
                  <a:pt x="645" y="1057"/>
                </a:lnTo>
                <a:lnTo>
                  <a:pt x="640" y="1059"/>
                </a:lnTo>
                <a:lnTo>
                  <a:pt x="633" y="1063"/>
                </a:lnTo>
                <a:lnTo>
                  <a:pt x="633" y="1063"/>
                </a:lnTo>
                <a:close/>
                <a:moveTo>
                  <a:pt x="2785" y="862"/>
                </a:moveTo>
                <a:lnTo>
                  <a:pt x="2785" y="862"/>
                </a:lnTo>
                <a:lnTo>
                  <a:pt x="2797" y="860"/>
                </a:lnTo>
                <a:lnTo>
                  <a:pt x="2809" y="858"/>
                </a:lnTo>
                <a:lnTo>
                  <a:pt x="2820" y="853"/>
                </a:lnTo>
                <a:lnTo>
                  <a:pt x="2830" y="849"/>
                </a:lnTo>
                <a:lnTo>
                  <a:pt x="2838" y="844"/>
                </a:lnTo>
                <a:lnTo>
                  <a:pt x="2848" y="838"/>
                </a:lnTo>
                <a:lnTo>
                  <a:pt x="2855" y="832"/>
                </a:lnTo>
                <a:lnTo>
                  <a:pt x="2862" y="824"/>
                </a:lnTo>
                <a:lnTo>
                  <a:pt x="2869" y="817"/>
                </a:lnTo>
                <a:lnTo>
                  <a:pt x="2875" y="808"/>
                </a:lnTo>
                <a:lnTo>
                  <a:pt x="2886" y="790"/>
                </a:lnTo>
                <a:lnTo>
                  <a:pt x="2893" y="769"/>
                </a:lnTo>
                <a:lnTo>
                  <a:pt x="2900" y="748"/>
                </a:lnTo>
                <a:lnTo>
                  <a:pt x="2900" y="748"/>
                </a:lnTo>
                <a:lnTo>
                  <a:pt x="2899" y="688"/>
                </a:lnTo>
                <a:lnTo>
                  <a:pt x="2897" y="629"/>
                </a:lnTo>
                <a:lnTo>
                  <a:pt x="2893" y="512"/>
                </a:lnTo>
                <a:lnTo>
                  <a:pt x="2884" y="395"/>
                </a:lnTo>
                <a:lnTo>
                  <a:pt x="2877" y="279"/>
                </a:lnTo>
                <a:lnTo>
                  <a:pt x="2877" y="279"/>
                </a:lnTo>
                <a:lnTo>
                  <a:pt x="2877" y="260"/>
                </a:lnTo>
                <a:lnTo>
                  <a:pt x="2877" y="244"/>
                </a:lnTo>
                <a:lnTo>
                  <a:pt x="2876" y="227"/>
                </a:lnTo>
                <a:lnTo>
                  <a:pt x="2873" y="211"/>
                </a:lnTo>
                <a:lnTo>
                  <a:pt x="2869" y="196"/>
                </a:lnTo>
                <a:lnTo>
                  <a:pt x="2865" y="182"/>
                </a:lnTo>
                <a:lnTo>
                  <a:pt x="2861" y="169"/>
                </a:lnTo>
                <a:lnTo>
                  <a:pt x="2854" y="155"/>
                </a:lnTo>
                <a:lnTo>
                  <a:pt x="2848" y="144"/>
                </a:lnTo>
                <a:lnTo>
                  <a:pt x="2840" y="133"/>
                </a:lnTo>
                <a:lnTo>
                  <a:pt x="2824" y="111"/>
                </a:lnTo>
                <a:lnTo>
                  <a:pt x="2806" y="92"/>
                </a:lnTo>
                <a:lnTo>
                  <a:pt x="2786" y="75"/>
                </a:lnTo>
                <a:lnTo>
                  <a:pt x="2786" y="75"/>
                </a:lnTo>
                <a:lnTo>
                  <a:pt x="2734" y="68"/>
                </a:lnTo>
                <a:lnTo>
                  <a:pt x="2682" y="62"/>
                </a:lnTo>
                <a:lnTo>
                  <a:pt x="2629" y="60"/>
                </a:lnTo>
                <a:lnTo>
                  <a:pt x="2574" y="55"/>
                </a:lnTo>
                <a:lnTo>
                  <a:pt x="2466" y="50"/>
                </a:lnTo>
                <a:lnTo>
                  <a:pt x="2412" y="45"/>
                </a:lnTo>
                <a:lnTo>
                  <a:pt x="2360" y="41"/>
                </a:lnTo>
                <a:lnTo>
                  <a:pt x="2360" y="41"/>
                </a:lnTo>
                <a:lnTo>
                  <a:pt x="2314" y="37"/>
                </a:lnTo>
                <a:lnTo>
                  <a:pt x="2268" y="34"/>
                </a:lnTo>
                <a:lnTo>
                  <a:pt x="2172" y="30"/>
                </a:lnTo>
                <a:lnTo>
                  <a:pt x="2076" y="27"/>
                </a:lnTo>
                <a:lnTo>
                  <a:pt x="1980" y="27"/>
                </a:lnTo>
                <a:lnTo>
                  <a:pt x="1786" y="27"/>
                </a:lnTo>
                <a:lnTo>
                  <a:pt x="1689" y="26"/>
                </a:lnTo>
                <a:lnTo>
                  <a:pt x="1593" y="22"/>
                </a:lnTo>
                <a:lnTo>
                  <a:pt x="1593" y="22"/>
                </a:lnTo>
                <a:lnTo>
                  <a:pt x="1550" y="20"/>
                </a:lnTo>
                <a:lnTo>
                  <a:pt x="1505" y="19"/>
                </a:lnTo>
                <a:lnTo>
                  <a:pt x="1416" y="19"/>
                </a:lnTo>
                <a:lnTo>
                  <a:pt x="1329" y="22"/>
                </a:lnTo>
                <a:lnTo>
                  <a:pt x="1243" y="24"/>
                </a:lnTo>
                <a:lnTo>
                  <a:pt x="1157" y="27"/>
                </a:lnTo>
                <a:lnTo>
                  <a:pt x="1070" y="30"/>
                </a:lnTo>
                <a:lnTo>
                  <a:pt x="986" y="30"/>
                </a:lnTo>
                <a:lnTo>
                  <a:pt x="942" y="29"/>
                </a:lnTo>
                <a:lnTo>
                  <a:pt x="900" y="27"/>
                </a:lnTo>
                <a:lnTo>
                  <a:pt x="900" y="27"/>
                </a:lnTo>
                <a:lnTo>
                  <a:pt x="848" y="26"/>
                </a:lnTo>
                <a:lnTo>
                  <a:pt x="796" y="24"/>
                </a:lnTo>
                <a:lnTo>
                  <a:pt x="694" y="26"/>
                </a:lnTo>
                <a:lnTo>
                  <a:pt x="642" y="27"/>
                </a:lnTo>
                <a:lnTo>
                  <a:pt x="590" y="27"/>
                </a:lnTo>
                <a:lnTo>
                  <a:pt x="536" y="26"/>
                </a:lnTo>
                <a:lnTo>
                  <a:pt x="483" y="22"/>
                </a:lnTo>
                <a:lnTo>
                  <a:pt x="483" y="22"/>
                </a:lnTo>
                <a:lnTo>
                  <a:pt x="487" y="24"/>
                </a:lnTo>
                <a:lnTo>
                  <a:pt x="493" y="27"/>
                </a:lnTo>
                <a:lnTo>
                  <a:pt x="493" y="27"/>
                </a:lnTo>
                <a:lnTo>
                  <a:pt x="489" y="29"/>
                </a:lnTo>
                <a:lnTo>
                  <a:pt x="484" y="27"/>
                </a:lnTo>
                <a:lnTo>
                  <a:pt x="477" y="26"/>
                </a:lnTo>
                <a:lnTo>
                  <a:pt x="477" y="26"/>
                </a:lnTo>
                <a:lnTo>
                  <a:pt x="448" y="24"/>
                </a:lnTo>
                <a:lnTo>
                  <a:pt x="418" y="26"/>
                </a:lnTo>
                <a:lnTo>
                  <a:pt x="359" y="29"/>
                </a:lnTo>
                <a:lnTo>
                  <a:pt x="302" y="33"/>
                </a:lnTo>
                <a:lnTo>
                  <a:pt x="248" y="38"/>
                </a:lnTo>
                <a:lnTo>
                  <a:pt x="248" y="38"/>
                </a:lnTo>
                <a:lnTo>
                  <a:pt x="240" y="44"/>
                </a:lnTo>
                <a:lnTo>
                  <a:pt x="231" y="50"/>
                </a:lnTo>
                <a:lnTo>
                  <a:pt x="217" y="64"/>
                </a:lnTo>
                <a:lnTo>
                  <a:pt x="193" y="90"/>
                </a:lnTo>
                <a:lnTo>
                  <a:pt x="193" y="90"/>
                </a:lnTo>
                <a:lnTo>
                  <a:pt x="188" y="106"/>
                </a:lnTo>
                <a:lnTo>
                  <a:pt x="185" y="123"/>
                </a:lnTo>
                <a:lnTo>
                  <a:pt x="181" y="138"/>
                </a:lnTo>
                <a:lnTo>
                  <a:pt x="175" y="155"/>
                </a:lnTo>
                <a:lnTo>
                  <a:pt x="175" y="155"/>
                </a:lnTo>
                <a:lnTo>
                  <a:pt x="171" y="275"/>
                </a:lnTo>
                <a:lnTo>
                  <a:pt x="170" y="336"/>
                </a:lnTo>
                <a:lnTo>
                  <a:pt x="170" y="400"/>
                </a:lnTo>
                <a:lnTo>
                  <a:pt x="171" y="463"/>
                </a:lnTo>
                <a:lnTo>
                  <a:pt x="172" y="526"/>
                </a:lnTo>
                <a:lnTo>
                  <a:pt x="177" y="588"/>
                </a:lnTo>
                <a:lnTo>
                  <a:pt x="182" y="648"/>
                </a:lnTo>
                <a:lnTo>
                  <a:pt x="182" y="648"/>
                </a:lnTo>
                <a:lnTo>
                  <a:pt x="189" y="676"/>
                </a:lnTo>
                <a:lnTo>
                  <a:pt x="198" y="705"/>
                </a:lnTo>
                <a:lnTo>
                  <a:pt x="208" y="731"/>
                </a:lnTo>
                <a:lnTo>
                  <a:pt x="219" y="755"/>
                </a:lnTo>
                <a:lnTo>
                  <a:pt x="231" y="779"/>
                </a:lnTo>
                <a:lnTo>
                  <a:pt x="245" y="799"/>
                </a:lnTo>
                <a:lnTo>
                  <a:pt x="254" y="808"/>
                </a:lnTo>
                <a:lnTo>
                  <a:pt x="262" y="817"/>
                </a:lnTo>
                <a:lnTo>
                  <a:pt x="271" y="824"/>
                </a:lnTo>
                <a:lnTo>
                  <a:pt x="281" y="831"/>
                </a:lnTo>
                <a:lnTo>
                  <a:pt x="281" y="831"/>
                </a:lnTo>
                <a:lnTo>
                  <a:pt x="302" y="837"/>
                </a:lnTo>
                <a:lnTo>
                  <a:pt x="321" y="841"/>
                </a:lnTo>
                <a:lnTo>
                  <a:pt x="363" y="846"/>
                </a:lnTo>
                <a:lnTo>
                  <a:pt x="408" y="849"/>
                </a:lnTo>
                <a:lnTo>
                  <a:pt x="453" y="851"/>
                </a:lnTo>
                <a:lnTo>
                  <a:pt x="498" y="851"/>
                </a:lnTo>
                <a:lnTo>
                  <a:pt x="543" y="849"/>
                </a:lnTo>
                <a:lnTo>
                  <a:pt x="632" y="848"/>
                </a:lnTo>
                <a:lnTo>
                  <a:pt x="632" y="848"/>
                </a:lnTo>
                <a:lnTo>
                  <a:pt x="791" y="849"/>
                </a:lnTo>
                <a:lnTo>
                  <a:pt x="948" y="852"/>
                </a:lnTo>
                <a:lnTo>
                  <a:pt x="1104" y="855"/>
                </a:lnTo>
                <a:lnTo>
                  <a:pt x="1259" y="859"/>
                </a:lnTo>
                <a:lnTo>
                  <a:pt x="1569" y="870"/>
                </a:lnTo>
                <a:lnTo>
                  <a:pt x="1883" y="883"/>
                </a:lnTo>
                <a:lnTo>
                  <a:pt x="1883" y="883"/>
                </a:lnTo>
                <a:lnTo>
                  <a:pt x="2019" y="889"/>
                </a:lnTo>
                <a:lnTo>
                  <a:pt x="2157" y="893"/>
                </a:lnTo>
                <a:lnTo>
                  <a:pt x="2296" y="896"/>
                </a:lnTo>
                <a:lnTo>
                  <a:pt x="2366" y="896"/>
                </a:lnTo>
                <a:lnTo>
                  <a:pt x="2436" y="894"/>
                </a:lnTo>
                <a:lnTo>
                  <a:pt x="2436" y="894"/>
                </a:lnTo>
                <a:lnTo>
                  <a:pt x="2516" y="893"/>
                </a:lnTo>
                <a:lnTo>
                  <a:pt x="2596" y="891"/>
                </a:lnTo>
                <a:lnTo>
                  <a:pt x="2637" y="890"/>
                </a:lnTo>
                <a:lnTo>
                  <a:pt x="2679" y="887"/>
                </a:lnTo>
                <a:lnTo>
                  <a:pt x="2720" y="883"/>
                </a:lnTo>
                <a:lnTo>
                  <a:pt x="2761" y="877"/>
                </a:lnTo>
                <a:lnTo>
                  <a:pt x="2761" y="877"/>
                </a:lnTo>
                <a:lnTo>
                  <a:pt x="2762" y="872"/>
                </a:lnTo>
                <a:lnTo>
                  <a:pt x="2765" y="868"/>
                </a:lnTo>
                <a:lnTo>
                  <a:pt x="2768" y="866"/>
                </a:lnTo>
                <a:lnTo>
                  <a:pt x="2771" y="863"/>
                </a:lnTo>
                <a:lnTo>
                  <a:pt x="2778" y="862"/>
                </a:lnTo>
                <a:lnTo>
                  <a:pt x="2785" y="862"/>
                </a:lnTo>
                <a:lnTo>
                  <a:pt x="2785" y="862"/>
                </a:lnTo>
                <a:close/>
                <a:moveTo>
                  <a:pt x="1718" y="1039"/>
                </a:moveTo>
                <a:lnTo>
                  <a:pt x="1718" y="1039"/>
                </a:lnTo>
                <a:lnTo>
                  <a:pt x="1727" y="1025"/>
                </a:lnTo>
                <a:lnTo>
                  <a:pt x="1734" y="1012"/>
                </a:lnTo>
                <a:lnTo>
                  <a:pt x="1748" y="983"/>
                </a:lnTo>
                <a:lnTo>
                  <a:pt x="1763" y="955"/>
                </a:lnTo>
                <a:lnTo>
                  <a:pt x="1772" y="942"/>
                </a:lnTo>
                <a:lnTo>
                  <a:pt x="1781" y="929"/>
                </a:lnTo>
                <a:lnTo>
                  <a:pt x="1749" y="998"/>
                </a:lnTo>
                <a:lnTo>
                  <a:pt x="1749" y="998"/>
                </a:lnTo>
                <a:lnTo>
                  <a:pt x="1798" y="945"/>
                </a:lnTo>
                <a:lnTo>
                  <a:pt x="1824" y="921"/>
                </a:lnTo>
                <a:lnTo>
                  <a:pt x="1850" y="897"/>
                </a:lnTo>
                <a:lnTo>
                  <a:pt x="1850" y="897"/>
                </a:lnTo>
                <a:lnTo>
                  <a:pt x="1842" y="896"/>
                </a:lnTo>
                <a:lnTo>
                  <a:pt x="1831" y="896"/>
                </a:lnTo>
                <a:lnTo>
                  <a:pt x="1809" y="896"/>
                </a:lnTo>
                <a:lnTo>
                  <a:pt x="1809" y="896"/>
                </a:lnTo>
                <a:lnTo>
                  <a:pt x="1807" y="896"/>
                </a:lnTo>
                <a:lnTo>
                  <a:pt x="1804" y="897"/>
                </a:lnTo>
                <a:lnTo>
                  <a:pt x="1801" y="901"/>
                </a:lnTo>
                <a:lnTo>
                  <a:pt x="1800" y="907"/>
                </a:lnTo>
                <a:lnTo>
                  <a:pt x="1798" y="910"/>
                </a:lnTo>
                <a:lnTo>
                  <a:pt x="1795" y="912"/>
                </a:lnTo>
                <a:lnTo>
                  <a:pt x="1795" y="912"/>
                </a:lnTo>
                <a:lnTo>
                  <a:pt x="1794" y="910"/>
                </a:lnTo>
                <a:lnTo>
                  <a:pt x="1794" y="907"/>
                </a:lnTo>
                <a:lnTo>
                  <a:pt x="1795" y="901"/>
                </a:lnTo>
                <a:lnTo>
                  <a:pt x="1798" y="897"/>
                </a:lnTo>
                <a:lnTo>
                  <a:pt x="1798" y="896"/>
                </a:lnTo>
                <a:lnTo>
                  <a:pt x="1797" y="894"/>
                </a:lnTo>
                <a:lnTo>
                  <a:pt x="1797" y="894"/>
                </a:lnTo>
                <a:lnTo>
                  <a:pt x="1791" y="893"/>
                </a:lnTo>
                <a:lnTo>
                  <a:pt x="1783" y="893"/>
                </a:lnTo>
                <a:lnTo>
                  <a:pt x="1770" y="894"/>
                </a:lnTo>
                <a:lnTo>
                  <a:pt x="1770" y="894"/>
                </a:lnTo>
                <a:lnTo>
                  <a:pt x="1773" y="898"/>
                </a:lnTo>
                <a:lnTo>
                  <a:pt x="1772" y="903"/>
                </a:lnTo>
                <a:lnTo>
                  <a:pt x="1770" y="907"/>
                </a:lnTo>
                <a:lnTo>
                  <a:pt x="1769" y="911"/>
                </a:lnTo>
                <a:lnTo>
                  <a:pt x="1769" y="911"/>
                </a:lnTo>
                <a:lnTo>
                  <a:pt x="1739" y="952"/>
                </a:lnTo>
                <a:lnTo>
                  <a:pt x="1710" y="991"/>
                </a:lnTo>
                <a:lnTo>
                  <a:pt x="1682" y="1032"/>
                </a:lnTo>
                <a:lnTo>
                  <a:pt x="1668" y="1053"/>
                </a:lnTo>
                <a:lnTo>
                  <a:pt x="1655" y="1074"/>
                </a:lnTo>
                <a:lnTo>
                  <a:pt x="1655" y="1074"/>
                </a:lnTo>
                <a:lnTo>
                  <a:pt x="1673" y="1077"/>
                </a:lnTo>
                <a:lnTo>
                  <a:pt x="1691" y="1078"/>
                </a:lnTo>
                <a:lnTo>
                  <a:pt x="1710" y="1078"/>
                </a:lnTo>
                <a:lnTo>
                  <a:pt x="1728" y="1078"/>
                </a:lnTo>
                <a:lnTo>
                  <a:pt x="1745" y="1077"/>
                </a:lnTo>
                <a:lnTo>
                  <a:pt x="1760" y="1074"/>
                </a:lnTo>
                <a:lnTo>
                  <a:pt x="1774" y="1068"/>
                </a:lnTo>
                <a:lnTo>
                  <a:pt x="1784" y="1063"/>
                </a:lnTo>
                <a:lnTo>
                  <a:pt x="1784" y="1063"/>
                </a:lnTo>
                <a:lnTo>
                  <a:pt x="1783" y="1060"/>
                </a:lnTo>
                <a:lnTo>
                  <a:pt x="1784" y="1057"/>
                </a:lnTo>
                <a:lnTo>
                  <a:pt x="1786" y="1056"/>
                </a:lnTo>
                <a:lnTo>
                  <a:pt x="1788" y="1054"/>
                </a:lnTo>
                <a:lnTo>
                  <a:pt x="1790" y="1053"/>
                </a:lnTo>
                <a:lnTo>
                  <a:pt x="1793" y="1053"/>
                </a:lnTo>
                <a:lnTo>
                  <a:pt x="1794" y="1054"/>
                </a:lnTo>
                <a:lnTo>
                  <a:pt x="1793" y="1057"/>
                </a:lnTo>
                <a:lnTo>
                  <a:pt x="1793" y="1057"/>
                </a:lnTo>
                <a:lnTo>
                  <a:pt x="1788" y="1064"/>
                </a:lnTo>
                <a:lnTo>
                  <a:pt x="1783" y="1070"/>
                </a:lnTo>
                <a:lnTo>
                  <a:pt x="1772" y="1080"/>
                </a:lnTo>
                <a:lnTo>
                  <a:pt x="1822" y="1080"/>
                </a:lnTo>
                <a:lnTo>
                  <a:pt x="1822" y="1080"/>
                </a:lnTo>
                <a:lnTo>
                  <a:pt x="1832" y="1061"/>
                </a:lnTo>
                <a:lnTo>
                  <a:pt x="1843" y="1045"/>
                </a:lnTo>
                <a:lnTo>
                  <a:pt x="1866" y="1011"/>
                </a:lnTo>
                <a:lnTo>
                  <a:pt x="1866" y="1011"/>
                </a:lnTo>
                <a:lnTo>
                  <a:pt x="1866" y="1011"/>
                </a:lnTo>
                <a:lnTo>
                  <a:pt x="1870" y="1008"/>
                </a:lnTo>
                <a:lnTo>
                  <a:pt x="1873" y="1004"/>
                </a:lnTo>
                <a:lnTo>
                  <a:pt x="1878" y="993"/>
                </a:lnTo>
                <a:lnTo>
                  <a:pt x="1874" y="993"/>
                </a:lnTo>
                <a:lnTo>
                  <a:pt x="1874" y="993"/>
                </a:lnTo>
                <a:lnTo>
                  <a:pt x="1888" y="976"/>
                </a:lnTo>
                <a:lnTo>
                  <a:pt x="1901" y="957"/>
                </a:lnTo>
                <a:lnTo>
                  <a:pt x="1912" y="939"/>
                </a:lnTo>
                <a:lnTo>
                  <a:pt x="1923" y="921"/>
                </a:lnTo>
                <a:lnTo>
                  <a:pt x="1791" y="1049"/>
                </a:lnTo>
                <a:lnTo>
                  <a:pt x="1791" y="1049"/>
                </a:lnTo>
                <a:lnTo>
                  <a:pt x="1824" y="1009"/>
                </a:lnTo>
                <a:lnTo>
                  <a:pt x="1857" y="972"/>
                </a:lnTo>
                <a:lnTo>
                  <a:pt x="1892" y="936"/>
                </a:lnTo>
                <a:lnTo>
                  <a:pt x="1929" y="901"/>
                </a:lnTo>
                <a:lnTo>
                  <a:pt x="1929" y="901"/>
                </a:lnTo>
                <a:lnTo>
                  <a:pt x="1918" y="898"/>
                </a:lnTo>
                <a:lnTo>
                  <a:pt x="1905" y="898"/>
                </a:lnTo>
                <a:lnTo>
                  <a:pt x="1878" y="898"/>
                </a:lnTo>
                <a:lnTo>
                  <a:pt x="1878" y="898"/>
                </a:lnTo>
                <a:lnTo>
                  <a:pt x="1866" y="921"/>
                </a:lnTo>
                <a:lnTo>
                  <a:pt x="1853" y="943"/>
                </a:lnTo>
                <a:lnTo>
                  <a:pt x="1825" y="987"/>
                </a:lnTo>
                <a:lnTo>
                  <a:pt x="1825" y="987"/>
                </a:lnTo>
                <a:lnTo>
                  <a:pt x="1821" y="984"/>
                </a:lnTo>
                <a:lnTo>
                  <a:pt x="1818" y="984"/>
                </a:lnTo>
                <a:lnTo>
                  <a:pt x="1818" y="984"/>
                </a:lnTo>
                <a:lnTo>
                  <a:pt x="1818" y="984"/>
                </a:lnTo>
                <a:lnTo>
                  <a:pt x="1800" y="1011"/>
                </a:lnTo>
                <a:lnTo>
                  <a:pt x="1788" y="1023"/>
                </a:lnTo>
                <a:lnTo>
                  <a:pt x="1781" y="1032"/>
                </a:lnTo>
                <a:lnTo>
                  <a:pt x="1781" y="1032"/>
                </a:lnTo>
                <a:lnTo>
                  <a:pt x="1793" y="1014"/>
                </a:lnTo>
                <a:lnTo>
                  <a:pt x="1804" y="997"/>
                </a:lnTo>
                <a:lnTo>
                  <a:pt x="1817" y="980"/>
                </a:lnTo>
                <a:lnTo>
                  <a:pt x="1831" y="966"/>
                </a:lnTo>
                <a:lnTo>
                  <a:pt x="1829" y="962"/>
                </a:lnTo>
                <a:lnTo>
                  <a:pt x="1829" y="962"/>
                </a:lnTo>
                <a:lnTo>
                  <a:pt x="1838" y="949"/>
                </a:lnTo>
                <a:lnTo>
                  <a:pt x="1846" y="936"/>
                </a:lnTo>
                <a:lnTo>
                  <a:pt x="1854" y="922"/>
                </a:lnTo>
                <a:lnTo>
                  <a:pt x="1863" y="908"/>
                </a:lnTo>
                <a:lnTo>
                  <a:pt x="1863" y="908"/>
                </a:lnTo>
                <a:lnTo>
                  <a:pt x="1864" y="904"/>
                </a:lnTo>
                <a:lnTo>
                  <a:pt x="1863" y="903"/>
                </a:lnTo>
                <a:lnTo>
                  <a:pt x="1860" y="903"/>
                </a:lnTo>
                <a:lnTo>
                  <a:pt x="1856" y="905"/>
                </a:lnTo>
                <a:lnTo>
                  <a:pt x="1856" y="905"/>
                </a:lnTo>
                <a:lnTo>
                  <a:pt x="1818" y="941"/>
                </a:lnTo>
                <a:lnTo>
                  <a:pt x="1780" y="977"/>
                </a:lnTo>
                <a:lnTo>
                  <a:pt x="1745" y="1014"/>
                </a:lnTo>
                <a:lnTo>
                  <a:pt x="1711" y="1053"/>
                </a:lnTo>
                <a:lnTo>
                  <a:pt x="1711" y="1053"/>
                </a:lnTo>
                <a:lnTo>
                  <a:pt x="1711" y="1049"/>
                </a:lnTo>
                <a:lnTo>
                  <a:pt x="1711" y="1042"/>
                </a:lnTo>
                <a:lnTo>
                  <a:pt x="1711" y="1040"/>
                </a:lnTo>
                <a:lnTo>
                  <a:pt x="1713" y="1038"/>
                </a:lnTo>
                <a:lnTo>
                  <a:pt x="1714" y="1038"/>
                </a:lnTo>
                <a:lnTo>
                  <a:pt x="1718" y="1039"/>
                </a:lnTo>
                <a:lnTo>
                  <a:pt x="1718" y="1039"/>
                </a:lnTo>
                <a:close/>
                <a:moveTo>
                  <a:pt x="231" y="993"/>
                </a:moveTo>
                <a:lnTo>
                  <a:pt x="231" y="993"/>
                </a:lnTo>
                <a:lnTo>
                  <a:pt x="236" y="990"/>
                </a:lnTo>
                <a:lnTo>
                  <a:pt x="240" y="986"/>
                </a:lnTo>
                <a:lnTo>
                  <a:pt x="248" y="974"/>
                </a:lnTo>
                <a:lnTo>
                  <a:pt x="257" y="964"/>
                </a:lnTo>
                <a:lnTo>
                  <a:pt x="261" y="959"/>
                </a:lnTo>
                <a:lnTo>
                  <a:pt x="267" y="955"/>
                </a:lnTo>
                <a:lnTo>
                  <a:pt x="267" y="955"/>
                </a:lnTo>
                <a:lnTo>
                  <a:pt x="260" y="967"/>
                </a:lnTo>
                <a:lnTo>
                  <a:pt x="254" y="977"/>
                </a:lnTo>
                <a:lnTo>
                  <a:pt x="248" y="988"/>
                </a:lnTo>
                <a:lnTo>
                  <a:pt x="244" y="994"/>
                </a:lnTo>
                <a:lnTo>
                  <a:pt x="237" y="1000"/>
                </a:lnTo>
                <a:lnTo>
                  <a:pt x="237" y="1000"/>
                </a:lnTo>
                <a:lnTo>
                  <a:pt x="245" y="1001"/>
                </a:lnTo>
                <a:lnTo>
                  <a:pt x="255" y="1002"/>
                </a:lnTo>
                <a:lnTo>
                  <a:pt x="275" y="1005"/>
                </a:lnTo>
                <a:lnTo>
                  <a:pt x="275" y="1005"/>
                </a:lnTo>
                <a:lnTo>
                  <a:pt x="286" y="984"/>
                </a:lnTo>
                <a:lnTo>
                  <a:pt x="300" y="966"/>
                </a:lnTo>
                <a:lnTo>
                  <a:pt x="316" y="950"/>
                </a:lnTo>
                <a:lnTo>
                  <a:pt x="333" y="936"/>
                </a:lnTo>
                <a:lnTo>
                  <a:pt x="320" y="941"/>
                </a:lnTo>
                <a:lnTo>
                  <a:pt x="317" y="942"/>
                </a:lnTo>
                <a:lnTo>
                  <a:pt x="316" y="946"/>
                </a:lnTo>
                <a:lnTo>
                  <a:pt x="317" y="942"/>
                </a:lnTo>
                <a:lnTo>
                  <a:pt x="320" y="941"/>
                </a:lnTo>
                <a:lnTo>
                  <a:pt x="320" y="941"/>
                </a:lnTo>
                <a:lnTo>
                  <a:pt x="323" y="934"/>
                </a:lnTo>
                <a:lnTo>
                  <a:pt x="327" y="927"/>
                </a:lnTo>
                <a:lnTo>
                  <a:pt x="335" y="915"/>
                </a:lnTo>
                <a:lnTo>
                  <a:pt x="344" y="903"/>
                </a:lnTo>
                <a:lnTo>
                  <a:pt x="348" y="896"/>
                </a:lnTo>
                <a:lnTo>
                  <a:pt x="351" y="889"/>
                </a:lnTo>
                <a:lnTo>
                  <a:pt x="271" y="962"/>
                </a:lnTo>
                <a:lnTo>
                  <a:pt x="271" y="962"/>
                </a:lnTo>
                <a:lnTo>
                  <a:pt x="279" y="948"/>
                </a:lnTo>
                <a:lnTo>
                  <a:pt x="289" y="935"/>
                </a:lnTo>
                <a:lnTo>
                  <a:pt x="300" y="922"/>
                </a:lnTo>
                <a:lnTo>
                  <a:pt x="312" y="910"/>
                </a:lnTo>
                <a:lnTo>
                  <a:pt x="323" y="900"/>
                </a:lnTo>
                <a:lnTo>
                  <a:pt x="335" y="889"/>
                </a:lnTo>
                <a:lnTo>
                  <a:pt x="362" y="870"/>
                </a:lnTo>
                <a:lnTo>
                  <a:pt x="362" y="870"/>
                </a:lnTo>
                <a:lnTo>
                  <a:pt x="365" y="869"/>
                </a:lnTo>
                <a:lnTo>
                  <a:pt x="369" y="870"/>
                </a:lnTo>
                <a:lnTo>
                  <a:pt x="371" y="872"/>
                </a:lnTo>
                <a:lnTo>
                  <a:pt x="371" y="877"/>
                </a:lnTo>
                <a:lnTo>
                  <a:pt x="371" y="877"/>
                </a:lnTo>
                <a:lnTo>
                  <a:pt x="363" y="893"/>
                </a:lnTo>
                <a:lnTo>
                  <a:pt x="354" y="907"/>
                </a:lnTo>
                <a:lnTo>
                  <a:pt x="344" y="920"/>
                </a:lnTo>
                <a:lnTo>
                  <a:pt x="333" y="929"/>
                </a:lnTo>
                <a:lnTo>
                  <a:pt x="337" y="929"/>
                </a:lnTo>
                <a:lnTo>
                  <a:pt x="292" y="1001"/>
                </a:lnTo>
                <a:lnTo>
                  <a:pt x="292" y="1001"/>
                </a:lnTo>
                <a:lnTo>
                  <a:pt x="290" y="1005"/>
                </a:lnTo>
                <a:lnTo>
                  <a:pt x="290" y="1009"/>
                </a:lnTo>
                <a:lnTo>
                  <a:pt x="292" y="1009"/>
                </a:lnTo>
                <a:lnTo>
                  <a:pt x="293" y="1009"/>
                </a:lnTo>
                <a:lnTo>
                  <a:pt x="296" y="1005"/>
                </a:lnTo>
                <a:lnTo>
                  <a:pt x="296" y="1005"/>
                </a:lnTo>
                <a:lnTo>
                  <a:pt x="297" y="1002"/>
                </a:lnTo>
                <a:lnTo>
                  <a:pt x="299" y="1001"/>
                </a:lnTo>
                <a:lnTo>
                  <a:pt x="300" y="1001"/>
                </a:lnTo>
                <a:lnTo>
                  <a:pt x="302" y="1002"/>
                </a:lnTo>
                <a:lnTo>
                  <a:pt x="303" y="1005"/>
                </a:lnTo>
                <a:lnTo>
                  <a:pt x="303" y="1009"/>
                </a:lnTo>
                <a:lnTo>
                  <a:pt x="303" y="1009"/>
                </a:lnTo>
                <a:lnTo>
                  <a:pt x="309" y="1012"/>
                </a:lnTo>
                <a:lnTo>
                  <a:pt x="314" y="1014"/>
                </a:lnTo>
                <a:lnTo>
                  <a:pt x="320" y="1015"/>
                </a:lnTo>
                <a:lnTo>
                  <a:pt x="327" y="1015"/>
                </a:lnTo>
                <a:lnTo>
                  <a:pt x="392" y="925"/>
                </a:lnTo>
                <a:lnTo>
                  <a:pt x="392" y="925"/>
                </a:lnTo>
                <a:lnTo>
                  <a:pt x="375" y="939"/>
                </a:lnTo>
                <a:lnTo>
                  <a:pt x="358" y="956"/>
                </a:lnTo>
                <a:lnTo>
                  <a:pt x="342" y="972"/>
                </a:lnTo>
                <a:lnTo>
                  <a:pt x="326" y="988"/>
                </a:lnTo>
                <a:lnTo>
                  <a:pt x="324" y="983"/>
                </a:lnTo>
                <a:lnTo>
                  <a:pt x="307" y="998"/>
                </a:lnTo>
                <a:lnTo>
                  <a:pt x="307" y="998"/>
                </a:lnTo>
                <a:lnTo>
                  <a:pt x="307" y="994"/>
                </a:lnTo>
                <a:lnTo>
                  <a:pt x="309" y="991"/>
                </a:lnTo>
                <a:lnTo>
                  <a:pt x="312" y="988"/>
                </a:lnTo>
                <a:lnTo>
                  <a:pt x="313" y="983"/>
                </a:lnTo>
                <a:lnTo>
                  <a:pt x="313" y="983"/>
                </a:lnTo>
                <a:lnTo>
                  <a:pt x="314" y="983"/>
                </a:lnTo>
                <a:lnTo>
                  <a:pt x="317" y="980"/>
                </a:lnTo>
                <a:lnTo>
                  <a:pt x="324" y="974"/>
                </a:lnTo>
                <a:lnTo>
                  <a:pt x="327" y="972"/>
                </a:lnTo>
                <a:lnTo>
                  <a:pt x="328" y="972"/>
                </a:lnTo>
                <a:lnTo>
                  <a:pt x="327" y="976"/>
                </a:lnTo>
                <a:lnTo>
                  <a:pt x="324" y="983"/>
                </a:lnTo>
                <a:lnTo>
                  <a:pt x="324" y="983"/>
                </a:lnTo>
                <a:lnTo>
                  <a:pt x="328" y="980"/>
                </a:lnTo>
                <a:lnTo>
                  <a:pt x="333" y="976"/>
                </a:lnTo>
                <a:lnTo>
                  <a:pt x="338" y="967"/>
                </a:lnTo>
                <a:lnTo>
                  <a:pt x="338" y="964"/>
                </a:lnTo>
                <a:lnTo>
                  <a:pt x="338" y="964"/>
                </a:lnTo>
                <a:lnTo>
                  <a:pt x="340" y="960"/>
                </a:lnTo>
                <a:lnTo>
                  <a:pt x="340" y="960"/>
                </a:lnTo>
                <a:lnTo>
                  <a:pt x="362" y="936"/>
                </a:lnTo>
                <a:lnTo>
                  <a:pt x="386" y="914"/>
                </a:lnTo>
                <a:lnTo>
                  <a:pt x="411" y="893"/>
                </a:lnTo>
                <a:lnTo>
                  <a:pt x="439" y="875"/>
                </a:lnTo>
                <a:lnTo>
                  <a:pt x="439" y="875"/>
                </a:lnTo>
                <a:lnTo>
                  <a:pt x="437" y="882"/>
                </a:lnTo>
                <a:lnTo>
                  <a:pt x="432" y="890"/>
                </a:lnTo>
                <a:lnTo>
                  <a:pt x="421" y="907"/>
                </a:lnTo>
                <a:lnTo>
                  <a:pt x="407" y="922"/>
                </a:lnTo>
                <a:lnTo>
                  <a:pt x="394" y="935"/>
                </a:lnTo>
                <a:lnTo>
                  <a:pt x="394" y="935"/>
                </a:lnTo>
                <a:lnTo>
                  <a:pt x="396" y="939"/>
                </a:lnTo>
                <a:lnTo>
                  <a:pt x="396" y="942"/>
                </a:lnTo>
                <a:lnTo>
                  <a:pt x="392" y="949"/>
                </a:lnTo>
                <a:lnTo>
                  <a:pt x="392" y="949"/>
                </a:lnTo>
                <a:lnTo>
                  <a:pt x="379" y="964"/>
                </a:lnTo>
                <a:lnTo>
                  <a:pt x="366" y="981"/>
                </a:lnTo>
                <a:lnTo>
                  <a:pt x="354" y="1000"/>
                </a:lnTo>
                <a:lnTo>
                  <a:pt x="342" y="1019"/>
                </a:lnTo>
                <a:lnTo>
                  <a:pt x="342" y="1019"/>
                </a:lnTo>
                <a:lnTo>
                  <a:pt x="349" y="1015"/>
                </a:lnTo>
                <a:lnTo>
                  <a:pt x="355" y="1011"/>
                </a:lnTo>
                <a:lnTo>
                  <a:pt x="359" y="1005"/>
                </a:lnTo>
                <a:lnTo>
                  <a:pt x="363" y="1000"/>
                </a:lnTo>
                <a:lnTo>
                  <a:pt x="372" y="988"/>
                </a:lnTo>
                <a:lnTo>
                  <a:pt x="376" y="984"/>
                </a:lnTo>
                <a:lnTo>
                  <a:pt x="383" y="979"/>
                </a:lnTo>
                <a:lnTo>
                  <a:pt x="383" y="979"/>
                </a:lnTo>
                <a:lnTo>
                  <a:pt x="383" y="981"/>
                </a:lnTo>
                <a:lnTo>
                  <a:pt x="382" y="986"/>
                </a:lnTo>
                <a:lnTo>
                  <a:pt x="378" y="991"/>
                </a:lnTo>
                <a:lnTo>
                  <a:pt x="373" y="997"/>
                </a:lnTo>
                <a:lnTo>
                  <a:pt x="372" y="1001"/>
                </a:lnTo>
                <a:lnTo>
                  <a:pt x="372" y="1005"/>
                </a:lnTo>
                <a:lnTo>
                  <a:pt x="372" y="1005"/>
                </a:lnTo>
                <a:lnTo>
                  <a:pt x="371" y="1007"/>
                </a:lnTo>
                <a:lnTo>
                  <a:pt x="368" y="1008"/>
                </a:lnTo>
                <a:lnTo>
                  <a:pt x="362" y="1014"/>
                </a:lnTo>
                <a:lnTo>
                  <a:pt x="361" y="1015"/>
                </a:lnTo>
                <a:lnTo>
                  <a:pt x="361" y="1018"/>
                </a:lnTo>
                <a:lnTo>
                  <a:pt x="362" y="1019"/>
                </a:lnTo>
                <a:lnTo>
                  <a:pt x="366" y="1022"/>
                </a:lnTo>
                <a:lnTo>
                  <a:pt x="366" y="1022"/>
                </a:lnTo>
                <a:lnTo>
                  <a:pt x="380" y="1025"/>
                </a:lnTo>
                <a:lnTo>
                  <a:pt x="394" y="1026"/>
                </a:lnTo>
                <a:lnTo>
                  <a:pt x="421" y="1029"/>
                </a:lnTo>
                <a:lnTo>
                  <a:pt x="421" y="1029"/>
                </a:lnTo>
                <a:lnTo>
                  <a:pt x="424" y="1018"/>
                </a:lnTo>
                <a:lnTo>
                  <a:pt x="430" y="1007"/>
                </a:lnTo>
                <a:lnTo>
                  <a:pt x="437" y="997"/>
                </a:lnTo>
                <a:lnTo>
                  <a:pt x="444" y="987"/>
                </a:lnTo>
                <a:lnTo>
                  <a:pt x="459" y="970"/>
                </a:lnTo>
                <a:lnTo>
                  <a:pt x="465" y="963"/>
                </a:lnTo>
                <a:lnTo>
                  <a:pt x="466" y="957"/>
                </a:lnTo>
                <a:lnTo>
                  <a:pt x="466" y="957"/>
                </a:lnTo>
                <a:lnTo>
                  <a:pt x="479" y="939"/>
                </a:lnTo>
                <a:lnTo>
                  <a:pt x="493" y="921"/>
                </a:lnTo>
                <a:lnTo>
                  <a:pt x="507" y="903"/>
                </a:lnTo>
                <a:lnTo>
                  <a:pt x="514" y="893"/>
                </a:lnTo>
                <a:lnTo>
                  <a:pt x="519" y="880"/>
                </a:lnTo>
                <a:lnTo>
                  <a:pt x="519" y="880"/>
                </a:lnTo>
                <a:lnTo>
                  <a:pt x="500" y="893"/>
                </a:lnTo>
                <a:lnTo>
                  <a:pt x="482" y="905"/>
                </a:lnTo>
                <a:lnTo>
                  <a:pt x="463" y="918"/>
                </a:lnTo>
                <a:lnTo>
                  <a:pt x="446" y="932"/>
                </a:lnTo>
                <a:lnTo>
                  <a:pt x="414" y="960"/>
                </a:lnTo>
                <a:lnTo>
                  <a:pt x="385" y="988"/>
                </a:lnTo>
                <a:lnTo>
                  <a:pt x="385" y="988"/>
                </a:lnTo>
                <a:lnTo>
                  <a:pt x="396" y="972"/>
                </a:lnTo>
                <a:lnTo>
                  <a:pt x="407" y="956"/>
                </a:lnTo>
                <a:lnTo>
                  <a:pt x="420" y="942"/>
                </a:lnTo>
                <a:lnTo>
                  <a:pt x="435" y="928"/>
                </a:lnTo>
                <a:lnTo>
                  <a:pt x="451" y="915"/>
                </a:lnTo>
                <a:lnTo>
                  <a:pt x="467" y="903"/>
                </a:lnTo>
                <a:lnTo>
                  <a:pt x="503" y="880"/>
                </a:lnTo>
                <a:lnTo>
                  <a:pt x="503" y="880"/>
                </a:lnTo>
                <a:lnTo>
                  <a:pt x="480" y="875"/>
                </a:lnTo>
                <a:lnTo>
                  <a:pt x="458" y="870"/>
                </a:lnTo>
                <a:lnTo>
                  <a:pt x="434" y="868"/>
                </a:lnTo>
                <a:lnTo>
                  <a:pt x="408" y="868"/>
                </a:lnTo>
                <a:lnTo>
                  <a:pt x="359" y="865"/>
                </a:lnTo>
                <a:lnTo>
                  <a:pt x="335" y="862"/>
                </a:lnTo>
                <a:lnTo>
                  <a:pt x="313" y="859"/>
                </a:lnTo>
                <a:lnTo>
                  <a:pt x="313" y="859"/>
                </a:lnTo>
                <a:lnTo>
                  <a:pt x="307" y="872"/>
                </a:lnTo>
                <a:lnTo>
                  <a:pt x="297" y="887"/>
                </a:lnTo>
                <a:lnTo>
                  <a:pt x="278" y="914"/>
                </a:lnTo>
                <a:lnTo>
                  <a:pt x="278" y="914"/>
                </a:lnTo>
                <a:lnTo>
                  <a:pt x="252" y="952"/>
                </a:lnTo>
                <a:lnTo>
                  <a:pt x="240" y="973"/>
                </a:lnTo>
                <a:lnTo>
                  <a:pt x="234" y="983"/>
                </a:lnTo>
                <a:lnTo>
                  <a:pt x="231" y="993"/>
                </a:lnTo>
                <a:lnTo>
                  <a:pt x="231" y="993"/>
                </a:lnTo>
                <a:close/>
                <a:moveTo>
                  <a:pt x="992" y="986"/>
                </a:moveTo>
                <a:lnTo>
                  <a:pt x="992" y="986"/>
                </a:lnTo>
                <a:lnTo>
                  <a:pt x="1021" y="956"/>
                </a:lnTo>
                <a:lnTo>
                  <a:pt x="1037" y="942"/>
                </a:lnTo>
                <a:lnTo>
                  <a:pt x="1053" y="928"/>
                </a:lnTo>
                <a:lnTo>
                  <a:pt x="1070" y="914"/>
                </a:lnTo>
                <a:lnTo>
                  <a:pt x="1089" y="901"/>
                </a:lnTo>
                <a:lnTo>
                  <a:pt x="1110" y="890"/>
                </a:lnTo>
                <a:lnTo>
                  <a:pt x="1131" y="879"/>
                </a:lnTo>
                <a:lnTo>
                  <a:pt x="1131" y="879"/>
                </a:lnTo>
                <a:lnTo>
                  <a:pt x="1129" y="890"/>
                </a:lnTo>
                <a:lnTo>
                  <a:pt x="1127" y="901"/>
                </a:lnTo>
                <a:lnTo>
                  <a:pt x="1122" y="911"/>
                </a:lnTo>
                <a:lnTo>
                  <a:pt x="1115" y="921"/>
                </a:lnTo>
                <a:lnTo>
                  <a:pt x="1108" y="931"/>
                </a:lnTo>
                <a:lnTo>
                  <a:pt x="1101" y="938"/>
                </a:lnTo>
                <a:lnTo>
                  <a:pt x="1090" y="950"/>
                </a:lnTo>
                <a:lnTo>
                  <a:pt x="1093" y="949"/>
                </a:lnTo>
                <a:lnTo>
                  <a:pt x="1090" y="950"/>
                </a:lnTo>
                <a:lnTo>
                  <a:pt x="1090" y="950"/>
                </a:lnTo>
                <a:lnTo>
                  <a:pt x="1075" y="973"/>
                </a:lnTo>
                <a:lnTo>
                  <a:pt x="1056" y="998"/>
                </a:lnTo>
                <a:lnTo>
                  <a:pt x="1039" y="1022"/>
                </a:lnTo>
                <a:lnTo>
                  <a:pt x="1024" y="1046"/>
                </a:lnTo>
                <a:lnTo>
                  <a:pt x="1024" y="1046"/>
                </a:lnTo>
                <a:lnTo>
                  <a:pt x="1032" y="1045"/>
                </a:lnTo>
                <a:lnTo>
                  <a:pt x="1037" y="1043"/>
                </a:lnTo>
                <a:lnTo>
                  <a:pt x="1037" y="1042"/>
                </a:lnTo>
                <a:lnTo>
                  <a:pt x="1035" y="1042"/>
                </a:lnTo>
                <a:lnTo>
                  <a:pt x="1030" y="1043"/>
                </a:lnTo>
                <a:lnTo>
                  <a:pt x="1030" y="1043"/>
                </a:lnTo>
                <a:lnTo>
                  <a:pt x="1042" y="1032"/>
                </a:lnTo>
                <a:lnTo>
                  <a:pt x="1053" y="1019"/>
                </a:lnTo>
                <a:lnTo>
                  <a:pt x="1065" y="1007"/>
                </a:lnTo>
                <a:lnTo>
                  <a:pt x="1070" y="1002"/>
                </a:lnTo>
                <a:lnTo>
                  <a:pt x="1077" y="998"/>
                </a:lnTo>
                <a:lnTo>
                  <a:pt x="1082" y="994"/>
                </a:lnTo>
                <a:lnTo>
                  <a:pt x="1083" y="991"/>
                </a:lnTo>
                <a:lnTo>
                  <a:pt x="1083" y="991"/>
                </a:lnTo>
                <a:lnTo>
                  <a:pt x="1084" y="988"/>
                </a:lnTo>
                <a:lnTo>
                  <a:pt x="1084" y="986"/>
                </a:lnTo>
                <a:lnTo>
                  <a:pt x="1084" y="986"/>
                </a:lnTo>
                <a:lnTo>
                  <a:pt x="1094" y="974"/>
                </a:lnTo>
                <a:lnTo>
                  <a:pt x="1104" y="964"/>
                </a:lnTo>
                <a:lnTo>
                  <a:pt x="1125" y="943"/>
                </a:lnTo>
                <a:lnTo>
                  <a:pt x="1125" y="943"/>
                </a:lnTo>
                <a:lnTo>
                  <a:pt x="1143" y="927"/>
                </a:lnTo>
                <a:lnTo>
                  <a:pt x="1164" y="908"/>
                </a:lnTo>
                <a:lnTo>
                  <a:pt x="1176" y="900"/>
                </a:lnTo>
                <a:lnTo>
                  <a:pt x="1187" y="891"/>
                </a:lnTo>
                <a:lnTo>
                  <a:pt x="1200" y="886"/>
                </a:lnTo>
                <a:lnTo>
                  <a:pt x="1212" y="879"/>
                </a:lnTo>
                <a:lnTo>
                  <a:pt x="1212" y="879"/>
                </a:lnTo>
                <a:lnTo>
                  <a:pt x="1209" y="887"/>
                </a:lnTo>
                <a:lnTo>
                  <a:pt x="1205" y="896"/>
                </a:lnTo>
                <a:lnTo>
                  <a:pt x="1193" y="911"/>
                </a:lnTo>
                <a:lnTo>
                  <a:pt x="1181" y="924"/>
                </a:lnTo>
                <a:lnTo>
                  <a:pt x="1177" y="927"/>
                </a:lnTo>
                <a:lnTo>
                  <a:pt x="1174" y="927"/>
                </a:lnTo>
                <a:lnTo>
                  <a:pt x="1174" y="927"/>
                </a:lnTo>
                <a:lnTo>
                  <a:pt x="1173" y="927"/>
                </a:lnTo>
                <a:lnTo>
                  <a:pt x="1170" y="927"/>
                </a:lnTo>
                <a:lnTo>
                  <a:pt x="1167" y="929"/>
                </a:lnTo>
                <a:lnTo>
                  <a:pt x="1166" y="934"/>
                </a:lnTo>
                <a:lnTo>
                  <a:pt x="1166" y="938"/>
                </a:lnTo>
                <a:lnTo>
                  <a:pt x="1172" y="939"/>
                </a:lnTo>
                <a:lnTo>
                  <a:pt x="1172" y="939"/>
                </a:lnTo>
                <a:lnTo>
                  <a:pt x="1143" y="972"/>
                </a:lnTo>
                <a:lnTo>
                  <a:pt x="1131" y="988"/>
                </a:lnTo>
                <a:lnTo>
                  <a:pt x="1120" y="1007"/>
                </a:lnTo>
                <a:lnTo>
                  <a:pt x="1186" y="942"/>
                </a:lnTo>
                <a:lnTo>
                  <a:pt x="1186" y="942"/>
                </a:lnTo>
                <a:lnTo>
                  <a:pt x="1204" y="925"/>
                </a:lnTo>
                <a:lnTo>
                  <a:pt x="1225" y="907"/>
                </a:lnTo>
                <a:lnTo>
                  <a:pt x="1247" y="891"/>
                </a:lnTo>
                <a:lnTo>
                  <a:pt x="1259" y="886"/>
                </a:lnTo>
                <a:lnTo>
                  <a:pt x="1270" y="880"/>
                </a:lnTo>
                <a:lnTo>
                  <a:pt x="1270" y="880"/>
                </a:lnTo>
                <a:lnTo>
                  <a:pt x="1274" y="882"/>
                </a:lnTo>
                <a:lnTo>
                  <a:pt x="1278" y="883"/>
                </a:lnTo>
                <a:lnTo>
                  <a:pt x="1281" y="886"/>
                </a:lnTo>
                <a:lnTo>
                  <a:pt x="1281" y="887"/>
                </a:lnTo>
                <a:lnTo>
                  <a:pt x="1281" y="889"/>
                </a:lnTo>
                <a:lnTo>
                  <a:pt x="1198" y="1004"/>
                </a:lnTo>
                <a:lnTo>
                  <a:pt x="1198" y="1004"/>
                </a:lnTo>
                <a:lnTo>
                  <a:pt x="1214" y="986"/>
                </a:lnTo>
                <a:lnTo>
                  <a:pt x="1231" y="969"/>
                </a:lnTo>
                <a:lnTo>
                  <a:pt x="1247" y="953"/>
                </a:lnTo>
                <a:lnTo>
                  <a:pt x="1264" y="938"/>
                </a:lnTo>
                <a:lnTo>
                  <a:pt x="1283" y="922"/>
                </a:lnTo>
                <a:lnTo>
                  <a:pt x="1301" y="908"/>
                </a:lnTo>
                <a:lnTo>
                  <a:pt x="1319" y="896"/>
                </a:lnTo>
                <a:lnTo>
                  <a:pt x="1339" y="883"/>
                </a:lnTo>
                <a:lnTo>
                  <a:pt x="1339" y="883"/>
                </a:lnTo>
                <a:lnTo>
                  <a:pt x="1342" y="883"/>
                </a:lnTo>
                <a:lnTo>
                  <a:pt x="1343" y="883"/>
                </a:lnTo>
                <a:lnTo>
                  <a:pt x="1344" y="884"/>
                </a:lnTo>
                <a:lnTo>
                  <a:pt x="1346" y="887"/>
                </a:lnTo>
                <a:lnTo>
                  <a:pt x="1347" y="893"/>
                </a:lnTo>
                <a:lnTo>
                  <a:pt x="1347" y="896"/>
                </a:lnTo>
                <a:lnTo>
                  <a:pt x="1285" y="991"/>
                </a:lnTo>
                <a:lnTo>
                  <a:pt x="1285" y="991"/>
                </a:lnTo>
                <a:lnTo>
                  <a:pt x="1315" y="963"/>
                </a:lnTo>
                <a:lnTo>
                  <a:pt x="1344" y="935"/>
                </a:lnTo>
                <a:lnTo>
                  <a:pt x="1377" y="907"/>
                </a:lnTo>
                <a:lnTo>
                  <a:pt x="1394" y="894"/>
                </a:lnTo>
                <a:lnTo>
                  <a:pt x="1410" y="882"/>
                </a:lnTo>
                <a:lnTo>
                  <a:pt x="1410" y="882"/>
                </a:lnTo>
                <a:lnTo>
                  <a:pt x="1367" y="879"/>
                </a:lnTo>
                <a:lnTo>
                  <a:pt x="1323" y="877"/>
                </a:lnTo>
                <a:lnTo>
                  <a:pt x="1235" y="877"/>
                </a:lnTo>
                <a:lnTo>
                  <a:pt x="1149" y="877"/>
                </a:lnTo>
                <a:lnTo>
                  <a:pt x="1107" y="877"/>
                </a:lnTo>
                <a:lnTo>
                  <a:pt x="1065" y="877"/>
                </a:lnTo>
                <a:lnTo>
                  <a:pt x="1065" y="877"/>
                </a:lnTo>
                <a:lnTo>
                  <a:pt x="1059" y="889"/>
                </a:lnTo>
                <a:lnTo>
                  <a:pt x="1052" y="900"/>
                </a:lnTo>
                <a:lnTo>
                  <a:pt x="1035" y="922"/>
                </a:lnTo>
                <a:lnTo>
                  <a:pt x="1032" y="925"/>
                </a:lnTo>
                <a:lnTo>
                  <a:pt x="1032" y="925"/>
                </a:lnTo>
                <a:lnTo>
                  <a:pt x="1024" y="941"/>
                </a:lnTo>
                <a:lnTo>
                  <a:pt x="1013" y="956"/>
                </a:lnTo>
                <a:lnTo>
                  <a:pt x="992" y="986"/>
                </a:lnTo>
                <a:lnTo>
                  <a:pt x="992" y="986"/>
                </a:lnTo>
                <a:close/>
                <a:moveTo>
                  <a:pt x="1617" y="898"/>
                </a:moveTo>
                <a:lnTo>
                  <a:pt x="1617" y="898"/>
                </a:lnTo>
                <a:lnTo>
                  <a:pt x="1593" y="917"/>
                </a:lnTo>
                <a:lnTo>
                  <a:pt x="1571" y="935"/>
                </a:lnTo>
                <a:lnTo>
                  <a:pt x="1548" y="953"/>
                </a:lnTo>
                <a:lnTo>
                  <a:pt x="1527" y="974"/>
                </a:lnTo>
                <a:lnTo>
                  <a:pt x="1507" y="994"/>
                </a:lnTo>
                <a:lnTo>
                  <a:pt x="1488" y="1016"/>
                </a:lnTo>
                <a:lnTo>
                  <a:pt x="1469" y="1039"/>
                </a:lnTo>
                <a:lnTo>
                  <a:pt x="1451" y="1063"/>
                </a:lnTo>
                <a:lnTo>
                  <a:pt x="1451" y="1063"/>
                </a:lnTo>
                <a:lnTo>
                  <a:pt x="1509" y="1066"/>
                </a:lnTo>
                <a:lnTo>
                  <a:pt x="1535" y="1067"/>
                </a:lnTo>
                <a:lnTo>
                  <a:pt x="1562" y="1066"/>
                </a:lnTo>
                <a:lnTo>
                  <a:pt x="1562" y="1066"/>
                </a:lnTo>
                <a:lnTo>
                  <a:pt x="1594" y="1026"/>
                </a:lnTo>
                <a:lnTo>
                  <a:pt x="1628" y="987"/>
                </a:lnTo>
                <a:lnTo>
                  <a:pt x="1645" y="967"/>
                </a:lnTo>
                <a:lnTo>
                  <a:pt x="1661" y="946"/>
                </a:lnTo>
                <a:lnTo>
                  <a:pt x="1675" y="925"/>
                </a:lnTo>
                <a:lnTo>
                  <a:pt x="1687" y="904"/>
                </a:lnTo>
                <a:lnTo>
                  <a:pt x="1687" y="904"/>
                </a:lnTo>
                <a:lnTo>
                  <a:pt x="1663" y="920"/>
                </a:lnTo>
                <a:lnTo>
                  <a:pt x="1639" y="936"/>
                </a:lnTo>
                <a:lnTo>
                  <a:pt x="1616" y="953"/>
                </a:lnTo>
                <a:lnTo>
                  <a:pt x="1594" y="973"/>
                </a:lnTo>
                <a:lnTo>
                  <a:pt x="1572" y="993"/>
                </a:lnTo>
                <a:lnTo>
                  <a:pt x="1552" y="1012"/>
                </a:lnTo>
                <a:lnTo>
                  <a:pt x="1533" y="1033"/>
                </a:lnTo>
                <a:lnTo>
                  <a:pt x="1513" y="1054"/>
                </a:lnTo>
                <a:lnTo>
                  <a:pt x="1513" y="1054"/>
                </a:lnTo>
                <a:lnTo>
                  <a:pt x="1541" y="1015"/>
                </a:lnTo>
                <a:lnTo>
                  <a:pt x="1571" y="974"/>
                </a:lnTo>
                <a:lnTo>
                  <a:pt x="1602" y="934"/>
                </a:lnTo>
                <a:lnTo>
                  <a:pt x="1632" y="891"/>
                </a:lnTo>
                <a:lnTo>
                  <a:pt x="1632" y="891"/>
                </a:lnTo>
                <a:lnTo>
                  <a:pt x="1617" y="898"/>
                </a:lnTo>
                <a:lnTo>
                  <a:pt x="1617" y="898"/>
                </a:lnTo>
                <a:close/>
                <a:moveTo>
                  <a:pt x="2529" y="905"/>
                </a:moveTo>
                <a:lnTo>
                  <a:pt x="2529" y="905"/>
                </a:lnTo>
                <a:lnTo>
                  <a:pt x="2512" y="918"/>
                </a:lnTo>
                <a:lnTo>
                  <a:pt x="2495" y="931"/>
                </a:lnTo>
                <a:lnTo>
                  <a:pt x="2480" y="945"/>
                </a:lnTo>
                <a:lnTo>
                  <a:pt x="2464" y="959"/>
                </a:lnTo>
                <a:lnTo>
                  <a:pt x="2436" y="988"/>
                </a:lnTo>
                <a:lnTo>
                  <a:pt x="2422" y="1001"/>
                </a:lnTo>
                <a:lnTo>
                  <a:pt x="2407" y="1014"/>
                </a:lnTo>
                <a:lnTo>
                  <a:pt x="2407" y="1014"/>
                </a:lnTo>
                <a:lnTo>
                  <a:pt x="2393" y="1028"/>
                </a:lnTo>
                <a:lnTo>
                  <a:pt x="2380" y="1045"/>
                </a:lnTo>
                <a:lnTo>
                  <a:pt x="2369" y="1061"/>
                </a:lnTo>
                <a:lnTo>
                  <a:pt x="2356" y="1077"/>
                </a:lnTo>
                <a:lnTo>
                  <a:pt x="2356" y="1077"/>
                </a:lnTo>
                <a:lnTo>
                  <a:pt x="2388" y="1077"/>
                </a:lnTo>
                <a:lnTo>
                  <a:pt x="2419" y="1077"/>
                </a:lnTo>
                <a:lnTo>
                  <a:pt x="2480" y="1074"/>
                </a:lnTo>
                <a:lnTo>
                  <a:pt x="2480" y="1074"/>
                </a:lnTo>
                <a:lnTo>
                  <a:pt x="2498" y="1046"/>
                </a:lnTo>
                <a:lnTo>
                  <a:pt x="2518" y="1019"/>
                </a:lnTo>
                <a:lnTo>
                  <a:pt x="2557" y="966"/>
                </a:lnTo>
                <a:lnTo>
                  <a:pt x="2560" y="964"/>
                </a:lnTo>
                <a:lnTo>
                  <a:pt x="2563" y="962"/>
                </a:lnTo>
                <a:lnTo>
                  <a:pt x="2564" y="960"/>
                </a:lnTo>
                <a:lnTo>
                  <a:pt x="2567" y="957"/>
                </a:lnTo>
                <a:lnTo>
                  <a:pt x="2567" y="957"/>
                </a:lnTo>
                <a:lnTo>
                  <a:pt x="2568" y="953"/>
                </a:lnTo>
                <a:lnTo>
                  <a:pt x="2570" y="952"/>
                </a:lnTo>
                <a:lnTo>
                  <a:pt x="2571" y="952"/>
                </a:lnTo>
                <a:lnTo>
                  <a:pt x="2571" y="952"/>
                </a:lnTo>
                <a:lnTo>
                  <a:pt x="2573" y="948"/>
                </a:lnTo>
                <a:lnTo>
                  <a:pt x="2573" y="948"/>
                </a:lnTo>
                <a:lnTo>
                  <a:pt x="2575" y="942"/>
                </a:lnTo>
                <a:lnTo>
                  <a:pt x="2581" y="938"/>
                </a:lnTo>
                <a:lnTo>
                  <a:pt x="2585" y="935"/>
                </a:lnTo>
                <a:lnTo>
                  <a:pt x="2591" y="932"/>
                </a:lnTo>
                <a:lnTo>
                  <a:pt x="2591" y="932"/>
                </a:lnTo>
                <a:lnTo>
                  <a:pt x="2591" y="931"/>
                </a:lnTo>
                <a:lnTo>
                  <a:pt x="2591" y="928"/>
                </a:lnTo>
                <a:lnTo>
                  <a:pt x="2592" y="924"/>
                </a:lnTo>
                <a:lnTo>
                  <a:pt x="2592" y="920"/>
                </a:lnTo>
                <a:lnTo>
                  <a:pt x="2591" y="920"/>
                </a:lnTo>
                <a:lnTo>
                  <a:pt x="2589" y="921"/>
                </a:lnTo>
                <a:lnTo>
                  <a:pt x="2589" y="921"/>
                </a:lnTo>
                <a:lnTo>
                  <a:pt x="2554" y="949"/>
                </a:lnTo>
                <a:lnTo>
                  <a:pt x="2519" y="979"/>
                </a:lnTo>
                <a:lnTo>
                  <a:pt x="2487" y="1011"/>
                </a:lnTo>
                <a:lnTo>
                  <a:pt x="2456" y="1043"/>
                </a:lnTo>
                <a:lnTo>
                  <a:pt x="2456" y="1043"/>
                </a:lnTo>
                <a:lnTo>
                  <a:pt x="2450" y="1052"/>
                </a:lnTo>
                <a:lnTo>
                  <a:pt x="2445" y="1060"/>
                </a:lnTo>
                <a:lnTo>
                  <a:pt x="2440" y="1064"/>
                </a:lnTo>
                <a:lnTo>
                  <a:pt x="2436" y="1067"/>
                </a:lnTo>
                <a:lnTo>
                  <a:pt x="2431" y="1068"/>
                </a:lnTo>
                <a:lnTo>
                  <a:pt x="2424" y="1068"/>
                </a:lnTo>
                <a:lnTo>
                  <a:pt x="2424" y="1068"/>
                </a:lnTo>
                <a:lnTo>
                  <a:pt x="2443" y="1035"/>
                </a:lnTo>
                <a:lnTo>
                  <a:pt x="2464" y="1002"/>
                </a:lnTo>
                <a:lnTo>
                  <a:pt x="2487" y="972"/>
                </a:lnTo>
                <a:lnTo>
                  <a:pt x="2508" y="942"/>
                </a:lnTo>
                <a:lnTo>
                  <a:pt x="2508" y="942"/>
                </a:lnTo>
                <a:lnTo>
                  <a:pt x="2509" y="938"/>
                </a:lnTo>
                <a:lnTo>
                  <a:pt x="2512" y="934"/>
                </a:lnTo>
                <a:lnTo>
                  <a:pt x="2519" y="927"/>
                </a:lnTo>
                <a:lnTo>
                  <a:pt x="2522" y="924"/>
                </a:lnTo>
                <a:lnTo>
                  <a:pt x="2526" y="920"/>
                </a:lnTo>
                <a:lnTo>
                  <a:pt x="2528" y="912"/>
                </a:lnTo>
                <a:lnTo>
                  <a:pt x="2529" y="905"/>
                </a:lnTo>
                <a:lnTo>
                  <a:pt x="2529" y="905"/>
                </a:lnTo>
                <a:close/>
                <a:moveTo>
                  <a:pt x="2329" y="969"/>
                </a:moveTo>
                <a:lnTo>
                  <a:pt x="2332" y="964"/>
                </a:lnTo>
                <a:lnTo>
                  <a:pt x="2334" y="962"/>
                </a:lnTo>
                <a:lnTo>
                  <a:pt x="2336" y="957"/>
                </a:lnTo>
                <a:lnTo>
                  <a:pt x="2336" y="957"/>
                </a:lnTo>
                <a:lnTo>
                  <a:pt x="2338" y="953"/>
                </a:lnTo>
                <a:lnTo>
                  <a:pt x="2339" y="952"/>
                </a:lnTo>
                <a:lnTo>
                  <a:pt x="2341" y="950"/>
                </a:lnTo>
                <a:lnTo>
                  <a:pt x="2341" y="950"/>
                </a:lnTo>
                <a:lnTo>
                  <a:pt x="2345" y="945"/>
                </a:lnTo>
                <a:lnTo>
                  <a:pt x="2350" y="939"/>
                </a:lnTo>
                <a:lnTo>
                  <a:pt x="2352" y="936"/>
                </a:lnTo>
                <a:lnTo>
                  <a:pt x="2353" y="932"/>
                </a:lnTo>
                <a:lnTo>
                  <a:pt x="2355" y="929"/>
                </a:lnTo>
                <a:lnTo>
                  <a:pt x="2353" y="927"/>
                </a:lnTo>
                <a:lnTo>
                  <a:pt x="2353" y="927"/>
                </a:lnTo>
                <a:lnTo>
                  <a:pt x="2314" y="962"/>
                </a:lnTo>
                <a:lnTo>
                  <a:pt x="2277" y="1000"/>
                </a:lnTo>
                <a:lnTo>
                  <a:pt x="2242" y="1039"/>
                </a:lnTo>
                <a:lnTo>
                  <a:pt x="2209" y="1081"/>
                </a:lnTo>
                <a:lnTo>
                  <a:pt x="2343" y="1077"/>
                </a:lnTo>
                <a:lnTo>
                  <a:pt x="2343" y="1077"/>
                </a:lnTo>
                <a:lnTo>
                  <a:pt x="2358" y="1050"/>
                </a:lnTo>
                <a:lnTo>
                  <a:pt x="2372" y="1026"/>
                </a:lnTo>
                <a:lnTo>
                  <a:pt x="2387" y="1004"/>
                </a:lnTo>
                <a:lnTo>
                  <a:pt x="2402" y="984"/>
                </a:lnTo>
                <a:lnTo>
                  <a:pt x="2405" y="984"/>
                </a:lnTo>
                <a:lnTo>
                  <a:pt x="2418" y="969"/>
                </a:lnTo>
                <a:lnTo>
                  <a:pt x="2418" y="969"/>
                </a:lnTo>
                <a:lnTo>
                  <a:pt x="2418" y="964"/>
                </a:lnTo>
                <a:lnTo>
                  <a:pt x="2418" y="964"/>
                </a:lnTo>
                <a:lnTo>
                  <a:pt x="2425" y="956"/>
                </a:lnTo>
                <a:lnTo>
                  <a:pt x="2429" y="950"/>
                </a:lnTo>
                <a:lnTo>
                  <a:pt x="2433" y="946"/>
                </a:lnTo>
                <a:lnTo>
                  <a:pt x="2433" y="946"/>
                </a:lnTo>
                <a:lnTo>
                  <a:pt x="2433" y="950"/>
                </a:lnTo>
                <a:lnTo>
                  <a:pt x="2432" y="952"/>
                </a:lnTo>
                <a:lnTo>
                  <a:pt x="2431" y="955"/>
                </a:lnTo>
                <a:lnTo>
                  <a:pt x="2429" y="957"/>
                </a:lnTo>
                <a:lnTo>
                  <a:pt x="2429" y="957"/>
                </a:lnTo>
                <a:lnTo>
                  <a:pt x="2432" y="957"/>
                </a:lnTo>
                <a:lnTo>
                  <a:pt x="2435" y="956"/>
                </a:lnTo>
                <a:lnTo>
                  <a:pt x="2436" y="953"/>
                </a:lnTo>
                <a:lnTo>
                  <a:pt x="2438" y="950"/>
                </a:lnTo>
                <a:lnTo>
                  <a:pt x="2438" y="950"/>
                </a:lnTo>
                <a:lnTo>
                  <a:pt x="2439" y="943"/>
                </a:lnTo>
                <a:lnTo>
                  <a:pt x="2442" y="936"/>
                </a:lnTo>
                <a:lnTo>
                  <a:pt x="2446" y="929"/>
                </a:lnTo>
                <a:lnTo>
                  <a:pt x="2449" y="921"/>
                </a:lnTo>
                <a:lnTo>
                  <a:pt x="2449" y="921"/>
                </a:lnTo>
                <a:lnTo>
                  <a:pt x="2402" y="956"/>
                </a:lnTo>
                <a:lnTo>
                  <a:pt x="2356" y="993"/>
                </a:lnTo>
                <a:lnTo>
                  <a:pt x="2334" y="1011"/>
                </a:lnTo>
                <a:lnTo>
                  <a:pt x="2311" y="1031"/>
                </a:lnTo>
                <a:lnTo>
                  <a:pt x="2291" y="1052"/>
                </a:lnTo>
                <a:lnTo>
                  <a:pt x="2272" y="1073"/>
                </a:lnTo>
                <a:lnTo>
                  <a:pt x="2272" y="1073"/>
                </a:lnTo>
                <a:lnTo>
                  <a:pt x="2270" y="1074"/>
                </a:lnTo>
                <a:lnTo>
                  <a:pt x="2270" y="1073"/>
                </a:lnTo>
                <a:lnTo>
                  <a:pt x="2269" y="1068"/>
                </a:lnTo>
                <a:lnTo>
                  <a:pt x="2268" y="1064"/>
                </a:lnTo>
                <a:lnTo>
                  <a:pt x="2269" y="1060"/>
                </a:lnTo>
                <a:lnTo>
                  <a:pt x="2269" y="1060"/>
                </a:lnTo>
                <a:lnTo>
                  <a:pt x="2282" y="1036"/>
                </a:lnTo>
                <a:lnTo>
                  <a:pt x="2296" y="1014"/>
                </a:lnTo>
                <a:lnTo>
                  <a:pt x="2327" y="970"/>
                </a:lnTo>
                <a:lnTo>
                  <a:pt x="2329" y="969"/>
                </a:lnTo>
                <a:close/>
                <a:moveTo>
                  <a:pt x="1899" y="1078"/>
                </a:moveTo>
                <a:lnTo>
                  <a:pt x="1899" y="1078"/>
                </a:lnTo>
                <a:lnTo>
                  <a:pt x="1904" y="1078"/>
                </a:lnTo>
                <a:lnTo>
                  <a:pt x="1908" y="1075"/>
                </a:lnTo>
                <a:lnTo>
                  <a:pt x="1911" y="1074"/>
                </a:lnTo>
                <a:lnTo>
                  <a:pt x="1912" y="1071"/>
                </a:lnTo>
                <a:lnTo>
                  <a:pt x="1916" y="1066"/>
                </a:lnTo>
                <a:lnTo>
                  <a:pt x="1918" y="1064"/>
                </a:lnTo>
                <a:lnTo>
                  <a:pt x="1919" y="1064"/>
                </a:lnTo>
                <a:lnTo>
                  <a:pt x="1919" y="1064"/>
                </a:lnTo>
                <a:lnTo>
                  <a:pt x="1922" y="1066"/>
                </a:lnTo>
                <a:lnTo>
                  <a:pt x="1923" y="1067"/>
                </a:lnTo>
                <a:lnTo>
                  <a:pt x="1923" y="1068"/>
                </a:lnTo>
                <a:lnTo>
                  <a:pt x="1922" y="1071"/>
                </a:lnTo>
                <a:lnTo>
                  <a:pt x="1912" y="1080"/>
                </a:lnTo>
                <a:lnTo>
                  <a:pt x="1912" y="1080"/>
                </a:lnTo>
                <a:lnTo>
                  <a:pt x="1919" y="1078"/>
                </a:lnTo>
                <a:lnTo>
                  <a:pt x="1926" y="1080"/>
                </a:lnTo>
                <a:lnTo>
                  <a:pt x="1942" y="1081"/>
                </a:lnTo>
                <a:lnTo>
                  <a:pt x="1954" y="1081"/>
                </a:lnTo>
                <a:lnTo>
                  <a:pt x="1960" y="1080"/>
                </a:lnTo>
                <a:lnTo>
                  <a:pt x="1963" y="1078"/>
                </a:lnTo>
                <a:lnTo>
                  <a:pt x="1963" y="1078"/>
                </a:lnTo>
                <a:lnTo>
                  <a:pt x="2032" y="994"/>
                </a:lnTo>
                <a:lnTo>
                  <a:pt x="2067" y="953"/>
                </a:lnTo>
                <a:lnTo>
                  <a:pt x="2099" y="910"/>
                </a:lnTo>
                <a:lnTo>
                  <a:pt x="2099" y="910"/>
                </a:lnTo>
                <a:lnTo>
                  <a:pt x="2084" y="915"/>
                </a:lnTo>
                <a:lnTo>
                  <a:pt x="2076" y="918"/>
                </a:lnTo>
                <a:lnTo>
                  <a:pt x="2071" y="922"/>
                </a:lnTo>
                <a:lnTo>
                  <a:pt x="1923" y="1057"/>
                </a:lnTo>
                <a:lnTo>
                  <a:pt x="1923" y="1057"/>
                </a:lnTo>
                <a:lnTo>
                  <a:pt x="1958" y="1018"/>
                </a:lnTo>
                <a:lnTo>
                  <a:pt x="1995" y="979"/>
                </a:lnTo>
                <a:lnTo>
                  <a:pt x="2034" y="942"/>
                </a:lnTo>
                <a:lnTo>
                  <a:pt x="2055" y="925"/>
                </a:lnTo>
                <a:lnTo>
                  <a:pt x="2075" y="908"/>
                </a:lnTo>
                <a:lnTo>
                  <a:pt x="2075" y="908"/>
                </a:lnTo>
                <a:lnTo>
                  <a:pt x="2064" y="905"/>
                </a:lnTo>
                <a:lnTo>
                  <a:pt x="2053" y="904"/>
                </a:lnTo>
                <a:lnTo>
                  <a:pt x="2029" y="905"/>
                </a:lnTo>
                <a:lnTo>
                  <a:pt x="2029" y="905"/>
                </a:lnTo>
                <a:lnTo>
                  <a:pt x="2023" y="915"/>
                </a:lnTo>
                <a:lnTo>
                  <a:pt x="2016" y="924"/>
                </a:lnTo>
                <a:lnTo>
                  <a:pt x="2010" y="932"/>
                </a:lnTo>
                <a:lnTo>
                  <a:pt x="2005" y="941"/>
                </a:lnTo>
                <a:lnTo>
                  <a:pt x="2003" y="943"/>
                </a:lnTo>
                <a:lnTo>
                  <a:pt x="2003" y="943"/>
                </a:lnTo>
                <a:lnTo>
                  <a:pt x="1978" y="977"/>
                </a:lnTo>
                <a:lnTo>
                  <a:pt x="1951" y="1009"/>
                </a:lnTo>
                <a:lnTo>
                  <a:pt x="1925" y="1043"/>
                </a:lnTo>
                <a:lnTo>
                  <a:pt x="1899" y="1078"/>
                </a:lnTo>
                <a:lnTo>
                  <a:pt x="1899" y="1078"/>
                </a:lnTo>
                <a:close/>
                <a:moveTo>
                  <a:pt x="248" y="839"/>
                </a:moveTo>
                <a:lnTo>
                  <a:pt x="248" y="839"/>
                </a:lnTo>
                <a:lnTo>
                  <a:pt x="243" y="858"/>
                </a:lnTo>
                <a:lnTo>
                  <a:pt x="234" y="877"/>
                </a:lnTo>
                <a:lnTo>
                  <a:pt x="224" y="894"/>
                </a:lnTo>
                <a:lnTo>
                  <a:pt x="213" y="912"/>
                </a:lnTo>
                <a:lnTo>
                  <a:pt x="191" y="945"/>
                </a:lnTo>
                <a:lnTo>
                  <a:pt x="168" y="977"/>
                </a:lnTo>
                <a:lnTo>
                  <a:pt x="168" y="977"/>
                </a:lnTo>
                <a:lnTo>
                  <a:pt x="177" y="970"/>
                </a:lnTo>
                <a:lnTo>
                  <a:pt x="184" y="963"/>
                </a:lnTo>
                <a:lnTo>
                  <a:pt x="189" y="956"/>
                </a:lnTo>
                <a:lnTo>
                  <a:pt x="198" y="949"/>
                </a:lnTo>
                <a:lnTo>
                  <a:pt x="203" y="943"/>
                </a:lnTo>
                <a:lnTo>
                  <a:pt x="203" y="943"/>
                </a:lnTo>
                <a:lnTo>
                  <a:pt x="203" y="945"/>
                </a:lnTo>
                <a:lnTo>
                  <a:pt x="203" y="948"/>
                </a:lnTo>
                <a:lnTo>
                  <a:pt x="200" y="949"/>
                </a:lnTo>
                <a:lnTo>
                  <a:pt x="198" y="949"/>
                </a:lnTo>
                <a:lnTo>
                  <a:pt x="198" y="949"/>
                </a:lnTo>
                <a:lnTo>
                  <a:pt x="196" y="955"/>
                </a:lnTo>
                <a:lnTo>
                  <a:pt x="193" y="960"/>
                </a:lnTo>
                <a:lnTo>
                  <a:pt x="188" y="970"/>
                </a:lnTo>
                <a:lnTo>
                  <a:pt x="170" y="987"/>
                </a:lnTo>
                <a:lnTo>
                  <a:pt x="170" y="987"/>
                </a:lnTo>
                <a:lnTo>
                  <a:pt x="181" y="991"/>
                </a:lnTo>
                <a:lnTo>
                  <a:pt x="193" y="995"/>
                </a:lnTo>
                <a:lnTo>
                  <a:pt x="202" y="995"/>
                </a:lnTo>
                <a:lnTo>
                  <a:pt x="206" y="995"/>
                </a:lnTo>
                <a:lnTo>
                  <a:pt x="208" y="994"/>
                </a:lnTo>
                <a:lnTo>
                  <a:pt x="208" y="994"/>
                </a:lnTo>
                <a:lnTo>
                  <a:pt x="229" y="963"/>
                </a:lnTo>
                <a:lnTo>
                  <a:pt x="250" y="932"/>
                </a:lnTo>
                <a:lnTo>
                  <a:pt x="293" y="875"/>
                </a:lnTo>
                <a:lnTo>
                  <a:pt x="293" y="875"/>
                </a:lnTo>
                <a:lnTo>
                  <a:pt x="271" y="891"/>
                </a:lnTo>
                <a:lnTo>
                  <a:pt x="250" y="910"/>
                </a:lnTo>
                <a:lnTo>
                  <a:pt x="229" y="929"/>
                </a:lnTo>
                <a:lnTo>
                  <a:pt x="209" y="948"/>
                </a:lnTo>
                <a:lnTo>
                  <a:pt x="209" y="948"/>
                </a:lnTo>
                <a:lnTo>
                  <a:pt x="219" y="935"/>
                </a:lnTo>
                <a:lnTo>
                  <a:pt x="229" y="921"/>
                </a:lnTo>
                <a:lnTo>
                  <a:pt x="238" y="908"/>
                </a:lnTo>
                <a:lnTo>
                  <a:pt x="251" y="896"/>
                </a:lnTo>
                <a:lnTo>
                  <a:pt x="262" y="884"/>
                </a:lnTo>
                <a:lnTo>
                  <a:pt x="276" y="873"/>
                </a:lnTo>
                <a:lnTo>
                  <a:pt x="290" y="863"/>
                </a:lnTo>
                <a:lnTo>
                  <a:pt x="304" y="853"/>
                </a:lnTo>
                <a:lnTo>
                  <a:pt x="304" y="853"/>
                </a:lnTo>
                <a:lnTo>
                  <a:pt x="267" y="842"/>
                </a:lnTo>
                <a:lnTo>
                  <a:pt x="248" y="837"/>
                </a:lnTo>
                <a:lnTo>
                  <a:pt x="240" y="832"/>
                </a:lnTo>
                <a:lnTo>
                  <a:pt x="233" y="827"/>
                </a:lnTo>
                <a:lnTo>
                  <a:pt x="233" y="827"/>
                </a:lnTo>
                <a:lnTo>
                  <a:pt x="230" y="832"/>
                </a:lnTo>
                <a:lnTo>
                  <a:pt x="226" y="838"/>
                </a:lnTo>
                <a:lnTo>
                  <a:pt x="216" y="848"/>
                </a:lnTo>
                <a:lnTo>
                  <a:pt x="205" y="858"/>
                </a:lnTo>
                <a:lnTo>
                  <a:pt x="200" y="862"/>
                </a:lnTo>
                <a:lnTo>
                  <a:pt x="196" y="868"/>
                </a:lnTo>
                <a:lnTo>
                  <a:pt x="200" y="869"/>
                </a:lnTo>
                <a:lnTo>
                  <a:pt x="200" y="869"/>
                </a:lnTo>
                <a:lnTo>
                  <a:pt x="200" y="872"/>
                </a:lnTo>
                <a:lnTo>
                  <a:pt x="199" y="875"/>
                </a:lnTo>
                <a:lnTo>
                  <a:pt x="140" y="960"/>
                </a:lnTo>
                <a:lnTo>
                  <a:pt x="140" y="960"/>
                </a:lnTo>
                <a:lnTo>
                  <a:pt x="146" y="959"/>
                </a:lnTo>
                <a:lnTo>
                  <a:pt x="150" y="956"/>
                </a:lnTo>
                <a:lnTo>
                  <a:pt x="160" y="949"/>
                </a:lnTo>
                <a:lnTo>
                  <a:pt x="164" y="946"/>
                </a:lnTo>
                <a:lnTo>
                  <a:pt x="168" y="945"/>
                </a:lnTo>
                <a:lnTo>
                  <a:pt x="172" y="945"/>
                </a:lnTo>
                <a:lnTo>
                  <a:pt x="175" y="946"/>
                </a:lnTo>
                <a:lnTo>
                  <a:pt x="175" y="946"/>
                </a:lnTo>
                <a:lnTo>
                  <a:pt x="195" y="922"/>
                </a:lnTo>
                <a:lnTo>
                  <a:pt x="215" y="896"/>
                </a:lnTo>
                <a:lnTo>
                  <a:pt x="231" y="868"/>
                </a:lnTo>
                <a:lnTo>
                  <a:pt x="248" y="839"/>
                </a:lnTo>
                <a:lnTo>
                  <a:pt x="248" y="839"/>
                </a:lnTo>
                <a:close/>
                <a:moveTo>
                  <a:pt x="2275" y="962"/>
                </a:moveTo>
                <a:lnTo>
                  <a:pt x="2276" y="960"/>
                </a:lnTo>
                <a:lnTo>
                  <a:pt x="2276" y="960"/>
                </a:lnTo>
                <a:lnTo>
                  <a:pt x="2283" y="950"/>
                </a:lnTo>
                <a:lnTo>
                  <a:pt x="2289" y="939"/>
                </a:lnTo>
                <a:lnTo>
                  <a:pt x="2293" y="929"/>
                </a:lnTo>
                <a:lnTo>
                  <a:pt x="2297" y="917"/>
                </a:lnTo>
                <a:lnTo>
                  <a:pt x="2297" y="917"/>
                </a:lnTo>
                <a:lnTo>
                  <a:pt x="2289" y="921"/>
                </a:lnTo>
                <a:lnTo>
                  <a:pt x="2282" y="925"/>
                </a:lnTo>
                <a:lnTo>
                  <a:pt x="2282" y="925"/>
                </a:lnTo>
                <a:lnTo>
                  <a:pt x="2241" y="960"/>
                </a:lnTo>
                <a:lnTo>
                  <a:pt x="2200" y="998"/>
                </a:lnTo>
                <a:lnTo>
                  <a:pt x="2162" y="1038"/>
                </a:lnTo>
                <a:lnTo>
                  <a:pt x="2124" y="1080"/>
                </a:lnTo>
                <a:lnTo>
                  <a:pt x="2124" y="1080"/>
                </a:lnTo>
                <a:lnTo>
                  <a:pt x="2144" y="1081"/>
                </a:lnTo>
                <a:lnTo>
                  <a:pt x="2161" y="1081"/>
                </a:lnTo>
                <a:lnTo>
                  <a:pt x="2178" y="1080"/>
                </a:lnTo>
                <a:lnTo>
                  <a:pt x="2193" y="1080"/>
                </a:lnTo>
                <a:lnTo>
                  <a:pt x="2193" y="1080"/>
                </a:lnTo>
                <a:lnTo>
                  <a:pt x="2210" y="1054"/>
                </a:lnTo>
                <a:lnTo>
                  <a:pt x="2227" y="1029"/>
                </a:lnTo>
                <a:lnTo>
                  <a:pt x="2244" y="1005"/>
                </a:lnTo>
                <a:lnTo>
                  <a:pt x="2263" y="981"/>
                </a:lnTo>
                <a:lnTo>
                  <a:pt x="2263" y="977"/>
                </a:lnTo>
                <a:lnTo>
                  <a:pt x="2275" y="962"/>
                </a:lnTo>
                <a:close/>
                <a:moveTo>
                  <a:pt x="444" y="1031"/>
                </a:moveTo>
                <a:lnTo>
                  <a:pt x="489" y="1033"/>
                </a:lnTo>
                <a:lnTo>
                  <a:pt x="489" y="1033"/>
                </a:lnTo>
                <a:lnTo>
                  <a:pt x="501" y="1011"/>
                </a:lnTo>
                <a:lnTo>
                  <a:pt x="515" y="990"/>
                </a:lnTo>
                <a:lnTo>
                  <a:pt x="546" y="950"/>
                </a:lnTo>
                <a:lnTo>
                  <a:pt x="546" y="950"/>
                </a:lnTo>
                <a:lnTo>
                  <a:pt x="546" y="949"/>
                </a:lnTo>
                <a:lnTo>
                  <a:pt x="590" y="893"/>
                </a:lnTo>
                <a:lnTo>
                  <a:pt x="590" y="893"/>
                </a:lnTo>
                <a:lnTo>
                  <a:pt x="573" y="903"/>
                </a:lnTo>
                <a:lnTo>
                  <a:pt x="556" y="915"/>
                </a:lnTo>
                <a:lnTo>
                  <a:pt x="539" y="931"/>
                </a:lnTo>
                <a:lnTo>
                  <a:pt x="522" y="946"/>
                </a:lnTo>
                <a:lnTo>
                  <a:pt x="522" y="946"/>
                </a:lnTo>
                <a:lnTo>
                  <a:pt x="501" y="966"/>
                </a:lnTo>
                <a:lnTo>
                  <a:pt x="491" y="974"/>
                </a:lnTo>
                <a:lnTo>
                  <a:pt x="490" y="974"/>
                </a:lnTo>
                <a:lnTo>
                  <a:pt x="490" y="974"/>
                </a:lnTo>
                <a:lnTo>
                  <a:pt x="494" y="970"/>
                </a:lnTo>
                <a:lnTo>
                  <a:pt x="487" y="966"/>
                </a:lnTo>
                <a:lnTo>
                  <a:pt x="487" y="966"/>
                </a:lnTo>
                <a:lnTo>
                  <a:pt x="505" y="946"/>
                </a:lnTo>
                <a:lnTo>
                  <a:pt x="525" y="928"/>
                </a:lnTo>
                <a:lnTo>
                  <a:pt x="566" y="891"/>
                </a:lnTo>
                <a:lnTo>
                  <a:pt x="531" y="886"/>
                </a:lnTo>
                <a:lnTo>
                  <a:pt x="531" y="886"/>
                </a:lnTo>
                <a:lnTo>
                  <a:pt x="511" y="918"/>
                </a:lnTo>
                <a:lnTo>
                  <a:pt x="489" y="948"/>
                </a:lnTo>
                <a:lnTo>
                  <a:pt x="466" y="977"/>
                </a:lnTo>
                <a:lnTo>
                  <a:pt x="444" y="1008"/>
                </a:lnTo>
                <a:lnTo>
                  <a:pt x="444" y="1008"/>
                </a:lnTo>
                <a:lnTo>
                  <a:pt x="442" y="1011"/>
                </a:lnTo>
                <a:lnTo>
                  <a:pt x="444" y="1011"/>
                </a:lnTo>
                <a:lnTo>
                  <a:pt x="448" y="1009"/>
                </a:lnTo>
                <a:lnTo>
                  <a:pt x="452" y="1008"/>
                </a:lnTo>
                <a:lnTo>
                  <a:pt x="458" y="1007"/>
                </a:lnTo>
                <a:lnTo>
                  <a:pt x="458" y="1007"/>
                </a:lnTo>
                <a:lnTo>
                  <a:pt x="452" y="1012"/>
                </a:lnTo>
                <a:lnTo>
                  <a:pt x="446" y="1018"/>
                </a:lnTo>
                <a:lnTo>
                  <a:pt x="445" y="1021"/>
                </a:lnTo>
                <a:lnTo>
                  <a:pt x="444" y="1023"/>
                </a:lnTo>
                <a:lnTo>
                  <a:pt x="442" y="1026"/>
                </a:lnTo>
                <a:lnTo>
                  <a:pt x="444" y="1031"/>
                </a:lnTo>
                <a:lnTo>
                  <a:pt x="444" y="1031"/>
                </a:lnTo>
                <a:close/>
                <a:moveTo>
                  <a:pt x="1486" y="903"/>
                </a:moveTo>
                <a:lnTo>
                  <a:pt x="1486" y="903"/>
                </a:lnTo>
                <a:lnTo>
                  <a:pt x="1438" y="936"/>
                </a:lnTo>
                <a:lnTo>
                  <a:pt x="1416" y="953"/>
                </a:lnTo>
                <a:lnTo>
                  <a:pt x="1395" y="972"/>
                </a:lnTo>
                <a:lnTo>
                  <a:pt x="1374" y="991"/>
                </a:lnTo>
                <a:lnTo>
                  <a:pt x="1354" y="1012"/>
                </a:lnTo>
                <a:lnTo>
                  <a:pt x="1335" y="1035"/>
                </a:lnTo>
                <a:lnTo>
                  <a:pt x="1318" y="1059"/>
                </a:lnTo>
                <a:lnTo>
                  <a:pt x="1318" y="1059"/>
                </a:lnTo>
                <a:lnTo>
                  <a:pt x="1335" y="1061"/>
                </a:lnTo>
                <a:lnTo>
                  <a:pt x="1350" y="1063"/>
                </a:lnTo>
                <a:lnTo>
                  <a:pt x="1364" y="1063"/>
                </a:lnTo>
                <a:lnTo>
                  <a:pt x="1368" y="1061"/>
                </a:lnTo>
                <a:lnTo>
                  <a:pt x="1372" y="1059"/>
                </a:lnTo>
                <a:lnTo>
                  <a:pt x="1372" y="1059"/>
                </a:lnTo>
                <a:lnTo>
                  <a:pt x="1387" y="1039"/>
                </a:lnTo>
                <a:lnTo>
                  <a:pt x="1401" y="1019"/>
                </a:lnTo>
                <a:lnTo>
                  <a:pt x="1433" y="980"/>
                </a:lnTo>
                <a:lnTo>
                  <a:pt x="1464" y="942"/>
                </a:lnTo>
                <a:lnTo>
                  <a:pt x="1478" y="922"/>
                </a:lnTo>
                <a:lnTo>
                  <a:pt x="1490" y="903"/>
                </a:lnTo>
                <a:lnTo>
                  <a:pt x="1490" y="903"/>
                </a:lnTo>
                <a:lnTo>
                  <a:pt x="1488" y="903"/>
                </a:lnTo>
                <a:lnTo>
                  <a:pt x="1486" y="903"/>
                </a:lnTo>
                <a:lnTo>
                  <a:pt x="1486" y="903"/>
                </a:lnTo>
                <a:close/>
                <a:moveTo>
                  <a:pt x="505" y="866"/>
                </a:moveTo>
                <a:lnTo>
                  <a:pt x="505" y="866"/>
                </a:lnTo>
                <a:lnTo>
                  <a:pt x="529" y="872"/>
                </a:lnTo>
                <a:lnTo>
                  <a:pt x="556" y="876"/>
                </a:lnTo>
                <a:lnTo>
                  <a:pt x="609" y="882"/>
                </a:lnTo>
                <a:lnTo>
                  <a:pt x="664" y="884"/>
                </a:lnTo>
                <a:lnTo>
                  <a:pt x="722" y="884"/>
                </a:lnTo>
                <a:lnTo>
                  <a:pt x="779" y="883"/>
                </a:lnTo>
                <a:lnTo>
                  <a:pt x="837" y="879"/>
                </a:lnTo>
                <a:lnTo>
                  <a:pt x="893" y="875"/>
                </a:lnTo>
                <a:lnTo>
                  <a:pt x="948" y="869"/>
                </a:lnTo>
                <a:lnTo>
                  <a:pt x="948" y="869"/>
                </a:lnTo>
                <a:lnTo>
                  <a:pt x="869" y="866"/>
                </a:lnTo>
                <a:lnTo>
                  <a:pt x="792" y="863"/>
                </a:lnTo>
                <a:lnTo>
                  <a:pt x="713" y="860"/>
                </a:lnTo>
                <a:lnTo>
                  <a:pt x="674" y="860"/>
                </a:lnTo>
                <a:lnTo>
                  <a:pt x="633" y="862"/>
                </a:lnTo>
                <a:lnTo>
                  <a:pt x="633" y="862"/>
                </a:lnTo>
                <a:lnTo>
                  <a:pt x="570" y="863"/>
                </a:lnTo>
                <a:lnTo>
                  <a:pt x="538" y="865"/>
                </a:lnTo>
                <a:lnTo>
                  <a:pt x="505" y="866"/>
                </a:lnTo>
                <a:lnTo>
                  <a:pt x="505" y="866"/>
                </a:lnTo>
                <a:close/>
                <a:moveTo>
                  <a:pt x="2050" y="1008"/>
                </a:moveTo>
                <a:lnTo>
                  <a:pt x="2050" y="1008"/>
                </a:lnTo>
                <a:lnTo>
                  <a:pt x="2016" y="1042"/>
                </a:lnTo>
                <a:lnTo>
                  <a:pt x="1999" y="1059"/>
                </a:lnTo>
                <a:lnTo>
                  <a:pt x="1984" y="1077"/>
                </a:lnTo>
                <a:lnTo>
                  <a:pt x="1984" y="1077"/>
                </a:lnTo>
                <a:lnTo>
                  <a:pt x="1991" y="1080"/>
                </a:lnTo>
                <a:lnTo>
                  <a:pt x="1998" y="1081"/>
                </a:lnTo>
                <a:lnTo>
                  <a:pt x="2005" y="1081"/>
                </a:lnTo>
                <a:lnTo>
                  <a:pt x="2012" y="1081"/>
                </a:lnTo>
                <a:lnTo>
                  <a:pt x="2027" y="1080"/>
                </a:lnTo>
                <a:lnTo>
                  <a:pt x="2034" y="1080"/>
                </a:lnTo>
                <a:lnTo>
                  <a:pt x="2041" y="1081"/>
                </a:lnTo>
                <a:lnTo>
                  <a:pt x="2041" y="1081"/>
                </a:lnTo>
                <a:lnTo>
                  <a:pt x="2071" y="1040"/>
                </a:lnTo>
                <a:lnTo>
                  <a:pt x="2102" y="1001"/>
                </a:lnTo>
                <a:lnTo>
                  <a:pt x="2166" y="918"/>
                </a:lnTo>
                <a:lnTo>
                  <a:pt x="2166" y="918"/>
                </a:lnTo>
                <a:lnTo>
                  <a:pt x="2166" y="917"/>
                </a:lnTo>
                <a:lnTo>
                  <a:pt x="2165" y="912"/>
                </a:lnTo>
                <a:lnTo>
                  <a:pt x="2162" y="910"/>
                </a:lnTo>
                <a:lnTo>
                  <a:pt x="2161" y="910"/>
                </a:lnTo>
                <a:lnTo>
                  <a:pt x="2159" y="910"/>
                </a:lnTo>
                <a:lnTo>
                  <a:pt x="2159" y="910"/>
                </a:lnTo>
                <a:lnTo>
                  <a:pt x="2130" y="935"/>
                </a:lnTo>
                <a:lnTo>
                  <a:pt x="2102" y="959"/>
                </a:lnTo>
                <a:lnTo>
                  <a:pt x="2075" y="984"/>
                </a:lnTo>
                <a:lnTo>
                  <a:pt x="2050" y="1008"/>
                </a:lnTo>
                <a:lnTo>
                  <a:pt x="2050" y="1008"/>
                </a:lnTo>
                <a:close/>
                <a:moveTo>
                  <a:pt x="1558" y="893"/>
                </a:moveTo>
                <a:lnTo>
                  <a:pt x="1558" y="893"/>
                </a:lnTo>
                <a:lnTo>
                  <a:pt x="1533" y="911"/>
                </a:lnTo>
                <a:lnTo>
                  <a:pt x="1507" y="929"/>
                </a:lnTo>
                <a:lnTo>
                  <a:pt x="1485" y="949"/>
                </a:lnTo>
                <a:lnTo>
                  <a:pt x="1462" y="970"/>
                </a:lnTo>
                <a:lnTo>
                  <a:pt x="1443" y="991"/>
                </a:lnTo>
                <a:lnTo>
                  <a:pt x="1423" y="1014"/>
                </a:lnTo>
                <a:lnTo>
                  <a:pt x="1405" y="1038"/>
                </a:lnTo>
                <a:lnTo>
                  <a:pt x="1388" y="1061"/>
                </a:lnTo>
                <a:lnTo>
                  <a:pt x="1388" y="1061"/>
                </a:lnTo>
                <a:lnTo>
                  <a:pt x="1416" y="1063"/>
                </a:lnTo>
                <a:lnTo>
                  <a:pt x="1430" y="1064"/>
                </a:lnTo>
                <a:lnTo>
                  <a:pt x="1436" y="1063"/>
                </a:lnTo>
                <a:lnTo>
                  <a:pt x="1438" y="1061"/>
                </a:lnTo>
                <a:lnTo>
                  <a:pt x="1513" y="962"/>
                </a:lnTo>
                <a:lnTo>
                  <a:pt x="1513" y="962"/>
                </a:lnTo>
                <a:lnTo>
                  <a:pt x="1535" y="931"/>
                </a:lnTo>
                <a:lnTo>
                  <a:pt x="1548" y="914"/>
                </a:lnTo>
                <a:lnTo>
                  <a:pt x="1552" y="904"/>
                </a:lnTo>
                <a:lnTo>
                  <a:pt x="1558" y="893"/>
                </a:lnTo>
                <a:lnTo>
                  <a:pt x="1558" y="893"/>
                </a:lnTo>
                <a:close/>
                <a:moveTo>
                  <a:pt x="2788" y="931"/>
                </a:moveTo>
                <a:lnTo>
                  <a:pt x="2788" y="931"/>
                </a:lnTo>
                <a:lnTo>
                  <a:pt x="2786" y="929"/>
                </a:lnTo>
                <a:lnTo>
                  <a:pt x="2786" y="927"/>
                </a:lnTo>
                <a:lnTo>
                  <a:pt x="2788" y="924"/>
                </a:lnTo>
                <a:lnTo>
                  <a:pt x="2790" y="922"/>
                </a:lnTo>
                <a:lnTo>
                  <a:pt x="2796" y="921"/>
                </a:lnTo>
                <a:lnTo>
                  <a:pt x="2796" y="921"/>
                </a:lnTo>
                <a:lnTo>
                  <a:pt x="2796" y="915"/>
                </a:lnTo>
                <a:lnTo>
                  <a:pt x="2799" y="911"/>
                </a:lnTo>
                <a:lnTo>
                  <a:pt x="2806" y="903"/>
                </a:lnTo>
                <a:lnTo>
                  <a:pt x="2814" y="893"/>
                </a:lnTo>
                <a:lnTo>
                  <a:pt x="2818" y="886"/>
                </a:lnTo>
                <a:lnTo>
                  <a:pt x="2821" y="879"/>
                </a:lnTo>
                <a:lnTo>
                  <a:pt x="2821" y="879"/>
                </a:lnTo>
                <a:lnTo>
                  <a:pt x="2793" y="898"/>
                </a:lnTo>
                <a:lnTo>
                  <a:pt x="2765" y="918"/>
                </a:lnTo>
                <a:lnTo>
                  <a:pt x="2740" y="939"/>
                </a:lnTo>
                <a:lnTo>
                  <a:pt x="2714" y="962"/>
                </a:lnTo>
                <a:lnTo>
                  <a:pt x="2692" y="984"/>
                </a:lnTo>
                <a:lnTo>
                  <a:pt x="2669" y="1009"/>
                </a:lnTo>
                <a:lnTo>
                  <a:pt x="2648" y="1035"/>
                </a:lnTo>
                <a:lnTo>
                  <a:pt x="2629" y="1060"/>
                </a:lnTo>
                <a:lnTo>
                  <a:pt x="2629" y="1060"/>
                </a:lnTo>
                <a:lnTo>
                  <a:pt x="2647" y="1057"/>
                </a:lnTo>
                <a:lnTo>
                  <a:pt x="2662" y="1053"/>
                </a:lnTo>
                <a:lnTo>
                  <a:pt x="2677" y="1047"/>
                </a:lnTo>
                <a:lnTo>
                  <a:pt x="2689" y="1043"/>
                </a:lnTo>
                <a:lnTo>
                  <a:pt x="2776" y="941"/>
                </a:lnTo>
                <a:lnTo>
                  <a:pt x="2776" y="941"/>
                </a:lnTo>
                <a:lnTo>
                  <a:pt x="2780" y="939"/>
                </a:lnTo>
                <a:lnTo>
                  <a:pt x="2785" y="938"/>
                </a:lnTo>
                <a:lnTo>
                  <a:pt x="2788" y="935"/>
                </a:lnTo>
                <a:lnTo>
                  <a:pt x="2788" y="931"/>
                </a:lnTo>
                <a:lnTo>
                  <a:pt x="2788" y="931"/>
                </a:lnTo>
                <a:close/>
                <a:moveTo>
                  <a:pt x="1167" y="1049"/>
                </a:moveTo>
                <a:lnTo>
                  <a:pt x="1167" y="1049"/>
                </a:lnTo>
                <a:lnTo>
                  <a:pt x="1181" y="1053"/>
                </a:lnTo>
                <a:lnTo>
                  <a:pt x="1197" y="1056"/>
                </a:lnTo>
                <a:lnTo>
                  <a:pt x="1211" y="1057"/>
                </a:lnTo>
                <a:lnTo>
                  <a:pt x="1223" y="1057"/>
                </a:lnTo>
                <a:lnTo>
                  <a:pt x="1223" y="1057"/>
                </a:lnTo>
                <a:lnTo>
                  <a:pt x="1249" y="1021"/>
                </a:lnTo>
                <a:lnTo>
                  <a:pt x="1274" y="986"/>
                </a:lnTo>
                <a:lnTo>
                  <a:pt x="1323" y="915"/>
                </a:lnTo>
                <a:lnTo>
                  <a:pt x="1323" y="915"/>
                </a:lnTo>
                <a:lnTo>
                  <a:pt x="1329" y="907"/>
                </a:lnTo>
                <a:lnTo>
                  <a:pt x="1330" y="903"/>
                </a:lnTo>
                <a:lnTo>
                  <a:pt x="1332" y="897"/>
                </a:lnTo>
                <a:lnTo>
                  <a:pt x="1332" y="897"/>
                </a:lnTo>
                <a:lnTo>
                  <a:pt x="1315" y="908"/>
                </a:lnTo>
                <a:lnTo>
                  <a:pt x="1298" y="921"/>
                </a:lnTo>
                <a:lnTo>
                  <a:pt x="1283" y="934"/>
                </a:lnTo>
                <a:lnTo>
                  <a:pt x="1267" y="948"/>
                </a:lnTo>
                <a:lnTo>
                  <a:pt x="1239" y="976"/>
                </a:lnTo>
                <a:lnTo>
                  <a:pt x="1211" y="1007"/>
                </a:lnTo>
                <a:lnTo>
                  <a:pt x="1208" y="1000"/>
                </a:lnTo>
                <a:lnTo>
                  <a:pt x="1208" y="1000"/>
                </a:lnTo>
                <a:lnTo>
                  <a:pt x="1198" y="1011"/>
                </a:lnTo>
                <a:lnTo>
                  <a:pt x="1188" y="1023"/>
                </a:lnTo>
                <a:lnTo>
                  <a:pt x="1179" y="1036"/>
                </a:lnTo>
                <a:lnTo>
                  <a:pt x="1167" y="1049"/>
                </a:lnTo>
                <a:lnTo>
                  <a:pt x="1167" y="1049"/>
                </a:lnTo>
                <a:close/>
                <a:moveTo>
                  <a:pt x="1263" y="1026"/>
                </a:moveTo>
                <a:lnTo>
                  <a:pt x="1263" y="1026"/>
                </a:lnTo>
                <a:lnTo>
                  <a:pt x="1259" y="1032"/>
                </a:lnTo>
                <a:lnTo>
                  <a:pt x="1253" y="1040"/>
                </a:lnTo>
                <a:lnTo>
                  <a:pt x="1250" y="1050"/>
                </a:lnTo>
                <a:lnTo>
                  <a:pt x="1250" y="1054"/>
                </a:lnTo>
                <a:lnTo>
                  <a:pt x="1250" y="1060"/>
                </a:lnTo>
                <a:lnTo>
                  <a:pt x="1250" y="1060"/>
                </a:lnTo>
                <a:lnTo>
                  <a:pt x="1266" y="1059"/>
                </a:lnTo>
                <a:lnTo>
                  <a:pt x="1281" y="1060"/>
                </a:lnTo>
                <a:lnTo>
                  <a:pt x="1304" y="1061"/>
                </a:lnTo>
                <a:lnTo>
                  <a:pt x="1304" y="1061"/>
                </a:lnTo>
                <a:lnTo>
                  <a:pt x="1313" y="1040"/>
                </a:lnTo>
                <a:lnTo>
                  <a:pt x="1326" y="1021"/>
                </a:lnTo>
                <a:lnTo>
                  <a:pt x="1351" y="980"/>
                </a:lnTo>
                <a:lnTo>
                  <a:pt x="1377" y="943"/>
                </a:lnTo>
                <a:lnTo>
                  <a:pt x="1403" y="910"/>
                </a:lnTo>
                <a:lnTo>
                  <a:pt x="1403" y="910"/>
                </a:lnTo>
                <a:lnTo>
                  <a:pt x="1405" y="907"/>
                </a:lnTo>
                <a:lnTo>
                  <a:pt x="1405" y="904"/>
                </a:lnTo>
                <a:lnTo>
                  <a:pt x="1403" y="898"/>
                </a:lnTo>
                <a:lnTo>
                  <a:pt x="1403" y="898"/>
                </a:lnTo>
                <a:lnTo>
                  <a:pt x="1367" y="929"/>
                </a:lnTo>
                <a:lnTo>
                  <a:pt x="1330" y="962"/>
                </a:lnTo>
                <a:lnTo>
                  <a:pt x="1294" y="994"/>
                </a:lnTo>
                <a:lnTo>
                  <a:pt x="1263" y="1026"/>
                </a:lnTo>
                <a:lnTo>
                  <a:pt x="1263" y="1026"/>
                </a:lnTo>
                <a:close/>
                <a:moveTo>
                  <a:pt x="1104" y="904"/>
                </a:moveTo>
                <a:lnTo>
                  <a:pt x="1104" y="904"/>
                </a:lnTo>
                <a:lnTo>
                  <a:pt x="1082" y="920"/>
                </a:lnTo>
                <a:lnTo>
                  <a:pt x="1062" y="936"/>
                </a:lnTo>
                <a:lnTo>
                  <a:pt x="1041" y="953"/>
                </a:lnTo>
                <a:lnTo>
                  <a:pt x="1021" y="970"/>
                </a:lnTo>
                <a:lnTo>
                  <a:pt x="1003" y="988"/>
                </a:lnTo>
                <a:lnTo>
                  <a:pt x="985" y="1007"/>
                </a:lnTo>
                <a:lnTo>
                  <a:pt x="966" y="1026"/>
                </a:lnTo>
                <a:lnTo>
                  <a:pt x="949" y="1046"/>
                </a:lnTo>
                <a:lnTo>
                  <a:pt x="949" y="1046"/>
                </a:lnTo>
                <a:lnTo>
                  <a:pt x="964" y="1047"/>
                </a:lnTo>
                <a:lnTo>
                  <a:pt x="978" y="1047"/>
                </a:lnTo>
                <a:lnTo>
                  <a:pt x="1010" y="1047"/>
                </a:lnTo>
                <a:lnTo>
                  <a:pt x="1010" y="1047"/>
                </a:lnTo>
                <a:lnTo>
                  <a:pt x="1011" y="1046"/>
                </a:lnTo>
                <a:lnTo>
                  <a:pt x="1014" y="1045"/>
                </a:lnTo>
                <a:lnTo>
                  <a:pt x="1017" y="1039"/>
                </a:lnTo>
                <a:lnTo>
                  <a:pt x="1020" y="1032"/>
                </a:lnTo>
                <a:lnTo>
                  <a:pt x="1024" y="1026"/>
                </a:lnTo>
                <a:lnTo>
                  <a:pt x="1024" y="1026"/>
                </a:lnTo>
                <a:lnTo>
                  <a:pt x="1069" y="964"/>
                </a:lnTo>
                <a:lnTo>
                  <a:pt x="1091" y="934"/>
                </a:lnTo>
                <a:lnTo>
                  <a:pt x="1110" y="903"/>
                </a:lnTo>
                <a:lnTo>
                  <a:pt x="1110" y="903"/>
                </a:lnTo>
                <a:lnTo>
                  <a:pt x="1105" y="903"/>
                </a:lnTo>
                <a:lnTo>
                  <a:pt x="1104" y="904"/>
                </a:lnTo>
                <a:lnTo>
                  <a:pt x="1104" y="904"/>
                </a:lnTo>
                <a:close/>
                <a:moveTo>
                  <a:pt x="1107" y="1032"/>
                </a:moveTo>
                <a:lnTo>
                  <a:pt x="1107" y="1032"/>
                </a:lnTo>
                <a:lnTo>
                  <a:pt x="1103" y="1033"/>
                </a:lnTo>
                <a:lnTo>
                  <a:pt x="1101" y="1035"/>
                </a:lnTo>
                <a:lnTo>
                  <a:pt x="1100" y="1038"/>
                </a:lnTo>
                <a:lnTo>
                  <a:pt x="1098" y="1042"/>
                </a:lnTo>
                <a:lnTo>
                  <a:pt x="1098" y="1042"/>
                </a:lnTo>
                <a:lnTo>
                  <a:pt x="1098" y="1046"/>
                </a:lnTo>
                <a:lnTo>
                  <a:pt x="1098" y="1049"/>
                </a:lnTo>
                <a:lnTo>
                  <a:pt x="1101" y="1052"/>
                </a:lnTo>
                <a:lnTo>
                  <a:pt x="1104" y="1053"/>
                </a:lnTo>
                <a:lnTo>
                  <a:pt x="1111" y="1056"/>
                </a:lnTo>
                <a:lnTo>
                  <a:pt x="1121" y="1057"/>
                </a:lnTo>
                <a:lnTo>
                  <a:pt x="1129" y="1057"/>
                </a:lnTo>
                <a:lnTo>
                  <a:pt x="1138" y="1056"/>
                </a:lnTo>
                <a:lnTo>
                  <a:pt x="1145" y="1053"/>
                </a:lnTo>
                <a:lnTo>
                  <a:pt x="1149" y="1052"/>
                </a:lnTo>
                <a:lnTo>
                  <a:pt x="1261" y="898"/>
                </a:lnTo>
                <a:lnTo>
                  <a:pt x="1261" y="898"/>
                </a:lnTo>
                <a:lnTo>
                  <a:pt x="1257" y="898"/>
                </a:lnTo>
                <a:lnTo>
                  <a:pt x="1256" y="897"/>
                </a:lnTo>
                <a:lnTo>
                  <a:pt x="1254" y="896"/>
                </a:lnTo>
                <a:lnTo>
                  <a:pt x="1256" y="894"/>
                </a:lnTo>
                <a:lnTo>
                  <a:pt x="1233" y="908"/>
                </a:lnTo>
                <a:lnTo>
                  <a:pt x="1238" y="908"/>
                </a:lnTo>
                <a:lnTo>
                  <a:pt x="1240" y="905"/>
                </a:lnTo>
                <a:lnTo>
                  <a:pt x="1238" y="908"/>
                </a:lnTo>
                <a:lnTo>
                  <a:pt x="1238" y="908"/>
                </a:lnTo>
                <a:lnTo>
                  <a:pt x="1222" y="921"/>
                </a:lnTo>
                <a:lnTo>
                  <a:pt x="1208" y="934"/>
                </a:lnTo>
                <a:lnTo>
                  <a:pt x="1180" y="962"/>
                </a:lnTo>
                <a:lnTo>
                  <a:pt x="1152" y="990"/>
                </a:lnTo>
                <a:lnTo>
                  <a:pt x="1136" y="1002"/>
                </a:lnTo>
                <a:lnTo>
                  <a:pt x="1122" y="1014"/>
                </a:lnTo>
                <a:lnTo>
                  <a:pt x="1122" y="1014"/>
                </a:lnTo>
                <a:lnTo>
                  <a:pt x="1118" y="1015"/>
                </a:lnTo>
                <a:lnTo>
                  <a:pt x="1114" y="1015"/>
                </a:lnTo>
                <a:lnTo>
                  <a:pt x="1114" y="1015"/>
                </a:lnTo>
                <a:lnTo>
                  <a:pt x="1115" y="1021"/>
                </a:lnTo>
                <a:lnTo>
                  <a:pt x="1115" y="1026"/>
                </a:lnTo>
                <a:lnTo>
                  <a:pt x="1112" y="1031"/>
                </a:lnTo>
                <a:lnTo>
                  <a:pt x="1107" y="1032"/>
                </a:lnTo>
                <a:lnTo>
                  <a:pt x="1107" y="1032"/>
                </a:lnTo>
                <a:close/>
                <a:moveTo>
                  <a:pt x="663" y="1039"/>
                </a:moveTo>
                <a:lnTo>
                  <a:pt x="663" y="1039"/>
                </a:lnTo>
                <a:lnTo>
                  <a:pt x="695" y="1042"/>
                </a:lnTo>
                <a:lnTo>
                  <a:pt x="711" y="1042"/>
                </a:lnTo>
                <a:lnTo>
                  <a:pt x="725" y="1042"/>
                </a:lnTo>
                <a:lnTo>
                  <a:pt x="725" y="1042"/>
                </a:lnTo>
                <a:lnTo>
                  <a:pt x="747" y="1005"/>
                </a:lnTo>
                <a:lnTo>
                  <a:pt x="770" y="970"/>
                </a:lnTo>
                <a:lnTo>
                  <a:pt x="792" y="938"/>
                </a:lnTo>
                <a:lnTo>
                  <a:pt x="816" y="910"/>
                </a:lnTo>
                <a:lnTo>
                  <a:pt x="816" y="910"/>
                </a:lnTo>
                <a:lnTo>
                  <a:pt x="817" y="907"/>
                </a:lnTo>
                <a:lnTo>
                  <a:pt x="817" y="904"/>
                </a:lnTo>
                <a:lnTo>
                  <a:pt x="817" y="898"/>
                </a:lnTo>
                <a:lnTo>
                  <a:pt x="817" y="898"/>
                </a:lnTo>
                <a:lnTo>
                  <a:pt x="799" y="910"/>
                </a:lnTo>
                <a:lnTo>
                  <a:pt x="782" y="922"/>
                </a:lnTo>
                <a:lnTo>
                  <a:pt x="765" y="935"/>
                </a:lnTo>
                <a:lnTo>
                  <a:pt x="750" y="949"/>
                </a:lnTo>
                <a:lnTo>
                  <a:pt x="720" y="979"/>
                </a:lnTo>
                <a:lnTo>
                  <a:pt x="691" y="1008"/>
                </a:lnTo>
                <a:lnTo>
                  <a:pt x="688" y="1007"/>
                </a:lnTo>
                <a:lnTo>
                  <a:pt x="688" y="1007"/>
                </a:lnTo>
                <a:lnTo>
                  <a:pt x="682" y="1009"/>
                </a:lnTo>
                <a:lnTo>
                  <a:pt x="678" y="1012"/>
                </a:lnTo>
                <a:lnTo>
                  <a:pt x="674" y="1016"/>
                </a:lnTo>
                <a:lnTo>
                  <a:pt x="671" y="1021"/>
                </a:lnTo>
                <a:lnTo>
                  <a:pt x="667" y="1031"/>
                </a:lnTo>
                <a:lnTo>
                  <a:pt x="663" y="1039"/>
                </a:lnTo>
                <a:lnTo>
                  <a:pt x="663" y="1039"/>
                </a:lnTo>
                <a:close/>
                <a:moveTo>
                  <a:pt x="2196" y="964"/>
                </a:moveTo>
                <a:lnTo>
                  <a:pt x="2196" y="964"/>
                </a:lnTo>
                <a:lnTo>
                  <a:pt x="2200" y="957"/>
                </a:lnTo>
                <a:lnTo>
                  <a:pt x="2203" y="953"/>
                </a:lnTo>
                <a:lnTo>
                  <a:pt x="2210" y="945"/>
                </a:lnTo>
                <a:lnTo>
                  <a:pt x="2217" y="936"/>
                </a:lnTo>
                <a:lnTo>
                  <a:pt x="2220" y="931"/>
                </a:lnTo>
                <a:lnTo>
                  <a:pt x="2221" y="922"/>
                </a:lnTo>
                <a:lnTo>
                  <a:pt x="2221" y="922"/>
                </a:lnTo>
                <a:lnTo>
                  <a:pt x="2200" y="939"/>
                </a:lnTo>
                <a:lnTo>
                  <a:pt x="2179" y="956"/>
                </a:lnTo>
                <a:lnTo>
                  <a:pt x="2159" y="973"/>
                </a:lnTo>
                <a:lnTo>
                  <a:pt x="2140" y="991"/>
                </a:lnTo>
                <a:lnTo>
                  <a:pt x="2102" y="1028"/>
                </a:lnTo>
                <a:lnTo>
                  <a:pt x="2068" y="1067"/>
                </a:lnTo>
                <a:lnTo>
                  <a:pt x="2068" y="1067"/>
                </a:lnTo>
                <a:lnTo>
                  <a:pt x="2065" y="1073"/>
                </a:lnTo>
                <a:lnTo>
                  <a:pt x="2064" y="1077"/>
                </a:lnTo>
                <a:lnTo>
                  <a:pt x="2064" y="1078"/>
                </a:lnTo>
                <a:lnTo>
                  <a:pt x="2065" y="1080"/>
                </a:lnTo>
                <a:lnTo>
                  <a:pt x="2068" y="1081"/>
                </a:lnTo>
                <a:lnTo>
                  <a:pt x="2071" y="1081"/>
                </a:lnTo>
                <a:lnTo>
                  <a:pt x="2071" y="1081"/>
                </a:lnTo>
                <a:lnTo>
                  <a:pt x="2093" y="1080"/>
                </a:lnTo>
                <a:lnTo>
                  <a:pt x="2103" y="1080"/>
                </a:lnTo>
                <a:lnTo>
                  <a:pt x="2113" y="1080"/>
                </a:lnTo>
                <a:lnTo>
                  <a:pt x="2193" y="969"/>
                </a:lnTo>
                <a:lnTo>
                  <a:pt x="2196" y="964"/>
                </a:lnTo>
                <a:close/>
                <a:moveTo>
                  <a:pt x="1741" y="910"/>
                </a:moveTo>
                <a:lnTo>
                  <a:pt x="1741" y="910"/>
                </a:lnTo>
                <a:lnTo>
                  <a:pt x="1720" y="927"/>
                </a:lnTo>
                <a:lnTo>
                  <a:pt x="1698" y="945"/>
                </a:lnTo>
                <a:lnTo>
                  <a:pt x="1679" y="964"/>
                </a:lnTo>
                <a:lnTo>
                  <a:pt x="1661" y="984"/>
                </a:lnTo>
                <a:lnTo>
                  <a:pt x="1624" y="1026"/>
                </a:lnTo>
                <a:lnTo>
                  <a:pt x="1589" y="1068"/>
                </a:lnTo>
                <a:lnTo>
                  <a:pt x="1589" y="1068"/>
                </a:lnTo>
                <a:lnTo>
                  <a:pt x="1596" y="1073"/>
                </a:lnTo>
                <a:lnTo>
                  <a:pt x="1604" y="1074"/>
                </a:lnTo>
                <a:lnTo>
                  <a:pt x="1611" y="1074"/>
                </a:lnTo>
                <a:lnTo>
                  <a:pt x="1616" y="1071"/>
                </a:lnTo>
                <a:lnTo>
                  <a:pt x="1616" y="1071"/>
                </a:lnTo>
                <a:lnTo>
                  <a:pt x="1655" y="1032"/>
                </a:lnTo>
                <a:lnTo>
                  <a:pt x="1693" y="991"/>
                </a:lnTo>
                <a:lnTo>
                  <a:pt x="1711" y="970"/>
                </a:lnTo>
                <a:lnTo>
                  <a:pt x="1728" y="949"/>
                </a:lnTo>
                <a:lnTo>
                  <a:pt x="1743" y="927"/>
                </a:lnTo>
                <a:lnTo>
                  <a:pt x="1759" y="904"/>
                </a:lnTo>
                <a:lnTo>
                  <a:pt x="1759" y="904"/>
                </a:lnTo>
                <a:lnTo>
                  <a:pt x="1749" y="905"/>
                </a:lnTo>
                <a:lnTo>
                  <a:pt x="1741" y="910"/>
                </a:lnTo>
                <a:lnTo>
                  <a:pt x="1741" y="910"/>
                </a:lnTo>
                <a:close/>
                <a:moveTo>
                  <a:pt x="1836" y="1078"/>
                </a:moveTo>
                <a:lnTo>
                  <a:pt x="1836" y="1078"/>
                </a:lnTo>
                <a:lnTo>
                  <a:pt x="1852" y="1081"/>
                </a:lnTo>
                <a:lnTo>
                  <a:pt x="1870" y="1084"/>
                </a:lnTo>
                <a:lnTo>
                  <a:pt x="1878" y="1083"/>
                </a:lnTo>
                <a:lnTo>
                  <a:pt x="1887" y="1081"/>
                </a:lnTo>
                <a:lnTo>
                  <a:pt x="1892" y="1078"/>
                </a:lnTo>
                <a:lnTo>
                  <a:pt x="1898" y="1074"/>
                </a:lnTo>
                <a:lnTo>
                  <a:pt x="1898" y="1074"/>
                </a:lnTo>
                <a:lnTo>
                  <a:pt x="1908" y="1059"/>
                </a:lnTo>
                <a:lnTo>
                  <a:pt x="1912" y="1052"/>
                </a:lnTo>
                <a:lnTo>
                  <a:pt x="1915" y="1043"/>
                </a:lnTo>
                <a:lnTo>
                  <a:pt x="1915" y="1043"/>
                </a:lnTo>
                <a:lnTo>
                  <a:pt x="1915" y="1042"/>
                </a:lnTo>
                <a:lnTo>
                  <a:pt x="1916" y="1038"/>
                </a:lnTo>
                <a:lnTo>
                  <a:pt x="1923" y="1028"/>
                </a:lnTo>
                <a:lnTo>
                  <a:pt x="1942" y="1007"/>
                </a:lnTo>
                <a:lnTo>
                  <a:pt x="1942" y="1007"/>
                </a:lnTo>
                <a:lnTo>
                  <a:pt x="1943" y="1007"/>
                </a:lnTo>
                <a:lnTo>
                  <a:pt x="2015" y="908"/>
                </a:lnTo>
                <a:lnTo>
                  <a:pt x="2015" y="908"/>
                </a:lnTo>
                <a:lnTo>
                  <a:pt x="1980" y="938"/>
                </a:lnTo>
                <a:lnTo>
                  <a:pt x="1946" y="967"/>
                </a:lnTo>
                <a:lnTo>
                  <a:pt x="1913" y="1000"/>
                </a:lnTo>
                <a:lnTo>
                  <a:pt x="1881" y="1032"/>
                </a:lnTo>
                <a:lnTo>
                  <a:pt x="1880" y="1026"/>
                </a:lnTo>
                <a:lnTo>
                  <a:pt x="1880" y="1026"/>
                </a:lnTo>
                <a:lnTo>
                  <a:pt x="1874" y="1032"/>
                </a:lnTo>
                <a:lnTo>
                  <a:pt x="1869" y="1038"/>
                </a:lnTo>
                <a:lnTo>
                  <a:pt x="1860" y="1052"/>
                </a:lnTo>
                <a:lnTo>
                  <a:pt x="1849" y="1066"/>
                </a:lnTo>
                <a:lnTo>
                  <a:pt x="1843" y="1073"/>
                </a:lnTo>
                <a:lnTo>
                  <a:pt x="1836" y="1078"/>
                </a:lnTo>
                <a:lnTo>
                  <a:pt x="1836" y="1078"/>
                </a:lnTo>
                <a:close/>
                <a:moveTo>
                  <a:pt x="2650" y="918"/>
                </a:moveTo>
                <a:lnTo>
                  <a:pt x="2650" y="918"/>
                </a:lnTo>
                <a:lnTo>
                  <a:pt x="2608" y="952"/>
                </a:lnTo>
                <a:lnTo>
                  <a:pt x="2588" y="970"/>
                </a:lnTo>
                <a:lnTo>
                  <a:pt x="2568" y="988"/>
                </a:lnTo>
                <a:lnTo>
                  <a:pt x="2549" y="1008"/>
                </a:lnTo>
                <a:lnTo>
                  <a:pt x="2530" y="1028"/>
                </a:lnTo>
                <a:lnTo>
                  <a:pt x="2512" y="1049"/>
                </a:lnTo>
                <a:lnTo>
                  <a:pt x="2495" y="1071"/>
                </a:lnTo>
                <a:lnTo>
                  <a:pt x="2495" y="1071"/>
                </a:lnTo>
                <a:lnTo>
                  <a:pt x="2509" y="1071"/>
                </a:lnTo>
                <a:lnTo>
                  <a:pt x="2525" y="1073"/>
                </a:lnTo>
                <a:lnTo>
                  <a:pt x="2533" y="1073"/>
                </a:lnTo>
                <a:lnTo>
                  <a:pt x="2540" y="1071"/>
                </a:lnTo>
                <a:lnTo>
                  <a:pt x="2544" y="1070"/>
                </a:lnTo>
                <a:lnTo>
                  <a:pt x="2549" y="1067"/>
                </a:lnTo>
                <a:lnTo>
                  <a:pt x="2549" y="1067"/>
                </a:lnTo>
                <a:lnTo>
                  <a:pt x="2570" y="1033"/>
                </a:lnTo>
                <a:lnTo>
                  <a:pt x="2592" y="1001"/>
                </a:lnTo>
                <a:lnTo>
                  <a:pt x="2603" y="986"/>
                </a:lnTo>
                <a:lnTo>
                  <a:pt x="2616" y="972"/>
                </a:lnTo>
                <a:lnTo>
                  <a:pt x="2629" y="957"/>
                </a:lnTo>
                <a:lnTo>
                  <a:pt x="2643" y="945"/>
                </a:lnTo>
                <a:lnTo>
                  <a:pt x="2643" y="945"/>
                </a:lnTo>
                <a:lnTo>
                  <a:pt x="2644" y="943"/>
                </a:lnTo>
                <a:lnTo>
                  <a:pt x="2641" y="946"/>
                </a:lnTo>
                <a:lnTo>
                  <a:pt x="2639" y="948"/>
                </a:lnTo>
                <a:lnTo>
                  <a:pt x="2640" y="945"/>
                </a:lnTo>
                <a:lnTo>
                  <a:pt x="2640" y="945"/>
                </a:lnTo>
                <a:lnTo>
                  <a:pt x="2644" y="939"/>
                </a:lnTo>
                <a:lnTo>
                  <a:pt x="2648" y="931"/>
                </a:lnTo>
                <a:lnTo>
                  <a:pt x="2650" y="924"/>
                </a:lnTo>
                <a:lnTo>
                  <a:pt x="2654" y="917"/>
                </a:lnTo>
                <a:lnTo>
                  <a:pt x="2654" y="917"/>
                </a:lnTo>
                <a:lnTo>
                  <a:pt x="2650" y="918"/>
                </a:lnTo>
                <a:lnTo>
                  <a:pt x="2650" y="918"/>
                </a:lnTo>
                <a:close/>
                <a:moveTo>
                  <a:pt x="23" y="461"/>
                </a:moveTo>
                <a:lnTo>
                  <a:pt x="23" y="461"/>
                </a:lnTo>
                <a:lnTo>
                  <a:pt x="35" y="439"/>
                </a:lnTo>
                <a:lnTo>
                  <a:pt x="46" y="415"/>
                </a:lnTo>
                <a:lnTo>
                  <a:pt x="71" y="370"/>
                </a:lnTo>
                <a:lnTo>
                  <a:pt x="71" y="370"/>
                </a:lnTo>
                <a:lnTo>
                  <a:pt x="61" y="380"/>
                </a:lnTo>
                <a:lnTo>
                  <a:pt x="53" y="391"/>
                </a:lnTo>
                <a:lnTo>
                  <a:pt x="45" y="401"/>
                </a:lnTo>
                <a:lnTo>
                  <a:pt x="35" y="409"/>
                </a:lnTo>
                <a:lnTo>
                  <a:pt x="35" y="409"/>
                </a:lnTo>
                <a:lnTo>
                  <a:pt x="39" y="394"/>
                </a:lnTo>
                <a:lnTo>
                  <a:pt x="45" y="378"/>
                </a:lnTo>
                <a:lnTo>
                  <a:pt x="57" y="349"/>
                </a:lnTo>
                <a:lnTo>
                  <a:pt x="73" y="319"/>
                </a:lnTo>
                <a:lnTo>
                  <a:pt x="87" y="293"/>
                </a:lnTo>
                <a:lnTo>
                  <a:pt x="52" y="339"/>
                </a:lnTo>
                <a:lnTo>
                  <a:pt x="52" y="339"/>
                </a:lnTo>
                <a:lnTo>
                  <a:pt x="49" y="342"/>
                </a:lnTo>
                <a:lnTo>
                  <a:pt x="47" y="343"/>
                </a:lnTo>
                <a:lnTo>
                  <a:pt x="46" y="341"/>
                </a:lnTo>
                <a:lnTo>
                  <a:pt x="45" y="339"/>
                </a:lnTo>
                <a:lnTo>
                  <a:pt x="45" y="332"/>
                </a:lnTo>
                <a:lnTo>
                  <a:pt x="46" y="326"/>
                </a:lnTo>
                <a:lnTo>
                  <a:pt x="46" y="326"/>
                </a:lnTo>
                <a:lnTo>
                  <a:pt x="68" y="290"/>
                </a:lnTo>
                <a:lnTo>
                  <a:pt x="89" y="252"/>
                </a:lnTo>
                <a:lnTo>
                  <a:pt x="111" y="214"/>
                </a:lnTo>
                <a:lnTo>
                  <a:pt x="132" y="178"/>
                </a:lnTo>
                <a:lnTo>
                  <a:pt x="122" y="185"/>
                </a:lnTo>
                <a:lnTo>
                  <a:pt x="122" y="185"/>
                </a:lnTo>
                <a:lnTo>
                  <a:pt x="99" y="208"/>
                </a:lnTo>
                <a:lnTo>
                  <a:pt x="78" y="235"/>
                </a:lnTo>
                <a:lnTo>
                  <a:pt x="68" y="251"/>
                </a:lnTo>
                <a:lnTo>
                  <a:pt x="60" y="266"/>
                </a:lnTo>
                <a:lnTo>
                  <a:pt x="52" y="282"/>
                </a:lnTo>
                <a:lnTo>
                  <a:pt x="43" y="298"/>
                </a:lnTo>
                <a:lnTo>
                  <a:pt x="37" y="315"/>
                </a:lnTo>
                <a:lnTo>
                  <a:pt x="32" y="334"/>
                </a:lnTo>
                <a:lnTo>
                  <a:pt x="26" y="353"/>
                </a:lnTo>
                <a:lnTo>
                  <a:pt x="23" y="373"/>
                </a:lnTo>
                <a:lnTo>
                  <a:pt x="21" y="394"/>
                </a:lnTo>
                <a:lnTo>
                  <a:pt x="21" y="415"/>
                </a:lnTo>
                <a:lnTo>
                  <a:pt x="21" y="438"/>
                </a:lnTo>
                <a:lnTo>
                  <a:pt x="23" y="461"/>
                </a:lnTo>
                <a:lnTo>
                  <a:pt x="23" y="461"/>
                </a:lnTo>
                <a:close/>
                <a:moveTo>
                  <a:pt x="926" y="1002"/>
                </a:moveTo>
                <a:lnTo>
                  <a:pt x="926" y="1002"/>
                </a:lnTo>
                <a:lnTo>
                  <a:pt x="919" y="1005"/>
                </a:lnTo>
                <a:lnTo>
                  <a:pt x="913" y="1008"/>
                </a:lnTo>
                <a:lnTo>
                  <a:pt x="906" y="1012"/>
                </a:lnTo>
                <a:lnTo>
                  <a:pt x="900" y="1018"/>
                </a:lnTo>
                <a:lnTo>
                  <a:pt x="895" y="1025"/>
                </a:lnTo>
                <a:lnTo>
                  <a:pt x="890" y="1032"/>
                </a:lnTo>
                <a:lnTo>
                  <a:pt x="888" y="1040"/>
                </a:lnTo>
                <a:lnTo>
                  <a:pt x="886" y="1049"/>
                </a:lnTo>
                <a:lnTo>
                  <a:pt x="886" y="1049"/>
                </a:lnTo>
                <a:lnTo>
                  <a:pt x="909" y="1050"/>
                </a:lnTo>
                <a:lnTo>
                  <a:pt x="923" y="1050"/>
                </a:lnTo>
                <a:lnTo>
                  <a:pt x="928" y="1050"/>
                </a:lnTo>
                <a:lnTo>
                  <a:pt x="931" y="1049"/>
                </a:lnTo>
                <a:lnTo>
                  <a:pt x="931" y="1049"/>
                </a:lnTo>
                <a:lnTo>
                  <a:pt x="935" y="1046"/>
                </a:lnTo>
                <a:lnTo>
                  <a:pt x="940" y="1040"/>
                </a:lnTo>
                <a:lnTo>
                  <a:pt x="949" y="1028"/>
                </a:lnTo>
                <a:lnTo>
                  <a:pt x="965" y="1004"/>
                </a:lnTo>
                <a:lnTo>
                  <a:pt x="965" y="1004"/>
                </a:lnTo>
                <a:lnTo>
                  <a:pt x="985" y="977"/>
                </a:lnTo>
                <a:lnTo>
                  <a:pt x="1006" y="949"/>
                </a:lnTo>
                <a:lnTo>
                  <a:pt x="1024" y="920"/>
                </a:lnTo>
                <a:lnTo>
                  <a:pt x="1041" y="891"/>
                </a:lnTo>
                <a:lnTo>
                  <a:pt x="1041" y="891"/>
                </a:lnTo>
                <a:lnTo>
                  <a:pt x="1010" y="917"/>
                </a:lnTo>
                <a:lnTo>
                  <a:pt x="980" y="942"/>
                </a:lnTo>
                <a:lnTo>
                  <a:pt x="952" y="972"/>
                </a:lnTo>
                <a:lnTo>
                  <a:pt x="926" y="1002"/>
                </a:lnTo>
                <a:lnTo>
                  <a:pt x="926" y="1002"/>
                </a:lnTo>
                <a:close/>
                <a:moveTo>
                  <a:pt x="948" y="901"/>
                </a:moveTo>
                <a:lnTo>
                  <a:pt x="948" y="901"/>
                </a:lnTo>
                <a:lnTo>
                  <a:pt x="930" y="914"/>
                </a:lnTo>
                <a:lnTo>
                  <a:pt x="913" y="929"/>
                </a:lnTo>
                <a:lnTo>
                  <a:pt x="879" y="960"/>
                </a:lnTo>
                <a:lnTo>
                  <a:pt x="845" y="991"/>
                </a:lnTo>
                <a:lnTo>
                  <a:pt x="829" y="1005"/>
                </a:lnTo>
                <a:lnTo>
                  <a:pt x="810" y="1021"/>
                </a:lnTo>
                <a:lnTo>
                  <a:pt x="810" y="1021"/>
                </a:lnTo>
                <a:lnTo>
                  <a:pt x="810" y="1023"/>
                </a:lnTo>
                <a:lnTo>
                  <a:pt x="810" y="1026"/>
                </a:lnTo>
                <a:lnTo>
                  <a:pt x="808" y="1031"/>
                </a:lnTo>
                <a:lnTo>
                  <a:pt x="803" y="1033"/>
                </a:lnTo>
                <a:lnTo>
                  <a:pt x="798" y="1035"/>
                </a:lnTo>
                <a:lnTo>
                  <a:pt x="798" y="1035"/>
                </a:lnTo>
                <a:lnTo>
                  <a:pt x="795" y="1036"/>
                </a:lnTo>
                <a:lnTo>
                  <a:pt x="793" y="1038"/>
                </a:lnTo>
                <a:lnTo>
                  <a:pt x="793" y="1040"/>
                </a:lnTo>
                <a:lnTo>
                  <a:pt x="793" y="1040"/>
                </a:lnTo>
                <a:lnTo>
                  <a:pt x="795" y="1042"/>
                </a:lnTo>
                <a:lnTo>
                  <a:pt x="796" y="1040"/>
                </a:lnTo>
                <a:lnTo>
                  <a:pt x="798" y="1039"/>
                </a:lnTo>
                <a:lnTo>
                  <a:pt x="798" y="1039"/>
                </a:lnTo>
                <a:lnTo>
                  <a:pt x="802" y="1042"/>
                </a:lnTo>
                <a:lnTo>
                  <a:pt x="809" y="1043"/>
                </a:lnTo>
                <a:lnTo>
                  <a:pt x="816" y="1045"/>
                </a:lnTo>
                <a:lnTo>
                  <a:pt x="824" y="1045"/>
                </a:lnTo>
                <a:lnTo>
                  <a:pt x="840" y="1043"/>
                </a:lnTo>
                <a:lnTo>
                  <a:pt x="855" y="1043"/>
                </a:lnTo>
                <a:lnTo>
                  <a:pt x="855" y="1043"/>
                </a:lnTo>
                <a:lnTo>
                  <a:pt x="867" y="1023"/>
                </a:lnTo>
                <a:lnTo>
                  <a:pt x="879" y="1005"/>
                </a:lnTo>
                <a:lnTo>
                  <a:pt x="906" y="967"/>
                </a:lnTo>
                <a:lnTo>
                  <a:pt x="933" y="931"/>
                </a:lnTo>
                <a:lnTo>
                  <a:pt x="959" y="898"/>
                </a:lnTo>
                <a:lnTo>
                  <a:pt x="959" y="898"/>
                </a:lnTo>
                <a:lnTo>
                  <a:pt x="954" y="898"/>
                </a:lnTo>
                <a:lnTo>
                  <a:pt x="948" y="901"/>
                </a:lnTo>
                <a:lnTo>
                  <a:pt x="948" y="901"/>
                </a:lnTo>
                <a:close/>
                <a:moveTo>
                  <a:pt x="2724" y="912"/>
                </a:moveTo>
                <a:lnTo>
                  <a:pt x="2724" y="912"/>
                </a:lnTo>
                <a:lnTo>
                  <a:pt x="2702" y="929"/>
                </a:lnTo>
                <a:lnTo>
                  <a:pt x="2679" y="946"/>
                </a:lnTo>
                <a:lnTo>
                  <a:pt x="2658" y="964"/>
                </a:lnTo>
                <a:lnTo>
                  <a:pt x="2639" y="983"/>
                </a:lnTo>
                <a:lnTo>
                  <a:pt x="2619" y="1002"/>
                </a:lnTo>
                <a:lnTo>
                  <a:pt x="2599" y="1023"/>
                </a:lnTo>
                <a:lnTo>
                  <a:pt x="2581" y="1046"/>
                </a:lnTo>
                <a:lnTo>
                  <a:pt x="2564" y="1068"/>
                </a:lnTo>
                <a:lnTo>
                  <a:pt x="2564" y="1068"/>
                </a:lnTo>
                <a:lnTo>
                  <a:pt x="2578" y="1068"/>
                </a:lnTo>
                <a:lnTo>
                  <a:pt x="2591" y="1070"/>
                </a:lnTo>
                <a:lnTo>
                  <a:pt x="2602" y="1068"/>
                </a:lnTo>
                <a:lnTo>
                  <a:pt x="2606" y="1067"/>
                </a:lnTo>
                <a:lnTo>
                  <a:pt x="2609" y="1064"/>
                </a:lnTo>
                <a:lnTo>
                  <a:pt x="2692" y="962"/>
                </a:lnTo>
                <a:lnTo>
                  <a:pt x="2692" y="962"/>
                </a:lnTo>
                <a:lnTo>
                  <a:pt x="2698" y="959"/>
                </a:lnTo>
                <a:lnTo>
                  <a:pt x="2703" y="953"/>
                </a:lnTo>
                <a:lnTo>
                  <a:pt x="2709" y="948"/>
                </a:lnTo>
                <a:lnTo>
                  <a:pt x="2714" y="941"/>
                </a:lnTo>
                <a:lnTo>
                  <a:pt x="2720" y="932"/>
                </a:lnTo>
                <a:lnTo>
                  <a:pt x="2724" y="924"/>
                </a:lnTo>
                <a:lnTo>
                  <a:pt x="2729" y="915"/>
                </a:lnTo>
                <a:lnTo>
                  <a:pt x="2730" y="907"/>
                </a:lnTo>
                <a:lnTo>
                  <a:pt x="2730" y="907"/>
                </a:lnTo>
                <a:lnTo>
                  <a:pt x="2724" y="912"/>
                </a:lnTo>
                <a:lnTo>
                  <a:pt x="2724" y="912"/>
                </a:lnTo>
                <a:close/>
                <a:moveTo>
                  <a:pt x="81" y="737"/>
                </a:moveTo>
                <a:lnTo>
                  <a:pt x="81" y="737"/>
                </a:lnTo>
                <a:lnTo>
                  <a:pt x="75" y="747"/>
                </a:lnTo>
                <a:lnTo>
                  <a:pt x="71" y="757"/>
                </a:lnTo>
                <a:lnTo>
                  <a:pt x="71" y="757"/>
                </a:lnTo>
                <a:lnTo>
                  <a:pt x="92" y="730"/>
                </a:lnTo>
                <a:lnTo>
                  <a:pt x="113" y="703"/>
                </a:lnTo>
                <a:lnTo>
                  <a:pt x="136" y="679"/>
                </a:lnTo>
                <a:lnTo>
                  <a:pt x="161" y="657"/>
                </a:lnTo>
                <a:lnTo>
                  <a:pt x="161" y="657"/>
                </a:lnTo>
                <a:lnTo>
                  <a:pt x="160" y="601"/>
                </a:lnTo>
                <a:lnTo>
                  <a:pt x="158" y="574"/>
                </a:lnTo>
                <a:lnTo>
                  <a:pt x="156" y="549"/>
                </a:lnTo>
                <a:lnTo>
                  <a:pt x="156" y="549"/>
                </a:lnTo>
                <a:lnTo>
                  <a:pt x="151" y="558"/>
                </a:lnTo>
                <a:lnTo>
                  <a:pt x="144" y="570"/>
                </a:lnTo>
                <a:lnTo>
                  <a:pt x="137" y="577"/>
                </a:lnTo>
                <a:lnTo>
                  <a:pt x="136" y="578"/>
                </a:lnTo>
                <a:lnTo>
                  <a:pt x="134" y="577"/>
                </a:lnTo>
                <a:lnTo>
                  <a:pt x="134" y="577"/>
                </a:lnTo>
                <a:lnTo>
                  <a:pt x="132" y="577"/>
                </a:lnTo>
                <a:lnTo>
                  <a:pt x="130" y="578"/>
                </a:lnTo>
                <a:lnTo>
                  <a:pt x="129" y="581"/>
                </a:lnTo>
                <a:lnTo>
                  <a:pt x="130" y="584"/>
                </a:lnTo>
                <a:lnTo>
                  <a:pt x="130" y="589"/>
                </a:lnTo>
                <a:lnTo>
                  <a:pt x="130" y="589"/>
                </a:lnTo>
                <a:lnTo>
                  <a:pt x="101" y="636"/>
                </a:lnTo>
                <a:lnTo>
                  <a:pt x="87" y="661"/>
                </a:lnTo>
                <a:lnTo>
                  <a:pt x="73" y="686"/>
                </a:lnTo>
                <a:lnTo>
                  <a:pt x="73" y="686"/>
                </a:lnTo>
                <a:lnTo>
                  <a:pt x="87" y="668"/>
                </a:lnTo>
                <a:lnTo>
                  <a:pt x="101" y="653"/>
                </a:lnTo>
                <a:lnTo>
                  <a:pt x="130" y="622"/>
                </a:lnTo>
                <a:lnTo>
                  <a:pt x="130" y="622"/>
                </a:lnTo>
                <a:lnTo>
                  <a:pt x="136" y="616"/>
                </a:lnTo>
                <a:lnTo>
                  <a:pt x="141" y="612"/>
                </a:lnTo>
                <a:lnTo>
                  <a:pt x="146" y="610"/>
                </a:lnTo>
                <a:lnTo>
                  <a:pt x="148" y="610"/>
                </a:lnTo>
                <a:lnTo>
                  <a:pt x="151" y="610"/>
                </a:lnTo>
                <a:lnTo>
                  <a:pt x="156" y="613"/>
                </a:lnTo>
                <a:lnTo>
                  <a:pt x="112" y="683"/>
                </a:lnTo>
                <a:lnTo>
                  <a:pt x="112" y="683"/>
                </a:lnTo>
                <a:lnTo>
                  <a:pt x="111" y="682"/>
                </a:lnTo>
                <a:lnTo>
                  <a:pt x="112" y="679"/>
                </a:lnTo>
                <a:lnTo>
                  <a:pt x="113" y="675"/>
                </a:lnTo>
                <a:lnTo>
                  <a:pt x="113" y="672"/>
                </a:lnTo>
                <a:lnTo>
                  <a:pt x="94" y="706"/>
                </a:lnTo>
                <a:lnTo>
                  <a:pt x="94" y="707"/>
                </a:lnTo>
                <a:lnTo>
                  <a:pt x="92" y="712"/>
                </a:lnTo>
                <a:lnTo>
                  <a:pt x="89" y="713"/>
                </a:lnTo>
                <a:lnTo>
                  <a:pt x="89" y="713"/>
                </a:lnTo>
                <a:lnTo>
                  <a:pt x="84" y="717"/>
                </a:lnTo>
                <a:lnTo>
                  <a:pt x="82" y="720"/>
                </a:lnTo>
                <a:lnTo>
                  <a:pt x="84" y="723"/>
                </a:lnTo>
                <a:lnTo>
                  <a:pt x="85" y="723"/>
                </a:lnTo>
                <a:lnTo>
                  <a:pt x="85" y="723"/>
                </a:lnTo>
                <a:lnTo>
                  <a:pt x="82" y="727"/>
                </a:lnTo>
                <a:lnTo>
                  <a:pt x="81" y="733"/>
                </a:lnTo>
                <a:lnTo>
                  <a:pt x="81" y="733"/>
                </a:lnTo>
                <a:lnTo>
                  <a:pt x="81" y="737"/>
                </a:lnTo>
                <a:lnTo>
                  <a:pt x="81" y="737"/>
                </a:lnTo>
                <a:close/>
                <a:moveTo>
                  <a:pt x="147" y="324"/>
                </a:moveTo>
                <a:lnTo>
                  <a:pt x="60" y="433"/>
                </a:lnTo>
                <a:lnTo>
                  <a:pt x="60" y="433"/>
                </a:lnTo>
                <a:lnTo>
                  <a:pt x="42" y="454"/>
                </a:lnTo>
                <a:lnTo>
                  <a:pt x="35" y="467"/>
                </a:lnTo>
                <a:lnTo>
                  <a:pt x="28" y="478"/>
                </a:lnTo>
                <a:lnTo>
                  <a:pt x="22" y="492"/>
                </a:lnTo>
                <a:lnTo>
                  <a:pt x="19" y="506"/>
                </a:lnTo>
                <a:lnTo>
                  <a:pt x="19" y="515"/>
                </a:lnTo>
                <a:lnTo>
                  <a:pt x="19" y="523"/>
                </a:lnTo>
                <a:lnTo>
                  <a:pt x="21" y="532"/>
                </a:lnTo>
                <a:lnTo>
                  <a:pt x="23" y="540"/>
                </a:lnTo>
                <a:lnTo>
                  <a:pt x="125" y="370"/>
                </a:lnTo>
                <a:lnTo>
                  <a:pt x="125" y="370"/>
                </a:lnTo>
                <a:lnTo>
                  <a:pt x="130" y="360"/>
                </a:lnTo>
                <a:lnTo>
                  <a:pt x="139" y="349"/>
                </a:lnTo>
                <a:lnTo>
                  <a:pt x="143" y="342"/>
                </a:lnTo>
                <a:lnTo>
                  <a:pt x="146" y="336"/>
                </a:lnTo>
                <a:lnTo>
                  <a:pt x="148" y="331"/>
                </a:lnTo>
                <a:lnTo>
                  <a:pt x="147" y="324"/>
                </a:lnTo>
                <a:lnTo>
                  <a:pt x="147" y="324"/>
                </a:lnTo>
                <a:close/>
                <a:moveTo>
                  <a:pt x="883" y="898"/>
                </a:moveTo>
                <a:lnTo>
                  <a:pt x="883" y="898"/>
                </a:lnTo>
                <a:lnTo>
                  <a:pt x="844" y="929"/>
                </a:lnTo>
                <a:lnTo>
                  <a:pt x="824" y="946"/>
                </a:lnTo>
                <a:lnTo>
                  <a:pt x="805" y="963"/>
                </a:lnTo>
                <a:lnTo>
                  <a:pt x="788" y="981"/>
                </a:lnTo>
                <a:lnTo>
                  <a:pt x="771" y="1001"/>
                </a:lnTo>
                <a:lnTo>
                  <a:pt x="756" y="1021"/>
                </a:lnTo>
                <a:lnTo>
                  <a:pt x="742" y="1043"/>
                </a:lnTo>
                <a:lnTo>
                  <a:pt x="775" y="1045"/>
                </a:lnTo>
                <a:lnTo>
                  <a:pt x="775" y="1045"/>
                </a:lnTo>
                <a:lnTo>
                  <a:pt x="782" y="1033"/>
                </a:lnTo>
                <a:lnTo>
                  <a:pt x="789" y="1022"/>
                </a:lnTo>
                <a:lnTo>
                  <a:pt x="799" y="1011"/>
                </a:lnTo>
                <a:lnTo>
                  <a:pt x="809" y="1002"/>
                </a:lnTo>
                <a:lnTo>
                  <a:pt x="809" y="1000"/>
                </a:lnTo>
                <a:lnTo>
                  <a:pt x="809" y="1000"/>
                </a:lnTo>
                <a:lnTo>
                  <a:pt x="829" y="976"/>
                </a:lnTo>
                <a:lnTo>
                  <a:pt x="850" y="952"/>
                </a:lnTo>
                <a:lnTo>
                  <a:pt x="868" y="925"/>
                </a:lnTo>
                <a:lnTo>
                  <a:pt x="883" y="898"/>
                </a:lnTo>
                <a:lnTo>
                  <a:pt x="883" y="898"/>
                </a:lnTo>
                <a:close/>
                <a:moveTo>
                  <a:pt x="25" y="554"/>
                </a:moveTo>
                <a:lnTo>
                  <a:pt x="25" y="554"/>
                </a:lnTo>
                <a:lnTo>
                  <a:pt x="23" y="558"/>
                </a:lnTo>
                <a:lnTo>
                  <a:pt x="22" y="564"/>
                </a:lnTo>
                <a:lnTo>
                  <a:pt x="22" y="577"/>
                </a:lnTo>
                <a:lnTo>
                  <a:pt x="22" y="603"/>
                </a:lnTo>
                <a:lnTo>
                  <a:pt x="22" y="603"/>
                </a:lnTo>
                <a:lnTo>
                  <a:pt x="39" y="579"/>
                </a:lnTo>
                <a:lnTo>
                  <a:pt x="56" y="554"/>
                </a:lnTo>
                <a:lnTo>
                  <a:pt x="88" y="502"/>
                </a:lnTo>
                <a:lnTo>
                  <a:pt x="119" y="449"/>
                </a:lnTo>
                <a:lnTo>
                  <a:pt x="151" y="398"/>
                </a:lnTo>
                <a:lnTo>
                  <a:pt x="151" y="398"/>
                </a:lnTo>
                <a:lnTo>
                  <a:pt x="133" y="415"/>
                </a:lnTo>
                <a:lnTo>
                  <a:pt x="116" y="433"/>
                </a:lnTo>
                <a:lnTo>
                  <a:pt x="99" y="452"/>
                </a:lnTo>
                <a:lnTo>
                  <a:pt x="82" y="471"/>
                </a:lnTo>
                <a:lnTo>
                  <a:pt x="67" y="491"/>
                </a:lnTo>
                <a:lnTo>
                  <a:pt x="53" y="512"/>
                </a:lnTo>
                <a:lnTo>
                  <a:pt x="39" y="533"/>
                </a:lnTo>
                <a:lnTo>
                  <a:pt x="25" y="554"/>
                </a:lnTo>
                <a:lnTo>
                  <a:pt x="25" y="554"/>
                </a:lnTo>
                <a:close/>
                <a:moveTo>
                  <a:pt x="527" y="1033"/>
                </a:moveTo>
                <a:lnTo>
                  <a:pt x="527" y="1033"/>
                </a:lnTo>
                <a:lnTo>
                  <a:pt x="549" y="1038"/>
                </a:lnTo>
                <a:lnTo>
                  <a:pt x="560" y="1038"/>
                </a:lnTo>
                <a:lnTo>
                  <a:pt x="564" y="1038"/>
                </a:lnTo>
                <a:lnTo>
                  <a:pt x="566" y="1035"/>
                </a:lnTo>
                <a:lnTo>
                  <a:pt x="566" y="1035"/>
                </a:lnTo>
                <a:lnTo>
                  <a:pt x="576" y="1022"/>
                </a:lnTo>
                <a:lnTo>
                  <a:pt x="584" y="1009"/>
                </a:lnTo>
                <a:lnTo>
                  <a:pt x="605" y="987"/>
                </a:lnTo>
                <a:lnTo>
                  <a:pt x="626" y="964"/>
                </a:lnTo>
                <a:lnTo>
                  <a:pt x="636" y="952"/>
                </a:lnTo>
                <a:lnTo>
                  <a:pt x="645" y="939"/>
                </a:lnTo>
                <a:lnTo>
                  <a:pt x="645" y="939"/>
                </a:lnTo>
                <a:lnTo>
                  <a:pt x="652" y="929"/>
                </a:lnTo>
                <a:lnTo>
                  <a:pt x="659" y="922"/>
                </a:lnTo>
                <a:lnTo>
                  <a:pt x="666" y="915"/>
                </a:lnTo>
                <a:lnTo>
                  <a:pt x="668" y="911"/>
                </a:lnTo>
                <a:lnTo>
                  <a:pt x="670" y="904"/>
                </a:lnTo>
                <a:lnTo>
                  <a:pt x="670" y="904"/>
                </a:lnTo>
                <a:lnTo>
                  <a:pt x="654" y="914"/>
                </a:lnTo>
                <a:lnTo>
                  <a:pt x="639" y="925"/>
                </a:lnTo>
                <a:lnTo>
                  <a:pt x="609" y="948"/>
                </a:lnTo>
                <a:lnTo>
                  <a:pt x="581" y="973"/>
                </a:lnTo>
                <a:lnTo>
                  <a:pt x="555" y="998"/>
                </a:lnTo>
                <a:lnTo>
                  <a:pt x="555" y="998"/>
                </a:lnTo>
                <a:lnTo>
                  <a:pt x="550" y="998"/>
                </a:lnTo>
                <a:lnTo>
                  <a:pt x="546" y="1001"/>
                </a:lnTo>
                <a:lnTo>
                  <a:pt x="543" y="1005"/>
                </a:lnTo>
                <a:lnTo>
                  <a:pt x="539" y="1011"/>
                </a:lnTo>
                <a:lnTo>
                  <a:pt x="527" y="1033"/>
                </a:lnTo>
                <a:lnTo>
                  <a:pt x="527" y="1033"/>
                </a:lnTo>
                <a:close/>
                <a:moveTo>
                  <a:pt x="1916" y="949"/>
                </a:moveTo>
                <a:lnTo>
                  <a:pt x="1916" y="949"/>
                </a:lnTo>
                <a:lnTo>
                  <a:pt x="1915" y="955"/>
                </a:lnTo>
                <a:lnTo>
                  <a:pt x="1913" y="959"/>
                </a:lnTo>
                <a:lnTo>
                  <a:pt x="1906" y="969"/>
                </a:lnTo>
                <a:lnTo>
                  <a:pt x="1906" y="969"/>
                </a:lnTo>
                <a:lnTo>
                  <a:pt x="1888" y="993"/>
                </a:lnTo>
                <a:lnTo>
                  <a:pt x="1870" y="1016"/>
                </a:lnTo>
                <a:lnTo>
                  <a:pt x="1852" y="1043"/>
                </a:lnTo>
                <a:lnTo>
                  <a:pt x="1835" y="1071"/>
                </a:lnTo>
                <a:lnTo>
                  <a:pt x="1835" y="1071"/>
                </a:lnTo>
                <a:lnTo>
                  <a:pt x="1839" y="1070"/>
                </a:lnTo>
                <a:lnTo>
                  <a:pt x="1842" y="1067"/>
                </a:lnTo>
                <a:lnTo>
                  <a:pt x="1843" y="1063"/>
                </a:lnTo>
                <a:lnTo>
                  <a:pt x="1843" y="1063"/>
                </a:lnTo>
                <a:lnTo>
                  <a:pt x="1861" y="1040"/>
                </a:lnTo>
                <a:lnTo>
                  <a:pt x="1880" y="1019"/>
                </a:lnTo>
                <a:lnTo>
                  <a:pt x="1919" y="979"/>
                </a:lnTo>
                <a:lnTo>
                  <a:pt x="1961" y="941"/>
                </a:lnTo>
                <a:lnTo>
                  <a:pt x="2002" y="903"/>
                </a:lnTo>
                <a:lnTo>
                  <a:pt x="1951" y="903"/>
                </a:lnTo>
                <a:lnTo>
                  <a:pt x="1951" y="903"/>
                </a:lnTo>
                <a:lnTo>
                  <a:pt x="1943" y="915"/>
                </a:lnTo>
                <a:lnTo>
                  <a:pt x="1932" y="927"/>
                </a:lnTo>
                <a:lnTo>
                  <a:pt x="1920" y="938"/>
                </a:lnTo>
                <a:lnTo>
                  <a:pt x="1909" y="949"/>
                </a:lnTo>
                <a:lnTo>
                  <a:pt x="1916" y="949"/>
                </a:lnTo>
                <a:close/>
                <a:moveTo>
                  <a:pt x="144" y="488"/>
                </a:moveTo>
                <a:lnTo>
                  <a:pt x="144" y="488"/>
                </a:lnTo>
                <a:lnTo>
                  <a:pt x="129" y="504"/>
                </a:lnTo>
                <a:lnTo>
                  <a:pt x="113" y="519"/>
                </a:lnTo>
                <a:lnTo>
                  <a:pt x="85" y="550"/>
                </a:lnTo>
                <a:lnTo>
                  <a:pt x="59" y="584"/>
                </a:lnTo>
                <a:lnTo>
                  <a:pt x="33" y="619"/>
                </a:lnTo>
                <a:lnTo>
                  <a:pt x="33" y="619"/>
                </a:lnTo>
                <a:lnTo>
                  <a:pt x="29" y="626"/>
                </a:lnTo>
                <a:lnTo>
                  <a:pt x="26" y="631"/>
                </a:lnTo>
                <a:lnTo>
                  <a:pt x="23" y="645"/>
                </a:lnTo>
                <a:lnTo>
                  <a:pt x="22" y="662"/>
                </a:lnTo>
                <a:lnTo>
                  <a:pt x="18" y="681"/>
                </a:lnTo>
                <a:lnTo>
                  <a:pt x="18" y="681"/>
                </a:lnTo>
                <a:lnTo>
                  <a:pt x="64" y="620"/>
                </a:lnTo>
                <a:lnTo>
                  <a:pt x="85" y="589"/>
                </a:lnTo>
                <a:lnTo>
                  <a:pt x="94" y="574"/>
                </a:lnTo>
                <a:lnTo>
                  <a:pt x="102" y="557"/>
                </a:lnTo>
                <a:lnTo>
                  <a:pt x="102" y="557"/>
                </a:lnTo>
                <a:lnTo>
                  <a:pt x="125" y="523"/>
                </a:lnTo>
                <a:lnTo>
                  <a:pt x="134" y="506"/>
                </a:lnTo>
                <a:lnTo>
                  <a:pt x="144" y="488"/>
                </a:lnTo>
                <a:lnTo>
                  <a:pt x="144" y="488"/>
                </a:lnTo>
                <a:close/>
                <a:moveTo>
                  <a:pt x="871" y="1045"/>
                </a:moveTo>
                <a:lnTo>
                  <a:pt x="871" y="1045"/>
                </a:lnTo>
                <a:lnTo>
                  <a:pt x="909" y="1001"/>
                </a:lnTo>
                <a:lnTo>
                  <a:pt x="948" y="959"/>
                </a:lnTo>
                <a:lnTo>
                  <a:pt x="990" y="918"/>
                </a:lnTo>
                <a:lnTo>
                  <a:pt x="1032" y="880"/>
                </a:lnTo>
                <a:lnTo>
                  <a:pt x="1032" y="880"/>
                </a:lnTo>
                <a:lnTo>
                  <a:pt x="1023" y="877"/>
                </a:lnTo>
                <a:lnTo>
                  <a:pt x="1010" y="876"/>
                </a:lnTo>
                <a:lnTo>
                  <a:pt x="1004" y="876"/>
                </a:lnTo>
                <a:lnTo>
                  <a:pt x="999" y="877"/>
                </a:lnTo>
                <a:lnTo>
                  <a:pt x="994" y="879"/>
                </a:lnTo>
                <a:lnTo>
                  <a:pt x="990" y="882"/>
                </a:lnTo>
                <a:lnTo>
                  <a:pt x="990" y="882"/>
                </a:lnTo>
                <a:lnTo>
                  <a:pt x="958" y="921"/>
                </a:lnTo>
                <a:lnTo>
                  <a:pt x="927" y="960"/>
                </a:lnTo>
                <a:lnTo>
                  <a:pt x="897" y="1002"/>
                </a:lnTo>
                <a:lnTo>
                  <a:pt x="883" y="1023"/>
                </a:lnTo>
                <a:lnTo>
                  <a:pt x="871" y="1045"/>
                </a:lnTo>
                <a:lnTo>
                  <a:pt x="871" y="1045"/>
                </a:lnTo>
                <a:close/>
                <a:moveTo>
                  <a:pt x="638" y="1032"/>
                </a:moveTo>
                <a:lnTo>
                  <a:pt x="638" y="1032"/>
                </a:lnTo>
                <a:lnTo>
                  <a:pt x="643" y="1031"/>
                </a:lnTo>
                <a:lnTo>
                  <a:pt x="647" y="1026"/>
                </a:lnTo>
                <a:lnTo>
                  <a:pt x="654" y="1016"/>
                </a:lnTo>
                <a:lnTo>
                  <a:pt x="661" y="1007"/>
                </a:lnTo>
                <a:lnTo>
                  <a:pt x="670" y="995"/>
                </a:lnTo>
                <a:lnTo>
                  <a:pt x="670" y="993"/>
                </a:lnTo>
                <a:lnTo>
                  <a:pt x="670" y="993"/>
                </a:lnTo>
                <a:lnTo>
                  <a:pt x="675" y="983"/>
                </a:lnTo>
                <a:lnTo>
                  <a:pt x="678" y="979"/>
                </a:lnTo>
                <a:lnTo>
                  <a:pt x="682" y="976"/>
                </a:lnTo>
                <a:lnTo>
                  <a:pt x="685" y="973"/>
                </a:lnTo>
                <a:lnTo>
                  <a:pt x="685" y="973"/>
                </a:lnTo>
                <a:lnTo>
                  <a:pt x="690" y="966"/>
                </a:lnTo>
                <a:lnTo>
                  <a:pt x="695" y="959"/>
                </a:lnTo>
                <a:lnTo>
                  <a:pt x="706" y="946"/>
                </a:lnTo>
                <a:lnTo>
                  <a:pt x="718" y="932"/>
                </a:lnTo>
                <a:lnTo>
                  <a:pt x="722" y="924"/>
                </a:lnTo>
                <a:lnTo>
                  <a:pt x="725" y="915"/>
                </a:lnTo>
                <a:lnTo>
                  <a:pt x="725" y="915"/>
                </a:lnTo>
                <a:lnTo>
                  <a:pt x="698" y="934"/>
                </a:lnTo>
                <a:lnTo>
                  <a:pt x="673" y="953"/>
                </a:lnTo>
                <a:lnTo>
                  <a:pt x="650" y="976"/>
                </a:lnTo>
                <a:lnTo>
                  <a:pt x="629" y="998"/>
                </a:lnTo>
                <a:lnTo>
                  <a:pt x="629" y="998"/>
                </a:lnTo>
                <a:lnTo>
                  <a:pt x="628" y="1000"/>
                </a:lnTo>
                <a:lnTo>
                  <a:pt x="628" y="998"/>
                </a:lnTo>
                <a:lnTo>
                  <a:pt x="629" y="994"/>
                </a:lnTo>
                <a:lnTo>
                  <a:pt x="629" y="993"/>
                </a:lnTo>
                <a:lnTo>
                  <a:pt x="629" y="991"/>
                </a:lnTo>
                <a:lnTo>
                  <a:pt x="626" y="991"/>
                </a:lnTo>
                <a:lnTo>
                  <a:pt x="623" y="995"/>
                </a:lnTo>
                <a:lnTo>
                  <a:pt x="623" y="995"/>
                </a:lnTo>
                <a:lnTo>
                  <a:pt x="616" y="1005"/>
                </a:lnTo>
                <a:lnTo>
                  <a:pt x="611" y="1015"/>
                </a:lnTo>
                <a:lnTo>
                  <a:pt x="604" y="1025"/>
                </a:lnTo>
                <a:lnTo>
                  <a:pt x="597" y="1033"/>
                </a:lnTo>
                <a:lnTo>
                  <a:pt x="597" y="1033"/>
                </a:lnTo>
                <a:lnTo>
                  <a:pt x="602" y="1036"/>
                </a:lnTo>
                <a:lnTo>
                  <a:pt x="607" y="1038"/>
                </a:lnTo>
                <a:lnTo>
                  <a:pt x="616" y="1038"/>
                </a:lnTo>
                <a:lnTo>
                  <a:pt x="628" y="1036"/>
                </a:lnTo>
                <a:lnTo>
                  <a:pt x="638" y="1032"/>
                </a:lnTo>
                <a:lnTo>
                  <a:pt x="638" y="1032"/>
                </a:lnTo>
                <a:close/>
                <a:moveTo>
                  <a:pt x="50" y="891"/>
                </a:moveTo>
                <a:lnTo>
                  <a:pt x="50" y="891"/>
                </a:lnTo>
                <a:lnTo>
                  <a:pt x="53" y="893"/>
                </a:lnTo>
                <a:lnTo>
                  <a:pt x="53" y="894"/>
                </a:lnTo>
                <a:lnTo>
                  <a:pt x="54" y="896"/>
                </a:lnTo>
                <a:lnTo>
                  <a:pt x="53" y="897"/>
                </a:lnTo>
                <a:lnTo>
                  <a:pt x="50" y="898"/>
                </a:lnTo>
                <a:lnTo>
                  <a:pt x="46" y="898"/>
                </a:lnTo>
                <a:lnTo>
                  <a:pt x="54" y="908"/>
                </a:lnTo>
                <a:lnTo>
                  <a:pt x="94" y="849"/>
                </a:lnTo>
                <a:lnTo>
                  <a:pt x="94" y="849"/>
                </a:lnTo>
                <a:lnTo>
                  <a:pt x="123" y="806"/>
                </a:lnTo>
                <a:lnTo>
                  <a:pt x="139" y="782"/>
                </a:lnTo>
                <a:lnTo>
                  <a:pt x="144" y="771"/>
                </a:lnTo>
                <a:lnTo>
                  <a:pt x="150" y="759"/>
                </a:lnTo>
                <a:lnTo>
                  <a:pt x="150" y="759"/>
                </a:lnTo>
                <a:lnTo>
                  <a:pt x="122" y="783"/>
                </a:lnTo>
                <a:lnTo>
                  <a:pt x="95" y="807"/>
                </a:lnTo>
                <a:lnTo>
                  <a:pt x="70" y="834"/>
                </a:lnTo>
                <a:lnTo>
                  <a:pt x="49" y="860"/>
                </a:lnTo>
                <a:lnTo>
                  <a:pt x="49" y="860"/>
                </a:lnTo>
                <a:lnTo>
                  <a:pt x="50" y="860"/>
                </a:lnTo>
                <a:lnTo>
                  <a:pt x="50" y="863"/>
                </a:lnTo>
                <a:lnTo>
                  <a:pt x="47" y="872"/>
                </a:lnTo>
                <a:lnTo>
                  <a:pt x="45" y="880"/>
                </a:lnTo>
                <a:lnTo>
                  <a:pt x="45" y="886"/>
                </a:lnTo>
                <a:lnTo>
                  <a:pt x="46" y="889"/>
                </a:lnTo>
                <a:lnTo>
                  <a:pt x="46" y="889"/>
                </a:lnTo>
                <a:lnTo>
                  <a:pt x="50" y="891"/>
                </a:lnTo>
                <a:lnTo>
                  <a:pt x="50" y="891"/>
                </a:lnTo>
                <a:close/>
                <a:moveTo>
                  <a:pt x="101" y="943"/>
                </a:moveTo>
                <a:lnTo>
                  <a:pt x="101" y="943"/>
                </a:lnTo>
                <a:lnTo>
                  <a:pt x="104" y="952"/>
                </a:lnTo>
                <a:lnTo>
                  <a:pt x="105" y="957"/>
                </a:lnTo>
                <a:lnTo>
                  <a:pt x="109" y="963"/>
                </a:lnTo>
                <a:lnTo>
                  <a:pt x="116" y="969"/>
                </a:lnTo>
                <a:lnTo>
                  <a:pt x="116" y="969"/>
                </a:lnTo>
                <a:lnTo>
                  <a:pt x="119" y="969"/>
                </a:lnTo>
                <a:lnTo>
                  <a:pt x="123" y="969"/>
                </a:lnTo>
                <a:lnTo>
                  <a:pt x="126" y="966"/>
                </a:lnTo>
                <a:lnTo>
                  <a:pt x="129" y="963"/>
                </a:lnTo>
                <a:lnTo>
                  <a:pt x="129" y="963"/>
                </a:lnTo>
                <a:lnTo>
                  <a:pt x="167" y="904"/>
                </a:lnTo>
                <a:lnTo>
                  <a:pt x="185" y="875"/>
                </a:lnTo>
                <a:lnTo>
                  <a:pt x="206" y="846"/>
                </a:lnTo>
                <a:lnTo>
                  <a:pt x="206" y="846"/>
                </a:lnTo>
                <a:lnTo>
                  <a:pt x="209" y="846"/>
                </a:lnTo>
                <a:lnTo>
                  <a:pt x="212" y="846"/>
                </a:lnTo>
                <a:lnTo>
                  <a:pt x="215" y="845"/>
                </a:lnTo>
                <a:lnTo>
                  <a:pt x="216" y="842"/>
                </a:lnTo>
                <a:lnTo>
                  <a:pt x="216" y="842"/>
                </a:lnTo>
                <a:lnTo>
                  <a:pt x="212" y="844"/>
                </a:lnTo>
                <a:lnTo>
                  <a:pt x="209" y="844"/>
                </a:lnTo>
                <a:lnTo>
                  <a:pt x="209" y="842"/>
                </a:lnTo>
                <a:lnTo>
                  <a:pt x="212" y="839"/>
                </a:lnTo>
                <a:lnTo>
                  <a:pt x="212" y="839"/>
                </a:lnTo>
                <a:lnTo>
                  <a:pt x="213" y="838"/>
                </a:lnTo>
                <a:lnTo>
                  <a:pt x="215" y="835"/>
                </a:lnTo>
                <a:lnTo>
                  <a:pt x="215" y="828"/>
                </a:lnTo>
                <a:lnTo>
                  <a:pt x="215" y="828"/>
                </a:lnTo>
                <a:lnTo>
                  <a:pt x="184" y="855"/>
                </a:lnTo>
                <a:lnTo>
                  <a:pt x="154" y="883"/>
                </a:lnTo>
                <a:lnTo>
                  <a:pt x="126" y="912"/>
                </a:lnTo>
                <a:lnTo>
                  <a:pt x="101" y="943"/>
                </a:lnTo>
                <a:lnTo>
                  <a:pt x="101" y="943"/>
                </a:lnTo>
                <a:close/>
                <a:moveTo>
                  <a:pt x="2304" y="1023"/>
                </a:moveTo>
                <a:lnTo>
                  <a:pt x="2446" y="908"/>
                </a:lnTo>
                <a:lnTo>
                  <a:pt x="2446" y="908"/>
                </a:lnTo>
                <a:lnTo>
                  <a:pt x="2410" y="910"/>
                </a:lnTo>
                <a:lnTo>
                  <a:pt x="2393" y="911"/>
                </a:lnTo>
                <a:lnTo>
                  <a:pt x="2377" y="910"/>
                </a:lnTo>
                <a:lnTo>
                  <a:pt x="2377" y="910"/>
                </a:lnTo>
                <a:lnTo>
                  <a:pt x="2360" y="939"/>
                </a:lnTo>
                <a:lnTo>
                  <a:pt x="2342" y="967"/>
                </a:lnTo>
                <a:lnTo>
                  <a:pt x="2304" y="1023"/>
                </a:lnTo>
                <a:lnTo>
                  <a:pt x="2304" y="1023"/>
                </a:lnTo>
                <a:close/>
                <a:moveTo>
                  <a:pt x="583" y="924"/>
                </a:moveTo>
                <a:lnTo>
                  <a:pt x="583" y="924"/>
                </a:lnTo>
                <a:lnTo>
                  <a:pt x="580" y="928"/>
                </a:lnTo>
                <a:lnTo>
                  <a:pt x="576" y="929"/>
                </a:lnTo>
                <a:lnTo>
                  <a:pt x="573" y="928"/>
                </a:lnTo>
                <a:lnTo>
                  <a:pt x="570" y="927"/>
                </a:lnTo>
                <a:lnTo>
                  <a:pt x="570" y="927"/>
                </a:lnTo>
                <a:lnTo>
                  <a:pt x="566" y="934"/>
                </a:lnTo>
                <a:lnTo>
                  <a:pt x="564" y="938"/>
                </a:lnTo>
                <a:lnTo>
                  <a:pt x="566" y="941"/>
                </a:lnTo>
                <a:lnTo>
                  <a:pt x="569" y="939"/>
                </a:lnTo>
                <a:lnTo>
                  <a:pt x="569" y="939"/>
                </a:lnTo>
                <a:lnTo>
                  <a:pt x="536" y="983"/>
                </a:lnTo>
                <a:lnTo>
                  <a:pt x="519" y="1005"/>
                </a:lnTo>
                <a:lnTo>
                  <a:pt x="505" y="1029"/>
                </a:lnTo>
                <a:lnTo>
                  <a:pt x="505" y="1029"/>
                </a:lnTo>
                <a:lnTo>
                  <a:pt x="508" y="1029"/>
                </a:lnTo>
                <a:lnTo>
                  <a:pt x="512" y="1029"/>
                </a:lnTo>
                <a:lnTo>
                  <a:pt x="515" y="1026"/>
                </a:lnTo>
                <a:lnTo>
                  <a:pt x="515" y="1025"/>
                </a:lnTo>
                <a:lnTo>
                  <a:pt x="515" y="1022"/>
                </a:lnTo>
                <a:lnTo>
                  <a:pt x="515" y="1022"/>
                </a:lnTo>
                <a:lnTo>
                  <a:pt x="548" y="990"/>
                </a:lnTo>
                <a:lnTo>
                  <a:pt x="581" y="959"/>
                </a:lnTo>
                <a:lnTo>
                  <a:pt x="616" y="928"/>
                </a:lnTo>
                <a:lnTo>
                  <a:pt x="635" y="914"/>
                </a:lnTo>
                <a:lnTo>
                  <a:pt x="653" y="901"/>
                </a:lnTo>
                <a:lnTo>
                  <a:pt x="600" y="898"/>
                </a:lnTo>
                <a:lnTo>
                  <a:pt x="600" y="898"/>
                </a:lnTo>
                <a:lnTo>
                  <a:pt x="595" y="904"/>
                </a:lnTo>
                <a:lnTo>
                  <a:pt x="591" y="911"/>
                </a:lnTo>
                <a:lnTo>
                  <a:pt x="586" y="917"/>
                </a:lnTo>
                <a:lnTo>
                  <a:pt x="583" y="924"/>
                </a:lnTo>
                <a:lnTo>
                  <a:pt x="583" y="924"/>
                </a:lnTo>
                <a:close/>
                <a:moveTo>
                  <a:pt x="140" y="863"/>
                </a:moveTo>
                <a:lnTo>
                  <a:pt x="144" y="862"/>
                </a:lnTo>
                <a:lnTo>
                  <a:pt x="144" y="862"/>
                </a:lnTo>
                <a:lnTo>
                  <a:pt x="151" y="855"/>
                </a:lnTo>
                <a:lnTo>
                  <a:pt x="153" y="853"/>
                </a:lnTo>
                <a:lnTo>
                  <a:pt x="151" y="853"/>
                </a:lnTo>
                <a:lnTo>
                  <a:pt x="144" y="856"/>
                </a:lnTo>
                <a:lnTo>
                  <a:pt x="144" y="856"/>
                </a:lnTo>
                <a:lnTo>
                  <a:pt x="153" y="841"/>
                </a:lnTo>
                <a:lnTo>
                  <a:pt x="164" y="827"/>
                </a:lnTo>
                <a:lnTo>
                  <a:pt x="175" y="811"/>
                </a:lnTo>
                <a:lnTo>
                  <a:pt x="179" y="804"/>
                </a:lnTo>
                <a:lnTo>
                  <a:pt x="184" y="796"/>
                </a:lnTo>
                <a:lnTo>
                  <a:pt x="184" y="796"/>
                </a:lnTo>
                <a:lnTo>
                  <a:pt x="156" y="824"/>
                </a:lnTo>
                <a:lnTo>
                  <a:pt x="129" y="852"/>
                </a:lnTo>
                <a:lnTo>
                  <a:pt x="80" y="908"/>
                </a:lnTo>
                <a:lnTo>
                  <a:pt x="80" y="908"/>
                </a:lnTo>
                <a:lnTo>
                  <a:pt x="71" y="915"/>
                </a:lnTo>
                <a:lnTo>
                  <a:pt x="70" y="915"/>
                </a:lnTo>
                <a:lnTo>
                  <a:pt x="71" y="914"/>
                </a:lnTo>
                <a:lnTo>
                  <a:pt x="71" y="914"/>
                </a:lnTo>
                <a:lnTo>
                  <a:pt x="66" y="918"/>
                </a:lnTo>
                <a:lnTo>
                  <a:pt x="64" y="922"/>
                </a:lnTo>
                <a:lnTo>
                  <a:pt x="64" y="927"/>
                </a:lnTo>
                <a:lnTo>
                  <a:pt x="66" y="931"/>
                </a:lnTo>
                <a:lnTo>
                  <a:pt x="68" y="935"/>
                </a:lnTo>
                <a:lnTo>
                  <a:pt x="73" y="939"/>
                </a:lnTo>
                <a:lnTo>
                  <a:pt x="84" y="948"/>
                </a:lnTo>
                <a:lnTo>
                  <a:pt x="137" y="865"/>
                </a:lnTo>
                <a:lnTo>
                  <a:pt x="140" y="863"/>
                </a:lnTo>
                <a:close/>
                <a:moveTo>
                  <a:pt x="1419" y="903"/>
                </a:moveTo>
                <a:lnTo>
                  <a:pt x="1354" y="997"/>
                </a:lnTo>
                <a:lnTo>
                  <a:pt x="1354" y="997"/>
                </a:lnTo>
                <a:lnTo>
                  <a:pt x="1387" y="967"/>
                </a:lnTo>
                <a:lnTo>
                  <a:pt x="1420" y="938"/>
                </a:lnTo>
                <a:lnTo>
                  <a:pt x="1438" y="922"/>
                </a:lnTo>
                <a:lnTo>
                  <a:pt x="1455" y="910"/>
                </a:lnTo>
                <a:lnTo>
                  <a:pt x="1475" y="897"/>
                </a:lnTo>
                <a:lnTo>
                  <a:pt x="1495" y="884"/>
                </a:lnTo>
                <a:lnTo>
                  <a:pt x="1495" y="884"/>
                </a:lnTo>
                <a:lnTo>
                  <a:pt x="1479" y="887"/>
                </a:lnTo>
                <a:lnTo>
                  <a:pt x="1461" y="886"/>
                </a:lnTo>
                <a:lnTo>
                  <a:pt x="1444" y="886"/>
                </a:lnTo>
                <a:lnTo>
                  <a:pt x="1429" y="883"/>
                </a:lnTo>
                <a:lnTo>
                  <a:pt x="1429" y="883"/>
                </a:lnTo>
                <a:lnTo>
                  <a:pt x="1424" y="894"/>
                </a:lnTo>
                <a:lnTo>
                  <a:pt x="1419" y="903"/>
                </a:lnTo>
                <a:lnTo>
                  <a:pt x="1419" y="903"/>
                </a:lnTo>
                <a:close/>
                <a:moveTo>
                  <a:pt x="1075" y="1008"/>
                </a:moveTo>
                <a:lnTo>
                  <a:pt x="1075" y="1008"/>
                </a:lnTo>
                <a:lnTo>
                  <a:pt x="1075" y="1007"/>
                </a:lnTo>
                <a:lnTo>
                  <a:pt x="1076" y="1005"/>
                </a:lnTo>
                <a:lnTo>
                  <a:pt x="1079" y="1001"/>
                </a:lnTo>
                <a:lnTo>
                  <a:pt x="1080" y="1000"/>
                </a:lnTo>
                <a:lnTo>
                  <a:pt x="1079" y="998"/>
                </a:lnTo>
                <a:lnTo>
                  <a:pt x="1077" y="998"/>
                </a:lnTo>
                <a:lnTo>
                  <a:pt x="1077" y="998"/>
                </a:lnTo>
                <a:lnTo>
                  <a:pt x="1068" y="1008"/>
                </a:lnTo>
                <a:lnTo>
                  <a:pt x="1058" y="1021"/>
                </a:lnTo>
                <a:lnTo>
                  <a:pt x="1049" y="1033"/>
                </a:lnTo>
                <a:lnTo>
                  <a:pt x="1046" y="1040"/>
                </a:lnTo>
                <a:lnTo>
                  <a:pt x="1044" y="1047"/>
                </a:lnTo>
                <a:lnTo>
                  <a:pt x="1044" y="1047"/>
                </a:lnTo>
                <a:lnTo>
                  <a:pt x="1053" y="1050"/>
                </a:lnTo>
                <a:lnTo>
                  <a:pt x="1063" y="1050"/>
                </a:lnTo>
                <a:lnTo>
                  <a:pt x="1069" y="1050"/>
                </a:lnTo>
                <a:lnTo>
                  <a:pt x="1075" y="1047"/>
                </a:lnTo>
                <a:lnTo>
                  <a:pt x="1079" y="1045"/>
                </a:lnTo>
                <a:lnTo>
                  <a:pt x="1083" y="1039"/>
                </a:lnTo>
                <a:lnTo>
                  <a:pt x="1083" y="1039"/>
                </a:lnTo>
                <a:lnTo>
                  <a:pt x="1103" y="1008"/>
                </a:lnTo>
                <a:lnTo>
                  <a:pt x="1125" y="979"/>
                </a:lnTo>
                <a:lnTo>
                  <a:pt x="1169" y="920"/>
                </a:lnTo>
                <a:lnTo>
                  <a:pt x="1169" y="920"/>
                </a:lnTo>
                <a:lnTo>
                  <a:pt x="1148" y="936"/>
                </a:lnTo>
                <a:lnTo>
                  <a:pt x="1128" y="955"/>
                </a:lnTo>
                <a:lnTo>
                  <a:pt x="1110" y="974"/>
                </a:lnTo>
                <a:lnTo>
                  <a:pt x="1091" y="994"/>
                </a:lnTo>
                <a:lnTo>
                  <a:pt x="1091" y="994"/>
                </a:lnTo>
                <a:lnTo>
                  <a:pt x="1089" y="995"/>
                </a:lnTo>
                <a:lnTo>
                  <a:pt x="1086" y="995"/>
                </a:lnTo>
                <a:lnTo>
                  <a:pt x="1086" y="995"/>
                </a:lnTo>
                <a:lnTo>
                  <a:pt x="1084" y="1000"/>
                </a:lnTo>
                <a:lnTo>
                  <a:pt x="1082" y="1004"/>
                </a:lnTo>
                <a:lnTo>
                  <a:pt x="1075" y="1008"/>
                </a:lnTo>
                <a:lnTo>
                  <a:pt x="1073" y="1011"/>
                </a:lnTo>
                <a:lnTo>
                  <a:pt x="1075" y="1008"/>
                </a:lnTo>
                <a:close/>
                <a:moveTo>
                  <a:pt x="25" y="699"/>
                </a:moveTo>
                <a:lnTo>
                  <a:pt x="25" y="699"/>
                </a:lnTo>
                <a:lnTo>
                  <a:pt x="23" y="705"/>
                </a:lnTo>
                <a:lnTo>
                  <a:pt x="22" y="709"/>
                </a:lnTo>
                <a:lnTo>
                  <a:pt x="23" y="720"/>
                </a:lnTo>
                <a:lnTo>
                  <a:pt x="25" y="731"/>
                </a:lnTo>
                <a:lnTo>
                  <a:pt x="26" y="742"/>
                </a:lnTo>
                <a:lnTo>
                  <a:pt x="26" y="742"/>
                </a:lnTo>
                <a:lnTo>
                  <a:pt x="75" y="655"/>
                </a:lnTo>
                <a:lnTo>
                  <a:pt x="101" y="613"/>
                </a:lnTo>
                <a:lnTo>
                  <a:pt x="129" y="571"/>
                </a:lnTo>
                <a:lnTo>
                  <a:pt x="129" y="571"/>
                </a:lnTo>
                <a:lnTo>
                  <a:pt x="101" y="601"/>
                </a:lnTo>
                <a:lnTo>
                  <a:pt x="74" y="631"/>
                </a:lnTo>
                <a:lnTo>
                  <a:pt x="49" y="664"/>
                </a:lnTo>
                <a:lnTo>
                  <a:pt x="25" y="699"/>
                </a:lnTo>
                <a:lnTo>
                  <a:pt x="25" y="699"/>
                </a:lnTo>
                <a:close/>
                <a:moveTo>
                  <a:pt x="67" y="821"/>
                </a:moveTo>
                <a:lnTo>
                  <a:pt x="119" y="769"/>
                </a:lnTo>
                <a:lnTo>
                  <a:pt x="119" y="769"/>
                </a:lnTo>
                <a:lnTo>
                  <a:pt x="129" y="761"/>
                </a:lnTo>
                <a:lnTo>
                  <a:pt x="141" y="752"/>
                </a:lnTo>
                <a:lnTo>
                  <a:pt x="153" y="745"/>
                </a:lnTo>
                <a:lnTo>
                  <a:pt x="165" y="741"/>
                </a:lnTo>
                <a:lnTo>
                  <a:pt x="161" y="683"/>
                </a:lnTo>
                <a:lnTo>
                  <a:pt x="148" y="697"/>
                </a:lnTo>
                <a:lnTo>
                  <a:pt x="148" y="697"/>
                </a:lnTo>
                <a:lnTo>
                  <a:pt x="146" y="697"/>
                </a:lnTo>
                <a:lnTo>
                  <a:pt x="141" y="699"/>
                </a:lnTo>
                <a:lnTo>
                  <a:pt x="139" y="703"/>
                </a:lnTo>
                <a:lnTo>
                  <a:pt x="136" y="707"/>
                </a:lnTo>
                <a:lnTo>
                  <a:pt x="134" y="710"/>
                </a:lnTo>
                <a:lnTo>
                  <a:pt x="134" y="713"/>
                </a:lnTo>
                <a:lnTo>
                  <a:pt x="136" y="714"/>
                </a:lnTo>
                <a:lnTo>
                  <a:pt x="139" y="713"/>
                </a:lnTo>
                <a:lnTo>
                  <a:pt x="139" y="713"/>
                </a:lnTo>
                <a:lnTo>
                  <a:pt x="120" y="740"/>
                </a:lnTo>
                <a:lnTo>
                  <a:pt x="102" y="768"/>
                </a:lnTo>
                <a:lnTo>
                  <a:pt x="84" y="794"/>
                </a:lnTo>
                <a:lnTo>
                  <a:pt x="67" y="821"/>
                </a:lnTo>
                <a:lnTo>
                  <a:pt x="67" y="821"/>
                </a:lnTo>
                <a:close/>
                <a:moveTo>
                  <a:pt x="801" y="896"/>
                </a:moveTo>
                <a:lnTo>
                  <a:pt x="801" y="896"/>
                </a:lnTo>
                <a:lnTo>
                  <a:pt x="785" y="897"/>
                </a:lnTo>
                <a:lnTo>
                  <a:pt x="772" y="898"/>
                </a:lnTo>
                <a:lnTo>
                  <a:pt x="758" y="898"/>
                </a:lnTo>
                <a:lnTo>
                  <a:pt x="747" y="900"/>
                </a:lnTo>
                <a:lnTo>
                  <a:pt x="747" y="900"/>
                </a:lnTo>
                <a:lnTo>
                  <a:pt x="742" y="911"/>
                </a:lnTo>
                <a:lnTo>
                  <a:pt x="736" y="922"/>
                </a:lnTo>
                <a:lnTo>
                  <a:pt x="729" y="932"/>
                </a:lnTo>
                <a:lnTo>
                  <a:pt x="720" y="942"/>
                </a:lnTo>
                <a:lnTo>
                  <a:pt x="712" y="950"/>
                </a:lnTo>
                <a:lnTo>
                  <a:pt x="704" y="959"/>
                </a:lnTo>
                <a:lnTo>
                  <a:pt x="685" y="973"/>
                </a:lnTo>
                <a:lnTo>
                  <a:pt x="682" y="976"/>
                </a:lnTo>
                <a:lnTo>
                  <a:pt x="677" y="988"/>
                </a:lnTo>
                <a:lnTo>
                  <a:pt x="677" y="988"/>
                </a:lnTo>
                <a:lnTo>
                  <a:pt x="684" y="984"/>
                </a:lnTo>
                <a:lnTo>
                  <a:pt x="687" y="983"/>
                </a:lnTo>
                <a:lnTo>
                  <a:pt x="685" y="986"/>
                </a:lnTo>
                <a:lnTo>
                  <a:pt x="685" y="986"/>
                </a:lnTo>
                <a:lnTo>
                  <a:pt x="674" y="1001"/>
                </a:lnTo>
                <a:lnTo>
                  <a:pt x="668" y="1009"/>
                </a:lnTo>
                <a:lnTo>
                  <a:pt x="664" y="1019"/>
                </a:lnTo>
                <a:lnTo>
                  <a:pt x="664" y="1019"/>
                </a:lnTo>
                <a:lnTo>
                  <a:pt x="697" y="987"/>
                </a:lnTo>
                <a:lnTo>
                  <a:pt x="729" y="955"/>
                </a:lnTo>
                <a:lnTo>
                  <a:pt x="764" y="924"/>
                </a:lnTo>
                <a:lnTo>
                  <a:pt x="801" y="896"/>
                </a:lnTo>
                <a:lnTo>
                  <a:pt x="801" y="896"/>
                </a:lnTo>
                <a:close/>
                <a:moveTo>
                  <a:pt x="40" y="959"/>
                </a:moveTo>
                <a:lnTo>
                  <a:pt x="40" y="959"/>
                </a:lnTo>
                <a:lnTo>
                  <a:pt x="81" y="980"/>
                </a:lnTo>
                <a:lnTo>
                  <a:pt x="101" y="990"/>
                </a:lnTo>
                <a:lnTo>
                  <a:pt x="122" y="1000"/>
                </a:lnTo>
                <a:lnTo>
                  <a:pt x="146" y="1007"/>
                </a:lnTo>
                <a:lnTo>
                  <a:pt x="170" y="1012"/>
                </a:lnTo>
                <a:lnTo>
                  <a:pt x="196" y="1016"/>
                </a:lnTo>
                <a:lnTo>
                  <a:pt x="224" y="1016"/>
                </a:lnTo>
                <a:lnTo>
                  <a:pt x="224" y="1016"/>
                </a:lnTo>
                <a:lnTo>
                  <a:pt x="199" y="1014"/>
                </a:lnTo>
                <a:lnTo>
                  <a:pt x="174" y="1008"/>
                </a:lnTo>
                <a:lnTo>
                  <a:pt x="151" y="1001"/>
                </a:lnTo>
                <a:lnTo>
                  <a:pt x="129" y="993"/>
                </a:lnTo>
                <a:lnTo>
                  <a:pt x="108" y="983"/>
                </a:lnTo>
                <a:lnTo>
                  <a:pt x="88" y="973"/>
                </a:lnTo>
                <a:lnTo>
                  <a:pt x="50" y="949"/>
                </a:lnTo>
                <a:lnTo>
                  <a:pt x="50" y="949"/>
                </a:lnTo>
                <a:lnTo>
                  <a:pt x="37" y="920"/>
                </a:lnTo>
                <a:lnTo>
                  <a:pt x="29" y="903"/>
                </a:lnTo>
                <a:lnTo>
                  <a:pt x="25" y="897"/>
                </a:lnTo>
                <a:lnTo>
                  <a:pt x="21" y="893"/>
                </a:lnTo>
                <a:lnTo>
                  <a:pt x="21" y="893"/>
                </a:lnTo>
                <a:lnTo>
                  <a:pt x="25" y="911"/>
                </a:lnTo>
                <a:lnTo>
                  <a:pt x="29" y="928"/>
                </a:lnTo>
                <a:lnTo>
                  <a:pt x="35" y="945"/>
                </a:lnTo>
                <a:lnTo>
                  <a:pt x="40" y="959"/>
                </a:lnTo>
                <a:lnTo>
                  <a:pt x="40" y="959"/>
                </a:lnTo>
                <a:close/>
                <a:moveTo>
                  <a:pt x="26" y="783"/>
                </a:moveTo>
                <a:lnTo>
                  <a:pt x="26" y="783"/>
                </a:lnTo>
                <a:lnTo>
                  <a:pt x="25" y="789"/>
                </a:lnTo>
                <a:lnTo>
                  <a:pt x="25" y="796"/>
                </a:lnTo>
                <a:lnTo>
                  <a:pt x="26" y="801"/>
                </a:lnTo>
                <a:lnTo>
                  <a:pt x="28" y="804"/>
                </a:lnTo>
                <a:lnTo>
                  <a:pt x="32" y="807"/>
                </a:lnTo>
                <a:lnTo>
                  <a:pt x="32" y="807"/>
                </a:lnTo>
                <a:lnTo>
                  <a:pt x="52" y="766"/>
                </a:lnTo>
                <a:lnTo>
                  <a:pt x="73" y="726"/>
                </a:lnTo>
                <a:lnTo>
                  <a:pt x="95" y="688"/>
                </a:lnTo>
                <a:lnTo>
                  <a:pt x="119" y="651"/>
                </a:lnTo>
                <a:lnTo>
                  <a:pt x="119" y="651"/>
                </a:lnTo>
                <a:lnTo>
                  <a:pt x="92" y="681"/>
                </a:lnTo>
                <a:lnTo>
                  <a:pt x="78" y="695"/>
                </a:lnTo>
                <a:lnTo>
                  <a:pt x="66" y="710"/>
                </a:lnTo>
                <a:lnTo>
                  <a:pt x="54" y="727"/>
                </a:lnTo>
                <a:lnTo>
                  <a:pt x="43" y="744"/>
                </a:lnTo>
                <a:lnTo>
                  <a:pt x="33" y="764"/>
                </a:lnTo>
                <a:lnTo>
                  <a:pt x="26" y="783"/>
                </a:lnTo>
                <a:lnTo>
                  <a:pt x="26" y="783"/>
                </a:lnTo>
                <a:close/>
                <a:moveTo>
                  <a:pt x="59" y="418"/>
                </a:moveTo>
                <a:lnTo>
                  <a:pt x="59" y="418"/>
                </a:lnTo>
                <a:lnTo>
                  <a:pt x="81" y="390"/>
                </a:lnTo>
                <a:lnTo>
                  <a:pt x="94" y="376"/>
                </a:lnTo>
                <a:lnTo>
                  <a:pt x="105" y="362"/>
                </a:lnTo>
                <a:lnTo>
                  <a:pt x="105" y="362"/>
                </a:lnTo>
                <a:lnTo>
                  <a:pt x="112" y="352"/>
                </a:lnTo>
                <a:lnTo>
                  <a:pt x="120" y="342"/>
                </a:lnTo>
                <a:lnTo>
                  <a:pt x="137" y="324"/>
                </a:lnTo>
                <a:lnTo>
                  <a:pt x="144" y="312"/>
                </a:lnTo>
                <a:lnTo>
                  <a:pt x="150" y="300"/>
                </a:lnTo>
                <a:lnTo>
                  <a:pt x="151" y="293"/>
                </a:lnTo>
                <a:lnTo>
                  <a:pt x="153" y="286"/>
                </a:lnTo>
                <a:lnTo>
                  <a:pt x="153" y="276"/>
                </a:lnTo>
                <a:lnTo>
                  <a:pt x="153" y="266"/>
                </a:lnTo>
                <a:lnTo>
                  <a:pt x="153" y="266"/>
                </a:lnTo>
                <a:lnTo>
                  <a:pt x="148" y="275"/>
                </a:lnTo>
                <a:lnTo>
                  <a:pt x="143" y="282"/>
                </a:lnTo>
                <a:lnTo>
                  <a:pt x="132" y="293"/>
                </a:lnTo>
                <a:lnTo>
                  <a:pt x="122" y="305"/>
                </a:lnTo>
                <a:lnTo>
                  <a:pt x="118" y="312"/>
                </a:lnTo>
                <a:lnTo>
                  <a:pt x="113" y="319"/>
                </a:lnTo>
                <a:lnTo>
                  <a:pt x="113" y="319"/>
                </a:lnTo>
                <a:lnTo>
                  <a:pt x="101" y="345"/>
                </a:lnTo>
                <a:lnTo>
                  <a:pt x="85" y="369"/>
                </a:lnTo>
                <a:lnTo>
                  <a:pt x="71" y="393"/>
                </a:lnTo>
                <a:lnTo>
                  <a:pt x="59" y="418"/>
                </a:lnTo>
                <a:lnTo>
                  <a:pt x="59" y="418"/>
                </a:lnTo>
                <a:close/>
                <a:moveTo>
                  <a:pt x="129" y="439"/>
                </a:moveTo>
                <a:lnTo>
                  <a:pt x="137" y="442"/>
                </a:lnTo>
                <a:lnTo>
                  <a:pt x="70" y="553"/>
                </a:lnTo>
                <a:lnTo>
                  <a:pt x="70" y="553"/>
                </a:lnTo>
                <a:lnTo>
                  <a:pt x="82" y="536"/>
                </a:lnTo>
                <a:lnTo>
                  <a:pt x="97" y="520"/>
                </a:lnTo>
                <a:lnTo>
                  <a:pt x="129" y="488"/>
                </a:lnTo>
                <a:lnTo>
                  <a:pt x="129" y="488"/>
                </a:lnTo>
                <a:lnTo>
                  <a:pt x="136" y="484"/>
                </a:lnTo>
                <a:lnTo>
                  <a:pt x="143" y="478"/>
                </a:lnTo>
                <a:lnTo>
                  <a:pt x="150" y="471"/>
                </a:lnTo>
                <a:lnTo>
                  <a:pt x="154" y="461"/>
                </a:lnTo>
                <a:lnTo>
                  <a:pt x="157" y="452"/>
                </a:lnTo>
                <a:lnTo>
                  <a:pt x="158" y="440"/>
                </a:lnTo>
                <a:lnTo>
                  <a:pt x="157" y="429"/>
                </a:lnTo>
                <a:lnTo>
                  <a:pt x="154" y="418"/>
                </a:lnTo>
                <a:lnTo>
                  <a:pt x="154" y="418"/>
                </a:lnTo>
                <a:lnTo>
                  <a:pt x="151" y="422"/>
                </a:lnTo>
                <a:lnTo>
                  <a:pt x="148" y="425"/>
                </a:lnTo>
                <a:lnTo>
                  <a:pt x="146" y="428"/>
                </a:lnTo>
                <a:lnTo>
                  <a:pt x="143" y="429"/>
                </a:lnTo>
                <a:lnTo>
                  <a:pt x="136" y="432"/>
                </a:lnTo>
                <a:lnTo>
                  <a:pt x="132" y="435"/>
                </a:lnTo>
                <a:lnTo>
                  <a:pt x="129" y="439"/>
                </a:lnTo>
                <a:lnTo>
                  <a:pt x="129" y="439"/>
                </a:lnTo>
                <a:close/>
                <a:moveTo>
                  <a:pt x="146" y="215"/>
                </a:moveTo>
                <a:lnTo>
                  <a:pt x="146" y="215"/>
                </a:lnTo>
                <a:lnTo>
                  <a:pt x="134" y="231"/>
                </a:lnTo>
                <a:lnTo>
                  <a:pt x="125" y="248"/>
                </a:lnTo>
                <a:lnTo>
                  <a:pt x="105" y="282"/>
                </a:lnTo>
                <a:lnTo>
                  <a:pt x="88" y="317"/>
                </a:lnTo>
                <a:lnTo>
                  <a:pt x="71" y="352"/>
                </a:lnTo>
                <a:lnTo>
                  <a:pt x="71" y="352"/>
                </a:lnTo>
                <a:lnTo>
                  <a:pt x="89" y="326"/>
                </a:lnTo>
                <a:lnTo>
                  <a:pt x="108" y="301"/>
                </a:lnTo>
                <a:lnTo>
                  <a:pt x="129" y="276"/>
                </a:lnTo>
                <a:lnTo>
                  <a:pt x="140" y="263"/>
                </a:lnTo>
                <a:lnTo>
                  <a:pt x="151" y="252"/>
                </a:lnTo>
                <a:lnTo>
                  <a:pt x="151" y="252"/>
                </a:lnTo>
                <a:lnTo>
                  <a:pt x="153" y="249"/>
                </a:lnTo>
                <a:lnTo>
                  <a:pt x="154" y="246"/>
                </a:lnTo>
                <a:lnTo>
                  <a:pt x="153" y="235"/>
                </a:lnTo>
                <a:lnTo>
                  <a:pt x="151" y="211"/>
                </a:lnTo>
                <a:lnTo>
                  <a:pt x="151" y="211"/>
                </a:lnTo>
                <a:lnTo>
                  <a:pt x="146" y="215"/>
                </a:lnTo>
                <a:lnTo>
                  <a:pt x="146" y="215"/>
                </a:lnTo>
                <a:close/>
                <a:moveTo>
                  <a:pt x="75" y="900"/>
                </a:moveTo>
                <a:lnTo>
                  <a:pt x="75" y="900"/>
                </a:lnTo>
                <a:lnTo>
                  <a:pt x="97" y="872"/>
                </a:lnTo>
                <a:lnTo>
                  <a:pt x="120" y="845"/>
                </a:lnTo>
                <a:lnTo>
                  <a:pt x="146" y="818"/>
                </a:lnTo>
                <a:lnTo>
                  <a:pt x="171" y="794"/>
                </a:lnTo>
                <a:lnTo>
                  <a:pt x="171" y="794"/>
                </a:lnTo>
                <a:lnTo>
                  <a:pt x="175" y="790"/>
                </a:lnTo>
                <a:lnTo>
                  <a:pt x="177" y="785"/>
                </a:lnTo>
                <a:lnTo>
                  <a:pt x="177" y="780"/>
                </a:lnTo>
                <a:lnTo>
                  <a:pt x="175" y="775"/>
                </a:lnTo>
                <a:lnTo>
                  <a:pt x="171" y="766"/>
                </a:lnTo>
                <a:lnTo>
                  <a:pt x="167" y="758"/>
                </a:lnTo>
                <a:lnTo>
                  <a:pt x="167" y="758"/>
                </a:lnTo>
                <a:lnTo>
                  <a:pt x="161" y="769"/>
                </a:lnTo>
                <a:lnTo>
                  <a:pt x="154" y="779"/>
                </a:lnTo>
                <a:lnTo>
                  <a:pt x="139" y="800"/>
                </a:lnTo>
                <a:lnTo>
                  <a:pt x="136" y="803"/>
                </a:lnTo>
                <a:lnTo>
                  <a:pt x="134" y="808"/>
                </a:lnTo>
                <a:lnTo>
                  <a:pt x="134" y="808"/>
                </a:lnTo>
                <a:lnTo>
                  <a:pt x="104" y="853"/>
                </a:lnTo>
                <a:lnTo>
                  <a:pt x="88" y="876"/>
                </a:lnTo>
                <a:lnTo>
                  <a:pt x="75" y="900"/>
                </a:lnTo>
                <a:lnTo>
                  <a:pt x="75" y="900"/>
                </a:lnTo>
                <a:close/>
                <a:moveTo>
                  <a:pt x="40" y="824"/>
                </a:moveTo>
                <a:lnTo>
                  <a:pt x="40" y="824"/>
                </a:lnTo>
                <a:lnTo>
                  <a:pt x="32" y="821"/>
                </a:lnTo>
                <a:lnTo>
                  <a:pt x="29" y="820"/>
                </a:lnTo>
                <a:lnTo>
                  <a:pt x="28" y="821"/>
                </a:lnTo>
                <a:lnTo>
                  <a:pt x="28" y="823"/>
                </a:lnTo>
                <a:lnTo>
                  <a:pt x="28" y="827"/>
                </a:lnTo>
                <a:lnTo>
                  <a:pt x="28" y="827"/>
                </a:lnTo>
                <a:lnTo>
                  <a:pt x="29" y="832"/>
                </a:lnTo>
                <a:lnTo>
                  <a:pt x="30" y="841"/>
                </a:lnTo>
                <a:lnTo>
                  <a:pt x="30" y="855"/>
                </a:lnTo>
                <a:lnTo>
                  <a:pt x="30" y="855"/>
                </a:lnTo>
                <a:lnTo>
                  <a:pt x="57" y="814"/>
                </a:lnTo>
                <a:lnTo>
                  <a:pt x="85" y="773"/>
                </a:lnTo>
                <a:lnTo>
                  <a:pt x="112" y="733"/>
                </a:lnTo>
                <a:lnTo>
                  <a:pt x="139" y="693"/>
                </a:lnTo>
                <a:lnTo>
                  <a:pt x="139" y="693"/>
                </a:lnTo>
                <a:lnTo>
                  <a:pt x="112" y="723"/>
                </a:lnTo>
                <a:lnTo>
                  <a:pt x="85" y="754"/>
                </a:lnTo>
                <a:lnTo>
                  <a:pt x="73" y="771"/>
                </a:lnTo>
                <a:lnTo>
                  <a:pt x="61" y="787"/>
                </a:lnTo>
                <a:lnTo>
                  <a:pt x="50" y="804"/>
                </a:lnTo>
                <a:lnTo>
                  <a:pt x="40" y="824"/>
                </a:lnTo>
                <a:lnTo>
                  <a:pt x="40" y="824"/>
                </a:lnTo>
                <a:close/>
                <a:moveTo>
                  <a:pt x="2481" y="1001"/>
                </a:moveTo>
                <a:lnTo>
                  <a:pt x="2481" y="1001"/>
                </a:lnTo>
                <a:lnTo>
                  <a:pt x="2532" y="955"/>
                </a:lnTo>
                <a:lnTo>
                  <a:pt x="2560" y="931"/>
                </a:lnTo>
                <a:lnTo>
                  <a:pt x="2587" y="908"/>
                </a:lnTo>
                <a:lnTo>
                  <a:pt x="2587" y="908"/>
                </a:lnTo>
                <a:lnTo>
                  <a:pt x="2580" y="910"/>
                </a:lnTo>
                <a:lnTo>
                  <a:pt x="2574" y="910"/>
                </a:lnTo>
                <a:lnTo>
                  <a:pt x="2560" y="908"/>
                </a:lnTo>
                <a:lnTo>
                  <a:pt x="2550" y="908"/>
                </a:lnTo>
                <a:lnTo>
                  <a:pt x="2546" y="910"/>
                </a:lnTo>
                <a:lnTo>
                  <a:pt x="2543" y="911"/>
                </a:lnTo>
                <a:lnTo>
                  <a:pt x="2481" y="1001"/>
                </a:lnTo>
                <a:close/>
                <a:moveTo>
                  <a:pt x="333" y="936"/>
                </a:moveTo>
                <a:lnTo>
                  <a:pt x="333" y="929"/>
                </a:lnTo>
                <a:lnTo>
                  <a:pt x="333" y="929"/>
                </a:lnTo>
                <a:lnTo>
                  <a:pt x="344" y="920"/>
                </a:lnTo>
                <a:lnTo>
                  <a:pt x="354" y="907"/>
                </a:lnTo>
                <a:lnTo>
                  <a:pt x="363" y="893"/>
                </a:lnTo>
                <a:lnTo>
                  <a:pt x="371" y="877"/>
                </a:lnTo>
                <a:lnTo>
                  <a:pt x="371" y="877"/>
                </a:lnTo>
                <a:lnTo>
                  <a:pt x="371" y="872"/>
                </a:lnTo>
                <a:lnTo>
                  <a:pt x="369" y="870"/>
                </a:lnTo>
                <a:lnTo>
                  <a:pt x="365" y="869"/>
                </a:lnTo>
                <a:lnTo>
                  <a:pt x="362" y="870"/>
                </a:lnTo>
                <a:lnTo>
                  <a:pt x="362" y="870"/>
                </a:lnTo>
                <a:lnTo>
                  <a:pt x="335" y="889"/>
                </a:lnTo>
                <a:lnTo>
                  <a:pt x="323" y="900"/>
                </a:lnTo>
                <a:lnTo>
                  <a:pt x="312" y="910"/>
                </a:lnTo>
                <a:lnTo>
                  <a:pt x="300" y="922"/>
                </a:lnTo>
                <a:lnTo>
                  <a:pt x="289" y="935"/>
                </a:lnTo>
                <a:lnTo>
                  <a:pt x="279" y="948"/>
                </a:lnTo>
                <a:lnTo>
                  <a:pt x="271" y="962"/>
                </a:lnTo>
                <a:lnTo>
                  <a:pt x="351" y="889"/>
                </a:lnTo>
                <a:lnTo>
                  <a:pt x="351" y="889"/>
                </a:lnTo>
                <a:lnTo>
                  <a:pt x="348" y="896"/>
                </a:lnTo>
                <a:lnTo>
                  <a:pt x="344" y="903"/>
                </a:lnTo>
                <a:lnTo>
                  <a:pt x="335" y="915"/>
                </a:lnTo>
                <a:lnTo>
                  <a:pt x="327" y="927"/>
                </a:lnTo>
                <a:lnTo>
                  <a:pt x="323" y="934"/>
                </a:lnTo>
                <a:lnTo>
                  <a:pt x="320" y="941"/>
                </a:lnTo>
                <a:lnTo>
                  <a:pt x="333" y="936"/>
                </a:lnTo>
                <a:close/>
                <a:moveTo>
                  <a:pt x="1122" y="1014"/>
                </a:moveTo>
                <a:lnTo>
                  <a:pt x="1122" y="1014"/>
                </a:lnTo>
                <a:lnTo>
                  <a:pt x="1136" y="1002"/>
                </a:lnTo>
                <a:lnTo>
                  <a:pt x="1152" y="990"/>
                </a:lnTo>
                <a:lnTo>
                  <a:pt x="1180" y="962"/>
                </a:lnTo>
                <a:lnTo>
                  <a:pt x="1208" y="934"/>
                </a:lnTo>
                <a:lnTo>
                  <a:pt x="1222" y="921"/>
                </a:lnTo>
                <a:lnTo>
                  <a:pt x="1238" y="908"/>
                </a:lnTo>
                <a:lnTo>
                  <a:pt x="1233" y="908"/>
                </a:lnTo>
                <a:lnTo>
                  <a:pt x="1256" y="894"/>
                </a:lnTo>
                <a:lnTo>
                  <a:pt x="1256" y="894"/>
                </a:lnTo>
                <a:lnTo>
                  <a:pt x="1260" y="889"/>
                </a:lnTo>
                <a:lnTo>
                  <a:pt x="1263" y="887"/>
                </a:lnTo>
                <a:lnTo>
                  <a:pt x="1266" y="887"/>
                </a:lnTo>
                <a:lnTo>
                  <a:pt x="1266" y="887"/>
                </a:lnTo>
                <a:lnTo>
                  <a:pt x="1266" y="884"/>
                </a:lnTo>
                <a:lnTo>
                  <a:pt x="1267" y="883"/>
                </a:lnTo>
                <a:lnTo>
                  <a:pt x="1270" y="880"/>
                </a:lnTo>
                <a:lnTo>
                  <a:pt x="1270" y="880"/>
                </a:lnTo>
                <a:lnTo>
                  <a:pt x="1259" y="886"/>
                </a:lnTo>
                <a:lnTo>
                  <a:pt x="1247" y="891"/>
                </a:lnTo>
                <a:lnTo>
                  <a:pt x="1225" y="907"/>
                </a:lnTo>
                <a:lnTo>
                  <a:pt x="1204" y="925"/>
                </a:lnTo>
                <a:lnTo>
                  <a:pt x="1186" y="942"/>
                </a:lnTo>
                <a:lnTo>
                  <a:pt x="1120" y="1007"/>
                </a:lnTo>
                <a:lnTo>
                  <a:pt x="1117" y="1009"/>
                </a:lnTo>
                <a:lnTo>
                  <a:pt x="1114" y="1015"/>
                </a:lnTo>
                <a:lnTo>
                  <a:pt x="1114" y="1015"/>
                </a:lnTo>
                <a:lnTo>
                  <a:pt x="1118" y="1015"/>
                </a:lnTo>
                <a:lnTo>
                  <a:pt x="1122" y="1014"/>
                </a:lnTo>
                <a:lnTo>
                  <a:pt x="1122" y="1014"/>
                </a:lnTo>
                <a:close/>
                <a:moveTo>
                  <a:pt x="200" y="776"/>
                </a:moveTo>
                <a:lnTo>
                  <a:pt x="200" y="776"/>
                </a:lnTo>
                <a:lnTo>
                  <a:pt x="200" y="783"/>
                </a:lnTo>
                <a:lnTo>
                  <a:pt x="203" y="789"/>
                </a:lnTo>
                <a:lnTo>
                  <a:pt x="208" y="793"/>
                </a:lnTo>
                <a:lnTo>
                  <a:pt x="212" y="797"/>
                </a:lnTo>
                <a:lnTo>
                  <a:pt x="223" y="803"/>
                </a:lnTo>
                <a:lnTo>
                  <a:pt x="234" y="807"/>
                </a:lnTo>
                <a:lnTo>
                  <a:pt x="234" y="807"/>
                </a:lnTo>
                <a:lnTo>
                  <a:pt x="224" y="794"/>
                </a:lnTo>
                <a:lnTo>
                  <a:pt x="216" y="780"/>
                </a:lnTo>
                <a:lnTo>
                  <a:pt x="209" y="765"/>
                </a:lnTo>
                <a:lnTo>
                  <a:pt x="202" y="748"/>
                </a:lnTo>
                <a:lnTo>
                  <a:pt x="189" y="716"/>
                </a:lnTo>
                <a:lnTo>
                  <a:pt x="178" y="681"/>
                </a:lnTo>
                <a:lnTo>
                  <a:pt x="178" y="681"/>
                </a:lnTo>
                <a:lnTo>
                  <a:pt x="178" y="706"/>
                </a:lnTo>
                <a:lnTo>
                  <a:pt x="181" y="730"/>
                </a:lnTo>
                <a:lnTo>
                  <a:pt x="184" y="752"/>
                </a:lnTo>
                <a:lnTo>
                  <a:pt x="191" y="772"/>
                </a:lnTo>
                <a:lnTo>
                  <a:pt x="191" y="772"/>
                </a:lnTo>
                <a:lnTo>
                  <a:pt x="192" y="775"/>
                </a:lnTo>
                <a:lnTo>
                  <a:pt x="196" y="775"/>
                </a:lnTo>
                <a:lnTo>
                  <a:pt x="199" y="775"/>
                </a:lnTo>
                <a:lnTo>
                  <a:pt x="200" y="776"/>
                </a:lnTo>
                <a:lnTo>
                  <a:pt x="200" y="776"/>
                </a:lnTo>
                <a:close/>
                <a:moveTo>
                  <a:pt x="907" y="887"/>
                </a:moveTo>
                <a:lnTo>
                  <a:pt x="861" y="960"/>
                </a:lnTo>
                <a:lnTo>
                  <a:pt x="861" y="960"/>
                </a:lnTo>
                <a:lnTo>
                  <a:pt x="883" y="939"/>
                </a:lnTo>
                <a:lnTo>
                  <a:pt x="907" y="920"/>
                </a:lnTo>
                <a:lnTo>
                  <a:pt x="931" y="900"/>
                </a:lnTo>
                <a:lnTo>
                  <a:pt x="958" y="882"/>
                </a:lnTo>
                <a:lnTo>
                  <a:pt x="958" y="882"/>
                </a:lnTo>
                <a:lnTo>
                  <a:pt x="935" y="884"/>
                </a:lnTo>
                <a:lnTo>
                  <a:pt x="926" y="884"/>
                </a:lnTo>
                <a:lnTo>
                  <a:pt x="916" y="884"/>
                </a:lnTo>
                <a:lnTo>
                  <a:pt x="916" y="884"/>
                </a:lnTo>
                <a:lnTo>
                  <a:pt x="907" y="887"/>
                </a:lnTo>
                <a:lnTo>
                  <a:pt x="907" y="887"/>
                </a:lnTo>
                <a:close/>
                <a:moveTo>
                  <a:pt x="2720" y="903"/>
                </a:moveTo>
                <a:lnTo>
                  <a:pt x="2720" y="903"/>
                </a:lnTo>
                <a:lnTo>
                  <a:pt x="2709" y="901"/>
                </a:lnTo>
                <a:lnTo>
                  <a:pt x="2699" y="901"/>
                </a:lnTo>
                <a:lnTo>
                  <a:pt x="2675" y="903"/>
                </a:lnTo>
                <a:lnTo>
                  <a:pt x="2675" y="903"/>
                </a:lnTo>
                <a:lnTo>
                  <a:pt x="2664" y="922"/>
                </a:lnTo>
                <a:lnTo>
                  <a:pt x="2653" y="942"/>
                </a:lnTo>
                <a:lnTo>
                  <a:pt x="2627" y="980"/>
                </a:lnTo>
                <a:lnTo>
                  <a:pt x="2627" y="980"/>
                </a:lnTo>
                <a:lnTo>
                  <a:pt x="2671" y="941"/>
                </a:lnTo>
                <a:lnTo>
                  <a:pt x="2695" y="921"/>
                </a:lnTo>
                <a:lnTo>
                  <a:pt x="2720" y="903"/>
                </a:lnTo>
                <a:lnTo>
                  <a:pt x="2720" y="903"/>
                </a:lnTo>
                <a:close/>
                <a:moveTo>
                  <a:pt x="2737" y="51"/>
                </a:moveTo>
                <a:lnTo>
                  <a:pt x="2744" y="47"/>
                </a:lnTo>
                <a:lnTo>
                  <a:pt x="2744" y="47"/>
                </a:lnTo>
                <a:lnTo>
                  <a:pt x="2712" y="44"/>
                </a:lnTo>
                <a:lnTo>
                  <a:pt x="2675" y="41"/>
                </a:lnTo>
                <a:lnTo>
                  <a:pt x="2591" y="36"/>
                </a:lnTo>
                <a:lnTo>
                  <a:pt x="2516" y="34"/>
                </a:lnTo>
                <a:lnTo>
                  <a:pt x="2491" y="34"/>
                </a:lnTo>
                <a:lnTo>
                  <a:pt x="2477" y="36"/>
                </a:lnTo>
                <a:lnTo>
                  <a:pt x="2737" y="51"/>
                </a:lnTo>
                <a:close/>
                <a:moveTo>
                  <a:pt x="725" y="898"/>
                </a:moveTo>
                <a:lnTo>
                  <a:pt x="725" y="898"/>
                </a:lnTo>
                <a:lnTo>
                  <a:pt x="711" y="898"/>
                </a:lnTo>
                <a:lnTo>
                  <a:pt x="705" y="898"/>
                </a:lnTo>
                <a:lnTo>
                  <a:pt x="698" y="900"/>
                </a:lnTo>
                <a:lnTo>
                  <a:pt x="698" y="900"/>
                </a:lnTo>
                <a:lnTo>
                  <a:pt x="697" y="904"/>
                </a:lnTo>
                <a:lnTo>
                  <a:pt x="697" y="905"/>
                </a:lnTo>
                <a:lnTo>
                  <a:pt x="695" y="905"/>
                </a:lnTo>
                <a:lnTo>
                  <a:pt x="694" y="903"/>
                </a:lnTo>
                <a:lnTo>
                  <a:pt x="694" y="900"/>
                </a:lnTo>
                <a:lnTo>
                  <a:pt x="694" y="900"/>
                </a:lnTo>
                <a:lnTo>
                  <a:pt x="684" y="907"/>
                </a:lnTo>
                <a:lnTo>
                  <a:pt x="678" y="914"/>
                </a:lnTo>
                <a:lnTo>
                  <a:pt x="666" y="932"/>
                </a:lnTo>
                <a:lnTo>
                  <a:pt x="666" y="932"/>
                </a:lnTo>
                <a:lnTo>
                  <a:pt x="660" y="938"/>
                </a:lnTo>
                <a:lnTo>
                  <a:pt x="654" y="942"/>
                </a:lnTo>
                <a:lnTo>
                  <a:pt x="649" y="942"/>
                </a:lnTo>
                <a:lnTo>
                  <a:pt x="647" y="941"/>
                </a:lnTo>
                <a:lnTo>
                  <a:pt x="645" y="939"/>
                </a:lnTo>
                <a:lnTo>
                  <a:pt x="645" y="939"/>
                </a:lnTo>
                <a:lnTo>
                  <a:pt x="646" y="945"/>
                </a:lnTo>
                <a:lnTo>
                  <a:pt x="646" y="948"/>
                </a:lnTo>
                <a:lnTo>
                  <a:pt x="646" y="950"/>
                </a:lnTo>
                <a:lnTo>
                  <a:pt x="646" y="950"/>
                </a:lnTo>
                <a:lnTo>
                  <a:pt x="642" y="957"/>
                </a:lnTo>
                <a:lnTo>
                  <a:pt x="638" y="964"/>
                </a:lnTo>
                <a:lnTo>
                  <a:pt x="628" y="977"/>
                </a:lnTo>
                <a:lnTo>
                  <a:pt x="616" y="991"/>
                </a:lnTo>
                <a:lnTo>
                  <a:pt x="608" y="1004"/>
                </a:lnTo>
                <a:lnTo>
                  <a:pt x="608" y="1004"/>
                </a:lnTo>
                <a:lnTo>
                  <a:pt x="635" y="976"/>
                </a:lnTo>
                <a:lnTo>
                  <a:pt x="663" y="949"/>
                </a:lnTo>
                <a:lnTo>
                  <a:pt x="694" y="922"/>
                </a:lnTo>
                <a:lnTo>
                  <a:pt x="725" y="898"/>
                </a:lnTo>
                <a:lnTo>
                  <a:pt x="725" y="898"/>
                </a:lnTo>
                <a:close/>
                <a:moveTo>
                  <a:pt x="2397" y="1012"/>
                </a:moveTo>
                <a:lnTo>
                  <a:pt x="2397" y="1012"/>
                </a:lnTo>
                <a:lnTo>
                  <a:pt x="2449" y="962"/>
                </a:lnTo>
                <a:lnTo>
                  <a:pt x="2476" y="936"/>
                </a:lnTo>
                <a:lnTo>
                  <a:pt x="2502" y="912"/>
                </a:lnTo>
                <a:lnTo>
                  <a:pt x="2502" y="912"/>
                </a:lnTo>
                <a:lnTo>
                  <a:pt x="2494" y="910"/>
                </a:lnTo>
                <a:lnTo>
                  <a:pt x="2485" y="908"/>
                </a:lnTo>
                <a:lnTo>
                  <a:pt x="2477" y="908"/>
                </a:lnTo>
                <a:lnTo>
                  <a:pt x="2474" y="908"/>
                </a:lnTo>
                <a:lnTo>
                  <a:pt x="2471" y="911"/>
                </a:lnTo>
                <a:lnTo>
                  <a:pt x="2397" y="1012"/>
                </a:lnTo>
                <a:close/>
                <a:moveTo>
                  <a:pt x="2128" y="981"/>
                </a:moveTo>
                <a:lnTo>
                  <a:pt x="2128" y="981"/>
                </a:lnTo>
                <a:lnTo>
                  <a:pt x="2133" y="983"/>
                </a:lnTo>
                <a:lnTo>
                  <a:pt x="2133" y="983"/>
                </a:lnTo>
                <a:lnTo>
                  <a:pt x="2173" y="948"/>
                </a:lnTo>
                <a:lnTo>
                  <a:pt x="2195" y="929"/>
                </a:lnTo>
                <a:lnTo>
                  <a:pt x="2218" y="914"/>
                </a:lnTo>
                <a:lnTo>
                  <a:pt x="2179" y="911"/>
                </a:lnTo>
                <a:lnTo>
                  <a:pt x="2140" y="969"/>
                </a:lnTo>
                <a:lnTo>
                  <a:pt x="2137" y="972"/>
                </a:lnTo>
                <a:lnTo>
                  <a:pt x="2140" y="969"/>
                </a:lnTo>
                <a:lnTo>
                  <a:pt x="2140" y="969"/>
                </a:lnTo>
                <a:lnTo>
                  <a:pt x="2141" y="963"/>
                </a:lnTo>
                <a:lnTo>
                  <a:pt x="2144" y="959"/>
                </a:lnTo>
                <a:lnTo>
                  <a:pt x="2147" y="955"/>
                </a:lnTo>
                <a:lnTo>
                  <a:pt x="2148" y="949"/>
                </a:lnTo>
                <a:lnTo>
                  <a:pt x="2148" y="949"/>
                </a:lnTo>
                <a:lnTo>
                  <a:pt x="2141" y="955"/>
                </a:lnTo>
                <a:lnTo>
                  <a:pt x="2137" y="963"/>
                </a:lnTo>
                <a:lnTo>
                  <a:pt x="2128" y="979"/>
                </a:lnTo>
                <a:lnTo>
                  <a:pt x="2128" y="979"/>
                </a:lnTo>
                <a:lnTo>
                  <a:pt x="2131" y="979"/>
                </a:lnTo>
                <a:lnTo>
                  <a:pt x="2131" y="980"/>
                </a:lnTo>
                <a:lnTo>
                  <a:pt x="2131" y="981"/>
                </a:lnTo>
                <a:lnTo>
                  <a:pt x="2128" y="981"/>
                </a:lnTo>
                <a:lnTo>
                  <a:pt x="2128" y="981"/>
                </a:lnTo>
                <a:close/>
                <a:moveTo>
                  <a:pt x="2352" y="912"/>
                </a:moveTo>
                <a:lnTo>
                  <a:pt x="2313" y="911"/>
                </a:lnTo>
                <a:lnTo>
                  <a:pt x="2313" y="911"/>
                </a:lnTo>
                <a:lnTo>
                  <a:pt x="2306" y="931"/>
                </a:lnTo>
                <a:lnTo>
                  <a:pt x="2294" y="949"/>
                </a:lnTo>
                <a:lnTo>
                  <a:pt x="2284" y="967"/>
                </a:lnTo>
                <a:lnTo>
                  <a:pt x="2275" y="984"/>
                </a:lnTo>
                <a:lnTo>
                  <a:pt x="2352" y="912"/>
                </a:lnTo>
                <a:close/>
                <a:moveTo>
                  <a:pt x="2279" y="914"/>
                </a:moveTo>
                <a:lnTo>
                  <a:pt x="2279" y="914"/>
                </a:lnTo>
                <a:lnTo>
                  <a:pt x="2269" y="911"/>
                </a:lnTo>
                <a:lnTo>
                  <a:pt x="2258" y="911"/>
                </a:lnTo>
                <a:lnTo>
                  <a:pt x="2249" y="912"/>
                </a:lnTo>
                <a:lnTo>
                  <a:pt x="2247" y="914"/>
                </a:lnTo>
                <a:lnTo>
                  <a:pt x="2244" y="915"/>
                </a:lnTo>
                <a:lnTo>
                  <a:pt x="2244" y="915"/>
                </a:lnTo>
                <a:lnTo>
                  <a:pt x="2237" y="928"/>
                </a:lnTo>
                <a:lnTo>
                  <a:pt x="2228" y="941"/>
                </a:lnTo>
                <a:lnTo>
                  <a:pt x="2218" y="952"/>
                </a:lnTo>
                <a:lnTo>
                  <a:pt x="2209" y="962"/>
                </a:lnTo>
                <a:lnTo>
                  <a:pt x="2195" y="987"/>
                </a:lnTo>
                <a:lnTo>
                  <a:pt x="2279" y="914"/>
                </a:lnTo>
                <a:close/>
                <a:moveTo>
                  <a:pt x="2051" y="993"/>
                </a:moveTo>
                <a:lnTo>
                  <a:pt x="2141" y="912"/>
                </a:lnTo>
                <a:lnTo>
                  <a:pt x="2110" y="911"/>
                </a:lnTo>
                <a:lnTo>
                  <a:pt x="2110" y="911"/>
                </a:lnTo>
                <a:lnTo>
                  <a:pt x="2096" y="932"/>
                </a:lnTo>
                <a:lnTo>
                  <a:pt x="2081" y="952"/>
                </a:lnTo>
                <a:lnTo>
                  <a:pt x="2065" y="972"/>
                </a:lnTo>
                <a:lnTo>
                  <a:pt x="2051" y="993"/>
                </a:lnTo>
                <a:lnTo>
                  <a:pt x="2051" y="993"/>
                </a:lnTo>
                <a:close/>
                <a:moveTo>
                  <a:pt x="1571" y="891"/>
                </a:moveTo>
                <a:lnTo>
                  <a:pt x="1571" y="891"/>
                </a:lnTo>
                <a:lnTo>
                  <a:pt x="1568" y="901"/>
                </a:lnTo>
                <a:lnTo>
                  <a:pt x="1564" y="910"/>
                </a:lnTo>
                <a:lnTo>
                  <a:pt x="1559" y="918"/>
                </a:lnTo>
                <a:lnTo>
                  <a:pt x="1554" y="927"/>
                </a:lnTo>
                <a:lnTo>
                  <a:pt x="1548" y="934"/>
                </a:lnTo>
                <a:lnTo>
                  <a:pt x="1542" y="939"/>
                </a:lnTo>
                <a:lnTo>
                  <a:pt x="1535" y="945"/>
                </a:lnTo>
                <a:lnTo>
                  <a:pt x="1528" y="948"/>
                </a:lnTo>
                <a:lnTo>
                  <a:pt x="1528" y="948"/>
                </a:lnTo>
                <a:lnTo>
                  <a:pt x="1527" y="949"/>
                </a:lnTo>
                <a:lnTo>
                  <a:pt x="1527" y="948"/>
                </a:lnTo>
                <a:lnTo>
                  <a:pt x="1530" y="946"/>
                </a:lnTo>
                <a:lnTo>
                  <a:pt x="1533" y="945"/>
                </a:lnTo>
                <a:lnTo>
                  <a:pt x="1534" y="945"/>
                </a:lnTo>
                <a:lnTo>
                  <a:pt x="1535" y="946"/>
                </a:lnTo>
                <a:lnTo>
                  <a:pt x="1537" y="949"/>
                </a:lnTo>
                <a:lnTo>
                  <a:pt x="1537" y="949"/>
                </a:lnTo>
                <a:lnTo>
                  <a:pt x="1554" y="935"/>
                </a:lnTo>
                <a:lnTo>
                  <a:pt x="1573" y="918"/>
                </a:lnTo>
                <a:lnTo>
                  <a:pt x="1596" y="901"/>
                </a:lnTo>
                <a:lnTo>
                  <a:pt x="1607" y="893"/>
                </a:lnTo>
                <a:lnTo>
                  <a:pt x="1618" y="887"/>
                </a:lnTo>
                <a:lnTo>
                  <a:pt x="1568" y="890"/>
                </a:lnTo>
                <a:lnTo>
                  <a:pt x="1571" y="891"/>
                </a:lnTo>
                <a:close/>
                <a:moveTo>
                  <a:pt x="98" y="438"/>
                </a:moveTo>
                <a:lnTo>
                  <a:pt x="98" y="438"/>
                </a:lnTo>
                <a:lnTo>
                  <a:pt x="125" y="408"/>
                </a:lnTo>
                <a:lnTo>
                  <a:pt x="139" y="393"/>
                </a:lnTo>
                <a:lnTo>
                  <a:pt x="154" y="378"/>
                </a:lnTo>
                <a:lnTo>
                  <a:pt x="154" y="378"/>
                </a:lnTo>
                <a:lnTo>
                  <a:pt x="156" y="376"/>
                </a:lnTo>
                <a:lnTo>
                  <a:pt x="157" y="371"/>
                </a:lnTo>
                <a:lnTo>
                  <a:pt x="157" y="362"/>
                </a:lnTo>
                <a:lnTo>
                  <a:pt x="153" y="338"/>
                </a:lnTo>
                <a:lnTo>
                  <a:pt x="153" y="338"/>
                </a:lnTo>
                <a:lnTo>
                  <a:pt x="150" y="346"/>
                </a:lnTo>
                <a:lnTo>
                  <a:pt x="146" y="353"/>
                </a:lnTo>
                <a:lnTo>
                  <a:pt x="139" y="366"/>
                </a:lnTo>
                <a:lnTo>
                  <a:pt x="139" y="366"/>
                </a:lnTo>
                <a:lnTo>
                  <a:pt x="136" y="367"/>
                </a:lnTo>
                <a:lnTo>
                  <a:pt x="98" y="438"/>
                </a:lnTo>
                <a:close/>
                <a:moveTo>
                  <a:pt x="146" y="876"/>
                </a:moveTo>
                <a:lnTo>
                  <a:pt x="146" y="876"/>
                </a:lnTo>
                <a:lnTo>
                  <a:pt x="163" y="860"/>
                </a:lnTo>
                <a:lnTo>
                  <a:pt x="179" y="845"/>
                </a:lnTo>
                <a:lnTo>
                  <a:pt x="213" y="817"/>
                </a:lnTo>
                <a:lnTo>
                  <a:pt x="213" y="817"/>
                </a:lnTo>
                <a:lnTo>
                  <a:pt x="209" y="813"/>
                </a:lnTo>
                <a:lnTo>
                  <a:pt x="203" y="810"/>
                </a:lnTo>
                <a:lnTo>
                  <a:pt x="199" y="807"/>
                </a:lnTo>
                <a:lnTo>
                  <a:pt x="195" y="804"/>
                </a:lnTo>
                <a:lnTo>
                  <a:pt x="195" y="804"/>
                </a:lnTo>
                <a:lnTo>
                  <a:pt x="179" y="820"/>
                </a:lnTo>
                <a:lnTo>
                  <a:pt x="168" y="837"/>
                </a:lnTo>
                <a:lnTo>
                  <a:pt x="157" y="855"/>
                </a:lnTo>
                <a:lnTo>
                  <a:pt x="146" y="876"/>
                </a:lnTo>
                <a:lnTo>
                  <a:pt x="146" y="876"/>
                </a:lnTo>
                <a:close/>
                <a:moveTo>
                  <a:pt x="874" y="889"/>
                </a:moveTo>
                <a:lnTo>
                  <a:pt x="874" y="889"/>
                </a:lnTo>
                <a:lnTo>
                  <a:pt x="864" y="890"/>
                </a:lnTo>
                <a:lnTo>
                  <a:pt x="855" y="891"/>
                </a:lnTo>
                <a:lnTo>
                  <a:pt x="845" y="894"/>
                </a:lnTo>
                <a:lnTo>
                  <a:pt x="837" y="897"/>
                </a:lnTo>
                <a:lnTo>
                  <a:pt x="837" y="897"/>
                </a:lnTo>
                <a:lnTo>
                  <a:pt x="833" y="901"/>
                </a:lnTo>
                <a:lnTo>
                  <a:pt x="829" y="905"/>
                </a:lnTo>
                <a:lnTo>
                  <a:pt x="820" y="917"/>
                </a:lnTo>
                <a:lnTo>
                  <a:pt x="812" y="928"/>
                </a:lnTo>
                <a:lnTo>
                  <a:pt x="808" y="932"/>
                </a:lnTo>
                <a:lnTo>
                  <a:pt x="803" y="936"/>
                </a:lnTo>
                <a:lnTo>
                  <a:pt x="808" y="936"/>
                </a:lnTo>
                <a:lnTo>
                  <a:pt x="808" y="936"/>
                </a:lnTo>
                <a:lnTo>
                  <a:pt x="798" y="950"/>
                </a:lnTo>
                <a:lnTo>
                  <a:pt x="793" y="957"/>
                </a:lnTo>
                <a:lnTo>
                  <a:pt x="789" y="964"/>
                </a:lnTo>
                <a:lnTo>
                  <a:pt x="789" y="964"/>
                </a:lnTo>
                <a:lnTo>
                  <a:pt x="830" y="925"/>
                </a:lnTo>
                <a:lnTo>
                  <a:pt x="851" y="905"/>
                </a:lnTo>
                <a:lnTo>
                  <a:pt x="862" y="897"/>
                </a:lnTo>
                <a:lnTo>
                  <a:pt x="874" y="889"/>
                </a:lnTo>
                <a:lnTo>
                  <a:pt x="874" y="889"/>
                </a:lnTo>
                <a:close/>
                <a:moveTo>
                  <a:pt x="1683" y="943"/>
                </a:moveTo>
                <a:lnTo>
                  <a:pt x="1749" y="891"/>
                </a:lnTo>
                <a:lnTo>
                  <a:pt x="1749" y="891"/>
                </a:lnTo>
                <a:lnTo>
                  <a:pt x="1741" y="891"/>
                </a:lnTo>
                <a:lnTo>
                  <a:pt x="1735" y="893"/>
                </a:lnTo>
                <a:lnTo>
                  <a:pt x="1729" y="894"/>
                </a:lnTo>
                <a:lnTo>
                  <a:pt x="1725" y="894"/>
                </a:lnTo>
                <a:lnTo>
                  <a:pt x="1725" y="894"/>
                </a:lnTo>
                <a:lnTo>
                  <a:pt x="1717" y="891"/>
                </a:lnTo>
                <a:lnTo>
                  <a:pt x="1708" y="890"/>
                </a:lnTo>
                <a:lnTo>
                  <a:pt x="1704" y="891"/>
                </a:lnTo>
                <a:lnTo>
                  <a:pt x="1701" y="893"/>
                </a:lnTo>
                <a:lnTo>
                  <a:pt x="1700" y="896"/>
                </a:lnTo>
                <a:lnTo>
                  <a:pt x="1700" y="900"/>
                </a:lnTo>
                <a:lnTo>
                  <a:pt x="1700" y="900"/>
                </a:lnTo>
                <a:lnTo>
                  <a:pt x="1700" y="907"/>
                </a:lnTo>
                <a:lnTo>
                  <a:pt x="1698" y="914"/>
                </a:lnTo>
                <a:lnTo>
                  <a:pt x="1694" y="920"/>
                </a:lnTo>
                <a:lnTo>
                  <a:pt x="1691" y="925"/>
                </a:lnTo>
                <a:lnTo>
                  <a:pt x="1684" y="935"/>
                </a:lnTo>
                <a:lnTo>
                  <a:pt x="1683" y="939"/>
                </a:lnTo>
                <a:lnTo>
                  <a:pt x="1683" y="943"/>
                </a:lnTo>
                <a:lnTo>
                  <a:pt x="1683" y="943"/>
                </a:lnTo>
                <a:close/>
                <a:moveTo>
                  <a:pt x="115" y="550"/>
                </a:moveTo>
                <a:lnTo>
                  <a:pt x="115" y="550"/>
                </a:lnTo>
                <a:lnTo>
                  <a:pt x="122" y="540"/>
                </a:lnTo>
                <a:lnTo>
                  <a:pt x="125" y="537"/>
                </a:lnTo>
                <a:lnTo>
                  <a:pt x="127" y="534"/>
                </a:lnTo>
                <a:lnTo>
                  <a:pt x="127" y="534"/>
                </a:lnTo>
                <a:lnTo>
                  <a:pt x="122" y="546"/>
                </a:lnTo>
                <a:lnTo>
                  <a:pt x="115" y="558"/>
                </a:lnTo>
                <a:lnTo>
                  <a:pt x="106" y="571"/>
                </a:lnTo>
                <a:lnTo>
                  <a:pt x="99" y="584"/>
                </a:lnTo>
                <a:lnTo>
                  <a:pt x="99" y="584"/>
                </a:lnTo>
                <a:lnTo>
                  <a:pt x="125" y="557"/>
                </a:lnTo>
                <a:lnTo>
                  <a:pt x="137" y="546"/>
                </a:lnTo>
                <a:lnTo>
                  <a:pt x="150" y="534"/>
                </a:lnTo>
                <a:lnTo>
                  <a:pt x="150" y="534"/>
                </a:lnTo>
                <a:lnTo>
                  <a:pt x="153" y="530"/>
                </a:lnTo>
                <a:lnTo>
                  <a:pt x="156" y="526"/>
                </a:lnTo>
                <a:lnTo>
                  <a:pt x="156" y="522"/>
                </a:lnTo>
                <a:lnTo>
                  <a:pt x="156" y="518"/>
                </a:lnTo>
                <a:lnTo>
                  <a:pt x="154" y="509"/>
                </a:lnTo>
                <a:lnTo>
                  <a:pt x="153" y="502"/>
                </a:lnTo>
                <a:lnTo>
                  <a:pt x="153" y="502"/>
                </a:lnTo>
                <a:lnTo>
                  <a:pt x="148" y="508"/>
                </a:lnTo>
                <a:lnTo>
                  <a:pt x="144" y="513"/>
                </a:lnTo>
                <a:lnTo>
                  <a:pt x="133" y="523"/>
                </a:lnTo>
                <a:lnTo>
                  <a:pt x="127" y="527"/>
                </a:lnTo>
                <a:lnTo>
                  <a:pt x="123" y="534"/>
                </a:lnTo>
                <a:lnTo>
                  <a:pt x="119" y="542"/>
                </a:lnTo>
                <a:lnTo>
                  <a:pt x="115" y="550"/>
                </a:lnTo>
                <a:lnTo>
                  <a:pt x="115" y="550"/>
                </a:lnTo>
                <a:close/>
                <a:moveTo>
                  <a:pt x="1607" y="946"/>
                </a:moveTo>
                <a:lnTo>
                  <a:pt x="1607" y="946"/>
                </a:lnTo>
                <a:lnTo>
                  <a:pt x="1645" y="917"/>
                </a:lnTo>
                <a:lnTo>
                  <a:pt x="1663" y="903"/>
                </a:lnTo>
                <a:lnTo>
                  <a:pt x="1683" y="891"/>
                </a:lnTo>
                <a:lnTo>
                  <a:pt x="1683" y="891"/>
                </a:lnTo>
                <a:lnTo>
                  <a:pt x="1673" y="889"/>
                </a:lnTo>
                <a:lnTo>
                  <a:pt x="1662" y="887"/>
                </a:lnTo>
                <a:lnTo>
                  <a:pt x="1651" y="887"/>
                </a:lnTo>
                <a:lnTo>
                  <a:pt x="1646" y="889"/>
                </a:lnTo>
                <a:lnTo>
                  <a:pt x="1644" y="891"/>
                </a:lnTo>
                <a:lnTo>
                  <a:pt x="1644" y="891"/>
                </a:lnTo>
                <a:lnTo>
                  <a:pt x="1634" y="903"/>
                </a:lnTo>
                <a:lnTo>
                  <a:pt x="1625" y="915"/>
                </a:lnTo>
                <a:lnTo>
                  <a:pt x="1617" y="931"/>
                </a:lnTo>
                <a:lnTo>
                  <a:pt x="1607" y="946"/>
                </a:lnTo>
                <a:lnTo>
                  <a:pt x="1607" y="946"/>
                </a:lnTo>
                <a:close/>
                <a:moveTo>
                  <a:pt x="2613" y="912"/>
                </a:moveTo>
                <a:lnTo>
                  <a:pt x="2613" y="912"/>
                </a:lnTo>
                <a:lnTo>
                  <a:pt x="2603" y="928"/>
                </a:lnTo>
                <a:lnTo>
                  <a:pt x="2591" y="943"/>
                </a:lnTo>
                <a:lnTo>
                  <a:pt x="2580" y="957"/>
                </a:lnTo>
                <a:lnTo>
                  <a:pt x="2570" y="973"/>
                </a:lnTo>
                <a:lnTo>
                  <a:pt x="2570" y="973"/>
                </a:lnTo>
                <a:lnTo>
                  <a:pt x="2606" y="939"/>
                </a:lnTo>
                <a:lnTo>
                  <a:pt x="2626" y="924"/>
                </a:lnTo>
                <a:lnTo>
                  <a:pt x="2647" y="908"/>
                </a:lnTo>
                <a:lnTo>
                  <a:pt x="2647" y="908"/>
                </a:lnTo>
                <a:lnTo>
                  <a:pt x="2637" y="908"/>
                </a:lnTo>
                <a:lnTo>
                  <a:pt x="2627" y="910"/>
                </a:lnTo>
                <a:lnTo>
                  <a:pt x="2627" y="910"/>
                </a:lnTo>
                <a:lnTo>
                  <a:pt x="2623" y="910"/>
                </a:lnTo>
                <a:lnTo>
                  <a:pt x="2620" y="910"/>
                </a:lnTo>
                <a:lnTo>
                  <a:pt x="2616" y="910"/>
                </a:lnTo>
                <a:lnTo>
                  <a:pt x="2613" y="912"/>
                </a:lnTo>
                <a:lnTo>
                  <a:pt x="2613" y="912"/>
                </a:lnTo>
                <a:close/>
                <a:moveTo>
                  <a:pt x="1510" y="894"/>
                </a:moveTo>
                <a:lnTo>
                  <a:pt x="1510" y="894"/>
                </a:lnTo>
                <a:lnTo>
                  <a:pt x="1505" y="904"/>
                </a:lnTo>
                <a:lnTo>
                  <a:pt x="1499" y="914"/>
                </a:lnTo>
                <a:lnTo>
                  <a:pt x="1490" y="924"/>
                </a:lnTo>
                <a:lnTo>
                  <a:pt x="1483" y="935"/>
                </a:lnTo>
                <a:lnTo>
                  <a:pt x="1483" y="935"/>
                </a:lnTo>
                <a:lnTo>
                  <a:pt x="1499" y="922"/>
                </a:lnTo>
                <a:lnTo>
                  <a:pt x="1516" y="910"/>
                </a:lnTo>
                <a:lnTo>
                  <a:pt x="1533" y="897"/>
                </a:lnTo>
                <a:lnTo>
                  <a:pt x="1548" y="887"/>
                </a:lnTo>
                <a:lnTo>
                  <a:pt x="1548" y="887"/>
                </a:lnTo>
                <a:lnTo>
                  <a:pt x="1526" y="887"/>
                </a:lnTo>
                <a:lnTo>
                  <a:pt x="1517" y="887"/>
                </a:lnTo>
                <a:lnTo>
                  <a:pt x="1510" y="889"/>
                </a:lnTo>
                <a:lnTo>
                  <a:pt x="1510" y="889"/>
                </a:lnTo>
                <a:lnTo>
                  <a:pt x="1510" y="894"/>
                </a:lnTo>
                <a:lnTo>
                  <a:pt x="1510" y="894"/>
                </a:lnTo>
                <a:close/>
                <a:moveTo>
                  <a:pt x="2731" y="1011"/>
                </a:moveTo>
                <a:lnTo>
                  <a:pt x="2731" y="1011"/>
                </a:lnTo>
                <a:lnTo>
                  <a:pt x="2751" y="993"/>
                </a:lnTo>
                <a:lnTo>
                  <a:pt x="2769" y="973"/>
                </a:lnTo>
                <a:lnTo>
                  <a:pt x="2788" y="950"/>
                </a:lnTo>
                <a:lnTo>
                  <a:pt x="2803" y="929"/>
                </a:lnTo>
                <a:lnTo>
                  <a:pt x="2803" y="929"/>
                </a:lnTo>
                <a:lnTo>
                  <a:pt x="2803" y="924"/>
                </a:lnTo>
                <a:lnTo>
                  <a:pt x="2771" y="960"/>
                </a:lnTo>
                <a:lnTo>
                  <a:pt x="2771" y="960"/>
                </a:lnTo>
                <a:lnTo>
                  <a:pt x="2759" y="973"/>
                </a:lnTo>
                <a:lnTo>
                  <a:pt x="2751" y="986"/>
                </a:lnTo>
                <a:lnTo>
                  <a:pt x="2731" y="1011"/>
                </a:lnTo>
                <a:lnTo>
                  <a:pt x="2731" y="1011"/>
                </a:lnTo>
                <a:close/>
                <a:moveTo>
                  <a:pt x="2751" y="896"/>
                </a:moveTo>
                <a:lnTo>
                  <a:pt x="2751" y="896"/>
                </a:lnTo>
                <a:lnTo>
                  <a:pt x="2738" y="918"/>
                </a:lnTo>
                <a:lnTo>
                  <a:pt x="2724" y="939"/>
                </a:lnTo>
                <a:lnTo>
                  <a:pt x="2783" y="891"/>
                </a:lnTo>
                <a:lnTo>
                  <a:pt x="2783" y="891"/>
                </a:lnTo>
                <a:lnTo>
                  <a:pt x="2776" y="891"/>
                </a:lnTo>
                <a:lnTo>
                  <a:pt x="2769" y="891"/>
                </a:lnTo>
                <a:lnTo>
                  <a:pt x="2754" y="894"/>
                </a:lnTo>
                <a:lnTo>
                  <a:pt x="2754" y="894"/>
                </a:lnTo>
                <a:lnTo>
                  <a:pt x="2751" y="896"/>
                </a:lnTo>
                <a:lnTo>
                  <a:pt x="2751" y="896"/>
                </a:lnTo>
                <a:close/>
                <a:moveTo>
                  <a:pt x="151" y="151"/>
                </a:moveTo>
                <a:lnTo>
                  <a:pt x="151" y="151"/>
                </a:lnTo>
                <a:lnTo>
                  <a:pt x="156" y="155"/>
                </a:lnTo>
                <a:lnTo>
                  <a:pt x="157" y="155"/>
                </a:lnTo>
                <a:lnTo>
                  <a:pt x="157" y="155"/>
                </a:lnTo>
                <a:lnTo>
                  <a:pt x="158" y="148"/>
                </a:lnTo>
                <a:lnTo>
                  <a:pt x="158" y="148"/>
                </a:lnTo>
                <a:lnTo>
                  <a:pt x="160" y="142"/>
                </a:lnTo>
                <a:lnTo>
                  <a:pt x="158" y="138"/>
                </a:lnTo>
                <a:lnTo>
                  <a:pt x="158" y="134"/>
                </a:lnTo>
                <a:lnTo>
                  <a:pt x="160" y="130"/>
                </a:lnTo>
                <a:lnTo>
                  <a:pt x="160" y="130"/>
                </a:lnTo>
                <a:lnTo>
                  <a:pt x="150" y="140"/>
                </a:lnTo>
                <a:lnTo>
                  <a:pt x="140" y="149"/>
                </a:lnTo>
                <a:lnTo>
                  <a:pt x="122" y="172"/>
                </a:lnTo>
                <a:lnTo>
                  <a:pt x="122" y="172"/>
                </a:lnTo>
                <a:lnTo>
                  <a:pt x="120" y="173"/>
                </a:lnTo>
                <a:lnTo>
                  <a:pt x="120" y="175"/>
                </a:lnTo>
                <a:lnTo>
                  <a:pt x="120" y="175"/>
                </a:lnTo>
                <a:lnTo>
                  <a:pt x="129" y="172"/>
                </a:lnTo>
                <a:lnTo>
                  <a:pt x="137" y="166"/>
                </a:lnTo>
                <a:lnTo>
                  <a:pt x="146" y="161"/>
                </a:lnTo>
                <a:lnTo>
                  <a:pt x="148" y="156"/>
                </a:lnTo>
                <a:lnTo>
                  <a:pt x="151" y="151"/>
                </a:lnTo>
                <a:lnTo>
                  <a:pt x="151" y="151"/>
                </a:lnTo>
                <a:close/>
                <a:moveTo>
                  <a:pt x="1625" y="1074"/>
                </a:moveTo>
                <a:lnTo>
                  <a:pt x="1625" y="1074"/>
                </a:lnTo>
                <a:lnTo>
                  <a:pt x="1631" y="1075"/>
                </a:lnTo>
                <a:lnTo>
                  <a:pt x="1637" y="1075"/>
                </a:lnTo>
                <a:lnTo>
                  <a:pt x="1642" y="1074"/>
                </a:lnTo>
                <a:lnTo>
                  <a:pt x="1645" y="1073"/>
                </a:lnTo>
                <a:lnTo>
                  <a:pt x="1646" y="1071"/>
                </a:lnTo>
                <a:lnTo>
                  <a:pt x="1646" y="1071"/>
                </a:lnTo>
                <a:lnTo>
                  <a:pt x="1659" y="1050"/>
                </a:lnTo>
                <a:lnTo>
                  <a:pt x="1665" y="1039"/>
                </a:lnTo>
                <a:lnTo>
                  <a:pt x="1668" y="1032"/>
                </a:lnTo>
                <a:lnTo>
                  <a:pt x="1668" y="1032"/>
                </a:lnTo>
                <a:lnTo>
                  <a:pt x="1656" y="1043"/>
                </a:lnTo>
                <a:lnTo>
                  <a:pt x="1645" y="1053"/>
                </a:lnTo>
                <a:lnTo>
                  <a:pt x="1635" y="1063"/>
                </a:lnTo>
                <a:lnTo>
                  <a:pt x="1625" y="1074"/>
                </a:lnTo>
                <a:lnTo>
                  <a:pt x="1625" y="1074"/>
                </a:lnTo>
                <a:close/>
                <a:moveTo>
                  <a:pt x="132" y="210"/>
                </a:moveTo>
                <a:lnTo>
                  <a:pt x="132" y="210"/>
                </a:lnTo>
                <a:lnTo>
                  <a:pt x="137" y="207"/>
                </a:lnTo>
                <a:lnTo>
                  <a:pt x="141" y="201"/>
                </a:lnTo>
                <a:lnTo>
                  <a:pt x="150" y="187"/>
                </a:lnTo>
                <a:lnTo>
                  <a:pt x="150" y="187"/>
                </a:lnTo>
                <a:lnTo>
                  <a:pt x="153" y="182"/>
                </a:lnTo>
                <a:lnTo>
                  <a:pt x="154" y="173"/>
                </a:lnTo>
                <a:lnTo>
                  <a:pt x="153" y="168"/>
                </a:lnTo>
                <a:lnTo>
                  <a:pt x="151" y="165"/>
                </a:lnTo>
                <a:lnTo>
                  <a:pt x="150" y="165"/>
                </a:lnTo>
                <a:lnTo>
                  <a:pt x="150" y="165"/>
                </a:lnTo>
                <a:lnTo>
                  <a:pt x="150" y="166"/>
                </a:lnTo>
                <a:lnTo>
                  <a:pt x="150" y="169"/>
                </a:lnTo>
                <a:lnTo>
                  <a:pt x="147" y="175"/>
                </a:lnTo>
                <a:lnTo>
                  <a:pt x="139" y="192"/>
                </a:lnTo>
                <a:lnTo>
                  <a:pt x="130" y="207"/>
                </a:lnTo>
                <a:lnTo>
                  <a:pt x="130" y="211"/>
                </a:lnTo>
                <a:lnTo>
                  <a:pt x="130" y="211"/>
                </a:lnTo>
                <a:lnTo>
                  <a:pt x="132" y="210"/>
                </a:lnTo>
                <a:lnTo>
                  <a:pt x="132" y="210"/>
                </a:lnTo>
                <a:close/>
                <a:moveTo>
                  <a:pt x="140" y="977"/>
                </a:moveTo>
                <a:lnTo>
                  <a:pt x="140" y="977"/>
                </a:lnTo>
                <a:lnTo>
                  <a:pt x="144" y="980"/>
                </a:lnTo>
                <a:lnTo>
                  <a:pt x="150" y="980"/>
                </a:lnTo>
                <a:lnTo>
                  <a:pt x="156" y="977"/>
                </a:lnTo>
                <a:lnTo>
                  <a:pt x="157" y="974"/>
                </a:lnTo>
                <a:lnTo>
                  <a:pt x="158" y="973"/>
                </a:lnTo>
                <a:lnTo>
                  <a:pt x="158" y="973"/>
                </a:lnTo>
                <a:lnTo>
                  <a:pt x="161" y="967"/>
                </a:lnTo>
                <a:lnTo>
                  <a:pt x="165" y="962"/>
                </a:lnTo>
                <a:lnTo>
                  <a:pt x="172" y="952"/>
                </a:lnTo>
                <a:lnTo>
                  <a:pt x="172" y="952"/>
                </a:lnTo>
                <a:lnTo>
                  <a:pt x="163" y="957"/>
                </a:lnTo>
                <a:lnTo>
                  <a:pt x="153" y="962"/>
                </a:lnTo>
                <a:lnTo>
                  <a:pt x="148" y="964"/>
                </a:lnTo>
                <a:lnTo>
                  <a:pt x="144" y="969"/>
                </a:lnTo>
                <a:lnTo>
                  <a:pt x="141" y="973"/>
                </a:lnTo>
                <a:lnTo>
                  <a:pt x="140" y="977"/>
                </a:lnTo>
                <a:lnTo>
                  <a:pt x="140" y="977"/>
                </a:lnTo>
                <a:close/>
                <a:moveTo>
                  <a:pt x="473" y="981"/>
                </a:moveTo>
                <a:lnTo>
                  <a:pt x="473" y="981"/>
                </a:lnTo>
                <a:lnTo>
                  <a:pt x="467" y="984"/>
                </a:lnTo>
                <a:lnTo>
                  <a:pt x="462" y="991"/>
                </a:lnTo>
                <a:lnTo>
                  <a:pt x="458" y="998"/>
                </a:lnTo>
                <a:lnTo>
                  <a:pt x="456" y="1002"/>
                </a:lnTo>
                <a:lnTo>
                  <a:pt x="458" y="1007"/>
                </a:lnTo>
                <a:lnTo>
                  <a:pt x="458" y="1007"/>
                </a:lnTo>
                <a:lnTo>
                  <a:pt x="462" y="1005"/>
                </a:lnTo>
                <a:lnTo>
                  <a:pt x="465" y="1002"/>
                </a:lnTo>
                <a:lnTo>
                  <a:pt x="466" y="1000"/>
                </a:lnTo>
                <a:lnTo>
                  <a:pt x="467" y="995"/>
                </a:lnTo>
                <a:lnTo>
                  <a:pt x="470" y="988"/>
                </a:lnTo>
                <a:lnTo>
                  <a:pt x="472" y="984"/>
                </a:lnTo>
                <a:lnTo>
                  <a:pt x="473" y="981"/>
                </a:lnTo>
                <a:lnTo>
                  <a:pt x="473" y="981"/>
                </a:lnTo>
                <a:close/>
                <a:moveTo>
                  <a:pt x="313" y="983"/>
                </a:moveTo>
                <a:lnTo>
                  <a:pt x="313" y="983"/>
                </a:lnTo>
                <a:lnTo>
                  <a:pt x="312" y="988"/>
                </a:lnTo>
                <a:lnTo>
                  <a:pt x="309" y="991"/>
                </a:lnTo>
                <a:lnTo>
                  <a:pt x="307" y="994"/>
                </a:lnTo>
                <a:lnTo>
                  <a:pt x="307" y="998"/>
                </a:lnTo>
                <a:lnTo>
                  <a:pt x="324" y="983"/>
                </a:lnTo>
                <a:lnTo>
                  <a:pt x="324" y="983"/>
                </a:lnTo>
                <a:lnTo>
                  <a:pt x="327" y="976"/>
                </a:lnTo>
                <a:lnTo>
                  <a:pt x="328" y="972"/>
                </a:lnTo>
                <a:lnTo>
                  <a:pt x="327" y="972"/>
                </a:lnTo>
                <a:lnTo>
                  <a:pt x="324" y="974"/>
                </a:lnTo>
                <a:lnTo>
                  <a:pt x="317" y="980"/>
                </a:lnTo>
                <a:lnTo>
                  <a:pt x="314" y="983"/>
                </a:lnTo>
                <a:lnTo>
                  <a:pt x="313" y="983"/>
                </a:lnTo>
                <a:lnTo>
                  <a:pt x="313" y="983"/>
                </a:lnTo>
                <a:close/>
                <a:moveTo>
                  <a:pt x="2824" y="898"/>
                </a:moveTo>
                <a:lnTo>
                  <a:pt x="2824" y="898"/>
                </a:lnTo>
                <a:lnTo>
                  <a:pt x="2830" y="891"/>
                </a:lnTo>
                <a:lnTo>
                  <a:pt x="2834" y="886"/>
                </a:lnTo>
                <a:lnTo>
                  <a:pt x="2838" y="879"/>
                </a:lnTo>
                <a:lnTo>
                  <a:pt x="2841" y="870"/>
                </a:lnTo>
                <a:lnTo>
                  <a:pt x="2841" y="870"/>
                </a:lnTo>
                <a:lnTo>
                  <a:pt x="2835" y="877"/>
                </a:lnTo>
                <a:lnTo>
                  <a:pt x="2830" y="883"/>
                </a:lnTo>
                <a:lnTo>
                  <a:pt x="2827" y="891"/>
                </a:lnTo>
                <a:lnTo>
                  <a:pt x="2824" y="898"/>
                </a:lnTo>
                <a:lnTo>
                  <a:pt x="2824" y="898"/>
                </a:lnTo>
                <a:close/>
                <a:moveTo>
                  <a:pt x="2332" y="969"/>
                </a:moveTo>
                <a:lnTo>
                  <a:pt x="2332" y="969"/>
                </a:lnTo>
                <a:lnTo>
                  <a:pt x="2342" y="960"/>
                </a:lnTo>
                <a:lnTo>
                  <a:pt x="2346" y="955"/>
                </a:lnTo>
                <a:lnTo>
                  <a:pt x="2349" y="949"/>
                </a:lnTo>
                <a:lnTo>
                  <a:pt x="2349" y="949"/>
                </a:lnTo>
                <a:lnTo>
                  <a:pt x="2348" y="948"/>
                </a:lnTo>
                <a:lnTo>
                  <a:pt x="2346" y="948"/>
                </a:lnTo>
                <a:lnTo>
                  <a:pt x="2343" y="949"/>
                </a:lnTo>
                <a:lnTo>
                  <a:pt x="2341" y="950"/>
                </a:lnTo>
                <a:lnTo>
                  <a:pt x="2341" y="950"/>
                </a:lnTo>
                <a:lnTo>
                  <a:pt x="2339" y="955"/>
                </a:lnTo>
                <a:lnTo>
                  <a:pt x="2338" y="957"/>
                </a:lnTo>
                <a:lnTo>
                  <a:pt x="2336" y="957"/>
                </a:lnTo>
                <a:lnTo>
                  <a:pt x="2334" y="962"/>
                </a:lnTo>
                <a:lnTo>
                  <a:pt x="2332" y="964"/>
                </a:lnTo>
                <a:lnTo>
                  <a:pt x="2332" y="969"/>
                </a:lnTo>
                <a:close/>
                <a:moveTo>
                  <a:pt x="136" y="803"/>
                </a:moveTo>
                <a:lnTo>
                  <a:pt x="139" y="800"/>
                </a:lnTo>
                <a:lnTo>
                  <a:pt x="139" y="800"/>
                </a:lnTo>
                <a:lnTo>
                  <a:pt x="139" y="796"/>
                </a:lnTo>
                <a:lnTo>
                  <a:pt x="137" y="793"/>
                </a:lnTo>
                <a:lnTo>
                  <a:pt x="136" y="793"/>
                </a:lnTo>
                <a:lnTo>
                  <a:pt x="133" y="796"/>
                </a:lnTo>
                <a:lnTo>
                  <a:pt x="133" y="796"/>
                </a:lnTo>
                <a:lnTo>
                  <a:pt x="129" y="806"/>
                </a:lnTo>
                <a:lnTo>
                  <a:pt x="126" y="810"/>
                </a:lnTo>
                <a:lnTo>
                  <a:pt x="126" y="814"/>
                </a:lnTo>
                <a:lnTo>
                  <a:pt x="134" y="808"/>
                </a:lnTo>
                <a:lnTo>
                  <a:pt x="136" y="803"/>
                </a:lnTo>
                <a:close/>
                <a:moveTo>
                  <a:pt x="71" y="364"/>
                </a:moveTo>
                <a:lnTo>
                  <a:pt x="71" y="364"/>
                </a:lnTo>
                <a:lnTo>
                  <a:pt x="78" y="360"/>
                </a:lnTo>
                <a:lnTo>
                  <a:pt x="84" y="353"/>
                </a:lnTo>
                <a:lnTo>
                  <a:pt x="88" y="346"/>
                </a:lnTo>
                <a:lnTo>
                  <a:pt x="88" y="343"/>
                </a:lnTo>
                <a:lnTo>
                  <a:pt x="87" y="342"/>
                </a:lnTo>
                <a:lnTo>
                  <a:pt x="87" y="342"/>
                </a:lnTo>
                <a:lnTo>
                  <a:pt x="78" y="353"/>
                </a:lnTo>
                <a:lnTo>
                  <a:pt x="75" y="359"/>
                </a:lnTo>
                <a:lnTo>
                  <a:pt x="71" y="364"/>
                </a:lnTo>
                <a:lnTo>
                  <a:pt x="71" y="364"/>
                </a:lnTo>
                <a:close/>
                <a:moveTo>
                  <a:pt x="538" y="964"/>
                </a:moveTo>
                <a:lnTo>
                  <a:pt x="538" y="964"/>
                </a:lnTo>
                <a:lnTo>
                  <a:pt x="541" y="964"/>
                </a:lnTo>
                <a:lnTo>
                  <a:pt x="545" y="963"/>
                </a:lnTo>
                <a:lnTo>
                  <a:pt x="550" y="956"/>
                </a:lnTo>
                <a:lnTo>
                  <a:pt x="553" y="953"/>
                </a:lnTo>
                <a:lnTo>
                  <a:pt x="553" y="950"/>
                </a:lnTo>
                <a:lnTo>
                  <a:pt x="550" y="950"/>
                </a:lnTo>
                <a:lnTo>
                  <a:pt x="546" y="950"/>
                </a:lnTo>
                <a:lnTo>
                  <a:pt x="538" y="964"/>
                </a:lnTo>
                <a:close/>
                <a:moveTo>
                  <a:pt x="2571" y="957"/>
                </a:moveTo>
                <a:lnTo>
                  <a:pt x="2571" y="957"/>
                </a:lnTo>
                <a:lnTo>
                  <a:pt x="2581" y="949"/>
                </a:lnTo>
                <a:lnTo>
                  <a:pt x="2584" y="945"/>
                </a:lnTo>
                <a:lnTo>
                  <a:pt x="2585" y="942"/>
                </a:lnTo>
                <a:lnTo>
                  <a:pt x="2585" y="939"/>
                </a:lnTo>
                <a:lnTo>
                  <a:pt x="2571" y="952"/>
                </a:lnTo>
                <a:lnTo>
                  <a:pt x="2571" y="957"/>
                </a:lnTo>
                <a:close/>
                <a:moveTo>
                  <a:pt x="2421" y="967"/>
                </a:moveTo>
                <a:lnTo>
                  <a:pt x="2428" y="960"/>
                </a:lnTo>
                <a:lnTo>
                  <a:pt x="2429" y="957"/>
                </a:lnTo>
                <a:lnTo>
                  <a:pt x="2429" y="957"/>
                </a:lnTo>
                <a:lnTo>
                  <a:pt x="2431" y="955"/>
                </a:lnTo>
                <a:lnTo>
                  <a:pt x="2432" y="952"/>
                </a:lnTo>
                <a:lnTo>
                  <a:pt x="2433" y="950"/>
                </a:lnTo>
                <a:lnTo>
                  <a:pt x="2433" y="946"/>
                </a:lnTo>
                <a:lnTo>
                  <a:pt x="2433" y="946"/>
                </a:lnTo>
                <a:lnTo>
                  <a:pt x="2429" y="950"/>
                </a:lnTo>
                <a:lnTo>
                  <a:pt x="2425" y="956"/>
                </a:lnTo>
                <a:lnTo>
                  <a:pt x="2418" y="964"/>
                </a:lnTo>
                <a:lnTo>
                  <a:pt x="2418" y="964"/>
                </a:lnTo>
                <a:lnTo>
                  <a:pt x="2418" y="969"/>
                </a:lnTo>
                <a:lnTo>
                  <a:pt x="2421" y="967"/>
                </a:lnTo>
                <a:close/>
                <a:moveTo>
                  <a:pt x="198" y="685"/>
                </a:moveTo>
                <a:lnTo>
                  <a:pt x="198" y="685"/>
                </a:lnTo>
                <a:lnTo>
                  <a:pt x="198" y="676"/>
                </a:lnTo>
                <a:lnTo>
                  <a:pt x="195" y="669"/>
                </a:lnTo>
                <a:lnTo>
                  <a:pt x="191" y="657"/>
                </a:lnTo>
                <a:lnTo>
                  <a:pt x="191" y="657"/>
                </a:lnTo>
                <a:lnTo>
                  <a:pt x="189" y="657"/>
                </a:lnTo>
                <a:lnTo>
                  <a:pt x="189" y="660"/>
                </a:lnTo>
                <a:lnTo>
                  <a:pt x="191" y="665"/>
                </a:lnTo>
                <a:lnTo>
                  <a:pt x="191" y="665"/>
                </a:lnTo>
                <a:lnTo>
                  <a:pt x="193" y="675"/>
                </a:lnTo>
                <a:lnTo>
                  <a:pt x="195" y="679"/>
                </a:lnTo>
                <a:lnTo>
                  <a:pt x="198" y="685"/>
                </a:lnTo>
                <a:lnTo>
                  <a:pt x="198" y="685"/>
                </a:lnTo>
                <a:close/>
                <a:moveTo>
                  <a:pt x="861" y="948"/>
                </a:moveTo>
                <a:lnTo>
                  <a:pt x="861" y="948"/>
                </a:lnTo>
                <a:lnTo>
                  <a:pt x="872" y="936"/>
                </a:lnTo>
                <a:lnTo>
                  <a:pt x="876" y="931"/>
                </a:lnTo>
                <a:lnTo>
                  <a:pt x="875" y="931"/>
                </a:lnTo>
                <a:lnTo>
                  <a:pt x="874" y="932"/>
                </a:lnTo>
                <a:lnTo>
                  <a:pt x="874" y="932"/>
                </a:lnTo>
                <a:lnTo>
                  <a:pt x="864" y="941"/>
                </a:lnTo>
                <a:lnTo>
                  <a:pt x="862" y="943"/>
                </a:lnTo>
                <a:lnTo>
                  <a:pt x="861" y="948"/>
                </a:lnTo>
                <a:lnTo>
                  <a:pt x="861" y="948"/>
                </a:lnTo>
                <a:close/>
                <a:moveTo>
                  <a:pt x="2209" y="962"/>
                </a:moveTo>
                <a:lnTo>
                  <a:pt x="2209" y="962"/>
                </a:lnTo>
                <a:lnTo>
                  <a:pt x="2209" y="959"/>
                </a:lnTo>
                <a:lnTo>
                  <a:pt x="2209" y="956"/>
                </a:lnTo>
                <a:lnTo>
                  <a:pt x="2207" y="956"/>
                </a:lnTo>
                <a:lnTo>
                  <a:pt x="2206" y="957"/>
                </a:lnTo>
                <a:lnTo>
                  <a:pt x="2203" y="960"/>
                </a:lnTo>
                <a:lnTo>
                  <a:pt x="2200" y="963"/>
                </a:lnTo>
                <a:lnTo>
                  <a:pt x="2196" y="964"/>
                </a:lnTo>
                <a:lnTo>
                  <a:pt x="2193" y="969"/>
                </a:lnTo>
                <a:lnTo>
                  <a:pt x="2193" y="969"/>
                </a:lnTo>
                <a:lnTo>
                  <a:pt x="2196" y="969"/>
                </a:lnTo>
                <a:lnTo>
                  <a:pt x="2199" y="969"/>
                </a:lnTo>
                <a:lnTo>
                  <a:pt x="2202" y="967"/>
                </a:lnTo>
                <a:lnTo>
                  <a:pt x="2204" y="964"/>
                </a:lnTo>
                <a:lnTo>
                  <a:pt x="2209" y="962"/>
                </a:lnTo>
                <a:lnTo>
                  <a:pt x="2209" y="962"/>
                </a:lnTo>
                <a:close/>
                <a:moveTo>
                  <a:pt x="1086" y="995"/>
                </a:moveTo>
                <a:lnTo>
                  <a:pt x="1082" y="994"/>
                </a:lnTo>
                <a:lnTo>
                  <a:pt x="1077" y="998"/>
                </a:lnTo>
                <a:lnTo>
                  <a:pt x="1077" y="998"/>
                </a:lnTo>
                <a:lnTo>
                  <a:pt x="1079" y="998"/>
                </a:lnTo>
                <a:lnTo>
                  <a:pt x="1080" y="1000"/>
                </a:lnTo>
                <a:lnTo>
                  <a:pt x="1079" y="1001"/>
                </a:lnTo>
                <a:lnTo>
                  <a:pt x="1076" y="1005"/>
                </a:lnTo>
                <a:lnTo>
                  <a:pt x="1075" y="1007"/>
                </a:lnTo>
                <a:lnTo>
                  <a:pt x="1075" y="1008"/>
                </a:lnTo>
                <a:lnTo>
                  <a:pt x="1075" y="1008"/>
                </a:lnTo>
                <a:lnTo>
                  <a:pt x="1082" y="1004"/>
                </a:lnTo>
                <a:lnTo>
                  <a:pt x="1084" y="1000"/>
                </a:lnTo>
                <a:lnTo>
                  <a:pt x="1086" y="995"/>
                </a:lnTo>
                <a:lnTo>
                  <a:pt x="1086" y="995"/>
                </a:lnTo>
                <a:close/>
                <a:moveTo>
                  <a:pt x="671" y="994"/>
                </a:moveTo>
                <a:lnTo>
                  <a:pt x="674" y="991"/>
                </a:lnTo>
                <a:lnTo>
                  <a:pt x="677" y="988"/>
                </a:lnTo>
                <a:lnTo>
                  <a:pt x="682" y="976"/>
                </a:lnTo>
                <a:lnTo>
                  <a:pt x="682" y="976"/>
                </a:lnTo>
                <a:lnTo>
                  <a:pt x="678" y="979"/>
                </a:lnTo>
                <a:lnTo>
                  <a:pt x="675" y="983"/>
                </a:lnTo>
                <a:lnTo>
                  <a:pt x="670" y="993"/>
                </a:lnTo>
                <a:lnTo>
                  <a:pt x="671" y="994"/>
                </a:lnTo>
                <a:close/>
                <a:moveTo>
                  <a:pt x="46" y="898"/>
                </a:moveTo>
                <a:lnTo>
                  <a:pt x="46" y="898"/>
                </a:lnTo>
                <a:lnTo>
                  <a:pt x="50" y="898"/>
                </a:lnTo>
                <a:lnTo>
                  <a:pt x="53" y="897"/>
                </a:lnTo>
                <a:lnTo>
                  <a:pt x="54" y="896"/>
                </a:lnTo>
                <a:lnTo>
                  <a:pt x="53" y="894"/>
                </a:lnTo>
                <a:lnTo>
                  <a:pt x="53" y="893"/>
                </a:lnTo>
                <a:lnTo>
                  <a:pt x="50" y="891"/>
                </a:lnTo>
                <a:lnTo>
                  <a:pt x="50" y="891"/>
                </a:lnTo>
                <a:lnTo>
                  <a:pt x="46" y="889"/>
                </a:lnTo>
                <a:lnTo>
                  <a:pt x="46" y="898"/>
                </a:lnTo>
                <a:close/>
                <a:moveTo>
                  <a:pt x="42" y="894"/>
                </a:moveTo>
                <a:lnTo>
                  <a:pt x="46" y="898"/>
                </a:lnTo>
                <a:lnTo>
                  <a:pt x="46" y="889"/>
                </a:lnTo>
                <a:lnTo>
                  <a:pt x="42" y="894"/>
                </a:lnTo>
                <a:close/>
                <a:moveTo>
                  <a:pt x="269" y="915"/>
                </a:moveTo>
                <a:lnTo>
                  <a:pt x="269" y="915"/>
                </a:lnTo>
                <a:lnTo>
                  <a:pt x="269" y="920"/>
                </a:lnTo>
                <a:lnTo>
                  <a:pt x="269" y="920"/>
                </a:lnTo>
                <a:lnTo>
                  <a:pt x="272" y="920"/>
                </a:lnTo>
                <a:lnTo>
                  <a:pt x="275" y="915"/>
                </a:lnTo>
                <a:lnTo>
                  <a:pt x="278" y="914"/>
                </a:lnTo>
                <a:lnTo>
                  <a:pt x="278" y="914"/>
                </a:lnTo>
                <a:lnTo>
                  <a:pt x="278" y="911"/>
                </a:lnTo>
                <a:lnTo>
                  <a:pt x="276" y="908"/>
                </a:lnTo>
                <a:lnTo>
                  <a:pt x="275" y="908"/>
                </a:lnTo>
                <a:lnTo>
                  <a:pt x="274" y="908"/>
                </a:lnTo>
                <a:lnTo>
                  <a:pt x="272" y="912"/>
                </a:lnTo>
                <a:lnTo>
                  <a:pt x="269" y="915"/>
                </a:lnTo>
                <a:lnTo>
                  <a:pt x="269" y="915"/>
                </a:lnTo>
                <a:close/>
                <a:moveTo>
                  <a:pt x="2776" y="941"/>
                </a:moveTo>
                <a:lnTo>
                  <a:pt x="2776" y="941"/>
                </a:lnTo>
                <a:lnTo>
                  <a:pt x="2771" y="950"/>
                </a:lnTo>
                <a:lnTo>
                  <a:pt x="2769" y="955"/>
                </a:lnTo>
                <a:lnTo>
                  <a:pt x="2769" y="957"/>
                </a:lnTo>
                <a:lnTo>
                  <a:pt x="2771" y="960"/>
                </a:lnTo>
                <a:lnTo>
                  <a:pt x="2771" y="960"/>
                </a:lnTo>
                <a:lnTo>
                  <a:pt x="2772" y="955"/>
                </a:lnTo>
                <a:lnTo>
                  <a:pt x="2773" y="950"/>
                </a:lnTo>
                <a:lnTo>
                  <a:pt x="2776" y="946"/>
                </a:lnTo>
                <a:lnTo>
                  <a:pt x="2776" y="941"/>
                </a:lnTo>
                <a:lnTo>
                  <a:pt x="2776" y="941"/>
                </a:lnTo>
                <a:close/>
                <a:moveTo>
                  <a:pt x="2283" y="955"/>
                </a:moveTo>
                <a:lnTo>
                  <a:pt x="2276" y="960"/>
                </a:lnTo>
                <a:lnTo>
                  <a:pt x="2275" y="962"/>
                </a:lnTo>
                <a:lnTo>
                  <a:pt x="2272" y="972"/>
                </a:lnTo>
                <a:lnTo>
                  <a:pt x="2272" y="972"/>
                </a:lnTo>
                <a:lnTo>
                  <a:pt x="2276" y="969"/>
                </a:lnTo>
                <a:lnTo>
                  <a:pt x="2279" y="964"/>
                </a:lnTo>
                <a:lnTo>
                  <a:pt x="2283" y="955"/>
                </a:lnTo>
                <a:lnTo>
                  <a:pt x="2283" y="955"/>
                </a:lnTo>
                <a:close/>
                <a:moveTo>
                  <a:pt x="584" y="1026"/>
                </a:moveTo>
                <a:lnTo>
                  <a:pt x="584" y="1026"/>
                </a:lnTo>
                <a:lnTo>
                  <a:pt x="586" y="1029"/>
                </a:lnTo>
                <a:lnTo>
                  <a:pt x="587" y="1032"/>
                </a:lnTo>
                <a:lnTo>
                  <a:pt x="590" y="1032"/>
                </a:lnTo>
                <a:lnTo>
                  <a:pt x="594" y="1032"/>
                </a:lnTo>
                <a:lnTo>
                  <a:pt x="597" y="1033"/>
                </a:lnTo>
                <a:lnTo>
                  <a:pt x="597" y="1033"/>
                </a:lnTo>
                <a:lnTo>
                  <a:pt x="597" y="1026"/>
                </a:lnTo>
                <a:lnTo>
                  <a:pt x="597" y="1026"/>
                </a:lnTo>
                <a:lnTo>
                  <a:pt x="595" y="1026"/>
                </a:lnTo>
                <a:lnTo>
                  <a:pt x="591" y="1028"/>
                </a:lnTo>
                <a:lnTo>
                  <a:pt x="588" y="1028"/>
                </a:lnTo>
                <a:lnTo>
                  <a:pt x="584" y="1026"/>
                </a:lnTo>
                <a:lnTo>
                  <a:pt x="584" y="1026"/>
                </a:lnTo>
                <a:close/>
                <a:moveTo>
                  <a:pt x="2521" y="931"/>
                </a:moveTo>
                <a:lnTo>
                  <a:pt x="2521" y="931"/>
                </a:lnTo>
                <a:lnTo>
                  <a:pt x="2518" y="934"/>
                </a:lnTo>
                <a:lnTo>
                  <a:pt x="2516" y="936"/>
                </a:lnTo>
                <a:lnTo>
                  <a:pt x="2514" y="942"/>
                </a:lnTo>
                <a:lnTo>
                  <a:pt x="2514" y="942"/>
                </a:lnTo>
                <a:lnTo>
                  <a:pt x="2518" y="941"/>
                </a:lnTo>
                <a:lnTo>
                  <a:pt x="2521" y="938"/>
                </a:lnTo>
                <a:lnTo>
                  <a:pt x="2522" y="934"/>
                </a:lnTo>
                <a:lnTo>
                  <a:pt x="2521" y="931"/>
                </a:lnTo>
                <a:lnTo>
                  <a:pt x="2521" y="931"/>
                </a:lnTo>
                <a:close/>
                <a:moveTo>
                  <a:pt x="2270" y="973"/>
                </a:moveTo>
                <a:lnTo>
                  <a:pt x="2272" y="972"/>
                </a:lnTo>
                <a:lnTo>
                  <a:pt x="2275" y="962"/>
                </a:lnTo>
                <a:lnTo>
                  <a:pt x="2263" y="977"/>
                </a:lnTo>
                <a:lnTo>
                  <a:pt x="2270" y="973"/>
                </a:lnTo>
                <a:close/>
                <a:moveTo>
                  <a:pt x="81" y="733"/>
                </a:moveTo>
                <a:lnTo>
                  <a:pt x="82" y="727"/>
                </a:lnTo>
                <a:lnTo>
                  <a:pt x="84" y="723"/>
                </a:lnTo>
                <a:lnTo>
                  <a:pt x="84" y="723"/>
                </a:lnTo>
                <a:lnTo>
                  <a:pt x="78" y="730"/>
                </a:lnTo>
                <a:lnTo>
                  <a:pt x="75" y="733"/>
                </a:lnTo>
                <a:lnTo>
                  <a:pt x="74" y="737"/>
                </a:lnTo>
                <a:lnTo>
                  <a:pt x="81" y="733"/>
                </a:lnTo>
                <a:close/>
                <a:moveTo>
                  <a:pt x="1646" y="973"/>
                </a:moveTo>
                <a:lnTo>
                  <a:pt x="1646" y="973"/>
                </a:lnTo>
                <a:lnTo>
                  <a:pt x="1654" y="967"/>
                </a:lnTo>
                <a:lnTo>
                  <a:pt x="1656" y="964"/>
                </a:lnTo>
                <a:lnTo>
                  <a:pt x="1658" y="960"/>
                </a:lnTo>
                <a:lnTo>
                  <a:pt x="1658" y="960"/>
                </a:lnTo>
                <a:lnTo>
                  <a:pt x="1649" y="966"/>
                </a:lnTo>
                <a:lnTo>
                  <a:pt x="1648" y="969"/>
                </a:lnTo>
                <a:lnTo>
                  <a:pt x="1646" y="973"/>
                </a:lnTo>
                <a:lnTo>
                  <a:pt x="1646" y="973"/>
                </a:lnTo>
                <a:close/>
                <a:moveTo>
                  <a:pt x="1235" y="942"/>
                </a:moveTo>
                <a:lnTo>
                  <a:pt x="1235" y="942"/>
                </a:lnTo>
                <a:lnTo>
                  <a:pt x="1239" y="938"/>
                </a:lnTo>
                <a:lnTo>
                  <a:pt x="1243" y="934"/>
                </a:lnTo>
                <a:lnTo>
                  <a:pt x="1243" y="932"/>
                </a:lnTo>
                <a:lnTo>
                  <a:pt x="1242" y="932"/>
                </a:lnTo>
                <a:lnTo>
                  <a:pt x="1235" y="936"/>
                </a:lnTo>
                <a:lnTo>
                  <a:pt x="1235" y="936"/>
                </a:lnTo>
                <a:lnTo>
                  <a:pt x="1235" y="942"/>
                </a:lnTo>
                <a:lnTo>
                  <a:pt x="1235" y="942"/>
                </a:lnTo>
                <a:close/>
                <a:moveTo>
                  <a:pt x="1035" y="922"/>
                </a:moveTo>
                <a:lnTo>
                  <a:pt x="1035" y="922"/>
                </a:lnTo>
                <a:lnTo>
                  <a:pt x="1037" y="918"/>
                </a:lnTo>
                <a:lnTo>
                  <a:pt x="1035" y="917"/>
                </a:lnTo>
                <a:lnTo>
                  <a:pt x="1035" y="917"/>
                </a:lnTo>
                <a:lnTo>
                  <a:pt x="1032" y="917"/>
                </a:lnTo>
                <a:lnTo>
                  <a:pt x="1030" y="921"/>
                </a:lnTo>
                <a:lnTo>
                  <a:pt x="1028" y="924"/>
                </a:lnTo>
                <a:lnTo>
                  <a:pt x="1028" y="924"/>
                </a:lnTo>
                <a:lnTo>
                  <a:pt x="1028" y="925"/>
                </a:lnTo>
                <a:lnTo>
                  <a:pt x="1030" y="927"/>
                </a:lnTo>
                <a:lnTo>
                  <a:pt x="1032" y="925"/>
                </a:lnTo>
                <a:lnTo>
                  <a:pt x="1035" y="922"/>
                </a:lnTo>
                <a:close/>
                <a:moveTo>
                  <a:pt x="1935" y="920"/>
                </a:moveTo>
                <a:lnTo>
                  <a:pt x="1935" y="920"/>
                </a:lnTo>
                <a:lnTo>
                  <a:pt x="1933" y="918"/>
                </a:lnTo>
                <a:lnTo>
                  <a:pt x="1933" y="917"/>
                </a:lnTo>
                <a:lnTo>
                  <a:pt x="1932" y="915"/>
                </a:lnTo>
                <a:lnTo>
                  <a:pt x="1930" y="915"/>
                </a:lnTo>
                <a:lnTo>
                  <a:pt x="1926" y="918"/>
                </a:lnTo>
                <a:lnTo>
                  <a:pt x="1926" y="918"/>
                </a:lnTo>
                <a:lnTo>
                  <a:pt x="1926" y="920"/>
                </a:lnTo>
                <a:lnTo>
                  <a:pt x="1928" y="922"/>
                </a:lnTo>
                <a:lnTo>
                  <a:pt x="1928" y="924"/>
                </a:lnTo>
                <a:lnTo>
                  <a:pt x="1929" y="924"/>
                </a:lnTo>
                <a:lnTo>
                  <a:pt x="1930" y="922"/>
                </a:lnTo>
                <a:lnTo>
                  <a:pt x="1935" y="920"/>
                </a:lnTo>
                <a:lnTo>
                  <a:pt x="1935" y="920"/>
                </a:lnTo>
                <a:close/>
                <a:moveTo>
                  <a:pt x="659" y="1038"/>
                </a:moveTo>
                <a:lnTo>
                  <a:pt x="659" y="1038"/>
                </a:lnTo>
                <a:lnTo>
                  <a:pt x="659" y="1032"/>
                </a:lnTo>
                <a:lnTo>
                  <a:pt x="659" y="1029"/>
                </a:lnTo>
                <a:lnTo>
                  <a:pt x="657" y="1028"/>
                </a:lnTo>
                <a:lnTo>
                  <a:pt x="657" y="1028"/>
                </a:lnTo>
                <a:lnTo>
                  <a:pt x="657" y="1029"/>
                </a:lnTo>
                <a:lnTo>
                  <a:pt x="656" y="1031"/>
                </a:lnTo>
                <a:lnTo>
                  <a:pt x="653" y="1035"/>
                </a:lnTo>
                <a:lnTo>
                  <a:pt x="652" y="1038"/>
                </a:lnTo>
                <a:lnTo>
                  <a:pt x="653" y="1038"/>
                </a:lnTo>
                <a:lnTo>
                  <a:pt x="654" y="1039"/>
                </a:lnTo>
                <a:lnTo>
                  <a:pt x="659" y="1038"/>
                </a:lnTo>
                <a:lnTo>
                  <a:pt x="659" y="1038"/>
                </a:lnTo>
                <a:close/>
                <a:moveTo>
                  <a:pt x="2811" y="914"/>
                </a:moveTo>
                <a:lnTo>
                  <a:pt x="2811" y="914"/>
                </a:lnTo>
                <a:lnTo>
                  <a:pt x="2806" y="918"/>
                </a:lnTo>
                <a:lnTo>
                  <a:pt x="2804" y="921"/>
                </a:lnTo>
                <a:lnTo>
                  <a:pt x="2803" y="924"/>
                </a:lnTo>
                <a:lnTo>
                  <a:pt x="2803" y="924"/>
                </a:lnTo>
                <a:lnTo>
                  <a:pt x="2807" y="922"/>
                </a:lnTo>
                <a:lnTo>
                  <a:pt x="2810" y="921"/>
                </a:lnTo>
                <a:lnTo>
                  <a:pt x="2811" y="917"/>
                </a:lnTo>
                <a:lnTo>
                  <a:pt x="2811" y="914"/>
                </a:lnTo>
                <a:lnTo>
                  <a:pt x="2811" y="914"/>
                </a:lnTo>
                <a:close/>
                <a:moveTo>
                  <a:pt x="213" y="735"/>
                </a:moveTo>
                <a:lnTo>
                  <a:pt x="213" y="735"/>
                </a:lnTo>
                <a:lnTo>
                  <a:pt x="215" y="734"/>
                </a:lnTo>
                <a:lnTo>
                  <a:pt x="215" y="731"/>
                </a:lnTo>
                <a:lnTo>
                  <a:pt x="213" y="726"/>
                </a:lnTo>
                <a:lnTo>
                  <a:pt x="210" y="723"/>
                </a:lnTo>
                <a:lnTo>
                  <a:pt x="210" y="723"/>
                </a:lnTo>
                <a:lnTo>
                  <a:pt x="210" y="727"/>
                </a:lnTo>
                <a:lnTo>
                  <a:pt x="210" y="727"/>
                </a:lnTo>
                <a:lnTo>
                  <a:pt x="212" y="733"/>
                </a:lnTo>
                <a:lnTo>
                  <a:pt x="213" y="735"/>
                </a:lnTo>
                <a:lnTo>
                  <a:pt x="213" y="735"/>
                </a:lnTo>
                <a:close/>
              </a:path>
            </a:pathLst>
          </a:custGeom>
          <a:solidFill>
            <a:schemeClr val="accent3">
              <a:lumMod val="75000"/>
            </a:schemeClr>
          </a:solidFill>
          <a:ln w="9525">
            <a:solidFill>
              <a:schemeClr val="tx1"/>
            </a:solid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 name="PA_任意多边形 128"/>
          <p:cNvSpPr>
            <a:spLocks noEditPoints="1"/>
          </p:cNvSpPr>
          <p:nvPr>
            <p:custDataLst>
              <p:tags r:id="rId6"/>
            </p:custDataLst>
          </p:nvPr>
        </p:nvSpPr>
        <p:spPr bwMode="auto">
          <a:xfrm rot="16872956">
            <a:off x="5015783" y="2923099"/>
            <a:ext cx="1298987" cy="615608"/>
          </a:xfrm>
          <a:custGeom>
            <a:cxnLst>
              <a:cxn ang="0">
                <a:pos x="7" y="475"/>
              </a:cxn>
              <a:cxn ang="0">
                <a:pos x="2824" y="83"/>
              </a:cxn>
              <a:cxn ang="0">
                <a:pos x="649" y="1056"/>
              </a:cxn>
              <a:cxn ang="0">
                <a:pos x="2076" y="27"/>
              </a:cxn>
              <a:cxn ang="0">
                <a:pos x="172" y="526"/>
              </a:cxn>
              <a:cxn ang="0">
                <a:pos x="1718" y="1039"/>
              </a:cxn>
              <a:cxn ang="0">
                <a:pos x="1774" y="1068"/>
              </a:cxn>
              <a:cxn ang="0">
                <a:pos x="1781" y="1032"/>
              </a:cxn>
              <a:cxn ang="0">
                <a:pos x="333" y="936"/>
              </a:cxn>
              <a:cxn ang="0">
                <a:pos x="392" y="925"/>
              </a:cxn>
              <a:cxn ang="0">
                <a:pos x="363" y="1000"/>
              </a:cxn>
              <a:cxn ang="0">
                <a:pos x="503" y="880"/>
              </a:cxn>
              <a:cxn ang="0">
                <a:pos x="1070" y="1002"/>
              </a:cxn>
              <a:cxn ang="0">
                <a:pos x="1231" y="969"/>
              </a:cxn>
              <a:cxn ang="0">
                <a:pos x="1562" y="1066"/>
              </a:cxn>
              <a:cxn ang="0">
                <a:pos x="2570" y="952"/>
              </a:cxn>
              <a:cxn ang="0">
                <a:pos x="2350" y="939"/>
              </a:cxn>
              <a:cxn ang="0">
                <a:pos x="2269" y="1060"/>
              </a:cxn>
              <a:cxn ang="0">
                <a:pos x="2003" y="943"/>
              </a:cxn>
              <a:cxn ang="0">
                <a:pos x="290" y="863"/>
              </a:cxn>
              <a:cxn ang="0">
                <a:pos x="2193" y="1080"/>
              </a:cxn>
              <a:cxn ang="0">
                <a:pos x="444" y="1031"/>
              </a:cxn>
              <a:cxn ang="0">
                <a:pos x="1999" y="1059"/>
              </a:cxn>
              <a:cxn ang="0">
                <a:pos x="2788" y="924"/>
              </a:cxn>
              <a:cxn ang="0">
                <a:pos x="1208" y="1000"/>
              </a:cxn>
              <a:cxn ang="0">
                <a:pos x="1020" y="1032"/>
              </a:cxn>
              <a:cxn ang="0">
                <a:pos x="1107" y="1032"/>
              </a:cxn>
              <a:cxn ang="0">
                <a:pos x="2071" y="1081"/>
              </a:cxn>
              <a:cxn ang="0">
                <a:pos x="1980" y="938"/>
              </a:cxn>
              <a:cxn ang="0">
                <a:pos x="46" y="415"/>
              </a:cxn>
              <a:cxn ang="0">
                <a:pos x="886" y="1049"/>
              </a:cxn>
              <a:cxn ang="0">
                <a:pos x="867" y="1023"/>
              </a:cxn>
              <a:cxn ang="0">
                <a:pos x="151" y="558"/>
              </a:cxn>
              <a:cxn ang="0">
                <a:pos x="28" y="478"/>
              </a:cxn>
              <a:cxn ang="0">
                <a:pos x="116" y="433"/>
              </a:cxn>
              <a:cxn ang="0">
                <a:pos x="1842" y="1067"/>
              </a:cxn>
              <a:cxn ang="0">
                <a:pos x="958" y="921"/>
              </a:cxn>
              <a:cxn ang="0">
                <a:pos x="50" y="891"/>
              </a:cxn>
              <a:cxn ang="0">
                <a:pos x="209" y="842"/>
              </a:cxn>
              <a:cxn ang="0">
                <a:pos x="595" y="904"/>
              </a:cxn>
              <a:cxn ang="0">
                <a:pos x="1419" y="903"/>
              </a:cxn>
              <a:cxn ang="0">
                <a:pos x="129" y="571"/>
              </a:cxn>
              <a:cxn ang="0">
                <a:pos x="668" y="1009"/>
              </a:cxn>
              <a:cxn ang="0">
                <a:pos x="54" y="727"/>
              </a:cxn>
              <a:cxn ang="0">
                <a:pos x="146" y="428"/>
              </a:cxn>
              <a:cxn ang="0">
                <a:pos x="40" y="824"/>
              </a:cxn>
              <a:cxn ang="0">
                <a:pos x="300" y="922"/>
              </a:cxn>
              <a:cxn ang="0">
                <a:pos x="234" y="807"/>
              </a:cxn>
              <a:cxn ang="0">
                <a:pos x="2516" y="34"/>
              </a:cxn>
              <a:cxn ang="0">
                <a:pos x="2397" y="1012"/>
              </a:cxn>
              <a:cxn ang="0">
                <a:pos x="2110" y="911"/>
              </a:cxn>
              <a:cxn ang="0">
                <a:pos x="179" y="845"/>
              </a:cxn>
              <a:cxn ang="0">
                <a:pos x="1700" y="907"/>
              </a:cxn>
              <a:cxn ang="0">
                <a:pos x="1617" y="931"/>
              </a:cxn>
              <a:cxn ang="0">
                <a:pos x="2731" y="1011"/>
              </a:cxn>
              <a:cxn ang="0">
                <a:pos x="1645" y="1053"/>
              </a:cxn>
              <a:cxn ang="0">
                <a:pos x="462" y="1005"/>
              </a:cxn>
              <a:cxn ang="0">
                <a:pos x="2332" y="969"/>
              </a:cxn>
              <a:cxn ang="0">
                <a:pos x="2433" y="946"/>
              </a:cxn>
              <a:cxn ang="0">
                <a:pos x="1077" y="998"/>
              </a:cxn>
              <a:cxn ang="0">
                <a:pos x="2776" y="941"/>
              </a:cxn>
              <a:cxn ang="0">
                <a:pos x="82" y="727"/>
              </a:cxn>
              <a:cxn ang="0">
                <a:pos x="1930" y="922"/>
              </a:cxn>
            </a:cxnLst>
            <a:rect b="b" l="0" r="r" t="0"/>
            <a:pathLst>
              <a:path h="1098" w="2921">
                <a:moveTo>
                  <a:pt x="633" y="1063"/>
                </a:moveTo>
                <a:lnTo>
                  <a:pt x="633" y="1063"/>
                </a:lnTo>
                <a:lnTo>
                  <a:pt x="629" y="1063"/>
                </a:lnTo>
                <a:lnTo>
                  <a:pt x="626" y="1063"/>
                </a:lnTo>
                <a:lnTo>
                  <a:pt x="625" y="1060"/>
                </a:lnTo>
                <a:lnTo>
                  <a:pt x="626" y="1054"/>
                </a:lnTo>
                <a:lnTo>
                  <a:pt x="626" y="1054"/>
                </a:lnTo>
                <a:lnTo>
                  <a:pt x="586" y="1053"/>
                </a:lnTo>
                <a:lnTo>
                  <a:pt x="542" y="1053"/>
                </a:lnTo>
                <a:lnTo>
                  <a:pt x="452" y="1052"/>
                </a:lnTo>
                <a:lnTo>
                  <a:pt x="406" y="1050"/>
                </a:lnTo>
                <a:lnTo>
                  <a:pt x="362" y="1046"/>
                </a:lnTo>
                <a:lnTo>
                  <a:pt x="320" y="1042"/>
                </a:lnTo>
                <a:lnTo>
                  <a:pt x="279" y="1035"/>
                </a:lnTo>
                <a:lnTo>
                  <a:pt x="279" y="1035"/>
                </a:lnTo>
                <a:lnTo>
                  <a:pt x="278" y="1035"/>
                </a:lnTo>
                <a:lnTo>
                  <a:pt x="275" y="1036"/>
                </a:lnTo>
                <a:lnTo>
                  <a:pt x="268" y="1042"/>
                </a:lnTo>
                <a:lnTo>
                  <a:pt x="265" y="1043"/>
                </a:lnTo>
                <a:lnTo>
                  <a:pt x="262" y="1043"/>
                </a:lnTo>
                <a:lnTo>
                  <a:pt x="260" y="1043"/>
                </a:lnTo>
                <a:lnTo>
                  <a:pt x="257" y="1039"/>
                </a:lnTo>
                <a:lnTo>
                  <a:pt x="257" y="1039"/>
                </a:lnTo>
                <a:lnTo>
                  <a:pt x="254" y="1036"/>
                </a:lnTo>
                <a:lnTo>
                  <a:pt x="250" y="1033"/>
                </a:lnTo>
                <a:lnTo>
                  <a:pt x="243" y="1032"/>
                </a:lnTo>
                <a:lnTo>
                  <a:pt x="237" y="1032"/>
                </a:lnTo>
                <a:lnTo>
                  <a:pt x="223" y="1033"/>
                </a:lnTo>
                <a:lnTo>
                  <a:pt x="210" y="1033"/>
                </a:lnTo>
                <a:lnTo>
                  <a:pt x="210" y="1033"/>
                </a:lnTo>
                <a:lnTo>
                  <a:pt x="181" y="1031"/>
                </a:lnTo>
                <a:lnTo>
                  <a:pt x="154" y="1025"/>
                </a:lnTo>
                <a:lnTo>
                  <a:pt x="130" y="1018"/>
                </a:lnTo>
                <a:lnTo>
                  <a:pt x="106" y="1008"/>
                </a:lnTo>
                <a:lnTo>
                  <a:pt x="85" y="998"/>
                </a:lnTo>
                <a:lnTo>
                  <a:pt x="64" y="987"/>
                </a:lnTo>
                <a:lnTo>
                  <a:pt x="45" y="974"/>
                </a:lnTo>
                <a:lnTo>
                  <a:pt x="26" y="962"/>
                </a:lnTo>
                <a:lnTo>
                  <a:pt x="26" y="962"/>
                </a:lnTo>
                <a:lnTo>
                  <a:pt x="18" y="934"/>
                </a:lnTo>
                <a:lnTo>
                  <a:pt x="11" y="904"/>
                </a:lnTo>
                <a:lnTo>
                  <a:pt x="7" y="875"/>
                </a:lnTo>
                <a:lnTo>
                  <a:pt x="4" y="845"/>
                </a:lnTo>
                <a:lnTo>
                  <a:pt x="2" y="814"/>
                </a:lnTo>
                <a:lnTo>
                  <a:pt x="4" y="785"/>
                </a:lnTo>
                <a:lnTo>
                  <a:pt x="7" y="755"/>
                </a:lnTo>
                <a:lnTo>
                  <a:pt x="11" y="727"/>
                </a:lnTo>
                <a:lnTo>
                  <a:pt x="11" y="727"/>
                </a:lnTo>
                <a:lnTo>
                  <a:pt x="7" y="629"/>
                </a:lnTo>
                <a:lnTo>
                  <a:pt x="5" y="578"/>
                </a:lnTo>
                <a:lnTo>
                  <a:pt x="5" y="526"/>
                </a:lnTo>
                <a:lnTo>
                  <a:pt x="7" y="475"/>
                </a:lnTo>
                <a:lnTo>
                  <a:pt x="8" y="423"/>
                </a:lnTo>
                <a:lnTo>
                  <a:pt x="11" y="374"/>
                </a:lnTo>
                <a:lnTo>
                  <a:pt x="16" y="326"/>
                </a:lnTo>
                <a:lnTo>
                  <a:pt x="16" y="326"/>
                </a:lnTo>
                <a:lnTo>
                  <a:pt x="14" y="331"/>
                </a:lnTo>
                <a:lnTo>
                  <a:pt x="11" y="335"/>
                </a:lnTo>
                <a:lnTo>
                  <a:pt x="7" y="339"/>
                </a:lnTo>
                <a:lnTo>
                  <a:pt x="4" y="341"/>
                </a:lnTo>
                <a:lnTo>
                  <a:pt x="0" y="341"/>
                </a:lnTo>
                <a:lnTo>
                  <a:pt x="0" y="341"/>
                </a:lnTo>
                <a:lnTo>
                  <a:pt x="40" y="273"/>
                </a:lnTo>
                <a:lnTo>
                  <a:pt x="82" y="208"/>
                </a:lnTo>
                <a:lnTo>
                  <a:pt x="104" y="178"/>
                </a:lnTo>
                <a:lnTo>
                  <a:pt x="126" y="147"/>
                </a:lnTo>
                <a:lnTo>
                  <a:pt x="148" y="117"/>
                </a:lnTo>
                <a:lnTo>
                  <a:pt x="172" y="89"/>
                </a:lnTo>
                <a:lnTo>
                  <a:pt x="172" y="89"/>
                </a:lnTo>
                <a:lnTo>
                  <a:pt x="178" y="74"/>
                </a:lnTo>
                <a:lnTo>
                  <a:pt x="185" y="61"/>
                </a:lnTo>
                <a:lnTo>
                  <a:pt x="195" y="51"/>
                </a:lnTo>
                <a:lnTo>
                  <a:pt x="205" y="41"/>
                </a:lnTo>
                <a:lnTo>
                  <a:pt x="217" y="34"/>
                </a:lnTo>
                <a:lnTo>
                  <a:pt x="231" y="29"/>
                </a:lnTo>
                <a:lnTo>
                  <a:pt x="245" y="23"/>
                </a:lnTo>
                <a:lnTo>
                  <a:pt x="262" y="19"/>
                </a:lnTo>
                <a:lnTo>
                  <a:pt x="262" y="19"/>
                </a:lnTo>
                <a:lnTo>
                  <a:pt x="281" y="13"/>
                </a:lnTo>
                <a:lnTo>
                  <a:pt x="299" y="10"/>
                </a:lnTo>
                <a:lnTo>
                  <a:pt x="340" y="5"/>
                </a:lnTo>
                <a:lnTo>
                  <a:pt x="383" y="2"/>
                </a:lnTo>
                <a:lnTo>
                  <a:pt x="428" y="0"/>
                </a:lnTo>
                <a:lnTo>
                  <a:pt x="475" y="0"/>
                </a:lnTo>
                <a:lnTo>
                  <a:pt x="519" y="3"/>
                </a:lnTo>
                <a:lnTo>
                  <a:pt x="608" y="9"/>
                </a:lnTo>
                <a:lnTo>
                  <a:pt x="608" y="9"/>
                </a:lnTo>
                <a:lnTo>
                  <a:pt x="715" y="6"/>
                </a:lnTo>
                <a:lnTo>
                  <a:pt x="819" y="6"/>
                </a:lnTo>
                <a:lnTo>
                  <a:pt x="1030" y="8"/>
                </a:lnTo>
                <a:lnTo>
                  <a:pt x="1134" y="8"/>
                </a:lnTo>
                <a:lnTo>
                  <a:pt x="1239" y="8"/>
                </a:lnTo>
                <a:lnTo>
                  <a:pt x="1346" y="5"/>
                </a:lnTo>
                <a:lnTo>
                  <a:pt x="1451" y="0"/>
                </a:lnTo>
                <a:lnTo>
                  <a:pt x="2653" y="23"/>
                </a:lnTo>
                <a:lnTo>
                  <a:pt x="2653" y="23"/>
                </a:lnTo>
                <a:lnTo>
                  <a:pt x="2681" y="24"/>
                </a:lnTo>
                <a:lnTo>
                  <a:pt x="2706" y="27"/>
                </a:lnTo>
                <a:lnTo>
                  <a:pt x="2730" y="33"/>
                </a:lnTo>
                <a:lnTo>
                  <a:pt x="2752" y="40"/>
                </a:lnTo>
                <a:lnTo>
                  <a:pt x="2772" y="48"/>
                </a:lnTo>
                <a:lnTo>
                  <a:pt x="2790" y="58"/>
                </a:lnTo>
                <a:lnTo>
                  <a:pt x="2809" y="69"/>
                </a:lnTo>
                <a:lnTo>
                  <a:pt x="2824" y="83"/>
                </a:lnTo>
                <a:lnTo>
                  <a:pt x="2838" y="97"/>
                </a:lnTo>
                <a:lnTo>
                  <a:pt x="2849" y="114"/>
                </a:lnTo>
                <a:lnTo>
                  <a:pt x="2861" y="131"/>
                </a:lnTo>
                <a:lnTo>
                  <a:pt x="2870" y="151"/>
                </a:lnTo>
                <a:lnTo>
                  <a:pt x="2879" y="171"/>
                </a:lnTo>
                <a:lnTo>
                  <a:pt x="2884" y="193"/>
                </a:lnTo>
                <a:lnTo>
                  <a:pt x="2890" y="215"/>
                </a:lnTo>
                <a:lnTo>
                  <a:pt x="2894" y="239"/>
                </a:lnTo>
                <a:lnTo>
                  <a:pt x="2894" y="239"/>
                </a:lnTo>
                <a:lnTo>
                  <a:pt x="2893" y="270"/>
                </a:lnTo>
                <a:lnTo>
                  <a:pt x="2893" y="301"/>
                </a:lnTo>
                <a:lnTo>
                  <a:pt x="2896" y="363"/>
                </a:lnTo>
                <a:lnTo>
                  <a:pt x="2901" y="423"/>
                </a:lnTo>
                <a:lnTo>
                  <a:pt x="2907" y="482"/>
                </a:lnTo>
                <a:lnTo>
                  <a:pt x="2907" y="482"/>
                </a:lnTo>
                <a:lnTo>
                  <a:pt x="2910" y="516"/>
                </a:lnTo>
                <a:lnTo>
                  <a:pt x="2911" y="551"/>
                </a:lnTo>
                <a:lnTo>
                  <a:pt x="2913" y="619"/>
                </a:lnTo>
                <a:lnTo>
                  <a:pt x="2914" y="688"/>
                </a:lnTo>
                <a:lnTo>
                  <a:pt x="2917" y="723"/>
                </a:lnTo>
                <a:lnTo>
                  <a:pt x="2921" y="758"/>
                </a:lnTo>
                <a:lnTo>
                  <a:pt x="2921" y="758"/>
                </a:lnTo>
                <a:lnTo>
                  <a:pt x="2900" y="800"/>
                </a:lnTo>
                <a:lnTo>
                  <a:pt x="2879" y="841"/>
                </a:lnTo>
                <a:lnTo>
                  <a:pt x="2855" y="882"/>
                </a:lnTo>
                <a:lnTo>
                  <a:pt x="2831" y="920"/>
                </a:lnTo>
                <a:lnTo>
                  <a:pt x="2804" y="956"/>
                </a:lnTo>
                <a:lnTo>
                  <a:pt x="2790" y="973"/>
                </a:lnTo>
                <a:lnTo>
                  <a:pt x="2775" y="990"/>
                </a:lnTo>
                <a:lnTo>
                  <a:pt x="2759" y="1005"/>
                </a:lnTo>
                <a:lnTo>
                  <a:pt x="2743" y="1021"/>
                </a:lnTo>
                <a:lnTo>
                  <a:pt x="2726" y="1036"/>
                </a:lnTo>
                <a:lnTo>
                  <a:pt x="2709" y="1050"/>
                </a:lnTo>
                <a:lnTo>
                  <a:pt x="2709" y="1050"/>
                </a:lnTo>
                <a:lnTo>
                  <a:pt x="2699" y="1056"/>
                </a:lnTo>
                <a:lnTo>
                  <a:pt x="2689" y="1061"/>
                </a:lnTo>
                <a:lnTo>
                  <a:pt x="2668" y="1070"/>
                </a:lnTo>
                <a:lnTo>
                  <a:pt x="2644" y="1077"/>
                </a:lnTo>
                <a:lnTo>
                  <a:pt x="2619" y="1081"/>
                </a:lnTo>
                <a:lnTo>
                  <a:pt x="2594" y="1085"/>
                </a:lnTo>
                <a:lnTo>
                  <a:pt x="2565" y="1087"/>
                </a:lnTo>
                <a:lnTo>
                  <a:pt x="2508" y="1090"/>
                </a:lnTo>
                <a:lnTo>
                  <a:pt x="2508" y="1090"/>
                </a:lnTo>
                <a:lnTo>
                  <a:pt x="2363" y="1092"/>
                </a:lnTo>
                <a:lnTo>
                  <a:pt x="2224" y="1095"/>
                </a:lnTo>
                <a:lnTo>
                  <a:pt x="1942" y="1098"/>
                </a:lnTo>
                <a:lnTo>
                  <a:pt x="1942" y="1098"/>
                </a:lnTo>
                <a:lnTo>
                  <a:pt x="1909" y="1098"/>
                </a:lnTo>
                <a:lnTo>
                  <a:pt x="1880" y="1098"/>
                </a:lnTo>
                <a:lnTo>
                  <a:pt x="1818" y="1095"/>
                </a:lnTo>
                <a:lnTo>
                  <a:pt x="649" y="1056"/>
                </a:lnTo>
                <a:lnTo>
                  <a:pt x="649" y="1056"/>
                </a:lnTo>
                <a:lnTo>
                  <a:pt x="645" y="1057"/>
                </a:lnTo>
                <a:lnTo>
                  <a:pt x="640" y="1059"/>
                </a:lnTo>
                <a:lnTo>
                  <a:pt x="633" y="1063"/>
                </a:lnTo>
                <a:lnTo>
                  <a:pt x="633" y="1063"/>
                </a:lnTo>
                <a:close/>
                <a:moveTo>
                  <a:pt x="2785" y="862"/>
                </a:moveTo>
                <a:lnTo>
                  <a:pt x="2785" y="862"/>
                </a:lnTo>
                <a:lnTo>
                  <a:pt x="2797" y="860"/>
                </a:lnTo>
                <a:lnTo>
                  <a:pt x="2809" y="858"/>
                </a:lnTo>
                <a:lnTo>
                  <a:pt x="2820" y="853"/>
                </a:lnTo>
                <a:lnTo>
                  <a:pt x="2830" y="849"/>
                </a:lnTo>
                <a:lnTo>
                  <a:pt x="2838" y="844"/>
                </a:lnTo>
                <a:lnTo>
                  <a:pt x="2848" y="838"/>
                </a:lnTo>
                <a:lnTo>
                  <a:pt x="2855" y="832"/>
                </a:lnTo>
                <a:lnTo>
                  <a:pt x="2862" y="824"/>
                </a:lnTo>
                <a:lnTo>
                  <a:pt x="2869" y="817"/>
                </a:lnTo>
                <a:lnTo>
                  <a:pt x="2875" y="808"/>
                </a:lnTo>
                <a:lnTo>
                  <a:pt x="2886" y="790"/>
                </a:lnTo>
                <a:lnTo>
                  <a:pt x="2893" y="769"/>
                </a:lnTo>
                <a:lnTo>
                  <a:pt x="2900" y="748"/>
                </a:lnTo>
                <a:lnTo>
                  <a:pt x="2900" y="748"/>
                </a:lnTo>
                <a:lnTo>
                  <a:pt x="2899" y="688"/>
                </a:lnTo>
                <a:lnTo>
                  <a:pt x="2897" y="629"/>
                </a:lnTo>
                <a:lnTo>
                  <a:pt x="2893" y="512"/>
                </a:lnTo>
                <a:lnTo>
                  <a:pt x="2884" y="395"/>
                </a:lnTo>
                <a:lnTo>
                  <a:pt x="2877" y="279"/>
                </a:lnTo>
                <a:lnTo>
                  <a:pt x="2877" y="279"/>
                </a:lnTo>
                <a:lnTo>
                  <a:pt x="2877" y="260"/>
                </a:lnTo>
                <a:lnTo>
                  <a:pt x="2877" y="244"/>
                </a:lnTo>
                <a:lnTo>
                  <a:pt x="2876" y="227"/>
                </a:lnTo>
                <a:lnTo>
                  <a:pt x="2873" y="211"/>
                </a:lnTo>
                <a:lnTo>
                  <a:pt x="2869" y="196"/>
                </a:lnTo>
                <a:lnTo>
                  <a:pt x="2865" y="182"/>
                </a:lnTo>
                <a:lnTo>
                  <a:pt x="2861" y="169"/>
                </a:lnTo>
                <a:lnTo>
                  <a:pt x="2854" y="155"/>
                </a:lnTo>
                <a:lnTo>
                  <a:pt x="2848" y="144"/>
                </a:lnTo>
                <a:lnTo>
                  <a:pt x="2840" y="133"/>
                </a:lnTo>
                <a:lnTo>
                  <a:pt x="2824" y="111"/>
                </a:lnTo>
                <a:lnTo>
                  <a:pt x="2806" y="92"/>
                </a:lnTo>
                <a:lnTo>
                  <a:pt x="2786" y="75"/>
                </a:lnTo>
                <a:lnTo>
                  <a:pt x="2786" y="75"/>
                </a:lnTo>
                <a:lnTo>
                  <a:pt x="2734" y="68"/>
                </a:lnTo>
                <a:lnTo>
                  <a:pt x="2682" y="62"/>
                </a:lnTo>
                <a:lnTo>
                  <a:pt x="2629" y="60"/>
                </a:lnTo>
                <a:lnTo>
                  <a:pt x="2574" y="55"/>
                </a:lnTo>
                <a:lnTo>
                  <a:pt x="2466" y="50"/>
                </a:lnTo>
                <a:lnTo>
                  <a:pt x="2412" y="45"/>
                </a:lnTo>
                <a:lnTo>
                  <a:pt x="2360" y="41"/>
                </a:lnTo>
                <a:lnTo>
                  <a:pt x="2360" y="41"/>
                </a:lnTo>
                <a:lnTo>
                  <a:pt x="2314" y="37"/>
                </a:lnTo>
                <a:lnTo>
                  <a:pt x="2268" y="34"/>
                </a:lnTo>
                <a:lnTo>
                  <a:pt x="2172" y="30"/>
                </a:lnTo>
                <a:lnTo>
                  <a:pt x="2076" y="27"/>
                </a:lnTo>
                <a:lnTo>
                  <a:pt x="1980" y="27"/>
                </a:lnTo>
                <a:lnTo>
                  <a:pt x="1786" y="27"/>
                </a:lnTo>
                <a:lnTo>
                  <a:pt x="1689" y="26"/>
                </a:lnTo>
                <a:lnTo>
                  <a:pt x="1593" y="22"/>
                </a:lnTo>
                <a:lnTo>
                  <a:pt x="1593" y="22"/>
                </a:lnTo>
                <a:lnTo>
                  <a:pt x="1550" y="20"/>
                </a:lnTo>
                <a:lnTo>
                  <a:pt x="1505" y="19"/>
                </a:lnTo>
                <a:lnTo>
                  <a:pt x="1416" y="19"/>
                </a:lnTo>
                <a:lnTo>
                  <a:pt x="1329" y="22"/>
                </a:lnTo>
                <a:lnTo>
                  <a:pt x="1243" y="24"/>
                </a:lnTo>
                <a:lnTo>
                  <a:pt x="1157" y="27"/>
                </a:lnTo>
                <a:lnTo>
                  <a:pt x="1070" y="30"/>
                </a:lnTo>
                <a:lnTo>
                  <a:pt x="986" y="30"/>
                </a:lnTo>
                <a:lnTo>
                  <a:pt x="942" y="29"/>
                </a:lnTo>
                <a:lnTo>
                  <a:pt x="900" y="27"/>
                </a:lnTo>
                <a:lnTo>
                  <a:pt x="900" y="27"/>
                </a:lnTo>
                <a:lnTo>
                  <a:pt x="848" y="26"/>
                </a:lnTo>
                <a:lnTo>
                  <a:pt x="796" y="24"/>
                </a:lnTo>
                <a:lnTo>
                  <a:pt x="694" y="26"/>
                </a:lnTo>
                <a:lnTo>
                  <a:pt x="642" y="27"/>
                </a:lnTo>
                <a:lnTo>
                  <a:pt x="590" y="27"/>
                </a:lnTo>
                <a:lnTo>
                  <a:pt x="536" y="26"/>
                </a:lnTo>
                <a:lnTo>
                  <a:pt x="483" y="22"/>
                </a:lnTo>
                <a:lnTo>
                  <a:pt x="483" y="22"/>
                </a:lnTo>
                <a:lnTo>
                  <a:pt x="487" y="24"/>
                </a:lnTo>
                <a:lnTo>
                  <a:pt x="493" y="27"/>
                </a:lnTo>
                <a:lnTo>
                  <a:pt x="493" y="27"/>
                </a:lnTo>
                <a:lnTo>
                  <a:pt x="489" y="29"/>
                </a:lnTo>
                <a:lnTo>
                  <a:pt x="484" y="27"/>
                </a:lnTo>
                <a:lnTo>
                  <a:pt x="477" y="26"/>
                </a:lnTo>
                <a:lnTo>
                  <a:pt x="477" y="26"/>
                </a:lnTo>
                <a:lnTo>
                  <a:pt x="448" y="24"/>
                </a:lnTo>
                <a:lnTo>
                  <a:pt x="418" y="26"/>
                </a:lnTo>
                <a:lnTo>
                  <a:pt x="359" y="29"/>
                </a:lnTo>
                <a:lnTo>
                  <a:pt x="302" y="33"/>
                </a:lnTo>
                <a:lnTo>
                  <a:pt x="248" y="38"/>
                </a:lnTo>
                <a:lnTo>
                  <a:pt x="248" y="38"/>
                </a:lnTo>
                <a:lnTo>
                  <a:pt x="240" y="44"/>
                </a:lnTo>
                <a:lnTo>
                  <a:pt x="231" y="50"/>
                </a:lnTo>
                <a:lnTo>
                  <a:pt x="217" y="64"/>
                </a:lnTo>
                <a:lnTo>
                  <a:pt x="193" y="90"/>
                </a:lnTo>
                <a:lnTo>
                  <a:pt x="193" y="90"/>
                </a:lnTo>
                <a:lnTo>
                  <a:pt x="188" y="106"/>
                </a:lnTo>
                <a:lnTo>
                  <a:pt x="185" y="123"/>
                </a:lnTo>
                <a:lnTo>
                  <a:pt x="181" y="138"/>
                </a:lnTo>
                <a:lnTo>
                  <a:pt x="175" y="155"/>
                </a:lnTo>
                <a:lnTo>
                  <a:pt x="175" y="155"/>
                </a:lnTo>
                <a:lnTo>
                  <a:pt x="171" y="275"/>
                </a:lnTo>
                <a:lnTo>
                  <a:pt x="170" y="336"/>
                </a:lnTo>
                <a:lnTo>
                  <a:pt x="170" y="400"/>
                </a:lnTo>
                <a:lnTo>
                  <a:pt x="171" y="463"/>
                </a:lnTo>
                <a:lnTo>
                  <a:pt x="172" y="526"/>
                </a:lnTo>
                <a:lnTo>
                  <a:pt x="177" y="588"/>
                </a:lnTo>
                <a:lnTo>
                  <a:pt x="182" y="648"/>
                </a:lnTo>
                <a:lnTo>
                  <a:pt x="182" y="648"/>
                </a:lnTo>
                <a:lnTo>
                  <a:pt x="189" y="676"/>
                </a:lnTo>
                <a:lnTo>
                  <a:pt x="198" y="705"/>
                </a:lnTo>
                <a:lnTo>
                  <a:pt x="208" y="731"/>
                </a:lnTo>
                <a:lnTo>
                  <a:pt x="219" y="755"/>
                </a:lnTo>
                <a:lnTo>
                  <a:pt x="231" y="779"/>
                </a:lnTo>
                <a:lnTo>
                  <a:pt x="245" y="799"/>
                </a:lnTo>
                <a:lnTo>
                  <a:pt x="254" y="808"/>
                </a:lnTo>
                <a:lnTo>
                  <a:pt x="262" y="817"/>
                </a:lnTo>
                <a:lnTo>
                  <a:pt x="271" y="824"/>
                </a:lnTo>
                <a:lnTo>
                  <a:pt x="281" y="831"/>
                </a:lnTo>
                <a:lnTo>
                  <a:pt x="281" y="831"/>
                </a:lnTo>
                <a:lnTo>
                  <a:pt x="302" y="837"/>
                </a:lnTo>
                <a:lnTo>
                  <a:pt x="321" y="841"/>
                </a:lnTo>
                <a:lnTo>
                  <a:pt x="363" y="846"/>
                </a:lnTo>
                <a:lnTo>
                  <a:pt x="408" y="849"/>
                </a:lnTo>
                <a:lnTo>
                  <a:pt x="453" y="851"/>
                </a:lnTo>
                <a:lnTo>
                  <a:pt x="498" y="851"/>
                </a:lnTo>
                <a:lnTo>
                  <a:pt x="543" y="849"/>
                </a:lnTo>
                <a:lnTo>
                  <a:pt x="632" y="848"/>
                </a:lnTo>
                <a:lnTo>
                  <a:pt x="632" y="848"/>
                </a:lnTo>
                <a:lnTo>
                  <a:pt x="791" y="849"/>
                </a:lnTo>
                <a:lnTo>
                  <a:pt x="948" y="852"/>
                </a:lnTo>
                <a:lnTo>
                  <a:pt x="1104" y="855"/>
                </a:lnTo>
                <a:lnTo>
                  <a:pt x="1259" y="859"/>
                </a:lnTo>
                <a:lnTo>
                  <a:pt x="1569" y="870"/>
                </a:lnTo>
                <a:lnTo>
                  <a:pt x="1883" y="883"/>
                </a:lnTo>
                <a:lnTo>
                  <a:pt x="1883" y="883"/>
                </a:lnTo>
                <a:lnTo>
                  <a:pt x="2019" y="889"/>
                </a:lnTo>
                <a:lnTo>
                  <a:pt x="2157" y="893"/>
                </a:lnTo>
                <a:lnTo>
                  <a:pt x="2296" y="896"/>
                </a:lnTo>
                <a:lnTo>
                  <a:pt x="2366" y="896"/>
                </a:lnTo>
                <a:lnTo>
                  <a:pt x="2436" y="894"/>
                </a:lnTo>
                <a:lnTo>
                  <a:pt x="2436" y="894"/>
                </a:lnTo>
                <a:lnTo>
                  <a:pt x="2516" y="893"/>
                </a:lnTo>
                <a:lnTo>
                  <a:pt x="2596" y="891"/>
                </a:lnTo>
                <a:lnTo>
                  <a:pt x="2637" y="890"/>
                </a:lnTo>
                <a:lnTo>
                  <a:pt x="2679" y="887"/>
                </a:lnTo>
                <a:lnTo>
                  <a:pt x="2720" y="883"/>
                </a:lnTo>
                <a:lnTo>
                  <a:pt x="2761" y="877"/>
                </a:lnTo>
                <a:lnTo>
                  <a:pt x="2761" y="877"/>
                </a:lnTo>
                <a:lnTo>
                  <a:pt x="2762" y="872"/>
                </a:lnTo>
                <a:lnTo>
                  <a:pt x="2765" y="868"/>
                </a:lnTo>
                <a:lnTo>
                  <a:pt x="2768" y="866"/>
                </a:lnTo>
                <a:lnTo>
                  <a:pt x="2771" y="863"/>
                </a:lnTo>
                <a:lnTo>
                  <a:pt x="2778" y="862"/>
                </a:lnTo>
                <a:lnTo>
                  <a:pt x="2785" y="862"/>
                </a:lnTo>
                <a:lnTo>
                  <a:pt x="2785" y="862"/>
                </a:lnTo>
                <a:close/>
                <a:moveTo>
                  <a:pt x="1718" y="1039"/>
                </a:moveTo>
                <a:lnTo>
                  <a:pt x="1718" y="1039"/>
                </a:lnTo>
                <a:lnTo>
                  <a:pt x="1727" y="1025"/>
                </a:lnTo>
                <a:lnTo>
                  <a:pt x="1734" y="1012"/>
                </a:lnTo>
                <a:lnTo>
                  <a:pt x="1748" y="983"/>
                </a:lnTo>
                <a:lnTo>
                  <a:pt x="1763" y="955"/>
                </a:lnTo>
                <a:lnTo>
                  <a:pt x="1772" y="942"/>
                </a:lnTo>
                <a:lnTo>
                  <a:pt x="1781" y="929"/>
                </a:lnTo>
                <a:lnTo>
                  <a:pt x="1749" y="998"/>
                </a:lnTo>
                <a:lnTo>
                  <a:pt x="1749" y="998"/>
                </a:lnTo>
                <a:lnTo>
                  <a:pt x="1798" y="945"/>
                </a:lnTo>
                <a:lnTo>
                  <a:pt x="1824" y="921"/>
                </a:lnTo>
                <a:lnTo>
                  <a:pt x="1850" y="897"/>
                </a:lnTo>
                <a:lnTo>
                  <a:pt x="1850" y="897"/>
                </a:lnTo>
                <a:lnTo>
                  <a:pt x="1842" y="896"/>
                </a:lnTo>
                <a:lnTo>
                  <a:pt x="1831" y="896"/>
                </a:lnTo>
                <a:lnTo>
                  <a:pt x="1809" y="896"/>
                </a:lnTo>
                <a:lnTo>
                  <a:pt x="1809" y="896"/>
                </a:lnTo>
                <a:lnTo>
                  <a:pt x="1807" y="896"/>
                </a:lnTo>
                <a:lnTo>
                  <a:pt x="1804" y="897"/>
                </a:lnTo>
                <a:lnTo>
                  <a:pt x="1801" y="901"/>
                </a:lnTo>
                <a:lnTo>
                  <a:pt x="1800" y="907"/>
                </a:lnTo>
                <a:lnTo>
                  <a:pt x="1798" y="910"/>
                </a:lnTo>
                <a:lnTo>
                  <a:pt x="1795" y="912"/>
                </a:lnTo>
                <a:lnTo>
                  <a:pt x="1795" y="912"/>
                </a:lnTo>
                <a:lnTo>
                  <a:pt x="1794" y="910"/>
                </a:lnTo>
                <a:lnTo>
                  <a:pt x="1794" y="907"/>
                </a:lnTo>
                <a:lnTo>
                  <a:pt x="1795" y="901"/>
                </a:lnTo>
                <a:lnTo>
                  <a:pt x="1798" y="897"/>
                </a:lnTo>
                <a:lnTo>
                  <a:pt x="1798" y="896"/>
                </a:lnTo>
                <a:lnTo>
                  <a:pt x="1797" y="894"/>
                </a:lnTo>
                <a:lnTo>
                  <a:pt x="1797" y="894"/>
                </a:lnTo>
                <a:lnTo>
                  <a:pt x="1791" y="893"/>
                </a:lnTo>
                <a:lnTo>
                  <a:pt x="1783" y="893"/>
                </a:lnTo>
                <a:lnTo>
                  <a:pt x="1770" y="894"/>
                </a:lnTo>
                <a:lnTo>
                  <a:pt x="1770" y="894"/>
                </a:lnTo>
                <a:lnTo>
                  <a:pt x="1773" y="898"/>
                </a:lnTo>
                <a:lnTo>
                  <a:pt x="1772" y="903"/>
                </a:lnTo>
                <a:lnTo>
                  <a:pt x="1770" y="907"/>
                </a:lnTo>
                <a:lnTo>
                  <a:pt x="1769" y="911"/>
                </a:lnTo>
                <a:lnTo>
                  <a:pt x="1769" y="911"/>
                </a:lnTo>
                <a:lnTo>
                  <a:pt x="1739" y="952"/>
                </a:lnTo>
                <a:lnTo>
                  <a:pt x="1710" y="991"/>
                </a:lnTo>
                <a:lnTo>
                  <a:pt x="1682" y="1032"/>
                </a:lnTo>
                <a:lnTo>
                  <a:pt x="1668" y="1053"/>
                </a:lnTo>
                <a:lnTo>
                  <a:pt x="1655" y="1074"/>
                </a:lnTo>
                <a:lnTo>
                  <a:pt x="1655" y="1074"/>
                </a:lnTo>
                <a:lnTo>
                  <a:pt x="1673" y="1077"/>
                </a:lnTo>
                <a:lnTo>
                  <a:pt x="1691" y="1078"/>
                </a:lnTo>
                <a:lnTo>
                  <a:pt x="1710" y="1078"/>
                </a:lnTo>
                <a:lnTo>
                  <a:pt x="1728" y="1078"/>
                </a:lnTo>
                <a:lnTo>
                  <a:pt x="1745" y="1077"/>
                </a:lnTo>
                <a:lnTo>
                  <a:pt x="1760" y="1074"/>
                </a:lnTo>
                <a:lnTo>
                  <a:pt x="1774" y="1068"/>
                </a:lnTo>
                <a:lnTo>
                  <a:pt x="1784" y="1063"/>
                </a:lnTo>
                <a:lnTo>
                  <a:pt x="1784" y="1063"/>
                </a:lnTo>
                <a:lnTo>
                  <a:pt x="1783" y="1060"/>
                </a:lnTo>
                <a:lnTo>
                  <a:pt x="1784" y="1057"/>
                </a:lnTo>
                <a:lnTo>
                  <a:pt x="1786" y="1056"/>
                </a:lnTo>
                <a:lnTo>
                  <a:pt x="1788" y="1054"/>
                </a:lnTo>
                <a:lnTo>
                  <a:pt x="1790" y="1053"/>
                </a:lnTo>
                <a:lnTo>
                  <a:pt x="1793" y="1053"/>
                </a:lnTo>
                <a:lnTo>
                  <a:pt x="1794" y="1054"/>
                </a:lnTo>
                <a:lnTo>
                  <a:pt x="1793" y="1057"/>
                </a:lnTo>
                <a:lnTo>
                  <a:pt x="1793" y="1057"/>
                </a:lnTo>
                <a:lnTo>
                  <a:pt x="1788" y="1064"/>
                </a:lnTo>
                <a:lnTo>
                  <a:pt x="1783" y="1070"/>
                </a:lnTo>
                <a:lnTo>
                  <a:pt x="1772" y="1080"/>
                </a:lnTo>
                <a:lnTo>
                  <a:pt x="1822" y="1080"/>
                </a:lnTo>
                <a:lnTo>
                  <a:pt x="1822" y="1080"/>
                </a:lnTo>
                <a:lnTo>
                  <a:pt x="1832" y="1061"/>
                </a:lnTo>
                <a:lnTo>
                  <a:pt x="1843" y="1045"/>
                </a:lnTo>
                <a:lnTo>
                  <a:pt x="1866" y="1011"/>
                </a:lnTo>
                <a:lnTo>
                  <a:pt x="1866" y="1011"/>
                </a:lnTo>
                <a:lnTo>
                  <a:pt x="1866" y="1011"/>
                </a:lnTo>
                <a:lnTo>
                  <a:pt x="1870" y="1008"/>
                </a:lnTo>
                <a:lnTo>
                  <a:pt x="1873" y="1004"/>
                </a:lnTo>
                <a:lnTo>
                  <a:pt x="1878" y="993"/>
                </a:lnTo>
                <a:lnTo>
                  <a:pt x="1874" y="993"/>
                </a:lnTo>
                <a:lnTo>
                  <a:pt x="1874" y="993"/>
                </a:lnTo>
                <a:lnTo>
                  <a:pt x="1888" y="976"/>
                </a:lnTo>
                <a:lnTo>
                  <a:pt x="1901" y="957"/>
                </a:lnTo>
                <a:lnTo>
                  <a:pt x="1912" y="939"/>
                </a:lnTo>
                <a:lnTo>
                  <a:pt x="1923" y="921"/>
                </a:lnTo>
                <a:lnTo>
                  <a:pt x="1791" y="1049"/>
                </a:lnTo>
                <a:lnTo>
                  <a:pt x="1791" y="1049"/>
                </a:lnTo>
                <a:lnTo>
                  <a:pt x="1824" y="1009"/>
                </a:lnTo>
                <a:lnTo>
                  <a:pt x="1857" y="972"/>
                </a:lnTo>
                <a:lnTo>
                  <a:pt x="1892" y="936"/>
                </a:lnTo>
                <a:lnTo>
                  <a:pt x="1929" y="901"/>
                </a:lnTo>
                <a:lnTo>
                  <a:pt x="1929" y="901"/>
                </a:lnTo>
                <a:lnTo>
                  <a:pt x="1918" y="898"/>
                </a:lnTo>
                <a:lnTo>
                  <a:pt x="1905" y="898"/>
                </a:lnTo>
                <a:lnTo>
                  <a:pt x="1878" y="898"/>
                </a:lnTo>
                <a:lnTo>
                  <a:pt x="1878" y="898"/>
                </a:lnTo>
                <a:lnTo>
                  <a:pt x="1866" y="921"/>
                </a:lnTo>
                <a:lnTo>
                  <a:pt x="1853" y="943"/>
                </a:lnTo>
                <a:lnTo>
                  <a:pt x="1825" y="987"/>
                </a:lnTo>
                <a:lnTo>
                  <a:pt x="1825" y="987"/>
                </a:lnTo>
                <a:lnTo>
                  <a:pt x="1821" y="984"/>
                </a:lnTo>
                <a:lnTo>
                  <a:pt x="1818" y="984"/>
                </a:lnTo>
                <a:lnTo>
                  <a:pt x="1818" y="984"/>
                </a:lnTo>
                <a:lnTo>
                  <a:pt x="1818" y="984"/>
                </a:lnTo>
                <a:lnTo>
                  <a:pt x="1800" y="1011"/>
                </a:lnTo>
                <a:lnTo>
                  <a:pt x="1788" y="1023"/>
                </a:lnTo>
                <a:lnTo>
                  <a:pt x="1781" y="1032"/>
                </a:lnTo>
                <a:lnTo>
                  <a:pt x="1781" y="1032"/>
                </a:lnTo>
                <a:lnTo>
                  <a:pt x="1793" y="1014"/>
                </a:lnTo>
                <a:lnTo>
                  <a:pt x="1804" y="997"/>
                </a:lnTo>
                <a:lnTo>
                  <a:pt x="1817" y="980"/>
                </a:lnTo>
                <a:lnTo>
                  <a:pt x="1831" y="966"/>
                </a:lnTo>
                <a:lnTo>
                  <a:pt x="1829" y="962"/>
                </a:lnTo>
                <a:lnTo>
                  <a:pt x="1829" y="962"/>
                </a:lnTo>
                <a:lnTo>
                  <a:pt x="1838" y="949"/>
                </a:lnTo>
                <a:lnTo>
                  <a:pt x="1846" y="936"/>
                </a:lnTo>
                <a:lnTo>
                  <a:pt x="1854" y="922"/>
                </a:lnTo>
                <a:lnTo>
                  <a:pt x="1863" y="908"/>
                </a:lnTo>
                <a:lnTo>
                  <a:pt x="1863" y="908"/>
                </a:lnTo>
                <a:lnTo>
                  <a:pt x="1864" y="904"/>
                </a:lnTo>
                <a:lnTo>
                  <a:pt x="1863" y="903"/>
                </a:lnTo>
                <a:lnTo>
                  <a:pt x="1860" y="903"/>
                </a:lnTo>
                <a:lnTo>
                  <a:pt x="1856" y="905"/>
                </a:lnTo>
                <a:lnTo>
                  <a:pt x="1856" y="905"/>
                </a:lnTo>
                <a:lnTo>
                  <a:pt x="1818" y="941"/>
                </a:lnTo>
                <a:lnTo>
                  <a:pt x="1780" y="977"/>
                </a:lnTo>
                <a:lnTo>
                  <a:pt x="1745" y="1014"/>
                </a:lnTo>
                <a:lnTo>
                  <a:pt x="1711" y="1053"/>
                </a:lnTo>
                <a:lnTo>
                  <a:pt x="1711" y="1053"/>
                </a:lnTo>
                <a:lnTo>
                  <a:pt x="1711" y="1049"/>
                </a:lnTo>
                <a:lnTo>
                  <a:pt x="1711" y="1042"/>
                </a:lnTo>
                <a:lnTo>
                  <a:pt x="1711" y="1040"/>
                </a:lnTo>
                <a:lnTo>
                  <a:pt x="1713" y="1038"/>
                </a:lnTo>
                <a:lnTo>
                  <a:pt x="1714" y="1038"/>
                </a:lnTo>
                <a:lnTo>
                  <a:pt x="1718" y="1039"/>
                </a:lnTo>
                <a:lnTo>
                  <a:pt x="1718" y="1039"/>
                </a:lnTo>
                <a:close/>
                <a:moveTo>
                  <a:pt x="231" y="993"/>
                </a:moveTo>
                <a:lnTo>
                  <a:pt x="231" y="993"/>
                </a:lnTo>
                <a:lnTo>
                  <a:pt x="236" y="990"/>
                </a:lnTo>
                <a:lnTo>
                  <a:pt x="240" y="986"/>
                </a:lnTo>
                <a:lnTo>
                  <a:pt x="248" y="974"/>
                </a:lnTo>
                <a:lnTo>
                  <a:pt x="257" y="964"/>
                </a:lnTo>
                <a:lnTo>
                  <a:pt x="261" y="959"/>
                </a:lnTo>
                <a:lnTo>
                  <a:pt x="267" y="955"/>
                </a:lnTo>
                <a:lnTo>
                  <a:pt x="267" y="955"/>
                </a:lnTo>
                <a:lnTo>
                  <a:pt x="260" y="967"/>
                </a:lnTo>
                <a:lnTo>
                  <a:pt x="254" y="977"/>
                </a:lnTo>
                <a:lnTo>
                  <a:pt x="248" y="988"/>
                </a:lnTo>
                <a:lnTo>
                  <a:pt x="244" y="994"/>
                </a:lnTo>
                <a:lnTo>
                  <a:pt x="237" y="1000"/>
                </a:lnTo>
                <a:lnTo>
                  <a:pt x="237" y="1000"/>
                </a:lnTo>
                <a:lnTo>
                  <a:pt x="245" y="1001"/>
                </a:lnTo>
                <a:lnTo>
                  <a:pt x="255" y="1002"/>
                </a:lnTo>
                <a:lnTo>
                  <a:pt x="275" y="1005"/>
                </a:lnTo>
                <a:lnTo>
                  <a:pt x="275" y="1005"/>
                </a:lnTo>
                <a:lnTo>
                  <a:pt x="286" y="984"/>
                </a:lnTo>
                <a:lnTo>
                  <a:pt x="300" y="966"/>
                </a:lnTo>
                <a:lnTo>
                  <a:pt x="316" y="950"/>
                </a:lnTo>
                <a:lnTo>
                  <a:pt x="333" y="936"/>
                </a:lnTo>
                <a:lnTo>
                  <a:pt x="320" y="941"/>
                </a:lnTo>
                <a:lnTo>
                  <a:pt x="317" y="942"/>
                </a:lnTo>
                <a:lnTo>
                  <a:pt x="316" y="946"/>
                </a:lnTo>
                <a:lnTo>
                  <a:pt x="317" y="942"/>
                </a:lnTo>
                <a:lnTo>
                  <a:pt x="320" y="941"/>
                </a:lnTo>
                <a:lnTo>
                  <a:pt x="320" y="941"/>
                </a:lnTo>
                <a:lnTo>
                  <a:pt x="323" y="934"/>
                </a:lnTo>
                <a:lnTo>
                  <a:pt x="327" y="927"/>
                </a:lnTo>
                <a:lnTo>
                  <a:pt x="335" y="915"/>
                </a:lnTo>
                <a:lnTo>
                  <a:pt x="344" y="903"/>
                </a:lnTo>
                <a:lnTo>
                  <a:pt x="348" y="896"/>
                </a:lnTo>
                <a:lnTo>
                  <a:pt x="351" y="889"/>
                </a:lnTo>
                <a:lnTo>
                  <a:pt x="271" y="962"/>
                </a:lnTo>
                <a:lnTo>
                  <a:pt x="271" y="962"/>
                </a:lnTo>
                <a:lnTo>
                  <a:pt x="279" y="948"/>
                </a:lnTo>
                <a:lnTo>
                  <a:pt x="289" y="935"/>
                </a:lnTo>
                <a:lnTo>
                  <a:pt x="300" y="922"/>
                </a:lnTo>
                <a:lnTo>
                  <a:pt x="312" y="910"/>
                </a:lnTo>
                <a:lnTo>
                  <a:pt x="323" y="900"/>
                </a:lnTo>
                <a:lnTo>
                  <a:pt x="335" y="889"/>
                </a:lnTo>
                <a:lnTo>
                  <a:pt x="362" y="870"/>
                </a:lnTo>
                <a:lnTo>
                  <a:pt x="362" y="870"/>
                </a:lnTo>
                <a:lnTo>
                  <a:pt x="365" y="869"/>
                </a:lnTo>
                <a:lnTo>
                  <a:pt x="369" y="870"/>
                </a:lnTo>
                <a:lnTo>
                  <a:pt x="371" y="872"/>
                </a:lnTo>
                <a:lnTo>
                  <a:pt x="371" y="877"/>
                </a:lnTo>
                <a:lnTo>
                  <a:pt x="371" y="877"/>
                </a:lnTo>
                <a:lnTo>
                  <a:pt x="363" y="893"/>
                </a:lnTo>
                <a:lnTo>
                  <a:pt x="354" y="907"/>
                </a:lnTo>
                <a:lnTo>
                  <a:pt x="344" y="920"/>
                </a:lnTo>
                <a:lnTo>
                  <a:pt x="333" y="929"/>
                </a:lnTo>
                <a:lnTo>
                  <a:pt x="337" y="929"/>
                </a:lnTo>
                <a:lnTo>
                  <a:pt x="292" y="1001"/>
                </a:lnTo>
                <a:lnTo>
                  <a:pt x="292" y="1001"/>
                </a:lnTo>
                <a:lnTo>
                  <a:pt x="290" y="1005"/>
                </a:lnTo>
                <a:lnTo>
                  <a:pt x="290" y="1009"/>
                </a:lnTo>
                <a:lnTo>
                  <a:pt x="292" y="1009"/>
                </a:lnTo>
                <a:lnTo>
                  <a:pt x="293" y="1009"/>
                </a:lnTo>
                <a:lnTo>
                  <a:pt x="296" y="1005"/>
                </a:lnTo>
                <a:lnTo>
                  <a:pt x="296" y="1005"/>
                </a:lnTo>
                <a:lnTo>
                  <a:pt x="297" y="1002"/>
                </a:lnTo>
                <a:lnTo>
                  <a:pt x="299" y="1001"/>
                </a:lnTo>
                <a:lnTo>
                  <a:pt x="300" y="1001"/>
                </a:lnTo>
                <a:lnTo>
                  <a:pt x="302" y="1002"/>
                </a:lnTo>
                <a:lnTo>
                  <a:pt x="303" y="1005"/>
                </a:lnTo>
                <a:lnTo>
                  <a:pt x="303" y="1009"/>
                </a:lnTo>
                <a:lnTo>
                  <a:pt x="303" y="1009"/>
                </a:lnTo>
                <a:lnTo>
                  <a:pt x="309" y="1012"/>
                </a:lnTo>
                <a:lnTo>
                  <a:pt x="314" y="1014"/>
                </a:lnTo>
                <a:lnTo>
                  <a:pt x="320" y="1015"/>
                </a:lnTo>
                <a:lnTo>
                  <a:pt x="327" y="1015"/>
                </a:lnTo>
                <a:lnTo>
                  <a:pt x="392" y="925"/>
                </a:lnTo>
                <a:lnTo>
                  <a:pt x="392" y="925"/>
                </a:lnTo>
                <a:lnTo>
                  <a:pt x="375" y="939"/>
                </a:lnTo>
                <a:lnTo>
                  <a:pt x="358" y="956"/>
                </a:lnTo>
                <a:lnTo>
                  <a:pt x="342" y="972"/>
                </a:lnTo>
                <a:lnTo>
                  <a:pt x="326" y="988"/>
                </a:lnTo>
                <a:lnTo>
                  <a:pt x="324" y="983"/>
                </a:lnTo>
                <a:lnTo>
                  <a:pt x="307" y="998"/>
                </a:lnTo>
                <a:lnTo>
                  <a:pt x="307" y="998"/>
                </a:lnTo>
                <a:lnTo>
                  <a:pt x="307" y="994"/>
                </a:lnTo>
                <a:lnTo>
                  <a:pt x="309" y="991"/>
                </a:lnTo>
                <a:lnTo>
                  <a:pt x="312" y="988"/>
                </a:lnTo>
                <a:lnTo>
                  <a:pt x="313" y="983"/>
                </a:lnTo>
                <a:lnTo>
                  <a:pt x="313" y="983"/>
                </a:lnTo>
                <a:lnTo>
                  <a:pt x="314" y="983"/>
                </a:lnTo>
                <a:lnTo>
                  <a:pt x="317" y="980"/>
                </a:lnTo>
                <a:lnTo>
                  <a:pt x="324" y="974"/>
                </a:lnTo>
                <a:lnTo>
                  <a:pt x="327" y="972"/>
                </a:lnTo>
                <a:lnTo>
                  <a:pt x="328" y="972"/>
                </a:lnTo>
                <a:lnTo>
                  <a:pt x="327" y="976"/>
                </a:lnTo>
                <a:lnTo>
                  <a:pt x="324" y="983"/>
                </a:lnTo>
                <a:lnTo>
                  <a:pt x="324" y="983"/>
                </a:lnTo>
                <a:lnTo>
                  <a:pt x="328" y="980"/>
                </a:lnTo>
                <a:lnTo>
                  <a:pt x="333" y="976"/>
                </a:lnTo>
                <a:lnTo>
                  <a:pt x="338" y="967"/>
                </a:lnTo>
                <a:lnTo>
                  <a:pt x="338" y="964"/>
                </a:lnTo>
                <a:lnTo>
                  <a:pt x="338" y="964"/>
                </a:lnTo>
                <a:lnTo>
                  <a:pt x="340" y="960"/>
                </a:lnTo>
                <a:lnTo>
                  <a:pt x="340" y="960"/>
                </a:lnTo>
                <a:lnTo>
                  <a:pt x="362" y="936"/>
                </a:lnTo>
                <a:lnTo>
                  <a:pt x="386" y="914"/>
                </a:lnTo>
                <a:lnTo>
                  <a:pt x="411" y="893"/>
                </a:lnTo>
                <a:lnTo>
                  <a:pt x="439" y="875"/>
                </a:lnTo>
                <a:lnTo>
                  <a:pt x="439" y="875"/>
                </a:lnTo>
                <a:lnTo>
                  <a:pt x="437" y="882"/>
                </a:lnTo>
                <a:lnTo>
                  <a:pt x="432" y="890"/>
                </a:lnTo>
                <a:lnTo>
                  <a:pt x="421" y="907"/>
                </a:lnTo>
                <a:lnTo>
                  <a:pt x="407" y="922"/>
                </a:lnTo>
                <a:lnTo>
                  <a:pt x="394" y="935"/>
                </a:lnTo>
                <a:lnTo>
                  <a:pt x="394" y="935"/>
                </a:lnTo>
                <a:lnTo>
                  <a:pt x="396" y="939"/>
                </a:lnTo>
                <a:lnTo>
                  <a:pt x="396" y="942"/>
                </a:lnTo>
                <a:lnTo>
                  <a:pt x="392" y="949"/>
                </a:lnTo>
                <a:lnTo>
                  <a:pt x="392" y="949"/>
                </a:lnTo>
                <a:lnTo>
                  <a:pt x="379" y="964"/>
                </a:lnTo>
                <a:lnTo>
                  <a:pt x="366" y="981"/>
                </a:lnTo>
                <a:lnTo>
                  <a:pt x="354" y="1000"/>
                </a:lnTo>
                <a:lnTo>
                  <a:pt x="342" y="1019"/>
                </a:lnTo>
                <a:lnTo>
                  <a:pt x="342" y="1019"/>
                </a:lnTo>
                <a:lnTo>
                  <a:pt x="349" y="1015"/>
                </a:lnTo>
                <a:lnTo>
                  <a:pt x="355" y="1011"/>
                </a:lnTo>
                <a:lnTo>
                  <a:pt x="359" y="1005"/>
                </a:lnTo>
                <a:lnTo>
                  <a:pt x="363" y="1000"/>
                </a:lnTo>
                <a:lnTo>
                  <a:pt x="372" y="988"/>
                </a:lnTo>
                <a:lnTo>
                  <a:pt x="376" y="984"/>
                </a:lnTo>
                <a:lnTo>
                  <a:pt x="383" y="979"/>
                </a:lnTo>
                <a:lnTo>
                  <a:pt x="383" y="979"/>
                </a:lnTo>
                <a:lnTo>
                  <a:pt x="383" y="981"/>
                </a:lnTo>
                <a:lnTo>
                  <a:pt x="382" y="986"/>
                </a:lnTo>
                <a:lnTo>
                  <a:pt x="378" y="991"/>
                </a:lnTo>
                <a:lnTo>
                  <a:pt x="373" y="997"/>
                </a:lnTo>
                <a:lnTo>
                  <a:pt x="372" y="1001"/>
                </a:lnTo>
                <a:lnTo>
                  <a:pt x="372" y="1005"/>
                </a:lnTo>
                <a:lnTo>
                  <a:pt x="372" y="1005"/>
                </a:lnTo>
                <a:lnTo>
                  <a:pt x="371" y="1007"/>
                </a:lnTo>
                <a:lnTo>
                  <a:pt x="368" y="1008"/>
                </a:lnTo>
                <a:lnTo>
                  <a:pt x="362" y="1014"/>
                </a:lnTo>
                <a:lnTo>
                  <a:pt x="361" y="1015"/>
                </a:lnTo>
                <a:lnTo>
                  <a:pt x="361" y="1018"/>
                </a:lnTo>
                <a:lnTo>
                  <a:pt x="362" y="1019"/>
                </a:lnTo>
                <a:lnTo>
                  <a:pt x="366" y="1022"/>
                </a:lnTo>
                <a:lnTo>
                  <a:pt x="366" y="1022"/>
                </a:lnTo>
                <a:lnTo>
                  <a:pt x="380" y="1025"/>
                </a:lnTo>
                <a:lnTo>
                  <a:pt x="394" y="1026"/>
                </a:lnTo>
                <a:lnTo>
                  <a:pt x="421" y="1029"/>
                </a:lnTo>
                <a:lnTo>
                  <a:pt x="421" y="1029"/>
                </a:lnTo>
                <a:lnTo>
                  <a:pt x="424" y="1018"/>
                </a:lnTo>
                <a:lnTo>
                  <a:pt x="430" y="1007"/>
                </a:lnTo>
                <a:lnTo>
                  <a:pt x="437" y="997"/>
                </a:lnTo>
                <a:lnTo>
                  <a:pt x="444" y="987"/>
                </a:lnTo>
                <a:lnTo>
                  <a:pt x="459" y="970"/>
                </a:lnTo>
                <a:lnTo>
                  <a:pt x="465" y="963"/>
                </a:lnTo>
                <a:lnTo>
                  <a:pt x="466" y="957"/>
                </a:lnTo>
                <a:lnTo>
                  <a:pt x="466" y="957"/>
                </a:lnTo>
                <a:lnTo>
                  <a:pt x="479" y="939"/>
                </a:lnTo>
                <a:lnTo>
                  <a:pt x="493" y="921"/>
                </a:lnTo>
                <a:lnTo>
                  <a:pt x="507" y="903"/>
                </a:lnTo>
                <a:lnTo>
                  <a:pt x="514" y="893"/>
                </a:lnTo>
                <a:lnTo>
                  <a:pt x="519" y="880"/>
                </a:lnTo>
                <a:lnTo>
                  <a:pt x="519" y="880"/>
                </a:lnTo>
                <a:lnTo>
                  <a:pt x="500" y="893"/>
                </a:lnTo>
                <a:lnTo>
                  <a:pt x="482" y="905"/>
                </a:lnTo>
                <a:lnTo>
                  <a:pt x="463" y="918"/>
                </a:lnTo>
                <a:lnTo>
                  <a:pt x="446" y="932"/>
                </a:lnTo>
                <a:lnTo>
                  <a:pt x="414" y="960"/>
                </a:lnTo>
                <a:lnTo>
                  <a:pt x="385" y="988"/>
                </a:lnTo>
                <a:lnTo>
                  <a:pt x="385" y="988"/>
                </a:lnTo>
                <a:lnTo>
                  <a:pt x="396" y="972"/>
                </a:lnTo>
                <a:lnTo>
                  <a:pt x="407" y="956"/>
                </a:lnTo>
                <a:lnTo>
                  <a:pt x="420" y="942"/>
                </a:lnTo>
                <a:lnTo>
                  <a:pt x="435" y="928"/>
                </a:lnTo>
                <a:lnTo>
                  <a:pt x="451" y="915"/>
                </a:lnTo>
                <a:lnTo>
                  <a:pt x="467" y="903"/>
                </a:lnTo>
                <a:lnTo>
                  <a:pt x="503" y="880"/>
                </a:lnTo>
                <a:lnTo>
                  <a:pt x="503" y="880"/>
                </a:lnTo>
                <a:lnTo>
                  <a:pt x="480" y="875"/>
                </a:lnTo>
                <a:lnTo>
                  <a:pt x="458" y="870"/>
                </a:lnTo>
                <a:lnTo>
                  <a:pt x="434" y="868"/>
                </a:lnTo>
                <a:lnTo>
                  <a:pt x="408" y="868"/>
                </a:lnTo>
                <a:lnTo>
                  <a:pt x="359" y="865"/>
                </a:lnTo>
                <a:lnTo>
                  <a:pt x="335" y="862"/>
                </a:lnTo>
                <a:lnTo>
                  <a:pt x="313" y="859"/>
                </a:lnTo>
                <a:lnTo>
                  <a:pt x="313" y="859"/>
                </a:lnTo>
                <a:lnTo>
                  <a:pt x="307" y="872"/>
                </a:lnTo>
                <a:lnTo>
                  <a:pt x="297" y="887"/>
                </a:lnTo>
                <a:lnTo>
                  <a:pt x="278" y="914"/>
                </a:lnTo>
                <a:lnTo>
                  <a:pt x="278" y="914"/>
                </a:lnTo>
                <a:lnTo>
                  <a:pt x="252" y="952"/>
                </a:lnTo>
                <a:lnTo>
                  <a:pt x="240" y="973"/>
                </a:lnTo>
                <a:lnTo>
                  <a:pt x="234" y="983"/>
                </a:lnTo>
                <a:lnTo>
                  <a:pt x="231" y="993"/>
                </a:lnTo>
                <a:lnTo>
                  <a:pt x="231" y="993"/>
                </a:lnTo>
                <a:close/>
                <a:moveTo>
                  <a:pt x="992" y="986"/>
                </a:moveTo>
                <a:lnTo>
                  <a:pt x="992" y="986"/>
                </a:lnTo>
                <a:lnTo>
                  <a:pt x="1021" y="956"/>
                </a:lnTo>
                <a:lnTo>
                  <a:pt x="1037" y="942"/>
                </a:lnTo>
                <a:lnTo>
                  <a:pt x="1053" y="928"/>
                </a:lnTo>
                <a:lnTo>
                  <a:pt x="1070" y="914"/>
                </a:lnTo>
                <a:lnTo>
                  <a:pt x="1089" y="901"/>
                </a:lnTo>
                <a:lnTo>
                  <a:pt x="1110" y="890"/>
                </a:lnTo>
                <a:lnTo>
                  <a:pt x="1131" y="879"/>
                </a:lnTo>
                <a:lnTo>
                  <a:pt x="1131" y="879"/>
                </a:lnTo>
                <a:lnTo>
                  <a:pt x="1129" y="890"/>
                </a:lnTo>
                <a:lnTo>
                  <a:pt x="1127" y="901"/>
                </a:lnTo>
                <a:lnTo>
                  <a:pt x="1122" y="911"/>
                </a:lnTo>
                <a:lnTo>
                  <a:pt x="1115" y="921"/>
                </a:lnTo>
                <a:lnTo>
                  <a:pt x="1108" y="931"/>
                </a:lnTo>
                <a:lnTo>
                  <a:pt x="1101" y="938"/>
                </a:lnTo>
                <a:lnTo>
                  <a:pt x="1090" y="950"/>
                </a:lnTo>
                <a:lnTo>
                  <a:pt x="1093" y="949"/>
                </a:lnTo>
                <a:lnTo>
                  <a:pt x="1090" y="950"/>
                </a:lnTo>
                <a:lnTo>
                  <a:pt x="1090" y="950"/>
                </a:lnTo>
                <a:lnTo>
                  <a:pt x="1075" y="973"/>
                </a:lnTo>
                <a:lnTo>
                  <a:pt x="1056" y="998"/>
                </a:lnTo>
                <a:lnTo>
                  <a:pt x="1039" y="1022"/>
                </a:lnTo>
                <a:lnTo>
                  <a:pt x="1024" y="1046"/>
                </a:lnTo>
                <a:lnTo>
                  <a:pt x="1024" y="1046"/>
                </a:lnTo>
                <a:lnTo>
                  <a:pt x="1032" y="1045"/>
                </a:lnTo>
                <a:lnTo>
                  <a:pt x="1037" y="1043"/>
                </a:lnTo>
                <a:lnTo>
                  <a:pt x="1037" y="1042"/>
                </a:lnTo>
                <a:lnTo>
                  <a:pt x="1035" y="1042"/>
                </a:lnTo>
                <a:lnTo>
                  <a:pt x="1030" y="1043"/>
                </a:lnTo>
                <a:lnTo>
                  <a:pt x="1030" y="1043"/>
                </a:lnTo>
                <a:lnTo>
                  <a:pt x="1042" y="1032"/>
                </a:lnTo>
                <a:lnTo>
                  <a:pt x="1053" y="1019"/>
                </a:lnTo>
                <a:lnTo>
                  <a:pt x="1065" y="1007"/>
                </a:lnTo>
                <a:lnTo>
                  <a:pt x="1070" y="1002"/>
                </a:lnTo>
                <a:lnTo>
                  <a:pt x="1077" y="998"/>
                </a:lnTo>
                <a:lnTo>
                  <a:pt x="1082" y="994"/>
                </a:lnTo>
                <a:lnTo>
                  <a:pt x="1083" y="991"/>
                </a:lnTo>
                <a:lnTo>
                  <a:pt x="1083" y="991"/>
                </a:lnTo>
                <a:lnTo>
                  <a:pt x="1084" y="988"/>
                </a:lnTo>
                <a:lnTo>
                  <a:pt x="1084" y="986"/>
                </a:lnTo>
                <a:lnTo>
                  <a:pt x="1084" y="986"/>
                </a:lnTo>
                <a:lnTo>
                  <a:pt x="1094" y="974"/>
                </a:lnTo>
                <a:lnTo>
                  <a:pt x="1104" y="964"/>
                </a:lnTo>
                <a:lnTo>
                  <a:pt x="1125" y="943"/>
                </a:lnTo>
                <a:lnTo>
                  <a:pt x="1125" y="943"/>
                </a:lnTo>
                <a:lnTo>
                  <a:pt x="1143" y="927"/>
                </a:lnTo>
                <a:lnTo>
                  <a:pt x="1164" y="908"/>
                </a:lnTo>
                <a:lnTo>
                  <a:pt x="1176" y="900"/>
                </a:lnTo>
                <a:lnTo>
                  <a:pt x="1187" y="891"/>
                </a:lnTo>
                <a:lnTo>
                  <a:pt x="1200" y="886"/>
                </a:lnTo>
                <a:lnTo>
                  <a:pt x="1212" y="879"/>
                </a:lnTo>
                <a:lnTo>
                  <a:pt x="1212" y="879"/>
                </a:lnTo>
                <a:lnTo>
                  <a:pt x="1209" y="887"/>
                </a:lnTo>
                <a:lnTo>
                  <a:pt x="1205" y="896"/>
                </a:lnTo>
                <a:lnTo>
                  <a:pt x="1193" y="911"/>
                </a:lnTo>
                <a:lnTo>
                  <a:pt x="1181" y="924"/>
                </a:lnTo>
                <a:lnTo>
                  <a:pt x="1177" y="927"/>
                </a:lnTo>
                <a:lnTo>
                  <a:pt x="1174" y="927"/>
                </a:lnTo>
                <a:lnTo>
                  <a:pt x="1174" y="927"/>
                </a:lnTo>
                <a:lnTo>
                  <a:pt x="1173" y="927"/>
                </a:lnTo>
                <a:lnTo>
                  <a:pt x="1170" y="927"/>
                </a:lnTo>
                <a:lnTo>
                  <a:pt x="1167" y="929"/>
                </a:lnTo>
                <a:lnTo>
                  <a:pt x="1166" y="934"/>
                </a:lnTo>
                <a:lnTo>
                  <a:pt x="1166" y="938"/>
                </a:lnTo>
                <a:lnTo>
                  <a:pt x="1172" y="939"/>
                </a:lnTo>
                <a:lnTo>
                  <a:pt x="1172" y="939"/>
                </a:lnTo>
                <a:lnTo>
                  <a:pt x="1143" y="972"/>
                </a:lnTo>
                <a:lnTo>
                  <a:pt x="1131" y="988"/>
                </a:lnTo>
                <a:lnTo>
                  <a:pt x="1120" y="1007"/>
                </a:lnTo>
                <a:lnTo>
                  <a:pt x="1186" y="942"/>
                </a:lnTo>
                <a:lnTo>
                  <a:pt x="1186" y="942"/>
                </a:lnTo>
                <a:lnTo>
                  <a:pt x="1204" y="925"/>
                </a:lnTo>
                <a:lnTo>
                  <a:pt x="1225" y="907"/>
                </a:lnTo>
                <a:lnTo>
                  <a:pt x="1247" y="891"/>
                </a:lnTo>
                <a:lnTo>
                  <a:pt x="1259" y="886"/>
                </a:lnTo>
                <a:lnTo>
                  <a:pt x="1270" y="880"/>
                </a:lnTo>
                <a:lnTo>
                  <a:pt x="1270" y="880"/>
                </a:lnTo>
                <a:lnTo>
                  <a:pt x="1274" y="882"/>
                </a:lnTo>
                <a:lnTo>
                  <a:pt x="1278" y="883"/>
                </a:lnTo>
                <a:lnTo>
                  <a:pt x="1281" y="886"/>
                </a:lnTo>
                <a:lnTo>
                  <a:pt x="1281" y="887"/>
                </a:lnTo>
                <a:lnTo>
                  <a:pt x="1281" y="889"/>
                </a:lnTo>
                <a:lnTo>
                  <a:pt x="1198" y="1004"/>
                </a:lnTo>
                <a:lnTo>
                  <a:pt x="1198" y="1004"/>
                </a:lnTo>
                <a:lnTo>
                  <a:pt x="1214" y="986"/>
                </a:lnTo>
                <a:lnTo>
                  <a:pt x="1231" y="969"/>
                </a:lnTo>
                <a:lnTo>
                  <a:pt x="1247" y="953"/>
                </a:lnTo>
                <a:lnTo>
                  <a:pt x="1264" y="938"/>
                </a:lnTo>
                <a:lnTo>
                  <a:pt x="1283" y="922"/>
                </a:lnTo>
                <a:lnTo>
                  <a:pt x="1301" y="908"/>
                </a:lnTo>
                <a:lnTo>
                  <a:pt x="1319" y="896"/>
                </a:lnTo>
                <a:lnTo>
                  <a:pt x="1339" y="883"/>
                </a:lnTo>
                <a:lnTo>
                  <a:pt x="1339" y="883"/>
                </a:lnTo>
                <a:lnTo>
                  <a:pt x="1342" y="883"/>
                </a:lnTo>
                <a:lnTo>
                  <a:pt x="1343" y="883"/>
                </a:lnTo>
                <a:lnTo>
                  <a:pt x="1344" y="884"/>
                </a:lnTo>
                <a:lnTo>
                  <a:pt x="1346" y="887"/>
                </a:lnTo>
                <a:lnTo>
                  <a:pt x="1347" y="893"/>
                </a:lnTo>
                <a:lnTo>
                  <a:pt x="1347" y="896"/>
                </a:lnTo>
                <a:lnTo>
                  <a:pt x="1285" y="991"/>
                </a:lnTo>
                <a:lnTo>
                  <a:pt x="1285" y="991"/>
                </a:lnTo>
                <a:lnTo>
                  <a:pt x="1315" y="963"/>
                </a:lnTo>
                <a:lnTo>
                  <a:pt x="1344" y="935"/>
                </a:lnTo>
                <a:lnTo>
                  <a:pt x="1377" y="907"/>
                </a:lnTo>
                <a:lnTo>
                  <a:pt x="1394" y="894"/>
                </a:lnTo>
                <a:lnTo>
                  <a:pt x="1410" y="882"/>
                </a:lnTo>
                <a:lnTo>
                  <a:pt x="1410" y="882"/>
                </a:lnTo>
                <a:lnTo>
                  <a:pt x="1367" y="879"/>
                </a:lnTo>
                <a:lnTo>
                  <a:pt x="1323" y="877"/>
                </a:lnTo>
                <a:lnTo>
                  <a:pt x="1235" y="877"/>
                </a:lnTo>
                <a:lnTo>
                  <a:pt x="1149" y="877"/>
                </a:lnTo>
                <a:lnTo>
                  <a:pt x="1107" y="877"/>
                </a:lnTo>
                <a:lnTo>
                  <a:pt x="1065" y="877"/>
                </a:lnTo>
                <a:lnTo>
                  <a:pt x="1065" y="877"/>
                </a:lnTo>
                <a:lnTo>
                  <a:pt x="1059" y="889"/>
                </a:lnTo>
                <a:lnTo>
                  <a:pt x="1052" y="900"/>
                </a:lnTo>
                <a:lnTo>
                  <a:pt x="1035" y="922"/>
                </a:lnTo>
                <a:lnTo>
                  <a:pt x="1032" y="925"/>
                </a:lnTo>
                <a:lnTo>
                  <a:pt x="1032" y="925"/>
                </a:lnTo>
                <a:lnTo>
                  <a:pt x="1024" y="941"/>
                </a:lnTo>
                <a:lnTo>
                  <a:pt x="1013" y="956"/>
                </a:lnTo>
                <a:lnTo>
                  <a:pt x="992" y="986"/>
                </a:lnTo>
                <a:lnTo>
                  <a:pt x="992" y="986"/>
                </a:lnTo>
                <a:close/>
                <a:moveTo>
                  <a:pt x="1617" y="898"/>
                </a:moveTo>
                <a:lnTo>
                  <a:pt x="1617" y="898"/>
                </a:lnTo>
                <a:lnTo>
                  <a:pt x="1593" y="917"/>
                </a:lnTo>
                <a:lnTo>
                  <a:pt x="1571" y="935"/>
                </a:lnTo>
                <a:lnTo>
                  <a:pt x="1548" y="953"/>
                </a:lnTo>
                <a:lnTo>
                  <a:pt x="1527" y="974"/>
                </a:lnTo>
                <a:lnTo>
                  <a:pt x="1507" y="994"/>
                </a:lnTo>
                <a:lnTo>
                  <a:pt x="1488" y="1016"/>
                </a:lnTo>
                <a:lnTo>
                  <a:pt x="1469" y="1039"/>
                </a:lnTo>
                <a:lnTo>
                  <a:pt x="1451" y="1063"/>
                </a:lnTo>
                <a:lnTo>
                  <a:pt x="1451" y="1063"/>
                </a:lnTo>
                <a:lnTo>
                  <a:pt x="1509" y="1066"/>
                </a:lnTo>
                <a:lnTo>
                  <a:pt x="1535" y="1067"/>
                </a:lnTo>
                <a:lnTo>
                  <a:pt x="1562" y="1066"/>
                </a:lnTo>
                <a:lnTo>
                  <a:pt x="1562" y="1066"/>
                </a:lnTo>
                <a:lnTo>
                  <a:pt x="1594" y="1026"/>
                </a:lnTo>
                <a:lnTo>
                  <a:pt x="1628" y="987"/>
                </a:lnTo>
                <a:lnTo>
                  <a:pt x="1645" y="967"/>
                </a:lnTo>
                <a:lnTo>
                  <a:pt x="1661" y="946"/>
                </a:lnTo>
                <a:lnTo>
                  <a:pt x="1675" y="925"/>
                </a:lnTo>
                <a:lnTo>
                  <a:pt x="1687" y="904"/>
                </a:lnTo>
                <a:lnTo>
                  <a:pt x="1687" y="904"/>
                </a:lnTo>
                <a:lnTo>
                  <a:pt x="1663" y="920"/>
                </a:lnTo>
                <a:lnTo>
                  <a:pt x="1639" y="936"/>
                </a:lnTo>
                <a:lnTo>
                  <a:pt x="1616" y="953"/>
                </a:lnTo>
                <a:lnTo>
                  <a:pt x="1594" y="973"/>
                </a:lnTo>
                <a:lnTo>
                  <a:pt x="1572" y="993"/>
                </a:lnTo>
                <a:lnTo>
                  <a:pt x="1552" y="1012"/>
                </a:lnTo>
                <a:lnTo>
                  <a:pt x="1533" y="1033"/>
                </a:lnTo>
                <a:lnTo>
                  <a:pt x="1513" y="1054"/>
                </a:lnTo>
                <a:lnTo>
                  <a:pt x="1513" y="1054"/>
                </a:lnTo>
                <a:lnTo>
                  <a:pt x="1541" y="1015"/>
                </a:lnTo>
                <a:lnTo>
                  <a:pt x="1571" y="974"/>
                </a:lnTo>
                <a:lnTo>
                  <a:pt x="1602" y="934"/>
                </a:lnTo>
                <a:lnTo>
                  <a:pt x="1632" y="891"/>
                </a:lnTo>
                <a:lnTo>
                  <a:pt x="1632" y="891"/>
                </a:lnTo>
                <a:lnTo>
                  <a:pt x="1617" y="898"/>
                </a:lnTo>
                <a:lnTo>
                  <a:pt x="1617" y="898"/>
                </a:lnTo>
                <a:close/>
                <a:moveTo>
                  <a:pt x="2529" y="905"/>
                </a:moveTo>
                <a:lnTo>
                  <a:pt x="2529" y="905"/>
                </a:lnTo>
                <a:lnTo>
                  <a:pt x="2512" y="918"/>
                </a:lnTo>
                <a:lnTo>
                  <a:pt x="2495" y="931"/>
                </a:lnTo>
                <a:lnTo>
                  <a:pt x="2480" y="945"/>
                </a:lnTo>
                <a:lnTo>
                  <a:pt x="2464" y="959"/>
                </a:lnTo>
                <a:lnTo>
                  <a:pt x="2436" y="988"/>
                </a:lnTo>
                <a:lnTo>
                  <a:pt x="2422" y="1001"/>
                </a:lnTo>
                <a:lnTo>
                  <a:pt x="2407" y="1014"/>
                </a:lnTo>
                <a:lnTo>
                  <a:pt x="2407" y="1014"/>
                </a:lnTo>
                <a:lnTo>
                  <a:pt x="2393" y="1028"/>
                </a:lnTo>
                <a:lnTo>
                  <a:pt x="2380" y="1045"/>
                </a:lnTo>
                <a:lnTo>
                  <a:pt x="2369" y="1061"/>
                </a:lnTo>
                <a:lnTo>
                  <a:pt x="2356" y="1077"/>
                </a:lnTo>
                <a:lnTo>
                  <a:pt x="2356" y="1077"/>
                </a:lnTo>
                <a:lnTo>
                  <a:pt x="2388" y="1077"/>
                </a:lnTo>
                <a:lnTo>
                  <a:pt x="2419" y="1077"/>
                </a:lnTo>
                <a:lnTo>
                  <a:pt x="2480" y="1074"/>
                </a:lnTo>
                <a:lnTo>
                  <a:pt x="2480" y="1074"/>
                </a:lnTo>
                <a:lnTo>
                  <a:pt x="2498" y="1046"/>
                </a:lnTo>
                <a:lnTo>
                  <a:pt x="2518" y="1019"/>
                </a:lnTo>
                <a:lnTo>
                  <a:pt x="2557" y="966"/>
                </a:lnTo>
                <a:lnTo>
                  <a:pt x="2560" y="964"/>
                </a:lnTo>
                <a:lnTo>
                  <a:pt x="2563" y="962"/>
                </a:lnTo>
                <a:lnTo>
                  <a:pt x="2564" y="960"/>
                </a:lnTo>
                <a:lnTo>
                  <a:pt x="2567" y="957"/>
                </a:lnTo>
                <a:lnTo>
                  <a:pt x="2567" y="957"/>
                </a:lnTo>
                <a:lnTo>
                  <a:pt x="2568" y="953"/>
                </a:lnTo>
                <a:lnTo>
                  <a:pt x="2570" y="952"/>
                </a:lnTo>
                <a:lnTo>
                  <a:pt x="2571" y="952"/>
                </a:lnTo>
                <a:lnTo>
                  <a:pt x="2571" y="952"/>
                </a:lnTo>
                <a:lnTo>
                  <a:pt x="2573" y="948"/>
                </a:lnTo>
                <a:lnTo>
                  <a:pt x="2573" y="948"/>
                </a:lnTo>
                <a:lnTo>
                  <a:pt x="2575" y="942"/>
                </a:lnTo>
                <a:lnTo>
                  <a:pt x="2581" y="938"/>
                </a:lnTo>
                <a:lnTo>
                  <a:pt x="2585" y="935"/>
                </a:lnTo>
                <a:lnTo>
                  <a:pt x="2591" y="932"/>
                </a:lnTo>
                <a:lnTo>
                  <a:pt x="2591" y="932"/>
                </a:lnTo>
                <a:lnTo>
                  <a:pt x="2591" y="931"/>
                </a:lnTo>
                <a:lnTo>
                  <a:pt x="2591" y="928"/>
                </a:lnTo>
                <a:lnTo>
                  <a:pt x="2592" y="924"/>
                </a:lnTo>
                <a:lnTo>
                  <a:pt x="2592" y="920"/>
                </a:lnTo>
                <a:lnTo>
                  <a:pt x="2591" y="920"/>
                </a:lnTo>
                <a:lnTo>
                  <a:pt x="2589" y="921"/>
                </a:lnTo>
                <a:lnTo>
                  <a:pt x="2589" y="921"/>
                </a:lnTo>
                <a:lnTo>
                  <a:pt x="2554" y="949"/>
                </a:lnTo>
                <a:lnTo>
                  <a:pt x="2519" y="979"/>
                </a:lnTo>
                <a:lnTo>
                  <a:pt x="2487" y="1011"/>
                </a:lnTo>
                <a:lnTo>
                  <a:pt x="2456" y="1043"/>
                </a:lnTo>
                <a:lnTo>
                  <a:pt x="2456" y="1043"/>
                </a:lnTo>
                <a:lnTo>
                  <a:pt x="2450" y="1052"/>
                </a:lnTo>
                <a:lnTo>
                  <a:pt x="2445" y="1060"/>
                </a:lnTo>
                <a:lnTo>
                  <a:pt x="2440" y="1064"/>
                </a:lnTo>
                <a:lnTo>
                  <a:pt x="2436" y="1067"/>
                </a:lnTo>
                <a:lnTo>
                  <a:pt x="2431" y="1068"/>
                </a:lnTo>
                <a:lnTo>
                  <a:pt x="2424" y="1068"/>
                </a:lnTo>
                <a:lnTo>
                  <a:pt x="2424" y="1068"/>
                </a:lnTo>
                <a:lnTo>
                  <a:pt x="2443" y="1035"/>
                </a:lnTo>
                <a:lnTo>
                  <a:pt x="2464" y="1002"/>
                </a:lnTo>
                <a:lnTo>
                  <a:pt x="2487" y="972"/>
                </a:lnTo>
                <a:lnTo>
                  <a:pt x="2508" y="942"/>
                </a:lnTo>
                <a:lnTo>
                  <a:pt x="2508" y="942"/>
                </a:lnTo>
                <a:lnTo>
                  <a:pt x="2509" y="938"/>
                </a:lnTo>
                <a:lnTo>
                  <a:pt x="2512" y="934"/>
                </a:lnTo>
                <a:lnTo>
                  <a:pt x="2519" y="927"/>
                </a:lnTo>
                <a:lnTo>
                  <a:pt x="2522" y="924"/>
                </a:lnTo>
                <a:lnTo>
                  <a:pt x="2526" y="920"/>
                </a:lnTo>
                <a:lnTo>
                  <a:pt x="2528" y="912"/>
                </a:lnTo>
                <a:lnTo>
                  <a:pt x="2529" y="905"/>
                </a:lnTo>
                <a:lnTo>
                  <a:pt x="2529" y="905"/>
                </a:lnTo>
                <a:close/>
                <a:moveTo>
                  <a:pt x="2329" y="969"/>
                </a:moveTo>
                <a:lnTo>
                  <a:pt x="2332" y="964"/>
                </a:lnTo>
                <a:lnTo>
                  <a:pt x="2334" y="962"/>
                </a:lnTo>
                <a:lnTo>
                  <a:pt x="2336" y="957"/>
                </a:lnTo>
                <a:lnTo>
                  <a:pt x="2336" y="957"/>
                </a:lnTo>
                <a:lnTo>
                  <a:pt x="2338" y="953"/>
                </a:lnTo>
                <a:lnTo>
                  <a:pt x="2339" y="952"/>
                </a:lnTo>
                <a:lnTo>
                  <a:pt x="2341" y="950"/>
                </a:lnTo>
                <a:lnTo>
                  <a:pt x="2341" y="950"/>
                </a:lnTo>
                <a:lnTo>
                  <a:pt x="2345" y="945"/>
                </a:lnTo>
                <a:lnTo>
                  <a:pt x="2350" y="939"/>
                </a:lnTo>
                <a:lnTo>
                  <a:pt x="2352" y="936"/>
                </a:lnTo>
                <a:lnTo>
                  <a:pt x="2353" y="932"/>
                </a:lnTo>
                <a:lnTo>
                  <a:pt x="2355" y="929"/>
                </a:lnTo>
                <a:lnTo>
                  <a:pt x="2353" y="927"/>
                </a:lnTo>
                <a:lnTo>
                  <a:pt x="2353" y="927"/>
                </a:lnTo>
                <a:lnTo>
                  <a:pt x="2314" y="962"/>
                </a:lnTo>
                <a:lnTo>
                  <a:pt x="2277" y="1000"/>
                </a:lnTo>
                <a:lnTo>
                  <a:pt x="2242" y="1039"/>
                </a:lnTo>
                <a:lnTo>
                  <a:pt x="2209" y="1081"/>
                </a:lnTo>
                <a:lnTo>
                  <a:pt x="2343" y="1077"/>
                </a:lnTo>
                <a:lnTo>
                  <a:pt x="2343" y="1077"/>
                </a:lnTo>
                <a:lnTo>
                  <a:pt x="2358" y="1050"/>
                </a:lnTo>
                <a:lnTo>
                  <a:pt x="2372" y="1026"/>
                </a:lnTo>
                <a:lnTo>
                  <a:pt x="2387" y="1004"/>
                </a:lnTo>
                <a:lnTo>
                  <a:pt x="2402" y="984"/>
                </a:lnTo>
                <a:lnTo>
                  <a:pt x="2405" y="984"/>
                </a:lnTo>
                <a:lnTo>
                  <a:pt x="2418" y="969"/>
                </a:lnTo>
                <a:lnTo>
                  <a:pt x="2418" y="969"/>
                </a:lnTo>
                <a:lnTo>
                  <a:pt x="2418" y="964"/>
                </a:lnTo>
                <a:lnTo>
                  <a:pt x="2418" y="964"/>
                </a:lnTo>
                <a:lnTo>
                  <a:pt x="2425" y="956"/>
                </a:lnTo>
                <a:lnTo>
                  <a:pt x="2429" y="950"/>
                </a:lnTo>
                <a:lnTo>
                  <a:pt x="2433" y="946"/>
                </a:lnTo>
                <a:lnTo>
                  <a:pt x="2433" y="946"/>
                </a:lnTo>
                <a:lnTo>
                  <a:pt x="2433" y="950"/>
                </a:lnTo>
                <a:lnTo>
                  <a:pt x="2432" y="952"/>
                </a:lnTo>
                <a:lnTo>
                  <a:pt x="2431" y="955"/>
                </a:lnTo>
                <a:lnTo>
                  <a:pt x="2429" y="957"/>
                </a:lnTo>
                <a:lnTo>
                  <a:pt x="2429" y="957"/>
                </a:lnTo>
                <a:lnTo>
                  <a:pt x="2432" y="957"/>
                </a:lnTo>
                <a:lnTo>
                  <a:pt x="2435" y="956"/>
                </a:lnTo>
                <a:lnTo>
                  <a:pt x="2436" y="953"/>
                </a:lnTo>
                <a:lnTo>
                  <a:pt x="2438" y="950"/>
                </a:lnTo>
                <a:lnTo>
                  <a:pt x="2438" y="950"/>
                </a:lnTo>
                <a:lnTo>
                  <a:pt x="2439" y="943"/>
                </a:lnTo>
                <a:lnTo>
                  <a:pt x="2442" y="936"/>
                </a:lnTo>
                <a:lnTo>
                  <a:pt x="2446" y="929"/>
                </a:lnTo>
                <a:lnTo>
                  <a:pt x="2449" y="921"/>
                </a:lnTo>
                <a:lnTo>
                  <a:pt x="2449" y="921"/>
                </a:lnTo>
                <a:lnTo>
                  <a:pt x="2402" y="956"/>
                </a:lnTo>
                <a:lnTo>
                  <a:pt x="2356" y="993"/>
                </a:lnTo>
                <a:lnTo>
                  <a:pt x="2334" y="1011"/>
                </a:lnTo>
                <a:lnTo>
                  <a:pt x="2311" y="1031"/>
                </a:lnTo>
                <a:lnTo>
                  <a:pt x="2291" y="1052"/>
                </a:lnTo>
                <a:lnTo>
                  <a:pt x="2272" y="1073"/>
                </a:lnTo>
                <a:lnTo>
                  <a:pt x="2272" y="1073"/>
                </a:lnTo>
                <a:lnTo>
                  <a:pt x="2270" y="1074"/>
                </a:lnTo>
                <a:lnTo>
                  <a:pt x="2270" y="1073"/>
                </a:lnTo>
                <a:lnTo>
                  <a:pt x="2269" y="1068"/>
                </a:lnTo>
                <a:lnTo>
                  <a:pt x="2268" y="1064"/>
                </a:lnTo>
                <a:lnTo>
                  <a:pt x="2269" y="1060"/>
                </a:lnTo>
                <a:lnTo>
                  <a:pt x="2269" y="1060"/>
                </a:lnTo>
                <a:lnTo>
                  <a:pt x="2282" y="1036"/>
                </a:lnTo>
                <a:lnTo>
                  <a:pt x="2296" y="1014"/>
                </a:lnTo>
                <a:lnTo>
                  <a:pt x="2327" y="970"/>
                </a:lnTo>
                <a:lnTo>
                  <a:pt x="2329" y="969"/>
                </a:lnTo>
                <a:close/>
                <a:moveTo>
                  <a:pt x="1899" y="1078"/>
                </a:moveTo>
                <a:lnTo>
                  <a:pt x="1899" y="1078"/>
                </a:lnTo>
                <a:lnTo>
                  <a:pt x="1904" y="1078"/>
                </a:lnTo>
                <a:lnTo>
                  <a:pt x="1908" y="1075"/>
                </a:lnTo>
                <a:lnTo>
                  <a:pt x="1911" y="1074"/>
                </a:lnTo>
                <a:lnTo>
                  <a:pt x="1912" y="1071"/>
                </a:lnTo>
                <a:lnTo>
                  <a:pt x="1916" y="1066"/>
                </a:lnTo>
                <a:lnTo>
                  <a:pt x="1918" y="1064"/>
                </a:lnTo>
                <a:lnTo>
                  <a:pt x="1919" y="1064"/>
                </a:lnTo>
                <a:lnTo>
                  <a:pt x="1919" y="1064"/>
                </a:lnTo>
                <a:lnTo>
                  <a:pt x="1922" y="1066"/>
                </a:lnTo>
                <a:lnTo>
                  <a:pt x="1923" y="1067"/>
                </a:lnTo>
                <a:lnTo>
                  <a:pt x="1923" y="1068"/>
                </a:lnTo>
                <a:lnTo>
                  <a:pt x="1922" y="1071"/>
                </a:lnTo>
                <a:lnTo>
                  <a:pt x="1912" y="1080"/>
                </a:lnTo>
                <a:lnTo>
                  <a:pt x="1912" y="1080"/>
                </a:lnTo>
                <a:lnTo>
                  <a:pt x="1919" y="1078"/>
                </a:lnTo>
                <a:lnTo>
                  <a:pt x="1926" y="1080"/>
                </a:lnTo>
                <a:lnTo>
                  <a:pt x="1942" y="1081"/>
                </a:lnTo>
                <a:lnTo>
                  <a:pt x="1954" y="1081"/>
                </a:lnTo>
                <a:lnTo>
                  <a:pt x="1960" y="1080"/>
                </a:lnTo>
                <a:lnTo>
                  <a:pt x="1963" y="1078"/>
                </a:lnTo>
                <a:lnTo>
                  <a:pt x="1963" y="1078"/>
                </a:lnTo>
                <a:lnTo>
                  <a:pt x="2032" y="994"/>
                </a:lnTo>
                <a:lnTo>
                  <a:pt x="2067" y="953"/>
                </a:lnTo>
                <a:lnTo>
                  <a:pt x="2099" y="910"/>
                </a:lnTo>
                <a:lnTo>
                  <a:pt x="2099" y="910"/>
                </a:lnTo>
                <a:lnTo>
                  <a:pt x="2084" y="915"/>
                </a:lnTo>
                <a:lnTo>
                  <a:pt x="2076" y="918"/>
                </a:lnTo>
                <a:lnTo>
                  <a:pt x="2071" y="922"/>
                </a:lnTo>
                <a:lnTo>
                  <a:pt x="1923" y="1057"/>
                </a:lnTo>
                <a:lnTo>
                  <a:pt x="1923" y="1057"/>
                </a:lnTo>
                <a:lnTo>
                  <a:pt x="1958" y="1018"/>
                </a:lnTo>
                <a:lnTo>
                  <a:pt x="1995" y="979"/>
                </a:lnTo>
                <a:lnTo>
                  <a:pt x="2034" y="942"/>
                </a:lnTo>
                <a:lnTo>
                  <a:pt x="2055" y="925"/>
                </a:lnTo>
                <a:lnTo>
                  <a:pt x="2075" y="908"/>
                </a:lnTo>
                <a:lnTo>
                  <a:pt x="2075" y="908"/>
                </a:lnTo>
                <a:lnTo>
                  <a:pt x="2064" y="905"/>
                </a:lnTo>
                <a:lnTo>
                  <a:pt x="2053" y="904"/>
                </a:lnTo>
                <a:lnTo>
                  <a:pt x="2029" y="905"/>
                </a:lnTo>
                <a:lnTo>
                  <a:pt x="2029" y="905"/>
                </a:lnTo>
                <a:lnTo>
                  <a:pt x="2023" y="915"/>
                </a:lnTo>
                <a:lnTo>
                  <a:pt x="2016" y="924"/>
                </a:lnTo>
                <a:lnTo>
                  <a:pt x="2010" y="932"/>
                </a:lnTo>
                <a:lnTo>
                  <a:pt x="2005" y="941"/>
                </a:lnTo>
                <a:lnTo>
                  <a:pt x="2003" y="943"/>
                </a:lnTo>
                <a:lnTo>
                  <a:pt x="2003" y="943"/>
                </a:lnTo>
                <a:lnTo>
                  <a:pt x="1978" y="977"/>
                </a:lnTo>
                <a:lnTo>
                  <a:pt x="1951" y="1009"/>
                </a:lnTo>
                <a:lnTo>
                  <a:pt x="1925" y="1043"/>
                </a:lnTo>
                <a:lnTo>
                  <a:pt x="1899" y="1078"/>
                </a:lnTo>
                <a:lnTo>
                  <a:pt x="1899" y="1078"/>
                </a:lnTo>
                <a:close/>
                <a:moveTo>
                  <a:pt x="248" y="839"/>
                </a:moveTo>
                <a:lnTo>
                  <a:pt x="248" y="839"/>
                </a:lnTo>
                <a:lnTo>
                  <a:pt x="243" y="858"/>
                </a:lnTo>
                <a:lnTo>
                  <a:pt x="234" y="877"/>
                </a:lnTo>
                <a:lnTo>
                  <a:pt x="224" y="894"/>
                </a:lnTo>
                <a:lnTo>
                  <a:pt x="213" y="912"/>
                </a:lnTo>
                <a:lnTo>
                  <a:pt x="191" y="945"/>
                </a:lnTo>
                <a:lnTo>
                  <a:pt x="168" y="977"/>
                </a:lnTo>
                <a:lnTo>
                  <a:pt x="168" y="977"/>
                </a:lnTo>
                <a:lnTo>
                  <a:pt x="177" y="970"/>
                </a:lnTo>
                <a:lnTo>
                  <a:pt x="184" y="963"/>
                </a:lnTo>
                <a:lnTo>
                  <a:pt x="189" y="956"/>
                </a:lnTo>
                <a:lnTo>
                  <a:pt x="198" y="949"/>
                </a:lnTo>
                <a:lnTo>
                  <a:pt x="203" y="943"/>
                </a:lnTo>
                <a:lnTo>
                  <a:pt x="203" y="943"/>
                </a:lnTo>
                <a:lnTo>
                  <a:pt x="203" y="945"/>
                </a:lnTo>
                <a:lnTo>
                  <a:pt x="203" y="948"/>
                </a:lnTo>
                <a:lnTo>
                  <a:pt x="200" y="949"/>
                </a:lnTo>
                <a:lnTo>
                  <a:pt x="198" y="949"/>
                </a:lnTo>
                <a:lnTo>
                  <a:pt x="198" y="949"/>
                </a:lnTo>
                <a:lnTo>
                  <a:pt x="196" y="955"/>
                </a:lnTo>
                <a:lnTo>
                  <a:pt x="193" y="960"/>
                </a:lnTo>
                <a:lnTo>
                  <a:pt x="188" y="970"/>
                </a:lnTo>
                <a:lnTo>
                  <a:pt x="170" y="987"/>
                </a:lnTo>
                <a:lnTo>
                  <a:pt x="170" y="987"/>
                </a:lnTo>
                <a:lnTo>
                  <a:pt x="181" y="991"/>
                </a:lnTo>
                <a:lnTo>
                  <a:pt x="193" y="995"/>
                </a:lnTo>
                <a:lnTo>
                  <a:pt x="202" y="995"/>
                </a:lnTo>
                <a:lnTo>
                  <a:pt x="206" y="995"/>
                </a:lnTo>
                <a:lnTo>
                  <a:pt x="208" y="994"/>
                </a:lnTo>
                <a:lnTo>
                  <a:pt x="208" y="994"/>
                </a:lnTo>
                <a:lnTo>
                  <a:pt x="229" y="963"/>
                </a:lnTo>
                <a:lnTo>
                  <a:pt x="250" y="932"/>
                </a:lnTo>
                <a:lnTo>
                  <a:pt x="293" y="875"/>
                </a:lnTo>
                <a:lnTo>
                  <a:pt x="293" y="875"/>
                </a:lnTo>
                <a:lnTo>
                  <a:pt x="271" y="891"/>
                </a:lnTo>
                <a:lnTo>
                  <a:pt x="250" y="910"/>
                </a:lnTo>
                <a:lnTo>
                  <a:pt x="229" y="929"/>
                </a:lnTo>
                <a:lnTo>
                  <a:pt x="209" y="948"/>
                </a:lnTo>
                <a:lnTo>
                  <a:pt x="209" y="948"/>
                </a:lnTo>
                <a:lnTo>
                  <a:pt x="219" y="935"/>
                </a:lnTo>
                <a:lnTo>
                  <a:pt x="229" y="921"/>
                </a:lnTo>
                <a:lnTo>
                  <a:pt x="238" y="908"/>
                </a:lnTo>
                <a:lnTo>
                  <a:pt x="251" y="896"/>
                </a:lnTo>
                <a:lnTo>
                  <a:pt x="262" y="884"/>
                </a:lnTo>
                <a:lnTo>
                  <a:pt x="276" y="873"/>
                </a:lnTo>
                <a:lnTo>
                  <a:pt x="290" y="863"/>
                </a:lnTo>
                <a:lnTo>
                  <a:pt x="304" y="853"/>
                </a:lnTo>
                <a:lnTo>
                  <a:pt x="304" y="853"/>
                </a:lnTo>
                <a:lnTo>
                  <a:pt x="267" y="842"/>
                </a:lnTo>
                <a:lnTo>
                  <a:pt x="248" y="837"/>
                </a:lnTo>
                <a:lnTo>
                  <a:pt x="240" y="832"/>
                </a:lnTo>
                <a:lnTo>
                  <a:pt x="233" y="827"/>
                </a:lnTo>
                <a:lnTo>
                  <a:pt x="233" y="827"/>
                </a:lnTo>
                <a:lnTo>
                  <a:pt x="230" y="832"/>
                </a:lnTo>
                <a:lnTo>
                  <a:pt x="226" y="838"/>
                </a:lnTo>
                <a:lnTo>
                  <a:pt x="216" y="848"/>
                </a:lnTo>
                <a:lnTo>
                  <a:pt x="205" y="858"/>
                </a:lnTo>
                <a:lnTo>
                  <a:pt x="200" y="862"/>
                </a:lnTo>
                <a:lnTo>
                  <a:pt x="196" y="868"/>
                </a:lnTo>
                <a:lnTo>
                  <a:pt x="200" y="869"/>
                </a:lnTo>
                <a:lnTo>
                  <a:pt x="200" y="869"/>
                </a:lnTo>
                <a:lnTo>
                  <a:pt x="200" y="872"/>
                </a:lnTo>
                <a:lnTo>
                  <a:pt x="199" y="875"/>
                </a:lnTo>
                <a:lnTo>
                  <a:pt x="140" y="960"/>
                </a:lnTo>
                <a:lnTo>
                  <a:pt x="140" y="960"/>
                </a:lnTo>
                <a:lnTo>
                  <a:pt x="146" y="959"/>
                </a:lnTo>
                <a:lnTo>
                  <a:pt x="150" y="956"/>
                </a:lnTo>
                <a:lnTo>
                  <a:pt x="160" y="949"/>
                </a:lnTo>
                <a:lnTo>
                  <a:pt x="164" y="946"/>
                </a:lnTo>
                <a:lnTo>
                  <a:pt x="168" y="945"/>
                </a:lnTo>
                <a:lnTo>
                  <a:pt x="172" y="945"/>
                </a:lnTo>
                <a:lnTo>
                  <a:pt x="175" y="946"/>
                </a:lnTo>
                <a:lnTo>
                  <a:pt x="175" y="946"/>
                </a:lnTo>
                <a:lnTo>
                  <a:pt x="195" y="922"/>
                </a:lnTo>
                <a:lnTo>
                  <a:pt x="215" y="896"/>
                </a:lnTo>
                <a:lnTo>
                  <a:pt x="231" y="868"/>
                </a:lnTo>
                <a:lnTo>
                  <a:pt x="248" y="839"/>
                </a:lnTo>
                <a:lnTo>
                  <a:pt x="248" y="839"/>
                </a:lnTo>
                <a:close/>
                <a:moveTo>
                  <a:pt x="2275" y="962"/>
                </a:moveTo>
                <a:lnTo>
                  <a:pt x="2276" y="960"/>
                </a:lnTo>
                <a:lnTo>
                  <a:pt x="2276" y="960"/>
                </a:lnTo>
                <a:lnTo>
                  <a:pt x="2283" y="950"/>
                </a:lnTo>
                <a:lnTo>
                  <a:pt x="2289" y="939"/>
                </a:lnTo>
                <a:lnTo>
                  <a:pt x="2293" y="929"/>
                </a:lnTo>
                <a:lnTo>
                  <a:pt x="2297" y="917"/>
                </a:lnTo>
                <a:lnTo>
                  <a:pt x="2297" y="917"/>
                </a:lnTo>
                <a:lnTo>
                  <a:pt x="2289" y="921"/>
                </a:lnTo>
                <a:lnTo>
                  <a:pt x="2282" y="925"/>
                </a:lnTo>
                <a:lnTo>
                  <a:pt x="2282" y="925"/>
                </a:lnTo>
                <a:lnTo>
                  <a:pt x="2241" y="960"/>
                </a:lnTo>
                <a:lnTo>
                  <a:pt x="2200" y="998"/>
                </a:lnTo>
                <a:lnTo>
                  <a:pt x="2162" y="1038"/>
                </a:lnTo>
                <a:lnTo>
                  <a:pt x="2124" y="1080"/>
                </a:lnTo>
                <a:lnTo>
                  <a:pt x="2124" y="1080"/>
                </a:lnTo>
                <a:lnTo>
                  <a:pt x="2144" y="1081"/>
                </a:lnTo>
                <a:lnTo>
                  <a:pt x="2161" y="1081"/>
                </a:lnTo>
                <a:lnTo>
                  <a:pt x="2178" y="1080"/>
                </a:lnTo>
                <a:lnTo>
                  <a:pt x="2193" y="1080"/>
                </a:lnTo>
                <a:lnTo>
                  <a:pt x="2193" y="1080"/>
                </a:lnTo>
                <a:lnTo>
                  <a:pt x="2210" y="1054"/>
                </a:lnTo>
                <a:lnTo>
                  <a:pt x="2227" y="1029"/>
                </a:lnTo>
                <a:lnTo>
                  <a:pt x="2244" y="1005"/>
                </a:lnTo>
                <a:lnTo>
                  <a:pt x="2263" y="981"/>
                </a:lnTo>
                <a:lnTo>
                  <a:pt x="2263" y="977"/>
                </a:lnTo>
                <a:lnTo>
                  <a:pt x="2275" y="962"/>
                </a:lnTo>
                <a:close/>
                <a:moveTo>
                  <a:pt x="444" y="1031"/>
                </a:moveTo>
                <a:lnTo>
                  <a:pt x="489" y="1033"/>
                </a:lnTo>
                <a:lnTo>
                  <a:pt x="489" y="1033"/>
                </a:lnTo>
                <a:lnTo>
                  <a:pt x="501" y="1011"/>
                </a:lnTo>
                <a:lnTo>
                  <a:pt x="515" y="990"/>
                </a:lnTo>
                <a:lnTo>
                  <a:pt x="546" y="950"/>
                </a:lnTo>
                <a:lnTo>
                  <a:pt x="546" y="950"/>
                </a:lnTo>
                <a:lnTo>
                  <a:pt x="546" y="949"/>
                </a:lnTo>
                <a:lnTo>
                  <a:pt x="590" y="893"/>
                </a:lnTo>
                <a:lnTo>
                  <a:pt x="590" y="893"/>
                </a:lnTo>
                <a:lnTo>
                  <a:pt x="573" y="903"/>
                </a:lnTo>
                <a:lnTo>
                  <a:pt x="556" y="915"/>
                </a:lnTo>
                <a:lnTo>
                  <a:pt x="539" y="931"/>
                </a:lnTo>
                <a:lnTo>
                  <a:pt x="522" y="946"/>
                </a:lnTo>
                <a:lnTo>
                  <a:pt x="522" y="946"/>
                </a:lnTo>
                <a:lnTo>
                  <a:pt x="501" y="966"/>
                </a:lnTo>
                <a:lnTo>
                  <a:pt x="491" y="974"/>
                </a:lnTo>
                <a:lnTo>
                  <a:pt x="490" y="974"/>
                </a:lnTo>
                <a:lnTo>
                  <a:pt x="490" y="974"/>
                </a:lnTo>
                <a:lnTo>
                  <a:pt x="494" y="970"/>
                </a:lnTo>
                <a:lnTo>
                  <a:pt x="487" y="966"/>
                </a:lnTo>
                <a:lnTo>
                  <a:pt x="487" y="966"/>
                </a:lnTo>
                <a:lnTo>
                  <a:pt x="505" y="946"/>
                </a:lnTo>
                <a:lnTo>
                  <a:pt x="525" y="928"/>
                </a:lnTo>
                <a:lnTo>
                  <a:pt x="566" y="891"/>
                </a:lnTo>
                <a:lnTo>
                  <a:pt x="531" y="886"/>
                </a:lnTo>
                <a:lnTo>
                  <a:pt x="531" y="886"/>
                </a:lnTo>
                <a:lnTo>
                  <a:pt x="511" y="918"/>
                </a:lnTo>
                <a:lnTo>
                  <a:pt x="489" y="948"/>
                </a:lnTo>
                <a:lnTo>
                  <a:pt x="466" y="977"/>
                </a:lnTo>
                <a:lnTo>
                  <a:pt x="444" y="1008"/>
                </a:lnTo>
                <a:lnTo>
                  <a:pt x="444" y="1008"/>
                </a:lnTo>
                <a:lnTo>
                  <a:pt x="442" y="1011"/>
                </a:lnTo>
                <a:lnTo>
                  <a:pt x="444" y="1011"/>
                </a:lnTo>
                <a:lnTo>
                  <a:pt x="448" y="1009"/>
                </a:lnTo>
                <a:lnTo>
                  <a:pt x="452" y="1008"/>
                </a:lnTo>
                <a:lnTo>
                  <a:pt x="458" y="1007"/>
                </a:lnTo>
                <a:lnTo>
                  <a:pt x="458" y="1007"/>
                </a:lnTo>
                <a:lnTo>
                  <a:pt x="452" y="1012"/>
                </a:lnTo>
                <a:lnTo>
                  <a:pt x="446" y="1018"/>
                </a:lnTo>
                <a:lnTo>
                  <a:pt x="445" y="1021"/>
                </a:lnTo>
                <a:lnTo>
                  <a:pt x="444" y="1023"/>
                </a:lnTo>
                <a:lnTo>
                  <a:pt x="442" y="1026"/>
                </a:lnTo>
                <a:lnTo>
                  <a:pt x="444" y="1031"/>
                </a:lnTo>
                <a:lnTo>
                  <a:pt x="444" y="1031"/>
                </a:lnTo>
                <a:close/>
                <a:moveTo>
                  <a:pt x="1486" y="903"/>
                </a:moveTo>
                <a:lnTo>
                  <a:pt x="1486" y="903"/>
                </a:lnTo>
                <a:lnTo>
                  <a:pt x="1438" y="936"/>
                </a:lnTo>
                <a:lnTo>
                  <a:pt x="1416" y="953"/>
                </a:lnTo>
                <a:lnTo>
                  <a:pt x="1395" y="972"/>
                </a:lnTo>
                <a:lnTo>
                  <a:pt x="1374" y="991"/>
                </a:lnTo>
                <a:lnTo>
                  <a:pt x="1354" y="1012"/>
                </a:lnTo>
                <a:lnTo>
                  <a:pt x="1335" y="1035"/>
                </a:lnTo>
                <a:lnTo>
                  <a:pt x="1318" y="1059"/>
                </a:lnTo>
                <a:lnTo>
                  <a:pt x="1318" y="1059"/>
                </a:lnTo>
                <a:lnTo>
                  <a:pt x="1335" y="1061"/>
                </a:lnTo>
                <a:lnTo>
                  <a:pt x="1350" y="1063"/>
                </a:lnTo>
                <a:lnTo>
                  <a:pt x="1364" y="1063"/>
                </a:lnTo>
                <a:lnTo>
                  <a:pt x="1368" y="1061"/>
                </a:lnTo>
                <a:lnTo>
                  <a:pt x="1372" y="1059"/>
                </a:lnTo>
                <a:lnTo>
                  <a:pt x="1372" y="1059"/>
                </a:lnTo>
                <a:lnTo>
                  <a:pt x="1387" y="1039"/>
                </a:lnTo>
                <a:lnTo>
                  <a:pt x="1401" y="1019"/>
                </a:lnTo>
                <a:lnTo>
                  <a:pt x="1433" y="980"/>
                </a:lnTo>
                <a:lnTo>
                  <a:pt x="1464" y="942"/>
                </a:lnTo>
                <a:lnTo>
                  <a:pt x="1478" y="922"/>
                </a:lnTo>
                <a:lnTo>
                  <a:pt x="1490" y="903"/>
                </a:lnTo>
                <a:lnTo>
                  <a:pt x="1490" y="903"/>
                </a:lnTo>
                <a:lnTo>
                  <a:pt x="1488" y="903"/>
                </a:lnTo>
                <a:lnTo>
                  <a:pt x="1486" y="903"/>
                </a:lnTo>
                <a:lnTo>
                  <a:pt x="1486" y="903"/>
                </a:lnTo>
                <a:close/>
                <a:moveTo>
                  <a:pt x="505" y="866"/>
                </a:moveTo>
                <a:lnTo>
                  <a:pt x="505" y="866"/>
                </a:lnTo>
                <a:lnTo>
                  <a:pt x="529" y="872"/>
                </a:lnTo>
                <a:lnTo>
                  <a:pt x="556" y="876"/>
                </a:lnTo>
                <a:lnTo>
                  <a:pt x="609" y="882"/>
                </a:lnTo>
                <a:lnTo>
                  <a:pt x="664" y="884"/>
                </a:lnTo>
                <a:lnTo>
                  <a:pt x="722" y="884"/>
                </a:lnTo>
                <a:lnTo>
                  <a:pt x="779" y="883"/>
                </a:lnTo>
                <a:lnTo>
                  <a:pt x="837" y="879"/>
                </a:lnTo>
                <a:lnTo>
                  <a:pt x="893" y="875"/>
                </a:lnTo>
                <a:lnTo>
                  <a:pt x="948" y="869"/>
                </a:lnTo>
                <a:lnTo>
                  <a:pt x="948" y="869"/>
                </a:lnTo>
                <a:lnTo>
                  <a:pt x="869" y="866"/>
                </a:lnTo>
                <a:lnTo>
                  <a:pt x="792" y="863"/>
                </a:lnTo>
                <a:lnTo>
                  <a:pt x="713" y="860"/>
                </a:lnTo>
                <a:lnTo>
                  <a:pt x="674" y="860"/>
                </a:lnTo>
                <a:lnTo>
                  <a:pt x="633" y="862"/>
                </a:lnTo>
                <a:lnTo>
                  <a:pt x="633" y="862"/>
                </a:lnTo>
                <a:lnTo>
                  <a:pt x="570" y="863"/>
                </a:lnTo>
                <a:lnTo>
                  <a:pt x="538" y="865"/>
                </a:lnTo>
                <a:lnTo>
                  <a:pt x="505" y="866"/>
                </a:lnTo>
                <a:lnTo>
                  <a:pt x="505" y="866"/>
                </a:lnTo>
                <a:close/>
                <a:moveTo>
                  <a:pt x="2050" y="1008"/>
                </a:moveTo>
                <a:lnTo>
                  <a:pt x="2050" y="1008"/>
                </a:lnTo>
                <a:lnTo>
                  <a:pt x="2016" y="1042"/>
                </a:lnTo>
                <a:lnTo>
                  <a:pt x="1999" y="1059"/>
                </a:lnTo>
                <a:lnTo>
                  <a:pt x="1984" y="1077"/>
                </a:lnTo>
                <a:lnTo>
                  <a:pt x="1984" y="1077"/>
                </a:lnTo>
                <a:lnTo>
                  <a:pt x="1991" y="1080"/>
                </a:lnTo>
                <a:lnTo>
                  <a:pt x="1998" y="1081"/>
                </a:lnTo>
                <a:lnTo>
                  <a:pt x="2005" y="1081"/>
                </a:lnTo>
                <a:lnTo>
                  <a:pt x="2012" y="1081"/>
                </a:lnTo>
                <a:lnTo>
                  <a:pt x="2027" y="1080"/>
                </a:lnTo>
                <a:lnTo>
                  <a:pt x="2034" y="1080"/>
                </a:lnTo>
                <a:lnTo>
                  <a:pt x="2041" y="1081"/>
                </a:lnTo>
                <a:lnTo>
                  <a:pt x="2041" y="1081"/>
                </a:lnTo>
                <a:lnTo>
                  <a:pt x="2071" y="1040"/>
                </a:lnTo>
                <a:lnTo>
                  <a:pt x="2102" y="1001"/>
                </a:lnTo>
                <a:lnTo>
                  <a:pt x="2166" y="918"/>
                </a:lnTo>
                <a:lnTo>
                  <a:pt x="2166" y="918"/>
                </a:lnTo>
                <a:lnTo>
                  <a:pt x="2166" y="917"/>
                </a:lnTo>
                <a:lnTo>
                  <a:pt x="2165" y="912"/>
                </a:lnTo>
                <a:lnTo>
                  <a:pt x="2162" y="910"/>
                </a:lnTo>
                <a:lnTo>
                  <a:pt x="2161" y="910"/>
                </a:lnTo>
                <a:lnTo>
                  <a:pt x="2159" y="910"/>
                </a:lnTo>
                <a:lnTo>
                  <a:pt x="2159" y="910"/>
                </a:lnTo>
                <a:lnTo>
                  <a:pt x="2130" y="935"/>
                </a:lnTo>
                <a:lnTo>
                  <a:pt x="2102" y="959"/>
                </a:lnTo>
                <a:lnTo>
                  <a:pt x="2075" y="984"/>
                </a:lnTo>
                <a:lnTo>
                  <a:pt x="2050" y="1008"/>
                </a:lnTo>
                <a:lnTo>
                  <a:pt x="2050" y="1008"/>
                </a:lnTo>
                <a:close/>
                <a:moveTo>
                  <a:pt x="1558" y="893"/>
                </a:moveTo>
                <a:lnTo>
                  <a:pt x="1558" y="893"/>
                </a:lnTo>
                <a:lnTo>
                  <a:pt x="1533" y="911"/>
                </a:lnTo>
                <a:lnTo>
                  <a:pt x="1507" y="929"/>
                </a:lnTo>
                <a:lnTo>
                  <a:pt x="1485" y="949"/>
                </a:lnTo>
                <a:lnTo>
                  <a:pt x="1462" y="970"/>
                </a:lnTo>
                <a:lnTo>
                  <a:pt x="1443" y="991"/>
                </a:lnTo>
                <a:lnTo>
                  <a:pt x="1423" y="1014"/>
                </a:lnTo>
                <a:lnTo>
                  <a:pt x="1405" y="1038"/>
                </a:lnTo>
                <a:lnTo>
                  <a:pt x="1388" y="1061"/>
                </a:lnTo>
                <a:lnTo>
                  <a:pt x="1388" y="1061"/>
                </a:lnTo>
                <a:lnTo>
                  <a:pt x="1416" y="1063"/>
                </a:lnTo>
                <a:lnTo>
                  <a:pt x="1430" y="1064"/>
                </a:lnTo>
                <a:lnTo>
                  <a:pt x="1436" y="1063"/>
                </a:lnTo>
                <a:lnTo>
                  <a:pt x="1438" y="1061"/>
                </a:lnTo>
                <a:lnTo>
                  <a:pt x="1513" y="962"/>
                </a:lnTo>
                <a:lnTo>
                  <a:pt x="1513" y="962"/>
                </a:lnTo>
                <a:lnTo>
                  <a:pt x="1535" y="931"/>
                </a:lnTo>
                <a:lnTo>
                  <a:pt x="1548" y="914"/>
                </a:lnTo>
                <a:lnTo>
                  <a:pt x="1552" y="904"/>
                </a:lnTo>
                <a:lnTo>
                  <a:pt x="1558" y="893"/>
                </a:lnTo>
                <a:lnTo>
                  <a:pt x="1558" y="893"/>
                </a:lnTo>
                <a:close/>
                <a:moveTo>
                  <a:pt x="2788" y="931"/>
                </a:moveTo>
                <a:lnTo>
                  <a:pt x="2788" y="931"/>
                </a:lnTo>
                <a:lnTo>
                  <a:pt x="2786" y="929"/>
                </a:lnTo>
                <a:lnTo>
                  <a:pt x="2786" y="927"/>
                </a:lnTo>
                <a:lnTo>
                  <a:pt x="2788" y="924"/>
                </a:lnTo>
                <a:lnTo>
                  <a:pt x="2790" y="922"/>
                </a:lnTo>
                <a:lnTo>
                  <a:pt x="2796" y="921"/>
                </a:lnTo>
                <a:lnTo>
                  <a:pt x="2796" y="921"/>
                </a:lnTo>
                <a:lnTo>
                  <a:pt x="2796" y="915"/>
                </a:lnTo>
                <a:lnTo>
                  <a:pt x="2799" y="911"/>
                </a:lnTo>
                <a:lnTo>
                  <a:pt x="2806" y="903"/>
                </a:lnTo>
                <a:lnTo>
                  <a:pt x="2814" y="893"/>
                </a:lnTo>
                <a:lnTo>
                  <a:pt x="2818" y="886"/>
                </a:lnTo>
                <a:lnTo>
                  <a:pt x="2821" y="879"/>
                </a:lnTo>
                <a:lnTo>
                  <a:pt x="2821" y="879"/>
                </a:lnTo>
                <a:lnTo>
                  <a:pt x="2793" y="898"/>
                </a:lnTo>
                <a:lnTo>
                  <a:pt x="2765" y="918"/>
                </a:lnTo>
                <a:lnTo>
                  <a:pt x="2740" y="939"/>
                </a:lnTo>
                <a:lnTo>
                  <a:pt x="2714" y="962"/>
                </a:lnTo>
                <a:lnTo>
                  <a:pt x="2692" y="984"/>
                </a:lnTo>
                <a:lnTo>
                  <a:pt x="2669" y="1009"/>
                </a:lnTo>
                <a:lnTo>
                  <a:pt x="2648" y="1035"/>
                </a:lnTo>
                <a:lnTo>
                  <a:pt x="2629" y="1060"/>
                </a:lnTo>
                <a:lnTo>
                  <a:pt x="2629" y="1060"/>
                </a:lnTo>
                <a:lnTo>
                  <a:pt x="2647" y="1057"/>
                </a:lnTo>
                <a:lnTo>
                  <a:pt x="2662" y="1053"/>
                </a:lnTo>
                <a:lnTo>
                  <a:pt x="2677" y="1047"/>
                </a:lnTo>
                <a:lnTo>
                  <a:pt x="2689" y="1043"/>
                </a:lnTo>
                <a:lnTo>
                  <a:pt x="2776" y="941"/>
                </a:lnTo>
                <a:lnTo>
                  <a:pt x="2776" y="941"/>
                </a:lnTo>
                <a:lnTo>
                  <a:pt x="2780" y="939"/>
                </a:lnTo>
                <a:lnTo>
                  <a:pt x="2785" y="938"/>
                </a:lnTo>
                <a:lnTo>
                  <a:pt x="2788" y="935"/>
                </a:lnTo>
                <a:lnTo>
                  <a:pt x="2788" y="931"/>
                </a:lnTo>
                <a:lnTo>
                  <a:pt x="2788" y="931"/>
                </a:lnTo>
                <a:close/>
                <a:moveTo>
                  <a:pt x="1167" y="1049"/>
                </a:moveTo>
                <a:lnTo>
                  <a:pt x="1167" y="1049"/>
                </a:lnTo>
                <a:lnTo>
                  <a:pt x="1181" y="1053"/>
                </a:lnTo>
                <a:lnTo>
                  <a:pt x="1197" y="1056"/>
                </a:lnTo>
                <a:lnTo>
                  <a:pt x="1211" y="1057"/>
                </a:lnTo>
                <a:lnTo>
                  <a:pt x="1223" y="1057"/>
                </a:lnTo>
                <a:lnTo>
                  <a:pt x="1223" y="1057"/>
                </a:lnTo>
                <a:lnTo>
                  <a:pt x="1249" y="1021"/>
                </a:lnTo>
                <a:lnTo>
                  <a:pt x="1274" y="986"/>
                </a:lnTo>
                <a:lnTo>
                  <a:pt x="1323" y="915"/>
                </a:lnTo>
                <a:lnTo>
                  <a:pt x="1323" y="915"/>
                </a:lnTo>
                <a:lnTo>
                  <a:pt x="1329" y="907"/>
                </a:lnTo>
                <a:lnTo>
                  <a:pt x="1330" y="903"/>
                </a:lnTo>
                <a:lnTo>
                  <a:pt x="1332" y="897"/>
                </a:lnTo>
                <a:lnTo>
                  <a:pt x="1332" y="897"/>
                </a:lnTo>
                <a:lnTo>
                  <a:pt x="1315" y="908"/>
                </a:lnTo>
                <a:lnTo>
                  <a:pt x="1298" y="921"/>
                </a:lnTo>
                <a:lnTo>
                  <a:pt x="1283" y="934"/>
                </a:lnTo>
                <a:lnTo>
                  <a:pt x="1267" y="948"/>
                </a:lnTo>
                <a:lnTo>
                  <a:pt x="1239" y="976"/>
                </a:lnTo>
                <a:lnTo>
                  <a:pt x="1211" y="1007"/>
                </a:lnTo>
                <a:lnTo>
                  <a:pt x="1208" y="1000"/>
                </a:lnTo>
                <a:lnTo>
                  <a:pt x="1208" y="1000"/>
                </a:lnTo>
                <a:lnTo>
                  <a:pt x="1198" y="1011"/>
                </a:lnTo>
                <a:lnTo>
                  <a:pt x="1188" y="1023"/>
                </a:lnTo>
                <a:lnTo>
                  <a:pt x="1179" y="1036"/>
                </a:lnTo>
                <a:lnTo>
                  <a:pt x="1167" y="1049"/>
                </a:lnTo>
                <a:lnTo>
                  <a:pt x="1167" y="1049"/>
                </a:lnTo>
                <a:close/>
                <a:moveTo>
                  <a:pt x="1263" y="1026"/>
                </a:moveTo>
                <a:lnTo>
                  <a:pt x="1263" y="1026"/>
                </a:lnTo>
                <a:lnTo>
                  <a:pt x="1259" y="1032"/>
                </a:lnTo>
                <a:lnTo>
                  <a:pt x="1253" y="1040"/>
                </a:lnTo>
                <a:lnTo>
                  <a:pt x="1250" y="1050"/>
                </a:lnTo>
                <a:lnTo>
                  <a:pt x="1250" y="1054"/>
                </a:lnTo>
                <a:lnTo>
                  <a:pt x="1250" y="1060"/>
                </a:lnTo>
                <a:lnTo>
                  <a:pt x="1250" y="1060"/>
                </a:lnTo>
                <a:lnTo>
                  <a:pt x="1266" y="1059"/>
                </a:lnTo>
                <a:lnTo>
                  <a:pt x="1281" y="1060"/>
                </a:lnTo>
                <a:lnTo>
                  <a:pt x="1304" y="1061"/>
                </a:lnTo>
                <a:lnTo>
                  <a:pt x="1304" y="1061"/>
                </a:lnTo>
                <a:lnTo>
                  <a:pt x="1313" y="1040"/>
                </a:lnTo>
                <a:lnTo>
                  <a:pt x="1326" y="1021"/>
                </a:lnTo>
                <a:lnTo>
                  <a:pt x="1351" y="980"/>
                </a:lnTo>
                <a:lnTo>
                  <a:pt x="1377" y="943"/>
                </a:lnTo>
                <a:lnTo>
                  <a:pt x="1403" y="910"/>
                </a:lnTo>
                <a:lnTo>
                  <a:pt x="1403" y="910"/>
                </a:lnTo>
                <a:lnTo>
                  <a:pt x="1405" y="907"/>
                </a:lnTo>
                <a:lnTo>
                  <a:pt x="1405" y="904"/>
                </a:lnTo>
                <a:lnTo>
                  <a:pt x="1403" y="898"/>
                </a:lnTo>
                <a:lnTo>
                  <a:pt x="1403" y="898"/>
                </a:lnTo>
                <a:lnTo>
                  <a:pt x="1367" y="929"/>
                </a:lnTo>
                <a:lnTo>
                  <a:pt x="1330" y="962"/>
                </a:lnTo>
                <a:lnTo>
                  <a:pt x="1294" y="994"/>
                </a:lnTo>
                <a:lnTo>
                  <a:pt x="1263" y="1026"/>
                </a:lnTo>
                <a:lnTo>
                  <a:pt x="1263" y="1026"/>
                </a:lnTo>
                <a:close/>
                <a:moveTo>
                  <a:pt x="1104" y="904"/>
                </a:moveTo>
                <a:lnTo>
                  <a:pt x="1104" y="904"/>
                </a:lnTo>
                <a:lnTo>
                  <a:pt x="1082" y="920"/>
                </a:lnTo>
                <a:lnTo>
                  <a:pt x="1062" y="936"/>
                </a:lnTo>
                <a:lnTo>
                  <a:pt x="1041" y="953"/>
                </a:lnTo>
                <a:lnTo>
                  <a:pt x="1021" y="970"/>
                </a:lnTo>
                <a:lnTo>
                  <a:pt x="1003" y="988"/>
                </a:lnTo>
                <a:lnTo>
                  <a:pt x="985" y="1007"/>
                </a:lnTo>
                <a:lnTo>
                  <a:pt x="966" y="1026"/>
                </a:lnTo>
                <a:lnTo>
                  <a:pt x="949" y="1046"/>
                </a:lnTo>
                <a:lnTo>
                  <a:pt x="949" y="1046"/>
                </a:lnTo>
                <a:lnTo>
                  <a:pt x="964" y="1047"/>
                </a:lnTo>
                <a:lnTo>
                  <a:pt x="978" y="1047"/>
                </a:lnTo>
                <a:lnTo>
                  <a:pt x="1010" y="1047"/>
                </a:lnTo>
                <a:lnTo>
                  <a:pt x="1010" y="1047"/>
                </a:lnTo>
                <a:lnTo>
                  <a:pt x="1011" y="1046"/>
                </a:lnTo>
                <a:lnTo>
                  <a:pt x="1014" y="1045"/>
                </a:lnTo>
                <a:lnTo>
                  <a:pt x="1017" y="1039"/>
                </a:lnTo>
                <a:lnTo>
                  <a:pt x="1020" y="1032"/>
                </a:lnTo>
                <a:lnTo>
                  <a:pt x="1024" y="1026"/>
                </a:lnTo>
                <a:lnTo>
                  <a:pt x="1024" y="1026"/>
                </a:lnTo>
                <a:lnTo>
                  <a:pt x="1069" y="964"/>
                </a:lnTo>
                <a:lnTo>
                  <a:pt x="1091" y="934"/>
                </a:lnTo>
                <a:lnTo>
                  <a:pt x="1110" y="903"/>
                </a:lnTo>
                <a:lnTo>
                  <a:pt x="1110" y="903"/>
                </a:lnTo>
                <a:lnTo>
                  <a:pt x="1105" y="903"/>
                </a:lnTo>
                <a:lnTo>
                  <a:pt x="1104" y="904"/>
                </a:lnTo>
                <a:lnTo>
                  <a:pt x="1104" y="904"/>
                </a:lnTo>
                <a:close/>
                <a:moveTo>
                  <a:pt x="1107" y="1032"/>
                </a:moveTo>
                <a:lnTo>
                  <a:pt x="1107" y="1032"/>
                </a:lnTo>
                <a:lnTo>
                  <a:pt x="1103" y="1033"/>
                </a:lnTo>
                <a:lnTo>
                  <a:pt x="1101" y="1035"/>
                </a:lnTo>
                <a:lnTo>
                  <a:pt x="1100" y="1038"/>
                </a:lnTo>
                <a:lnTo>
                  <a:pt x="1098" y="1042"/>
                </a:lnTo>
                <a:lnTo>
                  <a:pt x="1098" y="1042"/>
                </a:lnTo>
                <a:lnTo>
                  <a:pt x="1098" y="1046"/>
                </a:lnTo>
                <a:lnTo>
                  <a:pt x="1098" y="1049"/>
                </a:lnTo>
                <a:lnTo>
                  <a:pt x="1101" y="1052"/>
                </a:lnTo>
                <a:lnTo>
                  <a:pt x="1104" y="1053"/>
                </a:lnTo>
                <a:lnTo>
                  <a:pt x="1111" y="1056"/>
                </a:lnTo>
                <a:lnTo>
                  <a:pt x="1121" y="1057"/>
                </a:lnTo>
                <a:lnTo>
                  <a:pt x="1129" y="1057"/>
                </a:lnTo>
                <a:lnTo>
                  <a:pt x="1138" y="1056"/>
                </a:lnTo>
                <a:lnTo>
                  <a:pt x="1145" y="1053"/>
                </a:lnTo>
                <a:lnTo>
                  <a:pt x="1149" y="1052"/>
                </a:lnTo>
                <a:lnTo>
                  <a:pt x="1261" y="898"/>
                </a:lnTo>
                <a:lnTo>
                  <a:pt x="1261" y="898"/>
                </a:lnTo>
                <a:lnTo>
                  <a:pt x="1257" y="898"/>
                </a:lnTo>
                <a:lnTo>
                  <a:pt x="1256" y="897"/>
                </a:lnTo>
                <a:lnTo>
                  <a:pt x="1254" y="896"/>
                </a:lnTo>
                <a:lnTo>
                  <a:pt x="1256" y="894"/>
                </a:lnTo>
                <a:lnTo>
                  <a:pt x="1233" y="908"/>
                </a:lnTo>
                <a:lnTo>
                  <a:pt x="1238" y="908"/>
                </a:lnTo>
                <a:lnTo>
                  <a:pt x="1240" y="905"/>
                </a:lnTo>
                <a:lnTo>
                  <a:pt x="1238" y="908"/>
                </a:lnTo>
                <a:lnTo>
                  <a:pt x="1238" y="908"/>
                </a:lnTo>
                <a:lnTo>
                  <a:pt x="1222" y="921"/>
                </a:lnTo>
                <a:lnTo>
                  <a:pt x="1208" y="934"/>
                </a:lnTo>
                <a:lnTo>
                  <a:pt x="1180" y="962"/>
                </a:lnTo>
                <a:lnTo>
                  <a:pt x="1152" y="990"/>
                </a:lnTo>
                <a:lnTo>
                  <a:pt x="1136" y="1002"/>
                </a:lnTo>
                <a:lnTo>
                  <a:pt x="1122" y="1014"/>
                </a:lnTo>
                <a:lnTo>
                  <a:pt x="1122" y="1014"/>
                </a:lnTo>
                <a:lnTo>
                  <a:pt x="1118" y="1015"/>
                </a:lnTo>
                <a:lnTo>
                  <a:pt x="1114" y="1015"/>
                </a:lnTo>
                <a:lnTo>
                  <a:pt x="1114" y="1015"/>
                </a:lnTo>
                <a:lnTo>
                  <a:pt x="1115" y="1021"/>
                </a:lnTo>
                <a:lnTo>
                  <a:pt x="1115" y="1026"/>
                </a:lnTo>
                <a:lnTo>
                  <a:pt x="1112" y="1031"/>
                </a:lnTo>
                <a:lnTo>
                  <a:pt x="1107" y="1032"/>
                </a:lnTo>
                <a:lnTo>
                  <a:pt x="1107" y="1032"/>
                </a:lnTo>
                <a:close/>
                <a:moveTo>
                  <a:pt x="663" y="1039"/>
                </a:moveTo>
                <a:lnTo>
                  <a:pt x="663" y="1039"/>
                </a:lnTo>
                <a:lnTo>
                  <a:pt x="695" y="1042"/>
                </a:lnTo>
                <a:lnTo>
                  <a:pt x="711" y="1042"/>
                </a:lnTo>
                <a:lnTo>
                  <a:pt x="725" y="1042"/>
                </a:lnTo>
                <a:lnTo>
                  <a:pt x="725" y="1042"/>
                </a:lnTo>
                <a:lnTo>
                  <a:pt x="747" y="1005"/>
                </a:lnTo>
                <a:lnTo>
                  <a:pt x="770" y="970"/>
                </a:lnTo>
                <a:lnTo>
                  <a:pt x="792" y="938"/>
                </a:lnTo>
                <a:lnTo>
                  <a:pt x="816" y="910"/>
                </a:lnTo>
                <a:lnTo>
                  <a:pt x="816" y="910"/>
                </a:lnTo>
                <a:lnTo>
                  <a:pt x="817" y="907"/>
                </a:lnTo>
                <a:lnTo>
                  <a:pt x="817" y="904"/>
                </a:lnTo>
                <a:lnTo>
                  <a:pt x="817" y="898"/>
                </a:lnTo>
                <a:lnTo>
                  <a:pt x="817" y="898"/>
                </a:lnTo>
                <a:lnTo>
                  <a:pt x="799" y="910"/>
                </a:lnTo>
                <a:lnTo>
                  <a:pt x="782" y="922"/>
                </a:lnTo>
                <a:lnTo>
                  <a:pt x="765" y="935"/>
                </a:lnTo>
                <a:lnTo>
                  <a:pt x="750" y="949"/>
                </a:lnTo>
                <a:lnTo>
                  <a:pt x="720" y="979"/>
                </a:lnTo>
                <a:lnTo>
                  <a:pt x="691" y="1008"/>
                </a:lnTo>
                <a:lnTo>
                  <a:pt x="688" y="1007"/>
                </a:lnTo>
                <a:lnTo>
                  <a:pt x="688" y="1007"/>
                </a:lnTo>
                <a:lnTo>
                  <a:pt x="682" y="1009"/>
                </a:lnTo>
                <a:lnTo>
                  <a:pt x="678" y="1012"/>
                </a:lnTo>
                <a:lnTo>
                  <a:pt x="674" y="1016"/>
                </a:lnTo>
                <a:lnTo>
                  <a:pt x="671" y="1021"/>
                </a:lnTo>
                <a:lnTo>
                  <a:pt x="667" y="1031"/>
                </a:lnTo>
                <a:lnTo>
                  <a:pt x="663" y="1039"/>
                </a:lnTo>
                <a:lnTo>
                  <a:pt x="663" y="1039"/>
                </a:lnTo>
                <a:close/>
                <a:moveTo>
                  <a:pt x="2196" y="964"/>
                </a:moveTo>
                <a:lnTo>
                  <a:pt x="2196" y="964"/>
                </a:lnTo>
                <a:lnTo>
                  <a:pt x="2200" y="957"/>
                </a:lnTo>
                <a:lnTo>
                  <a:pt x="2203" y="953"/>
                </a:lnTo>
                <a:lnTo>
                  <a:pt x="2210" y="945"/>
                </a:lnTo>
                <a:lnTo>
                  <a:pt x="2217" y="936"/>
                </a:lnTo>
                <a:lnTo>
                  <a:pt x="2220" y="931"/>
                </a:lnTo>
                <a:lnTo>
                  <a:pt x="2221" y="922"/>
                </a:lnTo>
                <a:lnTo>
                  <a:pt x="2221" y="922"/>
                </a:lnTo>
                <a:lnTo>
                  <a:pt x="2200" y="939"/>
                </a:lnTo>
                <a:lnTo>
                  <a:pt x="2179" y="956"/>
                </a:lnTo>
                <a:lnTo>
                  <a:pt x="2159" y="973"/>
                </a:lnTo>
                <a:lnTo>
                  <a:pt x="2140" y="991"/>
                </a:lnTo>
                <a:lnTo>
                  <a:pt x="2102" y="1028"/>
                </a:lnTo>
                <a:lnTo>
                  <a:pt x="2068" y="1067"/>
                </a:lnTo>
                <a:lnTo>
                  <a:pt x="2068" y="1067"/>
                </a:lnTo>
                <a:lnTo>
                  <a:pt x="2065" y="1073"/>
                </a:lnTo>
                <a:lnTo>
                  <a:pt x="2064" y="1077"/>
                </a:lnTo>
                <a:lnTo>
                  <a:pt x="2064" y="1078"/>
                </a:lnTo>
                <a:lnTo>
                  <a:pt x="2065" y="1080"/>
                </a:lnTo>
                <a:lnTo>
                  <a:pt x="2068" y="1081"/>
                </a:lnTo>
                <a:lnTo>
                  <a:pt x="2071" y="1081"/>
                </a:lnTo>
                <a:lnTo>
                  <a:pt x="2071" y="1081"/>
                </a:lnTo>
                <a:lnTo>
                  <a:pt x="2093" y="1080"/>
                </a:lnTo>
                <a:lnTo>
                  <a:pt x="2103" y="1080"/>
                </a:lnTo>
                <a:lnTo>
                  <a:pt x="2113" y="1080"/>
                </a:lnTo>
                <a:lnTo>
                  <a:pt x="2193" y="969"/>
                </a:lnTo>
                <a:lnTo>
                  <a:pt x="2196" y="964"/>
                </a:lnTo>
                <a:close/>
                <a:moveTo>
                  <a:pt x="1741" y="910"/>
                </a:moveTo>
                <a:lnTo>
                  <a:pt x="1741" y="910"/>
                </a:lnTo>
                <a:lnTo>
                  <a:pt x="1720" y="927"/>
                </a:lnTo>
                <a:lnTo>
                  <a:pt x="1698" y="945"/>
                </a:lnTo>
                <a:lnTo>
                  <a:pt x="1679" y="964"/>
                </a:lnTo>
                <a:lnTo>
                  <a:pt x="1661" y="984"/>
                </a:lnTo>
                <a:lnTo>
                  <a:pt x="1624" y="1026"/>
                </a:lnTo>
                <a:lnTo>
                  <a:pt x="1589" y="1068"/>
                </a:lnTo>
                <a:lnTo>
                  <a:pt x="1589" y="1068"/>
                </a:lnTo>
                <a:lnTo>
                  <a:pt x="1596" y="1073"/>
                </a:lnTo>
                <a:lnTo>
                  <a:pt x="1604" y="1074"/>
                </a:lnTo>
                <a:lnTo>
                  <a:pt x="1611" y="1074"/>
                </a:lnTo>
                <a:lnTo>
                  <a:pt x="1616" y="1071"/>
                </a:lnTo>
                <a:lnTo>
                  <a:pt x="1616" y="1071"/>
                </a:lnTo>
                <a:lnTo>
                  <a:pt x="1655" y="1032"/>
                </a:lnTo>
                <a:lnTo>
                  <a:pt x="1693" y="991"/>
                </a:lnTo>
                <a:lnTo>
                  <a:pt x="1711" y="970"/>
                </a:lnTo>
                <a:lnTo>
                  <a:pt x="1728" y="949"/>
                </a:lnTo>
                <a:lnTo>
                  <a:pt x="1743" y="927"/>
                </a:lnTo>
                <a:lnTo>
                  <a:pt x="1759" y="904"/>
                </a:lnTo>
                <a:lnTo>
                  <a:pt x="1759" y="904"/>
                </a:lnTo>
                <a:lnTo>
                  <a:pt x="1749" y="905"/>
                </a:lnTo>
                <a:lnTo>
                  <a:pt x="1741" y="910"/>
                </a:lnTo>
                <a:lnTo>
                  <a:pt x="1741" y="910"/>
                </a:lnTo>
                <a:close/>
                <a:moveTo>
                  <a:pt x="1836" y="1078"/>
                </a:moveTo>
                <a:lnTo>
                  <a:pt x="1836" y="1078"/>
                </a:lnTo>
                <a:lnTo>
                  <a:pt x="1852" y="1081"/>
                </a:lnTo>
                <a:lnTo>
                  <a:pt x="1870" y="1084"/>
                </a:lnTo>
                <a:lnTo>
                  <a:pt x="1878" y="1083"/>
                </a:lnTo>
                <a:lnTo>
                  <a:pt x="1887" y="1081"/>
                </a:lnTo>
                <a:lnTo>
                  <a:pt x="1892" y="1078"/>
                </a:lnTo>
                <a:lnTo>
                  <a:pt x="1898" y="1074"/>
                </a:lnTo>
                <a:lnTo>
                  <a:pt x="1898" y="1074"/>
                </a:lnTo>
                <a:lnTo>
                  <a:pt x="1908" y="1059"/>
                </a:lnTo>
                <a:lnTo>
                  <a:pt x="1912" y="1052"/>
                </a:lnTo>
                <a:lnTo>
                  <a:pt x="1915" y="1043"/>
                </a:lnTo>
                <a:lnTo>
                  <a:pt x="1915" y="1043"/>
                </a:lnTo>
                <a:lnTo>
                  <a:pt x="1915" y="1042"/>
                </a:lnTo>
                <a:lnTo>
                  <a:pt x="1916" y="1038"/>
                </a:lnTo>
                <a:lnTo>
                  <a:pt x="1923" y="1028"/>
                </a:lnTo>
                <a:lnTo>
                  <a:pt x="1942" y="1007"/>
                </a:lnTo>
                <a:lnTo>
                  <a:pt x="1942" y="1007"/>
                </a:lnTo>
                <a:lnTo>
                  <a:pt x="1943" y="1007"/>
                </a:lnTo>
                <a:lnTo>
                  <a:pt x="2015" y="908"/>
                </a:lnTo>
                <a:lnTo>
                  <a:pt x="2015" y="908"/>
                </a:lnTo>
                <a:lnTo>
                  <a:pt x="1980" y="938"/>
                </a:lnTo>
                <a:lnTo>
                  <a:pt x="1946" y="967"/>
                </a:lnTo>
                <a:lnTo>
                  <a:pt x="1913" y="1000"/>
                </a:lnTo>
                <a:lnTo>
                  <a:pt x="1881" y="1032"/>
                </a:lnTo>
                <a:lnTo>
                  <a:pt x="1880" y="1026"/>
                </a:lnTo>
                <a:lnTo>
                  <a:pt x="1880" y="1026"/>
                </a:lnTo>
                <a:lnTo>
                  <a:pt x="1874" y="1032"/>
                </a:lnTo>
                <a:lnTo>
                  <a:pt x="1869" y="1038"/>
                </a:lnTo>
                <a:lnTo>
                  <a:pt x="1860" y="1052"/>
                </a:lnTo>
                <a:lnTo>
                  <a:pt x="1849" y="1066"/>
                </a:lnTo>
                <a:lnTo>
                  <a:pt x="1843" y="1073"/>
                </a:lnTo>
                <a:lnTo>
                  <a:pt x="1836" y="1078"/>
                </a:lnTo>
                <a:lnTo>
                  <a:pt x="1836" y="1078"/>
                </a:lnTo>
                <a:close/>
                <a:moveTo>
                  <a:pt x="2650" y="918"/>
                </a:moveTo>
                <a:lnTo>
                  <a:pt x="2650" y="918"/>
                </a:lnTo>
                <a:lnTo>
                  <a:pt x="2608" y="952"/>
                </a:lnTo>
                <a:lnTo>
                  <a:pt x="2588" y="970"/>
                </a:lnTo>
                <a:lnTo>
                  <a:pt x="2568" y="988"/>
                </a:lnTo>
                <a:lnTo>
                  <a:pt x="2549" y="1008"/>
                </a:lnTo>
                <a:lnTo>
                  <a:pt x="2530" y="1028"/>
                </a:lnTo>
                <a:lnTo>
                  <a:pt x="2512" y="1049"/>
                </a:lnTo>
                <a:lnTo>
                  <a:pt x="2495" y="1071"/>
                </a:lnTo>
                <a:lnTo>
                  <a:pt x="2495" y="1071"/>
                </a:lnTo>
                <a:lnTo>
                  <a:pt x="2509" y="1071"/>
                </a:lnTo>
                <a:lnTo>
                  <a:pt x="2525" y="1073"/>
                </a:lnTo>
                <a:lnTo>
                  <a:pt x="2533" y="1073"/>
                </a:lnTo>
                <a:lnTo>
                  <a:pt x="2540" y="1071"/>
                </a:lnTo>
                <a:lnTo>
                  <a:pt x="2544" y="1070"/>
                </a:lnTo>
                <a:lnTo>
                  <a:pt x="2549" y="1067"/>
                </a:lnTo>
                <a:lnTo>
                  <a:pt x="2549" y="1067"/>
                </a:lnTo>
                <a:lnTo>
                  <a:pt x="2570" y="1033"/>
                </a:lnTo>
                <a:lnTo>
                  <a:pt x="2592" y="1001"/>
                </a:lnTo>
                <a:lnTo>
                  <a:pt x="2603" y="986"/>
                </a:lnTo>
                <a:lnTo>
                  <a:pt x="2616" y="972"/>
                </a:lnTo>
                <a:lnTo>
                  <a:pt x="2629" y="957"/>
                </a:lnTo>
                <a:lnTo>
                  <a:pt x="2643" y="945"/>
                </a:lnTo>
                <a:lnTo>
                  <a:pt x="2643" y="945"/>
                </a:lnTo>
                <a:lnTo>
                  <a:pt x="2644" y="943"/>
                </a:lnTo>
                <a:lnTo>
                  <a:pt x="2641" y="946"/>
                </a:lnTo>
                <a:lnTo>
                  <a:pt x="2639" y="948"/>
                </a:lnTo>
                <a:lnTo>
                  <a:pt x="2640" y="945"/>
                </a:lnTo>
                <a:lnTo>
                  <a:pt x="2640" y="945"/>
                </a:lnTo>
                <a:lnTo>
                  <a:pt x="2644" y="939"/>
                </a:lnTo>
                <a:lnTo>
                  <a:pt x="2648" y="931"/>
                </a:lnTo>
                <a:lnTo>
                  <a:pt x="2650" y="924"/>
                </a:lnTo>
                <a:lnTo>
                  <a:pt x="2654" y="917"/>
                </a:lnTo>
                <a:lnTo>
                  <a:pt x="2654" y="917"/>
                </a:lnTo>
                <a:lnTo>
                  <a:pt x="2650" y="918"/>
                </a:lnTo>
                <a:lnTo>
                  <a:pt x="2650" y="918"/>
                </a:lnTo>
                <a:close/>
                <a:moveTo>
                  <a:pt x="23" y="461"/>
                </a:moveTo>
                <a:lnTo>
                  <a:pt x="23" y="461"/>
                </a:lnTo>
                <a:lnTo>
                  <a:pt x="35" y="439"/>
                </a:lnTo>
                <a:lnTo>
                  <a:pt x="46" y="415"/>
                </a:lnTo>
                <a:lnTo>
                  <a:pt x="71" y="370"/>
                </a:lnTo>
                <a:lnTo>
                  <a:pt x="71" y="370"/>
                </a:lnTo>
                <a:lnTo>
                  <a:pt x="61" y="380"/>
                </a:lnTo>
                <a:lnTo>
                  <a:pt x="53" y="391"/>
                </a:lnTo>
                <a:lnTo>
                  <a:pt x="45" y="401"/>
                </a:lnTo>
                <a:lnTo>
                  <a:pt x="35" y="409"/>
                </a:lnTo>
                <a:lnTo>
                  <a:pt x="35" y="409"/>
                </a:lnTo>
                <a:lnTo>
                  <a:pt x="39" y="394"/>
                </a:lnTo>
                <a:lnTo>
                  <a:pt x="45" y="378"/>
                </a:lnTo>
                <a:lnTo>
                  <a:pt x="57" y="349"/>
                </a:lnTo>
                <a:lnTo>
                  <a:pt x="73" y="319"/>
                </a:lnTo>
                <a:lnTo>
                  <a:pt x="87" y="293"/>
                </a:lnTo>
                <a:lnTo>
                  <a:pt x="52" y="339"/>
                </a:lnTo>
                <a:lnTo>
                  <a:pt x="52" y="339"/>
                </a:lnTo>
                <a:lnTo>
                  <a:pt x="49" y="342"/>
                </a:lnTo>
                <a:lnTo>
                  <a:pt x="47" y="343"/>
                </a:lnTo>
                <a:lnTo>
                  <a:pt x="46" y="341"/>
                </a:lnTo>
                <a:lnTo>
                  <a:pt x="45" y="339"/>
                </a:lnTo>
                <a:lnTo>
                  <a:pt x="45" y="332"/>
                </a:lnTo>
                <a:lnTo>
                  <a:pt x="46" y="326"/>
                </a:lnTo>
                <a:lnTo>
                  <a:pt x="46" y="326"/>
                </a:lnTo>
                <a:lnTo>
                  <a:pt x="68" y="290"/>
                </a:lnTo>
                <a:lnTo>
                  <a:pt x="89" y="252"/>
                </a:lnTo>
                <a:lnTo>
                  <a:pt x="111" y="214"/>
                </a:lnTo>
                <a:lnTo>
                  <a:pt x="132" y="178"/>
                </a:lnTo>
                <a:lnTo>
                  <a:pt x="122" y="185"/>
                </a:lnTo>
                <a:lnTo>
                  <a:pt x="122" y="185"/>
                </a:lnTo>
                <a:lnTo>
                  <a:pt x="99" y="208"/>
                </a:lnTo>
                <a:lnTo>
                  <a:pt x="78" y="235"/>
                </a:lnTo>
                <a:lnTo>
                  <a:pt x="68" y="251"/>
                </a:lnTo>
                <a:lnTo>
                  <a:pt x="60" y="266"/>
                </a:lnTo>
                <a:lnTo>
                  <a:pt x="52" y="282"/>
                </a:lnTo>
                <a:lnTo>
                  <a:pt x="43" y="298"/>
                </a:lnTo>
                <a:lnTo>
                  <a:pt x="37" y="315"/>
                </a:lnTo>
                <a:lnTo>
                  <a:pt x="32" y="334"/>
                </a:lnTo>
                <a:lnTo>
                  <a:pt x="26" y="353"/>
                </a:lnTo>
                <a:lnTo>
                  <a:pt x="23" y="373"/>
                </a:lnTo>
                <a:lnTo>
                  <a:pt x="21" y="394"/>
                </a:lnTo>
                <a:lnTo>
                  <a:pt x="21" y="415"/>
                </a:lnTo>
                <a:lnTo>
                  <a:pt x="21" y="438"/>
                </a:lnTo>
                <a:lnTo>
                  <a:pt x="23" y="461"/>
                </a:lnTo>
                <a:lnTo>
                  <a:pt x="23" y="461"/>
                </a:lnTo>
                <a:close/>
                <a:moveTo>
                  <a:pt x="926" y="1002"/>
                </a:moveTo>
                <a:lnTo>
                  <a:pt x="926" y="1002"/>
                </a:lnTo>
                <a:lnTo>
                  <a:pt x="919" y="1005"/>
                </a:lnTo>
                <a:lnTo>
                  <a:pt x="913" y="1008"/>
                </a:lnTo>
                <a:lnTo>
                  <a:pt x="906" y="1012"/>
                </a:lnTo>
                <a:lnTo>
                  <a:pt x="900" y="1018"/>
                </a:lnTo>
                <a:lnTo>
                  <a:pt x="895" y="1025"/>
                </a:lnTo>
                <a:lnTo>
                  <a:pt x="890" y="1032"/>
                </a:lnTo>
                <a:lnTo>
                  <a:pt x="888" y="1040"/>
                </a:lnTo>
                <a:lnTo>
                  <a:pt x="886" y="1049"/>
                </a:lnTo>
                <a:lnTo>
                  <a:pt x="886" y="1049"/>
                </a:lnTo>
                <a:lnTo>
                  <a:pt x="909" y="1050"/>
                </a:lnTo>
                <a:lnTo>
                  <a:pt x="923" y="1050"/>
                </a:lnTo>
                <a:lnTo>
                  <a:pt x="928" y="1050"/>
                </a:lnTo>
                <a:lnTo>
                  <a:pt x="931" y="1049"/>
                </a:lnTo>
                <a:lnTo>
                  <a:pt x="931" y="1049"/>
                </a:lnTo>
                <a:lnTo>
                  <a:pt x="935" y="1046"/>
                </a:lnTo>
                <a:lnTo>
                  <a:pt x="940" y="1040"/>
                </a:lnTo>
                <a:lnTo>
                  <a:pt x="949" y="1028"/>
                </a:lnTo>
                <a:lnTo>
                  <a:pt x="965" y="1004"/>
                </a:lnTo>
                <a:lnTo>
                  <a:pt x="965" y="1004"/>
                </a:lnTo>
                <a:lnTo>
                  <a:pt x="985" y="977"/>
                </a:lnTo>
                <a:lnTo>
                  <a:pt x="1006" y="949"/>
                </a:lnTo>
                <a:lnTo>
                  <a:pt x="1024" y="920"/>
                </a:lnTo>
                <a:lnTo>
                  <a:pt x="1041" y="891"/>
                </a:lnTo>
                <a:lnTo>
                  <a:pt x="1041" y="891"/>
                </a:lnTo>
                <a:lnTo>
                  <a:pt x="1010" y="917"/>
                </a:lnTo>
                <a:lnTo>
                  <a:pt x="980" y="942"/>
                </a:lnTo>
                <a:lnTo>
                  <a:pt x="952" y="972"/>
                </a:lnTo>
                <a:lnTo>
                  <a:pt x="926" y="1002"/>
                </a:lnTo>
                <a:lnTo>
                  <a:pt x="926" y="1002"/>
                </a:lnTo>
                <a:close/>
                <a:moveTo>
                  <a:pt x="948" y="901"/>
                </a:moveTo>
                <a:lnTo>
                  <a:pt x="948" y="901"/>
                </a:lnTo>
                <a:lnTo>
                  <a:pt x="930" y="914"/>
                </a:lnTo>
                <a:lnTo>
                  <a:pt x="913" y="929"/>
                </a:lnTo>
                <a:lnTo>
                  <a:pt x="879" y="960"/>
                </a:lnTo>
                <a:lnTo>
                  <a:pt x="845" y="991"/>
                </a:lnTo>
                <a:lnTo>
                  <a:pt x="829" y="1005"/>
                </a:lnTo>
                <a:lnTo>
                  <a:pt x="810" y="1021"/>
                </a:lnTo>
                <a:lnTo>
                  <a:pt x="810" y="1021"/>
                </a:lnTo>
                <a:lnTo>
                  <a:pt x="810" y="1023"/>
                </a:lnTo>
                <a:lnTo>
                  <a:pt x="810" y="1026"/>
                </a:lnTo>
                <a:lnTo>
                  <a:pt x="808" y="1031"/>
                </a:lnTo>
                <a:lnTo>
                  <a:pt x="803" y="1033"/>
                </a:lnTo>
                <a:lnTo>
                  <a:pt x="798" y="1035"/>
                </a:lnTo>
                <a:lnTo>
                  <a:pt x="798" y="1035"/>
                </a:lnTo>
                <a:lnTo>
                  <a:pt x="795" y="1036"/>
                </a:lnTo>
                <a:lnTo>
                  <a:pt x="793" y="1038"/>
                </a:lnTo>
                <a:lnTo>
                  <a:pt x="793" y="1040"/>
                </a:lnTo>
                <a:lnTo>
                  <a:pt x="793" y="1040"/>
                </a:lnTo>
                <a:lnTo>
                  <a:pt x="795" y="1042"/>
                </a:lnTo>
                <a:lnTo>
                  <a:pt x="796" y="1040"/>
                </a:lnTo>
                <a:lnTo>
                  <a:pt x="798" y="1039"/>
                </a:lnTo>
                <a:lnTo>
                  <a:pt x="798" y="1039"/>
                </a:lnTo>
                <a:lnTo>
                  <a:pt x="802" y="1042"/>
                </a:lnTo>
                <a:lnTo>
                  <a:pt x="809" y="1043"/>
                </a:lnTo>
                <a:lnTo>
                  <a:pt x="816" y="1045"/>
                </a:lnTo>
                <a:lnTo>
                  <a:pt x="824" y="1045"/>
                </a:lnTo>
                <a:lnTo>
                  <a:pt x="840" y="1043"/>
                </a:lnTo>
                <a:lnTo>
                  <a:pt x="855" y="1043"/>
                </a:lnTo>
                <a:lnTo>
                  <a:pt x="855" y="1043"/>
                </a:lnTo>
                <a:lnTo>
                  <a:pt x="867" y="1023"/>
                </a:lnTo>
                <a:lnTo>
                  <a:pt x="879" y="1005"/>
                </a:lnTo>
                <a:lnTo>
                  <a:pt x="906" y="967"/>
                </a:lnTo>
                <a:lnTo>
                  <a:pt x="933" y="931"/>
                </a:lnTo>
                <a:lnTo>
                  <a:pt x="959" y="898"/>
                </a:lnTo>
                <a:lnTo>
                  <a:pt x="959" y="898"/>
                </a:lnTo>
                <a:lnTo>
                  <a:pt x="954" y="898"/>
                </a:lnTo>
                <a:lnTo>
                  <a:pt x="948" y="901"/>
                </a:lnTo>
                <a:lnTo>
                  <a:pt x="948" y="901"/>
                </a:lnTo>
                <a:close/>
                <a:moveTo>
                  <a:pt x="2724" y="912"/>
                </a:moveTo>
                <a:lnTo>
                  <a:pt x="2724" y="912"/>
                </a:lnTo>
                <a:lnTo>
                  <a:pt x="2702" y="929"/>
                </a:lnTo>
                <a:lnTo>
                  <a:pt x="2679" y="946"/>
                </a:lnTo>
                <a:lnTo>
                  <a:pt x="2658" y="964"/>
                </a:lnTo>
                <a:lnTo>
                  <a:pt x="2639" y="983"/>
                </a:lnTo>
                <a:lnTo>
                  <a:pt x="2619" y="1002"/>
                </a:lnTo>
                <a:lnTo>
                  <a:pt x="2599" y="1023"/>
                </a:lnTo>
                <a:lnTo>
                  <a:pt x="2581" y="1046"/>
                </a:lnTo>
                <a:lnTo>
                  <a:pt x="2564" y="1068"/>
                </a:lnTo>
                <a:lnTo>
                  <a:pt x="2564" y="1068"/>
                </a:lnTo>
                <a:lnTo>
                  <a:pt x="2578" y="1068"/>
                </a:lnTo>
                <a:lnTo>
                  <a:pt x="2591" y="1070"/>
                </a:lnTo>
                <a:lnTo>
                  <a:pt x="2602" y="1068"/>
                </a:lnTo>
                <a:lnTo>
                  <a:pt x="2606" y="1067"/>
                </a:lnTo>
                <a:lnTo>
                  <a:pt x="2609" y="1064"/>
                </a:lnTo>
                <a:lnTo>
                  <a:pt x="2692" y="962"/>
                </a:lnTo>
                <a:lnTo>
                  <a:pt x="2692" y="962"/>
                </a:lnTo>
                <a:lnTo>
                  <a:pt x="2698" y="959"/>
                </a:lnTo>
                <a:lnTo>
                  <a:pt x="2703" y="953"/>
                </a:lnTo>
                <a:lnTo>
                  <a:pt x="2709" y="948"/>
                </a:lnTo>
                <a:lnTo>
                  <a:pt x="2714" y="941"/>
                </a:lnTo>
                <a:lnTo>
                  <a:pt x="2720" y="932"/>
                </a:lnTo>
                <a:lnTo>
                  <a:pt x="2724" y="924"/>
                </a:lnTo>
                <a:lnTo>
                  <a:pt x="2729" y="915"/>
                </a:lnTo>
                <a:lnTo>
                  <a:pt x="2730" y="907"/>
                </a:lnTo>
                <a:lnTo>
                  <a:pt x="2730" y="907"/>
                </a:lnTo>
                <a:lnTo>
                  <a:pt x="2724" y="912"/>
                </a:lnTo>
                <a:lnTo>
                  <a:pt x="2724" y="912"/>
                </a:lnTo>
                <a:close/>
                <a:moveTo>
                  <a:pt x="81" y="737"/>
                </a:moveTo>
                <a:lnTo>
                  <a:pt x="81" y="737"/>
                </a:lnTo>
                <a:lnTo>
                  <a:pt x="75" y="747"/>
                </a:lnTo>
                <a:lnTo>
                  <a:pt x="71" y="757"/>
                </a:lnTo>
                <a:lnTo>
                  <a:pt x="71" y="757"/>
                </a:lnTo>
                <a:lnTo>
                  <a:pt x="92" y="730"/>
                </a:lnTo>
                <a:lnTo>
                  <a:pt x="113" y="703"/>
                </a:lnTo>
                <a:lnTo>
                  <a:pt x="136" y="679"/>
                </a:lnTo>
                <a:lnTo>
                  <a:pt x="161" y="657"/>
                </a:lnTo>
                <a:lnTo>
                  <a:pt x="161" y="657"/>
                </a:lnTo>
                <a:lnTo>
                  <a:pt x="160" y="601"/>
                </a:lnTo>
                <a:lnTo>
                  <a:pt x="158" y="574"/>
                </a:lnTo>
                <a:lnTo>
                  <a:pt x="156" y="549"/>
                </a:lnTo>
                <a:lnTo>
                  <a:pt x="156" y="549"/>
                </a:lnTo>
                <a:lnTo>
                  <a:pt x="151" y="558"/>
                </a:lnTo>
                <a:lnTo>
                  <a:pt x="144" y="570"/>
                </a:lnTo>
                <a:lnTo>
                  <a:pt x="137" y="577"/>
                </a:lnTo>
                <a:lnTo>
                  <a:pt x="136" y="578"/>
                </a:lnTo>
                <a:lnTo>
                  <a:pt x="134" y="577"/>
                </a:lnTo>
                <a:lnTo>
                  <a:pt x="134" y="577"/>
                </a:lnTo>
                <a:lnTo>
                  <a:pt x="132" y="577"/>
                </a:lnTo>
                <a:lnTo>
                  <a:pt x="130" y="578"/>
                </a:lnTo>
                <a:lnTo>
                  <a:pt x="129" y="581"/>
                </a:lnTo>
                <a:lnTo>
                  <a:pt x="130" y="584"/>
                </a:lnTo>
                <a:lnTo>
                  <a:pt x="130" y="589"/>
                </a:lnTo>
                <a:lnTo>
                  <a:pt x="130" y="589"/>
                </a:lnTo>
                <a:lnTo>
                  <a:pt x="101" y="636"/>
                </a:lnTo>
                <a:lnTo>
                  <a:pt x="87" y="661"/>
                </a:lnTo>
                <a:lnTo>
                  <a:pt x="73" y="686"/>
                </a:lnTo>
                <a:lnTo>
                  <a:pt x="73" y="686"/>
                </a:lnTo>
                <a:lnTo>
                  <a:pt x="87" y="668"/>
                </a:lnTo>
                <a:lnTo>
                  <a:pt x="101" y="653"/>
                </a:lnTo>
                <a:lnTo>
                  <a:pt x="130" y="622"/>
                </a:lnTo>
                <a:lnTo>
                  <a:pt x="130" y="622"/>
                </a:lnTo>
                <a:lnTo>
                  <a:pt x="136" y="616"/>
                </a:lnTo>
                <a:lnTo>
                  <a:pt x="141" y="612"/>
                </a:lnTo>
                <a:lnTo>
                  <a:pt x="146" y="610"/>
                </a:lnTo>
                <a:lnTo>
                  <a:pt x="148" y="610"/>
                </a:lnTo>
                <a:lnTo>
                  <a:pt x="151" y="610"/>
                </a:lnTo>
                <a:lnTo>
                  <a:pt x="156" y="613"/>
                </a:lnTo>
                <a:lnTo>
                  <a:pt x="112" y="683"/>
                </a:lnTo>
                <a:lnTo>
                  <a:pt x="112" y="683"/>
                </a:lnTo>
                <a:lnTo>
                  <a:pt x="111" y="682"/>
                </a:lnTo>
                <a:lnTo>
                  <a:pt x="112" y="679"/>
                </a:lnTo>
                <a:lnTo>
                  <a:pt x="113" y="675"/>
                </a:lnTo>
                <a:lnTo>
                  <a:pt x="113" y="672"/>
                </a:lnTo>
                <a:lnTo>
                  <a:pt x="94" y="706"/>
                </a:lnTo>
                <a:lnTo>
                  <a:pt x="94" y="707"/>
                </a:lnTo>
                <a:lnTo>
                  <a:pt x="92" y="712"/>
                </a:lnTo>
                <a:lnTo>
                  <a:pt x="89" y="713"/>
                </a:lnTo>
                <a:lnTo>
                  <a:pt x="89" y="713"/>
                </a:lnTo>
                <a:lnTo>
                  <a:pt x="84" y="717"/>
                </a:lnTo>
                <a:lnTo>
                  <a:pt x="82" y="720"/>
                </a:lnTo>
                <a:lnTo>
                  <a:pt x="84" y="723"/>
                </a:lnTo>
                <a:lnTo>
                  <a:pt x="85" y="723"/>
                </a:lnTo>
                <a:lnTo>
                  <a:pt x="85" y="723"/>
                </a:lnTo>
                <a:lnTo>
                  <a:pt x="82" y="727"/>
                </a:lnTo>
                <a:lnTo>
                  <a:pt x="81" y="733"/>
                </a:lnTo>
                <a:lnTo>
                  <a:pt x="81" y="733"/>
                </a:lnTo>
                <a:lnTo>
                  <a:pt x="81" y="737"/>
                </a:lnTo>
                <a:lnTo>
                  <a:pt x="81" y="737"/>
                </a:lnTo>
                <a:close/>
                <a:moveTo>
                  <a:pt x="147" y="324"/>
                </a:moveTo>
                <a:lnTo>
                  <a:pt x="60" y="433"/>
                </a:lnTo>
                <a:lnTo>
                  <a:pt x="60" y="433"/>
                </a:lnTo>
                <a:lnTo>
                  <a:pt x="42" y="454"/>
                </a:lnTo>
                <a:lnTo>
                  <a:pt x="35" y="467"/>
                </a:lnTo>
                <a:lnTo>
                  <a:pt x="28" y="478"/>
                </a:lnTo>
                <a:lnTo>
                  <a:pt x="22" y="492"/>
                </a:lnTo>
                <a:lnTo>
                  <a:pt x="19" y="506"/>
                </a:lnTo>
                <a:lnTo>
                  <a:pt x="19" y="515"/>
                </a:lnTo>
                <a:lnTo>
                  <a:pt x="19" y="523"/>
                </a:lnTo>
                <a:lnTo>
                  <a:pt x="21" y="532"/>
                </a:lnTo>
                <a:lnTo>
                  <a:pt x="23" y="540"/>
                </a:lnTo>
                <a:lnTo>
                  <a:pt x="125" y="370"/>
                </a:lnTo>
                <a:lnTo>
                  <a:pt x="125" y="370"/>
                </a:lnTo>
                <a:lnTo>
                  <a:pt x="130" y="360"/>
                </a:lnTo>
                <a:lnTo>
                  <a:pt x="139" y="349"/>
                </a:lnTo>
                <a:lnTo>
                  <a:pt x="143" y="342"/>
                </a:lnTo>
                <a:lnTo>
                  <a:pt x="146" y="336"/>
                </a:lnTo>
                <a:lnTo>
                  <a:pt x="148" y="331"/>
                </a:lnTo>
                <a:lnTo>
                  <a:pt x="147" y="324"/>
                </a:lnTo>
                <a:lnTo>
                  <a:pt x="147" y="324"/>
                </a:lnTo>
                <a:close/>
                <a:moveTo>
                  <a:pt x="883" y="898"/>
                </a:moveTo>
                <a:lnTo>
                  <a:pt x="883" y="898"/>
                </a:lnTo>
                <a:lnTo>
                  <a:pt x="844" y="929"/>
                </a:lnTo>
                <a:lnTo>
                  <a:pt x="824" y="946"/>
                </a:lnTo>
                <a:lnTo>
                  <a:pt x="805" y="963"/>
                </a:lnTo>
                <a:lnTo>
                  <a:pt x="788" y="981"/>
                </a:lnTo>
                <a:lnTo>
                  <a:pt x="771" y="1001"/>
                </a:lnTo>
                <a:lnTo>
                  <a:pt x="756" y="1021"/>
                </a:lnTo>
                <a:lnTo>
                  <a:pt x="742" y="1043"/>
                </a:lnTo>
                <a:lnTo>
                  <a:pt x="775" y="1045"/>
                </a:lnTo>
                <a:lnTo>
                  <a:pt x="775" y="1045"/>
                </a:lnTo>
                <a:lnTo>
                  <a:pt x="782" y="1033"/>
                </a:lnTo>
                <a:lnTo>
                  <a:pt x="789" y="1022"/>
                </a:lnTo>
                <a:lnTo>
                  <a:pt x="799" y="1011"/>
                </a:lnTo>
                <a:lnTo>
                  <a:pt x="809" y="1002"/>
                </a:lnTo>
                <a:lnTo>
                  <a:pt x="809" y="1000"/>
                </a:lnTo>
                <a:lnTo>
                  <a:pt x="809" y="1000"/>
                </a:lnTo>
                <a:lnTo>
                  <a:pt x="829" y="976"/>
                </a:lnTo>
                <a:lnTo>
                  <a:pt x="850" y="952"/>
                </a:lnTo>
                <a:lnTo>
                  <a:pt x="868" y="925"/>
                </a:lnTo>
                <a:lnTo>
                  <a:pt x="883" y="898"/>
                </a:lnTo>
                <a:lnTo>
                  <a:pt x="883" y="898"/>
                </a:lnTo>
                <a:close/>
                <a:moveTo>
                  <a:pt x="25" y="554"/>
                </a:moveTo>
                <a:lnTo>
                  <a:pt x="25" y="554"/>
                </a:lnTo>
                <a:lnTo>
                  <a:pt x="23" y="558"/>
                </a:lnTo>
                <a:lnTo>
                  <a:pt x="22" y="564"/>
                </a:lnTo>
                <a:lnTo>
                  <a:pt x="22" y="577"/>
                </a:lnTo>
                <a:lnTo>
                  <a:pt x="22" y="603"/>
                </a:lnTo>
                <a:lnTo>
                  <a:pt x="22" y="603"/>
                </a:lnTo>
                <a:lnTo>
                  <a:pt x="39" y="579"/>
                </a:lnTo>
                <a:lnTo>
                  <a:pt x="56" y="554"/>
                </a:lnTo>
                <a:lnTo>
                  <a:pt x="88" y="502"/>
                </a:lnTo>
                <a:lnTo>
                  <a:pt x="119" y="449"/>
                </a:lnTo>
                <a:lnTo>
                  <a:pt x="151" y="398"/>
                </a:lnTo>
                <a:lnTo>
                  <a:pt x="151" y="398"/>
                </a:lnTo>
                <a:lnTo>
                  <a:pt x="133" y="415"/>
                </a:lnTo>
                <a:lnTo>
                  <a:pt x="116" y="433"/>
                </a:lnTo>
                <a:lnTo>
                  <a:pt x="99" y="452"/>
                </a:lnTo>
                <a:lnTo>
                  <a:pt x="82" y="471"/>
                </a:lnTo>
                <a:lnTo>
                  <a:pt x="67" y="491"/>
                </a:lnTo>
                <a:lnTo>
                  <a:pt x="53" y="512"/>
                </a:lnTo>
                <a:lnTo>
                  <a:pt x="39" y="533"/>
                </a:lnTo>
                <a:lnTo>
                  <a:pt x="25" y="554"/>
                </a:lnTo>
                <a:lnTo>
                  <a:pt x="25" y="554"/>
                </a:lnTo>
                <a:close/>
                <a:moveTo>
                  <a:pt x="527" y="1033"/>
                </a:moveTo>
                <a:lnTo>
                  <a:pt x="527" y="1033"/>
                </a:lnTo>
                <a:lnTo>
                  <a:pt x="549" y="1038"/>
                </a:lnTo>
                <a:lnTo>
                  <a:pt x="560" y="1038"/>
                </a:lnTo>
                <a:lnTo>
                  <a:pt x="564" y="1038"/>
                </a:lnTo>
                <a:lnTo>
                  <a:pt x="566" y="1035"/>
                </a:lnTo>
                <a:lnTo>
                  <a:pt x="566" y="1035"/>
                </a:lnTo>
                <a:lnTo>
                  <a:pt x="576" y="1022"/>
                </a:lnTo>
                <a:lnTo>
                  <a:pt x="584" y="1009"/>
                </a:lnTo>
                <a:lnTo>
                  <a:pt x="605" y="987"/>
                </a:lnTo>
                <a:lnTo>
                  <a:pt x="626" y="964"/>
                </a:lnTo>
                <a:lnTo>
                  <a:pt x="636" y="952"/>
                </a:lnTo>
                <a:lnTo>
                  <a:pt x="645" y="939"/>
                </a:lnTo>
                <a:lnTo>
                  <a:pt x="645" y="939"/>
                </a:lnTo>
                <a:lnTo>
                  <a:pt x="652" y="929"/>
                </a:lnTo>
                <a:lnTo>
                  <a:pt x="659" y="922"/>
                </a:lnTo>
                <a:lnTo>
                  <a:pt x="666" y="915"/>
                </a:lnTo>
                <a:lnTo>
                  <a:pt x="668" y="911"/>
                </a:lnTo>
                <a:lnTo>
                  <a:pt x="670" y="904"/>
                </a:lnTo>
                <a:lnTo>
                  <a:pt x="670" y="904"/>
                </a:lnTo>
                <a:lnTo>
                  <a:pt x="654" y="914"/>
                </a:lnTo>
                <a:lnTo>
                  <a:pt x="639" y="925"/>
                </a:lnTo>
                <a:lnTo>
                  <a:pt x="609" y="948"/>
                </a:lnTo>
                <a:lnTo>
                  <a:pt x="581" y="973"/>
                </a:lnTo>
                <a:lnTo>
                  <a:pt x="555" y="998"/>
                </a:lnTo>
                <a:lnTo>
                  <a:pt x="555" y="998"/>
                </a:lnTo>
                <a:lnTo>
                  <a:pt x="550" y="998"/>
                </a:lnTo>
                <a:lnTo>
                  <a:pt x="546" y="1001"/>
                </a:lnTo>
                <a:lnTo>
                  <a:pt x="543" y="1005"/>
                </a:lnTo>
                <a:lnTo>
                  <a:pt x="539" y="1011"/>
                </a:lnTo>
                <a:lnTo>
                  <a:pt x="527" y="1033"/>
                </a:lnTo>
                <a:lnTo>
                  <a:pt x="527" y="1033"/>
                </a:lnTo>
                <a:close/>
                <a:moveTo>
                  <a:pt x="1916" y="949"/>
                </a:moveTo>
                <a:lnTo>
                  <a:pt x="1916" y="949"/>
                </a:lnTo>
                <a:lnTo>
                  <a:pt x="1915" y="955"/>
                </a:lnTo>
                <a:lnTo>
                  <a:pt x="1913" y="959"/>
                </a:lnTo>
                <a:lnTo>
                  <a:pt x="1906" y="969"/>
                </a:lnTo>
                <a:lnTo>
                  <a:pt x="1906" y="969"/>
                </a:lnTo>
                <a:lnTo>
                  <a:pt x="1888" y="993"/>
                </a:lnTo>
                <a:lnTo>
                  <a:pt x="1870" y="1016"/>
                </a:lnTo>
                <a:lnTo>
                  <a:pt x="1852" y="1043"/>
                </a:lnTo>
                <a:lnTo>
                  <a:pt x="1835" y="1071"/>
                </a:lnTo>
                <a:lnTo>
                  <a:pt x="1835" y="1071"/>
                </a:lnTo>
                <a:lnTo>
                  <a:pt x="1839" y="1070"/>
                </a:lnTo>
                <a:lnTo>
                  <a:pt x="1842" y="1067"/>
                </a:lnTo>
                <a:lnTo>
                  <a:pt x="1843" y="1063"/>
                </a:lnTo>
                <a:lnTo>
                  <a:pt x="1843" y="1063"/>
                </a:lnTo>
                <a:lnTo>
                  <a:pt x="1861" y="1040"/>
                </a:lnTo>
                <a:lnTo>
                  <a:pt x="1880" y="1019"/>
                </a:lnTo>
                <a:lnTo>
                  <a:pt x="1919" y="979"/>
                </a:lnTo>
                <a:lnTo>
                  <a:pt x="1961" y="941"/>
                </a:lnTo>
                <a:lnTo>
                  <a:pt x="2002" y="903"/>
                </a:lnTo>
                <a:lnTo>
                  <a:pt x="1951" y="903"/>
                </a:lnTo>
                <a:lnTo>
                  <a:pt x="1951" y="903"/>
                </a:lnTo>
                <a:lnTo>
                  <a:pt x="1943" y="915"/>
                </a:lnTo>
                <a:lnTo>
                  <a:pt x="1932" y="927"/>
                </a:lnTo>
                <a:lnTo>
                  <a:pt x="1920" y="938"/>
                </a:lnTo>
                <a:lnTo>
                  <a:pt x="1909" y="949"/>
                </a:lnTo>
                <a:lnTo>
                  <a:pt x="1916" y="949"/>
                </a:lnTo>
                <a:close/>
                <a:moveTo>
                  <a:pt x="144" y="488"/>
                </a:moveTo>
                <a:lnTo>
                  <a:pt x="144" y="488"/>
                </a:lnTo>
                <a:lnTo>
                  <a:pt x="129" y="504"/>
                </a:lnTo>
                <a:lnTo>
                  <a:pt x="113" y="519"/>
                </a:lnTo>
                <a:lnTo>
                  <a:pt x="85" y="550"/>
                </a:lnTo>
                <a:lnTo>
                  <a:pt x="59" y="584"/>
                </a:lnTo>
                <a:lnTo>
                  <a:pt x="33" y="619"/>
                </a:lnTo>
                <a:lnTo>
                  <a:pt x="33" y="619"/>
                </a:lnTo>
                <a:lnTo>
                  <a:pt x="29" y="626"/>
                </a:lnTo>
                <a:lnTo>
                  <a:pt x="26" y="631"/>
                </a:lnTo>
                <a:lnTo>
                  <a:pt x="23" y="645"/>
                </a:lnTo>
                <a:lnTo>
                  <a:pt x="22" y="662"/>
                </a:lnTo>
                <a:lnTo>
                  <a:pt x="18" y="681"/>
                </a:lnTo>
                <a:lnTo>
                  <a:pt x="18" y="681"/>
                </a:lnTo>
                <a:lnTo>
                  <a:pt x="64" y="620"/>
                </a:lnTo>
                <a:lnTo>
                  <a:pt x="85" y="589"/>
                </a:lnTo>
                <a:lnTo>
                  <a:pt x="94" y="574"/>
                </a:lnTo>
                <a:lnTo>
                  <a:pt x="102" y="557"/>
                </a:lnTo>
                <a:lnTo>
                  <a:pt x="102" y="557"/>
                </a:lnTo>
                <a:lnTo>
                  <a:pt x="125" y="523"/>
                </a:lnTo>
                <a:lnTo>
                  <a:pt x="134" y="506"/>
                </a:lnTo>
                <a:lnTo>
                  <a:pt x="144" y="488"/>
                </a:lnTo>
                <a:lnTo>
                  <a:pt x="144" y="488"/>
                </a:lnTo>
                <a:close/>
                <a:moveTo>
                  <a:pt x="871" y="1045"/>
                </a:moveTo>
                <a:lnTo>
                  <a:pt x="871" y="1045"/>
                </a:lnTo>
                <a:lnTo>
                  <a:pt x="909" y="1001"/>
                </a:lnTo>
                <a:lnTo>
                  <a:pt x="948" y="959"/>
                </a:lnTo>
                <a:lnTo>
                  <a:pt x="990" y="918"/>
                </a:lnTo>
                <a:lnTo>
                  <a:pt x="1032" y="880"/>
                </a:lnTo>
                <a:lnTo>
                  <a:pt x="1032" y="880"/>
                </a:lnTo>
                <a:lnTo>
                  <a:pt x="1023" y="877"/>
                </a:lnTo>
                <a:lnTo>
                  <a:pt x="1010" y="876"/>
                </a:lnTo>
                <a:lnTo>
                  <a:pt x="1004" y="876"/>
                </a:lnTo>
                <a:lnTo>
                  <a:pt x="999" y="877"/>
                </a:lnTo>
                <a:lnTo>
                  <a:pt x="994" y="879"/>
                </a:lnTo>
                <a:lnTo>
                  <a:pt x="990" y="882"/>
                </a:lnTo>
                <a:lnTo>
                  <a:pt x="990" y="882"/>
                </a:lnTo>
                <a:lnTo>
                  <a:pt x="958" y="921"/>
                </a:lnTo>
                <a:lnTo>
                  <a:pt x="927" y="960"/>
                </a:lnTo>
                <a:lnTo>
                  <a:pt x="897" y="1002"/>
                </a:lnTo>
                <a:lnTo>
                  <a:pt x="883" y="1023"/>
                </a:lnTo>
                <a:lnTo>
                  <a:pt x="871" y="1045"/>
                </a:lnTo>
                <a:lnTo>
                  <a:pt x="871" y="1045"/>
                </a:lnTo>
                <a:close/>
                <a:moveTo>
                  <a:pt x="638" y="1032"/>
                </a:moveTo>
                <a:lnTo>
                  <a:pt x="638" y="1032"/>
                </a:lnTo>
                <a:lnTo>
                  <a:pt x="643" y="1031"/>
                </a:lnTo>
                <a:lnTo>
                  <a:pt x="647" y="1026"/>
                </a:lnTo>
                <a:lnTo>
                  <a:pt x="654" y="1016"/>
                </a:lnTo>
                <a:lnTo>
                  <a:pt x="661" y="1007"/>
                </a:lnTo>
                <a:lnTo>
                  <a:pt x="670" y="995"/>
                </a:lnTo>
                <a:lnTo>
                  <a:pt x="670" y="993"/>
                </a:lnTo>
                <a:lnTo>
                  <a:pt x="670" y="993"/>
                </a:lnTo>
                <a:lnTo>
                  <a:pt x="675" y="983"/>
                </a:lnTo>
                <a:lnTo>
                  <a:pt x="678" y="979"/>
                </a:lnTo>
                <a:lnTo>
                  <a:pt x="682" y="976"/>
                </a:lnTo>
                <a:lnTo>
                  <a:pt x="685" y="973"/>
                </a:lnTo>
                <a:lnTo>
                  <a:pt x="685" y="973"/>
                </a:lnTo>
                <a:lnTo>
                  <a:pt x="690" y="966"/>
                </a:lnTo>
                <a:lnTo>
                  <a:pt x="695" y="959"/>
                </a:lnTo>
                <a:lnTo>
                  <a:pt x="706" y="946"/>
                </a:lnTo>
                <a:lnTo>
                  <a:pt x="718" y="932"/>
                </a:lnTo>
                <a:lnTo>
                  <a:pt x="722" y="924"/>
                </a:lnTo>
                <a:lnTo>
                  <a:pt x="725" y="915"/>
                </a:lnTo>
                <a:lnTo>
                  <a:pt x="725" y="915"/>
                </a:lnTo>
                <a:lnTo>
                  <a:pt x="698" y="934"/>
                </a:lnTo>
                <a:lnTo>
                  <a:pt x="673" y="953"/>
                </a:lnTo>
                <a:lnTo>
                  <a:pt x="650" y="976"/>
                </a:lnTo>
                <a:lnTo>
                  <a:pt x="629" y="998"/>
                </a:lnTo>
                <a:lnTo>
                  <a:pt x="629" y="998"/>
                </a:lnTo>
                <a:lnTo>
                  <a:pt x="628" y="1000"/>
                </a:lnTo>
                <a:lnTo>
                  <a:pt x="628" y="998"/>
                </a:lnTo>
                <a:lnTo>
                  <a:pt x="629" y="994"/>
                </a:lnTo>
                <a:lnTo>
                  <a:pt x="629" y="993"/>
                </a:lnTo>
                <a:lnTo>
                  <a:pt x="629" y="991"/>
                </a:lnTo>
                <a:lnTo>
                  <a:pt x="626" y="991"/>
                </a:lnTo>
                <a:lnTo>
                  <a:pt x="623" y="995"/>
                </a:lnTo>
                <a:lnTo>
                  <a:pt x="623" y="995"/>
                </a:lnTo>
                <a:lnTo>
                  <a:pt x="616" y="1005"/>
                </a:lnTo>
                <a:lnTo>
                  <a:pt x="611" y="1015"/>
                </a:lnTo>
                <a:lnTo>
                  <a:pt x="604" y="1025"/>
                </a:lnTo>
                <a:lnTo>
                  <a:pt x="597" y="1033"/>
                </a:lnTo>
                <a:lnTo>
                  <a:pt x="597" y="1033"/>
                </a:lnTo>
                <a:lnTo>
                  <a:pt x="602" y="1036"/>
                </a:lnTo>
                <a:lnTo>
                  <a:pt x="607" y="1038"/>
                </a:lnTo>
                <a:lnTo>
                  <a:pt x="616" y="1038"/>
                </a:lnTo>
                <a:lnTo>
                  <a:pt x="628" y="1036"/>
                </a:lnTo>
                <a:lnTo>
                  <a:pt x="638" y="1032"/>
                </a:lnTo>
                <a:lnTo>
                  <a:pt x="638" y="1032"/>
                </a:lnTo>
                <a:close/>
                <a:moveTo>
                  <a:pt x="50" y="891"/>
                </a:moveTo>
                <a:lnTo>
                  <a:pt x="50" y="891"/>
                </a:lnTo>
                <a:lnTo>
                  <a:pt x="53" y="893"/>
                </a:lnTo>
                <a:lnTo>
                  <a:pt x="53" y="894"/>
                </a:lnTo>
                <a:lnTo>
                  <a:pt x="54" y="896"/>
                </a:lnTo>
                <a:lnTo>
                  <a:pt x="53" y="897"/>
                </a:lnTo>
                <a:lnTo>
                  <a:pt x="50" y="898"/>
                </a:lnTo>
                <a:lnTo>
                  <a:pt x="46" y="898"/>
                </a:lnTo>
                <a:lnTo>
                  <a:pt x="54" y="908"/>
                </a:lnTo>
                <a:lnTo>
                  <a:pt x="94" y="849"/>
                </a:lnTo>
                <a:lnTo>
                  <a:pt x="94" y="849"/>
                </a:lnTo>
                <a:lnTo>
                  <a:pt x="123" y="806"/>
                </a:lnTo>
                <a:lnTo>
                  <a:pt x="139" y="782"/>
                </a:lnTo>
                <a:lnTo>
                  <a:pt x="144" y="771"/>
                </a:lnTo>
                <a:lnTo>
                  <a:pt x="150" y="759"/>
                </a:lnTo>
                <a:lnTo>
                  <a:pt x="150" y="759"/>
                </a:lnTo>
                <a:lnTo>
                  <a:pt x="122" y="783"/>
                </a:lnTo>
                <a:lnTo>
                  <a:pt x="95" y="807"/>
                </a:lnTo>
                <a:lnTo>
                  <a:pt x="70" y="834"/>
                </a:lnTo>
                <a:lnTo>
                  <a:pt x="49" y="860"/>
                </a:lnTo>
                <a:lnTo>
                  <a:pt x="49" y="860"/>
                </a:lnTo>
                <a:lnTo>
                  <a:pt x="50" y="860"/>
                </a:lnTo>
                <a:lnTo>
                  <a:pt x="50" y="863"/>
                </a:lnTo>
                <a:lnTo>
                  <a:pt x="47" y="872"/>
                </a:lnTo>
                <a:lnTo>
                  <a:pt x="45" y="880"/>
                </a:lnTo>
                <a:lnTo>
                  <a:pt x="45" y="886"/>
                </a:lnTo>
                <a:lnTo>
                  <a:pt x="46" y="889"/>
                </a:lnTo>
                <a:lnTo>
                  <a:pt x="46" y="889"/>
                </a:lnTo>
                <a:lnTo>
                  <a:pt x="50" y="891"/>
                </a:lnTo>
                <a:lnTo>
                  <a:pt x="50" y="891"/>
                </a:lnTo>
                <a:close/>
                <a:moveTo>
                  <a:pt x="101" y="943"/>
                </a:moveTo>
                <a:lnTo>
                  <a:pt x="101" y="943"/>
                </a:lnTo>
                <a:lnTo>
                  <a:pt x="104" y="952"/>
                </a:lnTo>
                <a:lnTo>
                  <a:pt x="105" y="957"/>
                </a:lnTo>
                <a:lnTo>
                  <a:pt x="109" y="963"/>
                </a:lnTo>
                <a:lnTo>
                  <a:pt x="116" y="969"/>
                </a:lnTo>
                <a:lnTo>
                  <a:pt x="116" y="969"/>
                </a:lnTo>
                <a:lnTo>
                  <a:pt x="119" y="969"/>
                </a:lnTo>
                <a:lnTo>
                  <a:pt x="123" y="969"/>
                </a:lnTo>
                <a:lnTo>
                  <a:pt x="126" y="966"/>
                </a:lnTo>
                <a:lnTo>
                  <a:pt x="129" y="963"/>
                </a:lnTo>
                <a:lnTo>
                  <a:pt x="129" y="963"/>
                </a:lnTo>
                <a:lnTo>
                  <a:pt x="167" y="904"/>
                </a:lnTo>
                <a:lnTo>
                  <a:pt x="185" y="875"/>
                </a:lnTo>
                <a:lnTo>
                  <a:pt x="206" y="846"/>
                </a:lnTo>
                <a:lnTo>
                  <a:pt x="206" y="846"/>
                </a:lnTo>
                <a:lnTo>
                  <a:pt x="209" y="846"/>
                </a:lnTo>
                <a:lnTo>
                  <a:pt x="212" y="846"/>
                </a:lnTo>
                <a:lnTo>
                  <a:pt x="215" y="845"/>
                </a:lnTo>
                <a:lnTo>
                  <a:pt x="216" y="842"/>
                </a:lnTo>
                <a:lnTo>
                  <a:pt x="216" y="842"/>
                </a:lnTo>
                <a:lnTo>
                  <a:pt x="212" y="844"/>
                </a:lnTo>
                <a:lnTo>
                  <a:pt x="209" y="844"/>
                </a:lnTo>
                <a:lnTo>
                  <a:pt x="209" y="842"/>
                </a:lnTo>
                <a:lnTo>
                  <a:pt x="212" y="839"/>
                </a:lnTo>
                <a:lnTo>
                  <a:pt x="212" y="839"/>
                </a:lnTo>
                <a:lnTo>
                  <a:pt x="213" y="838"/>
                </a:lnTo>
                <a:lnTo>
                  <a:pt x="215" y="835"/>
                </a:lnTo>
                <a:lnTo>
                  <a:pt x="215" y="828"/>
                </a:lnTo>
                <a:lnTo>
                  <a:pt x="215" y="828"/>
                </a:lnTo>
                <a:lnTo>
                  <a:pt x="184" y="855"/>
                </a:lnTo>
                <a:lnTo>
                  <a:pt x="154" y="883"/>
                </a:lnTo>
                <a:lnTo>
                  <a:pt x="126" y="912"/>
                </a:lnTo>
                <a:lnTo>
                  <a:pt x="101" y="943"/>
                </a:lnTo>
                <a:lnTo>
                  <a:pt x="101" y="943"/>
                </a:lnTo>
                <a:close/>
                <a:moveTo>
                  <a:pt x="2304" y="1023"/>
                </a:moveTo>
                <a:lnTo>
                  <a:pt x="2446" y="908"/>
                </a:lnTo>
                <a:lnTo>
                  <a:pt x="2446" y="908"/>
                </a:lnTo>
                <a:lnTo>
                  <a:pt x="2410" y="910"/>
                </a:lnTo>
                <a:lnTo>
                  <a:pt x="2393" y="911"/>
                </a:lnTo>
                <a:lnTo>
                  <a:pt x="2377" y="910"/>
                </a:lnTo>
                <a:lnTo>
                  <a:pt x="2377" y="910"/>
                </a:lnTo>
                <a:lnTo>
                  <a:pt x="2360" y="939"/>
                </a:lnTo>
                <a:lnTo>
                  <a:pt x="2342" y="967"/>
                </a:lnTo>
                <a:lnTo>
                  <a:pt x="2304" y="1023"/>
                </a:lnTo>
                <a:lnTo>
                  <a:pt x="2304" y="1023"/>
                </a:lnTo>
                <a:close/>
                <a:moveTo>
                  <a:pt x="583" y="924"/>
                </a:moveTo>
                <a:lnTo>
                  <a:pt x="583" y="924"/>
                </a:lnTo>
                <a:lnTo>
                  <a:pt x="580" y="928"/>
                </a:lnTo>
                <a:lnTo>
                  <a:pt x="576" y="929"/>
                </a:lnTo>
                <a:lnTo>
                  <a:pt x="573" y="928"/>
                </a:lnTo>
                <a:lnTo>
                  <a:pt x="570" y="927"/>
                </a:lnTo>
                <a:lnTo>
                  <a:pt x="570" y="927"/>
                </a:lnTo>
                <a:lnTo>
                  <a:pt x="566" y="934"/>
                </a:lnTo>
                <a:lnTo>
                  <a:pt x="564" y="938"/>
                </a:lnTo>
                <a:lnTo>
                  <a:pt x="566" y="941"/>
                </a:lnTo>
                <a:lnTo>
                  <a:pt x="569" y="939"/>
                </a:lnTo>
                <a:lnTo>
                  <a:pt x="569" y="939"/>
                </a:lnTo>
                <a:lnTo>
                  <a:pt x="536" y="983"/>
                </a:lnTo>
                <a:lnTo>
                  <a:pt x="519" y="1005"/>
                </a:lnTo>
                <a:lnTo>
                  <a:pt x="505" y="1029"/>
                </a:lnTo>
                <a:lnTo>
                  <a:pt x="505" y="1029"/>
                </a:lnTo>
                <a:lnTo>
                  <a:pt x="508" y="1029"/>
                </a:lnTo>
                <a:lnTo>
                  <a:pt x="512" y="1029"/>
                </a:lnTo>
                <a:lnTo>
                  <a:pt x="515" y="1026"/>
                </a:lnTo>
                <a:lnTo>
                  <a:pt x="515" y="1025"/>
                </a:lnTo>
                <a:lnTo>
                  <a:pt x="515" y="1022"/>
                </a:lnTo>
                <a:lnTo>
                  <a:pt x="515" y="1022"/>
                </a:lnTo>
                <a:lnTo>
                  <a:pt x="548" y="990"/>
                </a:lnTo>
                <a:lnTo>
                  <a:pt x="581" y="959"/>
                </a:lnTo>
                <a:lnTo>
                  <a:pt x="616" y="928"/>
                </a:lnTo>
                <a:lnTo>
                  <a:pt x="635" y="914"/>
                </a:lnTo>
                <a:lnTo>
                  <a:pt x="653" y="901"/>
                </a:lnTo>
                <a:lnTo>
                  <a:pt x="600" y="898"/>
                </a:lnTo>
                <a:lnTo>
                  <a:pt x="600" y="898"/>
                </a:lnTo>
                <a:lnTo>
                  <a:pt x="595" y="904"/>
                </a:lnTo>
                <a:lnTo>
                  <a:pt x="591" y="911"/>
                </a:lnTo>
                <a:lnTo>
                  <a:pt x="586" y="917"/>
                </a:lnTo>
                <a:lnTo>
                  <a:pt x="583" y="924"/>
                </a:lnTo>
                <a:lnTo>
                  <a:pt x="583" y="924"/>
                </a:lnTo>
                <a:close/>
                <a:moveTo>
                  <a:pt x="140" y="863"/>
                </a:moveTo>
                <a:lnTo>
                  <a:pt x="144" y="862"/>
                </a:lnTo>
                <a:lnTo>
                  <a:pt x="144" y="862"/>
                </a:lnTo>
                <a:lnTo>
                  <a:pt x="151" y="855"/>
                </a:lnTo>
                <a:lnTo>
                  <a:pt x="153" y="853"/>
                </a:lnTo>
                <a:lnTo>
                  <a:pt x="151" y="853"/>
                </a:lnTo>
                <a:lnTo>
                  <a:pt x="144" y="856"/>
                </a:lnTo>
                <a:lnTo>
                  <a:pt x="144" y="856"/>
                </a:lnTo>
                <a:lnTo>
                  <a:pt x="153" y="841"/>
                </a:lnTo>
                <a:lnTo>
                  <a:pt x="164" y="827"/>
                </a:lnTo>
                <a:lnTo>
                  <a:pt x="175" y="811"/>
                </a:lnTo>
                <a:lnTo>
                  <a:pt x="179" y="804"/>
                </a:lnTo>
                <a:lnTo>
                  <a:pt x="184" y="796"/>
                </a:lnTo>
                <a:lnTo>
                  <a:pt x="184" y="796"/>
                </a:lnTo>
                <a:lnTo>
                  <a:pt x="156" y="824"/>
                </a:lnTo>
                <a:lnTo>
                  <a:pt x="129" y="852"/>
                </a:lnTo>
                <a:lnTo>
                  <a:pt x="80" y="908"/>
                </a:lnTo>
                <a:lnTo>
                  <a:pt x="80" y="908"/>
                </a:lnTo>
                <a:lnTo>
                  <a:pt x="71" y="915"/>
                </a:lnTo>
                <a:lnTo>
                  <a:pt x="70" y="915"/>
                </a:lnTo>
                <a:lnTo>
                  <a:pt x="71" y="914"/>
                </a:lnTo>
                <a:lnTo>
                  <a:pt x="71" y="914"/>
                </a:lnTo>
                <a:lnTo>
                  <a:pt x="66" y="918"/>
                </a:lnTo>
                <a:lnTo>
                  <a:pt x="64" y="922"/>
                </a:lnTo>
                <a:lnTo>
                  <a:pt x="64" y="927"/>
                </a:lnTo>
                <a:lnTo>
                  <a:pt x="66" y="931"/>
                </a:lnTo>
                <a:lnTo>
                  <a:pt x="68" y="935"/>
                </a:lnTo>
                <a:lnTo>
                  <a:pt x="73" y="939"/>
                </a:lnTo>
                <a:lnTo>
                  <a:pt x="84" y="948"/>
                </a:lnTo>
                <a:lnTo>
                  <a:pt x="137" y="865"/>
                </a:lnTo>
                <a:lnTo>
                  <a:pt x="140" y="863"/>
                </a:lnTo>
                <a:close/>
                <a:moveTo>
                  <a:pt x="1419" y="903"/>
                </a:moveTo>
                <a:lnTo>
                  <a:pt x="1354" y="997"/>
                </a:lnTo>
                <a:lnTo>
                  <a:pt x="1354" y="997"/>
                </a:lnTo>
                <a:lnTo>
                  <a:pt x="1387" y="967"/>
                </a:lnTo>
                <a:lnTo>
                  <a:pt x="1420" y="938"/>
                </a:lnTo>
                <a:lnTo>
                  <a:pt x="1438" y="922"/>
                </a:lnTo>
                <a:lnTo>
                  <a:pt x="1455" y="910"/>
                </a:lnTo>
                <a:lnTo>
                  <a:pt x="1475" y="897"/>
                </a:lnTo>
                <a:lnTo>
                  <a:pt x="1495" y="884"/>
                </a:lnTo>
                <a:lnTo>
                  <a:pt x="1495" y="884"/>
                </a:lnTo>
                <a:lnTo>
                  <a:pt x="1479" y="887"/>
                </a:lnTo>
                <a:lnTo>
                  <a:pt x="1461" y="886"/>
                </a:lnTo>
                <a:lnTo>
                  <a:pt x="1444" y="886"/>
                </a:lnTo>
                <a:lnTo>
                  <a:pt x="1429" y="883"/>
                </a:lnTo>
                <a:lnTo>
                  <a:pt x="1429" y="883"/>
                </a:lnTo>
                <a:lnTo>
                  <a:pt x="1424" y="894"/>
                </a:lnTo>
                <a:lnTo>
                  <a:pt x="1419" y="903"/>
                </a:lnTo>
                <a:lnTo>
                  <a:pt x="1419" y="903"/>
                </a:lnTo>
                <a:close/>
                <a:moveTo>
                  <a:pt x="1075" y="1008"/>
                </a:moveTo>
                <a:lnTo>
                  <a:pt x="1075" y="1008"/>
                </a:lnTo>
                <a:lnTo>
                  <a:pt x="1075" y="1007"/>
                </a:lnTo>
                <a:lnTo>
                  <a:pt x="1076" y="1005"/>
                </a:lnTo>
                <a:lnTo>
                  <a:pt x="1079" y="1001"/>
                </a:lnTo>
                <a:lnTo>
                  <a:pt x="1080" y="1000"/>
                </a:lnTo>
                <a:lnTo>
                  <a:pt x="1079" y="998"/>
                </a:lnTo>
                <a:lnTo>
                  <a:pt x="1077" y="998"/>
                </a:lnTo>
                <a:lnTo>
                  <a:pt x="1077" y="998"/>
                </a:lnTo>
                <a:lnTo>
                  <a:pt x="1068" y="1008"/>
                </a:lnTo>
                <a:lnTo>
                  <a:pt x="1058" y="1021"/>
                </a:lnTo>
                <a:lnTo>
                  <a:pt x="1049" y="1033"/>
                </a:lnTo>
                <a:lnTo>
                  <a:pt x="1046" y="1040"/>
                </a:lnTo>
                <a:lnTo>
                  <a:pt x="1044" y="1047"/>
                </a:lnTo>
                <a:lnTo>
                  <a:pt x="1044" y="1047"/>
                </a:lnTo>
                <a:lnTo>
                  <a:pt x="1053" y="1050"/>
                </a:lnTo>
                <a:lnTo>
                  <a:pt x="1063" y="1050"/>
                </a:lnTo>
                <a:lnTo>
                  <a:pt x="1069" y="1050"/>
                </a:lnTo>
                <a:lnTo>
                  <a:pt x="1075" y="1047"/>
                </a:lnTo>
                <a:lnTo>
                  <a:pt x="1079" y="1045"/>
                </a:lnTo>
                <a:lnTo>
                  <a:pt x="1083" y="1039"/>
                </a:lnTo>
                <a:lnTo>
                  <a:pt x="1083" y="1039"/>
                </a:lnTo>
                <a:lnTo>
                  <a:pt x="1103" y="1008"/>
                </a:lnTo>
                <a:lnTo>
                  <a:pt x="1125" y="979"/>
                </a:lnTo>
                <a:lnTo>
                  <a:pt x="1169" y="920"/>
                </a:lnTo>
                <a:lnTo>
                  <a:pt x="1169" y="920"/>
                </a:lnTo>
                <a:lnTo>
                  <a:pt x="1148" y="936"/>
                </a:lnTo>
                <a:lnTo>
                  <a:pt x="1128" y="955"/>
                </a:lnTo>
                <a:lnTo>
                  <a:pt x="1110" y="974"/>
                </a:lnTo>
                <a:lnTo>
                  <a:pt x="1091" y="994"/>
                </a:lnTo>
                <a:lnTo>
                  <a:pt x="1091" y="994"/>
                </a:lnTo>
                <a:lnTo>
                  <a:pt x="1089" y="995"/>
                </a:lnTo>
                <a:lnTo>
                  <a:pt x="1086" y="995"/>
                </a:lnTo>
                <a:lnTo>
                  <a:pt x="1086" y="995"/>
                </a:lnTo>
                <a:lnTo>
                  <a:pt x="1084" y="1000"/>
                </a:lnTo>
                <a:lnTo>
                  <a:pt x="1082" y="1004"/>
                </a:lnTo>
                <a:lnTo>
                  <a:pt x="1075" y="1008"/>
                </a:lnTo>
                <a:lnTo>
                  <a:pt x="1073" y="1011"/>
                </a:lnTo>
                <a:lnTo>
                  <a:pt x="1075" y="1008"/>
                </a:lnTo>
                <a:close/>
                <a:moveTo>
                  <a:pt x="25" y="699"/>
                </a:moveTo>
                <a:lnTo>
                  <a:pt x="25" y="699"/>
                </a:lnTo>
                <a:lnTo>
                  <a:pt x="23" y="705"/>
                </a:lnTo>
                <a:lnTo>
                  <a:pt x="22" y="709"/>
                </a:lnTo>
                <a:lnTo>
                  <a:pt x="23" y="720"/>
                </a:lnTo>
                <a:lnTo>
                  <a:pt x="25" y="731"/>
                </a:lnTo>
                <a:lnTo>
                  <a:pt x="26" y="742"/>
                </a:lnTo>
                <a:lnTo>
                  <a:pt x="26" y="742"/>
                </a:lnTo>
                <a:lnTo>
                  <a:pt x="75" y="655"/>
                </a:lnTo>
                <a:lnTo>
                  <a:pt x="101" y="613"/>
                </a:lnTo>
                <a:lnTo>
                  <a:pt x="129" y="571"/>
                </a:lnTo>
                <a:lnTo>
                  <a:pt x="129" y="571"/>
                </a:lnTo>
                <a:lnTo>
                  <a:pt x="101" y="601"/>
                </a:lnTo>
                <a:lnTo>
                  <a:pt x="74" y="631"/>
                </a:lnTo>
                <a:lnTo>
                  <a:pt x="49" y="664"/>
                </a:lnTo>
                <a:lnTo>
                  <a:pt x="25" y="699"/>
                </a:lnTo>
                <a:lnTo>
                  <a:pt x="25" y="699"/>
                </a:lnTo>
                <a:close/>
                <a:moveTo>
                  <a:pt x="67" y="821"/>
                </a:moveTo>
                <a:lnTo>
                  <a:pt x="119" y="769"/>
                </a:lnTo>
                <a:lnTo>
                  <a:pt x="119" y="769"/>
                </a:lnTo>
                <a:lnTo>
                  <a:pt x="129" y="761"/>
                </a:lnTo>
                <a:lnTo>
                  <a:pt x="141" y="752"/>
                </a:lnTo>
                <a:lnTo>
                  <a:pt x="153" y="745"/>
                </a:lnTo>
                <a:lnTo>
                  <a:pt x="165" y="741"/>
                </a:lnTo>
                <a:lnTo>
                  <a:pt x="161" y="683"/>
                </a:lnTo>
                <a:lnTo>
                  <a:pt x="148" y="697"/>
                </a:lnTo>
                <a:lnTo>
                  <a:pt x="148" y="697"/>
                </a:lnTo>
                <a:lnTo>
                  <a:pt x="146" y="697"/>
                </a:lnTo>
                <a:lnTo>
                  <a:pt x="141" y="699"/>
                </a:lnTo>
                <a:lnTo>
                  <a:pt x="139" y="703"/>
                </a:lnTo>
                <a:lnTo>
                  <a:pt x="136" y="707"/>
                </a:lnTo>
                <a:lnTo>
                  <a:pt x="134" y="710"/>
                </a:lnTo>
                <a:lnTo>
                  <a:pt x="134" y="713"/>
                </a:lnTo>
                <a:lnTo>
                  <a:pt x="136" y="714"/>
                </a:lnTo>
                <a:lnTo>
                  <a:pt x="139" y="713"/>
                </a:lnTo>
                <a:lnTo>
                  <a:pt x="139" y="713"/>
                </a:lnTo>
                <a:lnTo>
                  <a:pt x="120" y="740"/>
                </a:lnTo>
                <a:lnTo>
                  <a:pt x="102" y="768"/>
                </a:lnTo>
                <a:lnTo>
                  <a:pt x="84" y="794"/>
                </a:lnTo>
                <a:lnTo>
                  <a:pt x="67" y="821"/>
                </a:lnTo>
                <a:lnTo>
                  <a:pt x="67" y="821"/>
                </a:lnTo>
                <a:close/>
                <a:moveTo>
                  <a:pt x="801" y="896"/>
                </a:moveTo>
                <a:lnTo>
                  <a:pt x="801" y="896"/>
                </a:lnTo>
                <a:lnTo>
                  <a:pt x="785" y="897"/>
                </a:lnTo>
                <a:lnTo>
                  <a:pt x="772" y="898"/>
                </a:lnTo>
                <a:lnTo>
                  <a:pt x="758" y="898"/>
                </a:lnTo>
                <a:lnTo>
                  <a:pt x="747" y="900"/>
                </a:lnTo>
                <a:lnTo>
                  <a:pt x="747" y="900"/>
                </a:lnTo>
                <a:lnTo>
                  <a:pt x="742" y="911"/>
                </a:lnTo>
                <a:lnTo>
                  <a:pt x="736" y="922"/>
                </a:lnTo>
                <a:lnTo>
                  <a:pt x="729" y="932"/>
                </a:lnTo>
                <a:lnTo>
                  <a:pt x="720" y="942"/>
                </a:lnTo>
                <a:lnTo>
                  <a:pt x="712" y="950"/>
                </a:lnTo>
                <a:lnTo>
                  <a:pt x="704" y="959"/>
                </a:lnTo>
                <a:lnTo>
                  <a:pt x="685" y="973"/>
                </a:lnTo>
                <a:lnTo>
                  <a:pt x="682" y="976"/>
                </a:lnTo>
                <a:lnTo>
                  <a:pt x="677" y="988"/>
                </a:lnTo>
                <a:lnTo>
                  <a:pt x="677" y="988"/>
                </a:lnTo>
                <a:lnTo>
                  <a:pt x="684" y="984"/>
                </a:lnTo>
                <a:lnTo>
                  <a:pt x="687" y="983"/>
                </a:lnTo>
                <a:lnTo>
                  <a:pt x="685" y="986"/>
                </a:lnTo>
                <a:lnTo>
                  <a:pt x="685" y="986"/>
                </a:lnTo>
                <a:lnTo>
                  <a:pt x="674" y="1001"/>
                </a:lnTo>
                <a:lnTo>
                  <a:pt x="668" y="1009"/>
                </a:lnTo>
                <a:lnTo>
                  <a:pt x="664" y="1019"/>
                </a:lnTo>
                <a:lnTo>
                  <a:pt x="664" y="1019"/>
                </a:lnTo>
                <a:lnTo>
                  <a:pt x="697" y="987"/>
                </a:lnTo>
                <a:lnTo>
                  <a:pt x="729" y="955"/>
                </a:lnTo>
                <a:lnTo>
                  <a:pt x="764" y="924"/>
                </a:lnTo>
                <a:lnTo>
                  <a:pt x="801" y="896"/>
                </a:lnTo>
                <a:lnTo>
                  <a:pt x="801" y="896"/>
                </a:lnTo>
                <a:close/>
                <a:moveTo>
                  <a:pt x="40" y="959"/>
                </a:moveTo>
                <a:lnTo>
                  <a:pt x="40" y="959"/>
                </a:lnTo>
                <a:lnTo>
                  <a:pt x="81" y="980"/>
                </a:lnTo>
                <a:lnTo>
                  <a:pt x="101" y="990"/>
                </a:lnTo>
                <a:lnTo>
                  <a:pt x="122" y="1000"/>
                </a:lnTo>
                <a:lnTo>
                  <a:pt x="146" y="1007"/>
                </a:lnTo>
                <a:lnTo>
                  <a:pt x="170" y="1012"/>
                </a:lnTo>
                <a:lnTo>
                  <a:pt x="196" y="1016"/>
                </a:lnTo>
                <a:lnTo>
                  <a:pt x="224" y="1016"/>
                </a:lnTo>
                <a:lnTo>
                  <a:pt x="224" y="1016"/>
                </a:lnTo>
                <a:lnTo>
                  <a:pt x="199" y="1014"/>
                </a:lnTo>
                <a:lnTo>
                  <a:pt x="174" y="1008"/>
                </a:lnTo>
                <a:lnTo>
                  <a:pt x="151" y="1001"/>
                </a:lnTo>
                <a:lnTo>
                  <a:pt x="129" y="993"/>
                </a:lnTo>
                <a:lnTo>
                  <a:pt x="108" y="983"/>
                </a:lnTo>
                <a:lnTo>
                  <a:pt x="88" y="973"/>
                </a:lnTo>
                <a:lnTo>
                  <a:pt x="50" y="949"/>
                </a:lnTo>
                <a:lnTo>
                  <a:pt x="50" y="949"/>
                </a:lnTo>
                <a:lnTo>
                  <a:pt x="37" y="920"/>
                </a:lnTo>
                <a:lnTo>
                  <a:pt x="29" y="903"/>
                </a:lnTo>
                <a:lnTo>
                  <a:pt x="25" y="897"/>
                </a:lnTo>
                <a:lnTo>
                  <a:pt x="21" y="893"/>
                </a:lnTo>
                <a:lnTo>
                  <a:pt x="21" y="893"/>
                </a:lnTo>
                <a:lnTo>
                  <a:pt x="25" y="911"/>
                </a:lnTo>
                <a:lnTo>
                  <a:pt x="29" y="928"/>
                </a:lnTo>
                <a:lnTo>
                  <a:pt x="35" y="945"/>
                </a:lnTo>
                <a:lnTo>
                  <a:pt x="40" y="959"/>
                </a:lnTo>
                <a:lnTo>
                  <a:pt x="40" y="959"/>
                </a:lnTo>
                <a:close/>
                <a:moveTo>
                  <a:pt x="26" y="783"/>
                </a:moveTo>
                <a:lnTo>
                  <a:pt x="26" y="783"/>
                </a:lnTo>
                <a:lnTo>
                  <a:pt x="25" y="789"/>
                </a:lnTo>
                <a:lnTo>
                  <a:pt x="25" y="796"/>
                </a:lnTo>
                <a:lnTo>
                  <a:pt x="26" y="801"/>
                </a:lnTo>
                <a:lnTo>
                  <a:pt x="28" y="804"/>
                </a:lnTo>
                <a:lnTo>
                  <a:pt x="32" y="807"/>
                </a:lnTo>
                <a:lnTo>
                  <a:pt x="32" y="807"/>
                </a:lnTo>
                <a:lnTo>
                  <a:pt x="52" y="766"/>
                </a:lnTo>
                <a:lnTo>
                  <a:pt x="73" y="726"/>
                </a:lnTo>
                <a:lnTo>
                  <a:pt x="95" y="688"/>
                </a:lnTo>
                <a:lnTo>
                  <a:pt x="119" y="651"/>
                </a:lnTo>
                <a:lnTo>
                  <a:pt x="119" y="651"/>
                </a:lnTo>
                <a:lnTo>
                  <a:pt x="92" y="681"/>
                </a:lnTo>
                <a:lnTo>
                  <a:pt x="78" y="695"/>
                </a:lnTo>
                <a:lnTo>
                  <a:pt x="66" y="710"/>
                </a:lnTo>
                <a:lnTo>
                  <a:pt x="54" y="727"/>
                </a:lnTo>
                <a:lnTo>
                  <a:pt x="43" y="744"/>
                </a:lnTo>
                <a:lnTo>
                  <a:pt x="33" y="764"/>
                </a:lnTo>
                <a:lnTo>
                  <a:pt x="26" y="783"/>
                </a:lnTo>
                <a:lnTo>
                  <a:pt x="26" y="783"/>
                </a:lnTo>
                <a:close/>
                <a:moveTo>
                  <a:pt x="59" y="418"/>
                </a:moveTo>
                <a:lnTo>
                  <a:pt x="59" y="418"/>
                </a:lnTo>
                <a:lnTo>
                  <a:pt x="81" y="390"/>
                </a:lnTo>
                <a:lnTo>
                  <a:pt x="94" y="376"/>
                </a:lnTo>
                <a:lnTo>
                  <a:pt x="105" y="362"/>
                </a:lnTo>
                <a:lnTo>
                  <a:pt x="105" y="362"/>
                </a:lnTo>
                <a:lnTo>
                  <a:pt x="112" y="352"/>
                </a:lnTo>
                <a:lnTo>
                  <a:pt x="120" y="342"/>
                </a:lnTo>
                <a:lnTo>
                  <a:pt x="137" y="324"/>
                </a:lnTo>
                <a:lnTo>
                  <a:pt x="144" y="312"/>
                </a:lnTo>
                <a:lnTo>
                  <a:pt x="150" y="300"/>
                </a:lnTo>
                <a:lnTo>
                  <a:pt x="151" y="293"/>
                </a:lnTo>
                <a:lnTo>
                  <a:pt x="153" y="286"/>
                </a:lnTo>
                <a:lnTo>
                  <a:pt x="153" y="276"/>
                </a:lnTo>
                <a:lnTo>
                  <a:pt x="153" y="266"/>
                </a:lnTo>
                <a:lnTo>
                  <a:pt x="153" y="266"/>
                </a:lnTo>
                <a:lnTo>
                  <a:pt x="148" y="275"/>
                </a:lnTo>
                <a:lnTo>
                  <a:pt x="143" y="282"/>
                </a:lnTo>
                <a:lnTo>
                  <a:pt x="132" y="293"/>
                </a:lnTo>
                <a:lnTo>
                  <a:pt x="122" y="305"/>
                </a:lnTo>
                <a:lnTo>
                  <a:pt x="118" y="312"/>
                </a:lnTo>
                <a:lnTo>
                  <a:pt x="113" y="319"/>
                </a:lnTo>
                <a:lnTo>
                  <a:pt x="113" y="319"/>
                </a:lnTo>
                <a:lnTo>
                  <a:pt x="101" y="345"/>
                </a:lnTo>
                <a:lnTo>
                  <a:pt x="85" y="369"/>
                </a:lnTo>
                <a:lnTo>
                  <a:pt x="71" y="393"/>
                </a:lnTo>
                <a:lnTo>
                  <a:pt x="59" y="418"/>
                </a:lnTo>
                <a:lnTo>
                  <a:pt x="59" y="418"/>
                </a:lnTo>
                <a:close/>
                <a:moveTo>
                  <a:pt x="129" y="439"/>
                </a:moveTo>
                <a:lnTo>
                  <a:pt x="137" y="442"/>
                </a:lnTo>
                <a:lnTo>
                  <a:pt x="70" y="553"/>
                </a:lnTo>
                <a:lnTo>
                  <a:pt x="70" y="553"/>
                </a:lnTo>
                <a:lnTo>
                  <a:pt x="82" y="536"/>
                </a:lnTo>
                <a:lnTo>
                  <a:pt x="97" y="520"/>
                </a:lnTo>
                <a:lnTo>
                  <a:pt x="129" y="488"/>
                </a:lnTo>
                <a:lnTo>
                  <a:pt x="129" y="488"/>
                </a:lnTo>
                <a:lnTo>
                  <a:pt x="136" y="484"/>
                </a:lnTo>
                <a:lnTo>
                  <a:pt x="143" y="478"/>
                </a:lnTo>
                <a:lnTo>
                  <a:pt x="150" y="471"/>
                </a:lnTo>
                <a:lnTo>
                  <a:pt x="154" y="461"/>
                </a:lnTo>
                <a:lnTo>
                  <a:pt x="157" y="452"/>
                </a:lnTo>
                <a:lnTo>
                  <a:pt x="158" y="440"/>
                </a:lnTo>
                <a:lnTo>
                  <a:pt x="157" y="429"/>
                </a:lnTo>
                <a:lnTo>
                  <a:pt x="154" y="418"/>
                </a:lnTo>
                <a:lnTo>
                  <a:pt x="154" y="418"/>
                </a:lnTo>
                <a:lnTo>
                  <a:pt x="151" y="422"/>
                </a:lnTo>
                <a:lnTo>
                  <a:pt x="148" y="425"/>
                </a:lnTo>
                <a:lnTo>
                  <a:pt x="146" y="428"/>
                </a:lnTo>
                <a:lnTo>
                  <a:pt x="143" y="429"/>
                </a:lnTo>
                <a:lnTo>
                  <a:pt x="136" y="432"/>
                </a:lnTo>
                <a:lnTo>
                  <a:pt x="132" y="435"/>
                </a:lnTo>
                <a:lnTo>
                  <a:pt x="129" y="439"/>
                </a:lnTo>
                <a:lnTo>
                  <a:pt x="129" y="439"/>
                </a:lnTo>
                <a:close/>
                <a:moveTo>
                  <a:pt x="146" y="215"/>
                </a:moveTo>
                <a:lnTo>
                  <a:pt x="146" y="215"/>
                </a:lnTo>
                <a:lnTo>
                  <a:pt x="134" y="231"/>
                </a:lnTo>
                <a:lnTo>
                  <a:pt x="125" y="248"/>
                </a:lnTo>
                <a:lnTo>
                  <a:pt x="105" y="282"/>
                </a:lnTo>
                <a:lnTo>
                  <a:pt x="88" y="317"/>
                </a:lnTo>
                <a:lnTo>
                  <a:pt x="71" y="352"/>
                </a:lnTo>
                <a:lnTo>
                  <a:pt x="71" y="352"/>
                </a:lnTo>
                <a:lnTo>
                  <a:pt x="89" y="326"/>
                </a:lnTo>
                <a:lnTo>
                  <a:pt x="108" y="301"/>
                </a:lnTo>
                <a:lnTo>
                  <a:pt x="129" y="276"/>
                </a:lnTo>
                <a:lnTo>
                  <a:pt x="140" y="263"/>
                </a:lnTo>
                <a:lnTo>
                  <a:pt x="151" y="252"/>
                </a:lnTo>
                <a:lnTo>
                  <a:pt x="151" y="252"/>
                </a:lnTo>
                <a:lnTo>
                  <a:pt x="153" y="249"/>
                </a:lnTo>
                <a:lnTo>
                  <a:pt x="154" y="246"/>
                </a:lnTo>
                <a:lnTo>
                  <a:pt x="153" y="235"/>
                </a:lnTo>
                <a:lnTo>
                  <a:pt x="151" y="211"/>
                </a:lnTo>
                <a:lnTo>
                  <a:pt x="151" y="211"/>
                </a:lnTo>
                <a:lnTo>
                  <a:pt x="146" y="215"/>
                </a:lnTo>
                <a:lnTo>
                  <a:pt x="146" y="215"/>
                </a:lnTo>
                <a:close/>
                <a:moveTo>
                  <a:pt x="75" y="900"/>
                </a:moveTo>
                <a:lnTo>
                  <a:pt x="75" y="900"/>
                </a:lnTo>
                <a:lnTo>
                  <a:pt x="97" y="872"/>
                </a:lnTo>
                <a:lnTo>
                  <a:pt x="120" y="845"/>
                </a:lnTo>
                <a:lnTo>
                  <a:pt x="146" y="818"/>
                </a:lnTo>
                <a:lnTo>
                  <a:pt x="171" y="794"/>
                </a:lnTo>
                <a:lnTo>
                  <a:pt x="171" y="794"/>
                </a:lnTo>
                <a:lnTo>
                  <a:pt x="175" y="790"/>
                </a:lnTo>
                <a:lnTo>
                  <a:pt x="177" y="785"/>
                </a:lnTo>
                <a:lnTo>
                  <a:pt x="177" y="780"/>
                </a:lnTo>
                <a:lnTo>
                  <a:pt x="175" y="775"/>
                </a:lnTo>
                <a:lnTo>
                  <a:pt x="171" y="766"/>
                </a:lnTo>
                <a:lnTo>
                  <a:pt x="167" y="758"/>
                </a:lnTo>
                <a:lnTo>
                  <a:pt x="167" y="758"/>
                </a:lnTo>
                <a:lnTo>
                  <a:pt x="161" y="769"/>
                </a:lnTo>
                <a:lnTo>
                  <a:pt x="154" y="779"/>
                </a:lnTo>
                <a:lnTo>
                  <a:pt x="139" y="800"/>
                </a:lnTo>
                <a:lnTo>
                  <a:pt x="136" y="803"/>
                </a:lnTo>
                <a:lnTo>
                  <a:pt x="134" y="808"/>
                </a:lnTo>
                <a:lnTo>
                  <a:pt x="134" y="808"/>
                </a:lnTo>
                <a:lnTo>
                  <a:pt x="104" y="853"/>
                </a:lnTo>
                <a:lnTo>
                  <a:pt x="88" y="876"/>
                </a:lnTo>
                <a:lnTo>
                  <a:pt x="75" y="900"/>
                </a:lnTo>
                <a:lnTo>
                  <a:pt x="75" y="900"/>
                </a:lnTo>
                <a:close/>
                <a:moveTo>
                  <a:pt x="40" y="824"/>
                </a:moveTo>
                <a:lnTo>
                  <a:pt x="40" y="824"/>
                </a:lnTo>
                <a:lnTo>
                  <a:pt x="32" y="821"/>
                </a:lnTo>
                <a:lnTo>
                  <a:pt x="29" y="820"/>
                </a:lnTo>
                <a:lnTo>
                  <a:pt x="28" y="821"/>
                </a:lnTo>
                <a:lnTo>
                  <a:pt x="28" y="823"/>
                </a:lnTo>
                <a:lnTo>
                  <a:pt x="28" y="827"/>
                </a:lnTo>
                <a:lnTo>
                  <a:pt x="28" y="827"/>
                </a:lnTo>
                <a:lnTo>
                  <a:pt x="29" y="832"/>
                </a:lnTo>
                <a:lnTo>
                  <a:pt x="30" y="841"/>
                </a:lnTo>
                <a:lnTo>
                  <a:pt x="30" y="855"/>
                </a:lnTo>
                <a:lnTo>
                  <a:pt x="30" y="855"/>
                </a:lnTo>
                <a:lnTo>
                  <a:pt x="57" y="814"/>
                </a:lnTo>
                <a:lnTo>
                  <a:pt x="85" y="773"/>
                </a:lnTo>
                <a:lnTo>
                  <a:pt x="112" y="733"/>
                </a:lnTo>
                <a:lnTo>
                  <a:pt x="139" y="693"/>
                </a:lnTo>
                <a:lnTo>
                  <a:pt x="139" y="693"/>
                </a:lnTo>
                <a:lnTo>
                  <a:pt x="112" y="723"/>
                </a:lnTo>
                <a:lnTo>
                  <a:pt x="85" y="754"/>
                </a:lnTo>
                <a:lnTo>
                  <a:pt x="73" y="771"/>
                </a:lnTo>
                <a:lnTo>
                  <a:pt x="61" y="787"/>
                </a:lnTo>
                <a:lnTo>
                  <a:pt x="50" y="804"/>
                </a:lnTo>
                <a:lnTo>
                  <a:pt x="40" y="824"/>
                </a:lnTo>
                <a:lnTo>
                  <a:pt x="40" y="824"/>
                </a:lnTo>
                <a:close/>
                <a:moveTo>
                  <a:pt x="2481" y="1001"/>
                </a:moveTo>
                <a:lnTo>
                  <a:pt x="2481" y="1001"/>
                </a:lnTo>
                <a:lnTo>
                  <a:pt x="2532" y="955"/>
                </a:lnTo>
                <a:lnTo>
                  <a:pt x="2560" y="931"/>
                </a:lnTo>
                <a:lnTo>
                  <a:pt x="2587" y="908"/>
                </a:lnTo>
                <a:lnTo>
                  <a:pt x="2587" y="908"/>
                </a:lnTo>
                <a:lnTo>
                  <a:pt x="2580" y="910"/>
                </a:lnTo>
                <a:lnTo>
                  <a:pt x="2574" y="910"/>
                </a:lnTo>
                <a:lnTo>
                  <a:pt x="2560" y="908"/>
                </a:lnTo>
                <a:lnTo>
                  <a:pt x="2550" y="908"/>
                </a:lnTo>
                <a:lnTo>
                  <a:pt x="2546" y="910"/>
                </a:lnTo>
                <a:lnTo>
                  <a:pt x="2543" y="911"/>
                </a:lnTo>
                <a:lnTo>
                  <a:pt x="2481" y="1001"/>
                </a:lnTo>
                <a:close/>
                <a:moveTo>
                  <a:pt x="333" y="936"/>
                </a:moveTo>
                <a:lnTo>
                  <a:pt x="333" y="929"/>
                </a:lnTo>
                <a:lnTo>
                  <a:pt x="333" y="929"/>
                </a:lnTo>
                <a:lnTo>
                  <a:pt x="344" y="920"/>
                </a:lnTo>
                <a:lnTo>
                  <a:pt x="354" y="907"/>
                </a:lnTo>
                <a:lnTo>
                  <a:pt x="363" y="893"/>
                </a:lnTo>
                <a:lnTo>
                  <a:pt x="371" y="877"/>
                </a:lnTo>
                <a:lnTo>
                  <a:pt x="371" y="877"/>
                </a:lnTo>
                <a:lnTo>
                  <a:pt x="371" y="872"/>
                </a:lnTo>
                <a:lnTo>
                  <a:pt x="369" y="870"/>
                </a:lnTo>
                <a:lnTo>
                  <a:pt x="365" y="869"/>
                </a:lnTo>
                <a:lnTo>
                  <a:pt x="362" y="870"/>
                </a:lnTo>
                <a:lnTo>
                  <a:pt x="362" y="870"/>
                </a:lnTo>
                <a:lnTo>
                  <a:pt x="335" y="889"/>
                </a:lnTo>
                <a:lnTo>
                  <a:pt x="323" y="900"/>
                </a:lnTo>
                <a:lnTo>
                  <a:pt x="312" y="910"/>
                </a:lnTo>
                <a:lnTo>
                  <a:pt x="300" y="922"/>
                </a:lnTo>
                <a:lnTo>
                  <a:pt x="289" y="935"/>
                </a:lnTo>
                <a:lnTo>
                  <a:pt x="279" y="948"/>
                </a:lnTo>
                <a:lnTo>
                  <a:pt x="271" y="962"/>
                </a:lnTo>
                <a:lnTo>
                  <a:pt x="351" y="889"/>
                </a:lnTo>
                <a:lnTo>
                  <a:pt x="351" y="889"/>
                </a:lnTo>
                <a:lnTo>
                  <a:pt x="348" y="896"/>
                </a:lnTo>
                <a:lnTo>
                  <a:pt x="344" y="903"/>
                </a:lnTo>
                <a:lnTo>
                  <a:pt x="335" y="915"/>
                </a:lnTo>
                <a:lnTo>
                  <a:pt x="327" y="927"/>
                </a:lnTo>
                <a:lnTo>
                  <a:pt x="323" y="934"/>
                </a:lnTo>
                <a:lnTo>
                  <a:pt x="320" y="941"/>
                </a:lnTo>
                <a:lnTo>
                  <a:pt x="333" y="936"/>
                </a:lnTo>
                <a:close/>
                <a:moveTo>
                  <a:pt x="1122" y="1014"/>
                </a:moveTo>
                <a:lnTo>
                  <a:pt x="1122" y="1014"/>
                </a:lnTo>
                <a:lnTo>
                  <a:pt x="1136" y="1002"/>
                </a:lnTo>
                <a:lnTo>
                  <a:pt x="1152" y="990"/>
                </a:lnTo>
                <a:lnTo>
                  <a:pt x="1180" y="962"/>
                </a:lnTo>
                <a:lnTo>
                  <a:pt x="1208" y="934"/>
                </a:lnTo>
                <a:lnTo>
                  <a:pt x="1222" y="921"/>
                </a:lnTo>
                <a:lnTo>
                  <a:pt x="1238" y="908"/>
                </a:lnTo>
                <a:lnTo>
                  <a:pt x="1233" y="908"/>
                </a:lnTo>
                <a:lnTo>
                  <a:pt x="1256" y="894"/>
                </a:lnTo>
                <a:lnTo>
                  <a:pt x="1256" y="894"/>
                </a:lnTo>
                <a:lnTo>
                  <a:pt x="1260" y="889"/>
                </a:lnTo>
                <a:lnTo>
                  <a:pt x="1263" y="887"/>
                </a:lnTo>
                <a:lnTo>
                  <a:pt x="1266" y="887"/>
                </a:lnTo>
                <a:lnTo>
                  <a:pt x="1266" y="887"/>
                </a:lnTo>
                <a:lnTo>
                  <a:pt x="1266" y="884"/>
                </a:lnTo>
                <a:lnTo>
                  <a:pt x="1267" y="883"/>
                </a:lnTo>
                <a:lnTo>
                  <a:pt x="1270" y="880"/>
                </a:lnTo>
                <a:lnTo>
                  <a:pt x="1270" y="880"/>
                </a:lnTo>
                <a:lnTo>
                  <a:pt x="1259" y="886"/>
                </a:lnTo>
                <a:lnTo>
                  <a:pt x="1247" y="891"/>
                </a:lnTo>
                <a:lnTo>
                  <a:pt x="1225" y="907"/>
                </a:lnTo>
                <a:lnTo>
                  <a:pt x="1204" y="925"/>
                </a:lnTo>
                <a:lnTo>
                  <a:pt x="1186" y="942"/>
                </a:lnTo>
                <a:lnTo>
                  <a:pt x="1120" y="1007"/>
                </a:lnTo>
                <a:lnTo>
                  <a:pt x="1117" y="1009"/>
                </a:lnTo>
                <a:lnTo>
                  <a:pt x="1114" y="1015"/>
                </a:lnTo>
                <a:lnTo>
                  <a:pt x="1114" y="1015"/>
                </a:lnTo>
                <a:lnTo>
                  <a:pt x="1118" y="1015"/>
                </a:lnTo>
                <a:lnTo>
                  <a:pt x="1122" y="1014"/>
                </a:lnTo>
                <a:lnTo>
                  <a:pt x="1122" y="1014"/>
                </a:lnTo>
                <a:close/>
                <a:moveTo>
                  <a:pt x="200" y="776"/>
                </a:moveTo>
                <a:lnTo>
                  <a:pt x="200" y="776"/>
                </a:lnTo>
                <a:lnTo>
                  <a:pt x="200" y="783"/>
                </a:lnTo>
                <a:lnTo>
                  <a:pt x="203" y="789"/>
                </a:lnTo>
                <a:lnTo>
                  <a:pt x="208" y="793"/>
                </a:lnTo>
                <a:lnTo>
                  <a:pt x="212" y="797"/>
                </a:lnTo>
                <a:lnTo>
                  <a:pt x="223" y="803"/>
                </a:lnTo>
                <a:lnTo>
                  <a:pt x="234" y="807"/>
                </a:lnTo>
                <a:lnTo>
                  <a:pt x="234" y="807"/>
                </a:lnTo>
                <a:lnTo>
                  <a:pt x="224" y="794"/>
                </a:lnTo>
                <a:lnTo>
                  <a:pt x="216" y="780"/>
                </a:lnTo>
                <a:lnTo>
                  <a:pt x="209" y="765"/>
                </a:lnTo>
                <a:lnTo>
                  <a:pt x="202" y="748"/>
                </a:lnTo>
                <a:lnTo>
                  <a:pt x="189" y="716"/>
                </a:lnTo>
                <a:lnTo>
                  <a:pt x="178" y="681"/>
                </a:lnTo>
                <a:lnTo>
                  <a:pt x="178" y="681"/>
                </a:lnTo>
                <a:lnTo>
                  <a:pt x="178" y="706"/>
                </a:lnTo>
                <a:lnTo>
                  <a:pt x="181" y="730"/>
                </a:lnTo>
                <a:lnTo>
                  <a:pt x="184" y="752"/>
                </a:lnTo>
                <a:lnTo>
                  <a:pt x="191" y="772"/>
                </a:lnTo>
                <a:lnTo>
                  <a:pt x="191" y="772"/>
                </a:lnTo>
                <a:lnTo>
                  <a:pt x="192" y="775"/>
                </a:lnTo>
                <a:lnTo>
                  <a:pt x="196" y="775"/>
                </a:lnTo>
                <a:lnTo>
                  <a:pt x="199" y="775"/>
                </a:lnTo>
                <a:lnTo>
                  <a:pt x="200" y="776"/>
                </a:lnTo>
                <a:lnTo>
                  <a:pt x="200" y="776"/>
                </a:lnTo>
                <a:close/>
                <a:moveTo>
                  <a:pt x="907" y="887"/>
                </a:moveTo>
                <a:lnTo>
                  <a:pt x="861" y="960"/>
                </a:lnTo>
                <a:lnTo>
                  <a:pt x="861" y="960"/>
                </a:lnTo>
                <a:lnTo>
                  <a:pt x="883" y="939"/>
                </a:lnTo>
                <a:lnTo>
                  <a:pt x="907" y="920"/>
                </a:lnTo>
                <a:lnTo>
                  <a:pt x="931" y="900"/>
                </a:lnTo>
                <a:lnTo>
                  <a:pt x="958" y="882"/>
                </a:lnTo>
                <a:lnTo>
                  <a:pt x="958" y="882"/>
                </a:lnTo>
                <a:lnTo>
                  <a:pt x="935" y="884"/>
                </a:lnTo>
                <a:lnTo>
                  <a:pt x="926" y="884"/>
                </a:lnTo>
                <a:lnTo>
                  <a:pt x="916" y="884"/>
                </a:lnTo>
                <a:lnTo>
                  <a:pt x="916" y="884"/>
                </a:lnTo>
                <a:lnTo>
                  <a:pt x="907" y="887"/>
                </a:lnTo>
                <a:lnTo>
                  <a:pt x="907" y="887"/>
                </a:lnTo>
                <a:close/>
                <a:moveTo>
                  <a:pt x="2720" y="903"/>
                </a:moveTo>
                <a:lnTo>
                  <a:pt x="2720" y="903"/>
                </a:lnTo>
                <a:lnTo>
                  <a:pt x="2709" y="901"/>
                </a:lnTo>
                <a:lnTo>
                  <a:pt x="2699" y="901"/>
                </a:lnTo>
                <a:lnTo>
                  <a:pt x="2675" y="903"/>
                </a:lnTo>
                <a:lnTo>
                  <a:pt x="2675" y="903"/>
                </a:lnTo>
                <a:lnTo>
                  <a:pt x="2664" y="922"/>
                </a:lnTo>
                <a:lnTo>
                  <a:pt x="2653" y="942"/>
                </a:lnTo>
                <a:lnTo>
                  <a:pt x="2627" y="980"/>
                </a:lnTo>
                <a:lnTo>
                  <a:pt x="2627" y="980"/>
                </a:lnTo>
                <a:lnTo>
                  <a:pt x="2671" y="941"/>
                </a:lnTo>
                <a:lnTo>
                  <a:pt x="2695" y="921"/>
                </a:lnTo>
                <a:lnTo>
                  <a:pt x="2720" y="903"/>
                </a:lnTo>
                <a:lnTo>
                  <a:pt x="2720" y="903"/>
                </a:lnTo>
                <a:close/>
                <a:moveTo>
                  <a:pt x="2737" y="51"/>
                </a:moveTo>
                <a:lnTo>
                  <a:pt x="2744" y="47"/>
                </a:lnTo>
                <a:lnTo>
                  <a:pt x="2744" y="47"/>
                </a:lnTo>
                <a:lnTo>
                  <a:pt x="2712" y="44"/>
                </a:lnTo>
                <a:lnTo>
                  <a:pt x="2675" y="41"/>
                </a:lnTo>
                <a:lnTo>
                  <a:pt x="2591" y="36"/>
                </a:lnTo>
                <a:lnTo>
                  <a:pt x="2516" y="34"/>
                </a:lnTo>
                <a:lnTo>
                  <a:pt x="2491" y="34"/>
                </a:lnTo>
                <a:lnTo>
                  <a:pt x="2477" y="36"/>
                </a:lnTo>
                <a:lnTo>
                  <a:pt x="2737" y="51"/>
                </a:lnTo>
                <a:close/>
                <a:moveTo>
                  <a:pt x="725" y="898"/>
                </a:moveTo>
                <a:lnTo>
                  <a:pt x="725" y="898"/>
                </a:lnTo>
                <a:lnTo>
                  <a:pt x="711" y="898"/>
                </a:lnTo>
                <a:lnTo>
                  <a:pt x="705" y="898"/>
                </a:lnTo>
                <a:lnTo>
                  <a:pt x="698" y="900"/>
                </a:lnTo>
                <a:lnTo>
                  <a:pt x="698" y="900"/>
                </a:lnTo>
                <a:lnTo>
                  <a:pt x="697" y="904"/>
                </a:lnTo>
                <a:lnTo>
                  <a:pt x="697" y="905"/>
                </a:lnTo>
                <a:lnTo>
                  <a:pt x="695" y="905"/>
                </a:lnTo>
                <a:lnTo>
                  <a:pt x="694" y="903"/>
                </a:lnTo>
                <a:lnTo>
                  <a:pt x="694" y="900"/>
                </a:lnTo>
                <a:lnTo>
                  <a:pt x="694" y="900"/>
                </a:lnTo>
                <a:lnTo>
                  <a:pt x="684" y="907"/>
                </a:lnTo>
                <a:lnTo>
                  <a:pt x="678" y="914"/>
                </a:lnTo>
                <a:lnTo>
                  <a:pt x="666" y="932"/>
                </a:lnTo>
                <a:lnTo>
                  <a:pt x="666" y="932"/>
                </a:lnTo>
                <a:lnTo>
                  <a:pt x="660" y="938"/>
                </a:lnTo>
                <a:lnTo>
                  <a:pt x="654" y="942"/>
                </a:lnTo>
                <a:lnTo>
                  <a:pt x="649" y="942"/>
                </a:lnTo>
                <a:lnTo>
                  <a:pt x="647" y="941"/>
                </a:lnTo>
                <a:lnTo>
                  <a:pt x="645" y="939"/>
                </a:lnTo>
                <a:lnTo>
                  <a:pt x="645" y="939"/>
                </a:lnTo>
                <a:lnTo>
                  <a:pt x="646" y="945"/>
                </a:lnTo>
                <a:lnTo>
                  <a:pt x="646" y="948"/>
                </a:lnTo>
                <a:lnTo>
                  <a:pt x="646" y="950"/>
                </a:lnTo>
                <a:lnTo>
                  <a:pt x="646" y="950"/>
                </a:lnTo>
                <a:lnTo>
                  <a:pt x="642" y="957"/>
                </a:lnTo>
                <a:lnTo>
                  <a:pt x="638" y="964"/>
                </a:lnTo>
                <a:lnTo>
                  <a:pt x="628" y="977"/>
                </a:lnTo>
                <a:lnTo>
                  <a:pt x="616" y="991"/>
                </a:lnTo>
                <a:lnTo>
                  <a:pt x="608" y="1004"/>
                </a:lnTo>
                <a:lnTo>
                  <a:pt x="608" y="1004"/>
                </a:lnTo>
                <a:lnTo>
                  <a:pt x="635" y="976"/>
                </a:lnTo>
                <a:lnTo>
                  <a:pt x="663" y="949"/>
                </a:lnTo>
                <a:lnTo>
                  <a:pt x="694" y="922"/>
                </a:lnTo>
                <a:lnTo>
                  <a:pt x="725" y="898"/>
                </a:lnTo>
                <a:lnTo>
                  <a:pt x="725" y="898"/>
                </a:lnTo>
                <a:close/>
                <a:moveTo>
                  <a:pt x="2397" y="1012"/>
                </a:moveTo>
                <a:lnTo>
                  <a:pt x="2397" y="1012"/>
                </a:lnTo>
                <a:lnTo>
                  <a:pt x="2449" y="962"/>
                </a:lnTo>
                <a:lnTo>
                  <a:pt x="2476" y="936"/>
                </a:lnTo>
                <a:lnTo>
                  <a:pt x="2502" y="912"/>
                </a:lnTo>
                <a:lnTo>
                  <a:pt x="2502" y="912"/>
                </a:lnTo>
                <a:lnTo>
                  <a:pt x="2494" y="910"/>
                </a:lnTo>
                <a:lnTo>
                  <a:pt x="2485" y="908"/>
                </a:lnTo>
                <a:lnTo>
                  <a:pt x="2477" y="908"/>
                </a:lnTo>
                <a:lnTo>
                  <a:pt x="2474" y="908"/>
                </a:lnTo>
                <a:lnTo>
                  <a:pt x="2471" y="911"/>
                </a:lnTo>
                <a:lnTo>
                  <a:pt x="2397" y="1012"/>
                </a:lnTo>
                <a:close/>
                <a:moveTo>
                  <a:pt x="2128" y="981"/>
                </a:moveTo>
                <a:lnTo>
                  <a:pt x="2128" y="981"/>
                </a:lnTo>
                <a:lnTo>
                  <a:pt x="2133" y="983"/>
                </a:lnTo>
                <a:lnTo>
                  <a:pt x="2133" y="983"/>
                </a:lnTo>
                <a:lnTo>
                  <a:pt x="2173" y="948"/>
                </a:lnTo>
                <a:lnTo>
                  <a:pt x="2195" y="929"/>
                </a:lnTo>
                <a:lnTo>
                  <a:pt x="2218" y="914"/>
                </a:lnTo>
                <a:lnTo>
                  <a:pt x="2179" y="911"/>
                </a:lnTo>
                <a:lnTo>
                  <a:pt x="2140" y="969"/>
                </a:lnTo>
                <a:lnTo>
                  <a:pt x="2137" y="972"/>
                </a:lnTo>
                <a:lnTo>
                  <a:pt x="2140" y="969"/>
                </a:lnTo>
                <a:lnTo>
                  <a:pt x="2140" y="969"/>
                </a:lnTo>
                <a:lnTo>
                  <a:pt x="2141" y="963"/>
                </a:lnTo>
                <a:lnTo>
                  <a:pt x="2144" y="959"/>
                </a:lnTo>
                <a:lnTo>
                  <a:pt x="2147" y="955"/>
                </a:lnTo>
                <a:lnTo>
                  <a:pt x="2148" y="949"/>
                </a:lnTo>
                <a:lnTo>
                  <a:pt x="2148" y="949"/>
                </a:lnTo>
                <a:lnTo>
                  <a:pt x="2141" y="955"/>
                </a:lnTo>
                <a:lnTo>
                  <a:pt x="2137" y="963"/>
                </a:lnTo>
                <a:lnTo>
                  <a:pt x="2128" y="979"/>
                </a:lnTo>
                <a:lnTo>
                  <a:pt x="2128" y="979"/>
                </a:lnTo>
                <a:lnTo>
                  <a:pt x="2131" y="979"/>
                </a:lnTo>
                <a:lnTo>
                  <a:pt x="2131" y="980"/>
                </a:lnTo>
                <a:lnTo>
                  <a:pt x="2131" y="981"/>
                </a:lnTo>
                <a:lnTo>
                  <a:pt x="2128" y="981"/>
                </a:lnTo>
                <a:lnTo>
                  <a:pt x="2128" y="981"/>
                </a:lnTo>
                <a:close/>
                <a:moveTo>
                  <a:pt x="2352" y="912"/>
                </a:moveTo>
                <a:lnTo>
                  <a:pt x="2313" y="911"/>
                </a:lnTo>
                <a:lnTo>
                  <a:pt x="2313" y="911"/>
                </a:lnTo>
                <a:lnTo>
                  <a:pt x="2306" y="931"/>
                </a:lnTo>
                <a:lnTo>
                  <a:pt x="2294" y="949"/>
                </a:lnTo>
                <a:lnTo>
                  <a:pt x="2284" y="967"/>
                </a:lnTo>
                <a:lnTo>
                  <a:pt x="2275" y="984"/>
                </a:lnTo>
                <a:lnTo>
                  <a:pt x="2352" y="912"/>
                </a:lnTo>
                <a:close/>
                <a:moveTo>
                  <a:pt x="2279" y="914"/>
                </a:moveTo>
                <a:lnTo>
                  <a:pt x="2279" y="914"/>
                </a:lnTo>
                <a:lnTo>
                  <a:pt x="2269" y="911"/>
                </a:lnTo>
                <a:lnTo>
                  <a:pt x="2258" y="911"/>
                </a:lnTo>
                <a:lnTo>
                  <a:pt x="2249" y="912"/>
                </a:lnTo>
                <a:lnTo>
                  <a:pt x="2247" y="914"/>
                </a:lnTo>
                <a:lnTo>
                  <a:pt x="2244" y="915"/>
                </a:lnTo>
                <a:lnTo>
                  <a:pt x="2244" y="915"/>
                </a:lnTo>
                <a:lnTo>
                  <a:pt x="2237" y="928"/>
                </a:lnTo>
                <a:lnTo>
                  <a:pt x="2228" y="941"/>
                </a:lnTo>
                <a:lnTo>
                  <a:pt x="2218" y="952"/>
                </a:lnTo>
                <a:lnTo>
                  <a:pt x="2209" y="962"/>
                </a:lnTo>
                <a:lnTo>
                  <a:pt x="2195" y="987"/>
                </a:lnTo>
                <a:lnTo>
                  <a:pt x="2279" y="914"/>
                </a:lnTo>
                <a:close/>
                <a:moveTo>
                  <a:pt x="2051" y="993"/>
                </a:moveTo>
                <a:lnTo>
                  <a:pt x="2141" y="912"/>
                </a:lnTo>
                <a:lnTo>
                  <a:pt x="2110" y="911"/>
                </a:lnTo>
                <a:lnTo>
                  <a:pt x="2110" y="911"/>
                </a:lnTo>
                <a:lnTo>
                  <a:pt x="2096" y="932"/>
                </a:lnTo>
                <a:lnTo>
                  <a:pt x="2081" y="952"/>
                </a:lnTo>
                <a:lnTo>
                  <a:pt x="2065" y="972"/>
                </a:lnTo>
                <a:lnTo>
                  <a:pt x="2051" y="993"/>
                </a:lnTo>
                <a:lnTo>
                  <a:pt x="2051" y="993"/>
                </a:lnTo>
                <a:close/>
                <a:moveTo>
                  <a:pt x="1571" y="891"/>
                </a:moveTo>
                <a:lnTo>
                  <a:pt x="1571" y="891"/>
                </a:lnTo>
                <a:lnTo>
                  <a:pt x="1568" y="901"/>
                </a:lnTo>
                <a:lnTo>
                  <a:pt x="1564" y="910"/>
                </a:lnTo>
                <a:lnTo>
                  <a:pt x="1559" y="918"/>
                </a:lnTo>
                <a:lnTo>
                  <a:pt x="1554" y="927"/>
                </a:lnTo>
                <a:lnTo>
                  <a:pt x="1548" y="934"/>
                </a:lnTo>
                <a:lnTo>
                  <a:pt x="1542" y="939"/>
                </a:lnTo>
                <a:lnTo>
                  <a:pt x="1535" y="945"/>
                </a:lnTo>
                <a:lnTo>
                  <a:pt x="1528" y="948"/>
                </a:lnTo>
                <a:lnTo>
                  <a:pt x="1528" y="948"/>
                </a:lnTo>
                <a:lnTo>
                  <a:pt x="1527" y="949"/>
                </a:lnTo>
                <a:lnTo>
                  <a:pt x="1527" y="948"/>
                </a:lnTo>
                <a:lnTo>
                  <a:pt x="1530" y="946"/>
                </a:lnTo>
                <a:lnTo>
                  <a:pt x="1533" y="945"/>
                </a:lnTo>
                <a:lnTo>
                  <a:pt x="1534" y="945"/>
                </a:lnTo>
                <a:lnTo>
                  <a:pt x="1535" y="946"/>
                </a:lnTo>
                <a:lnTo>
                  <a:pt x="1537" y="949"/>
                </a:lnTo>
                <a:lnTo>
                  <a:pt x="1537" y="949"/>
                </a:lnTo>
                <a:lnTo>
                  <a:pt x="1554" y="935"/>
                </a:lnTo>
                <a:lnTo>
                  <a:pt x="1573" y="918"/>
                </a:lnTo>
                <a:lnTo>
                  <a:pt x="1596" y="901"/>
                </a:lnTo>
                <a:lnTo>
                  <a:pt x="1607" y="893"/>
                </a:lnTo>
                <a:lnTo>
                  <a:pt x="1618" y="887"/>
                </a:lnTo>
                <a:lnTo>
                  <a:pt x="1568" y="890"/>
                </a:lnTo>
                <a:lnTo>
                  <a:pt x="1571" y="891"/>
                </a:lnTo>
                <a:close/>
                <a:moveTo>
                  <a:pt x="98" y="438"/>
                </a:moveTo>
                <a:lnTo>
                  <a:pt x="98" y="438"/>
                </a:lnTo>
                <a:lnTo>
                  <a:pt x="125" y="408"/>
                </a:lnTo>
                <a:lnTo>
                  <a:pt x="139" y="393"/>
                </a:lnTo>
                <a:lnTo>
                  <a:pt x="154" y="378"/>
                </a:lnTo>
                <a:lnTo>
                  <a:pt x="154" y="378"/>
                </a:lnTo>
                <a:lnTo>
                  <a:pt x="156" y="376"/>
                </a:lnTo>
                <a:lnTo>
                  <a:pt x="157" y="371"/>
                </a:lnTo>
                <a:lnTo>
                  <a:pt x="157" y="362"/>
                </a:lnTo>
                <a:lnTo>
                  <a:pt x="153" y="338"/>
                </a:lnTo>
                <a:lnTo>
                  <a:pt x="153" y="338"/>
                </a:lnTo>
                <a:lnTo>
                  <a:pt x="150" y="346"/>
                </a:lnTo>
                <a:lnTo>
                  <a:pt x="146" y="353"/>
                </a:lnTo>
                <a:lnTo>
                  <a:pt x="139" y="366"/>
                </a:lnTo>
                <a:lnTo>
                  <a:pt x="139" y="366"/>
                </a:lnTo>
                <a:lnTo>
                  <a:pt x="136" y="367"/>
                </a:lnTo>
                <a:lnTo>
                  <a:pt x="98" y="438"/>
                </a:lnTo>
                <a:close/>
                <a:moveTo>
                  <a:pt x="146" y="876"/>
                </a:moveTo>
                <a:lnTo>
                  <a:pt x="146" y="876"/>
                </a:lnTo>
                <a:lnTo>
                  <a:pt x="163" y="860"/>
                </a:lnTo>
                <a:lnTo>
                  <a:pt x="179" y="845"/>
                </a:lnTo>
                <a:lnTo>
                  <a:pt x="213" y="817"/>
                </a:lnTo>
                <a:lnTo>
                  <a:pt x="213" y="817"/>
                </a:lnTo>
                <a:lnTo>
                  <a:pt x="209" y="813"/>
                </a:lnTo>
                <a:lnTo>
                  <a:pt x="203" y="810"/>
                </a:lnTo>
                <a:lnTo>
                  <a:pt x="199" y="807"/>
                </a:lnTo>
                <a:lnTo>
                  <a:pt x="195" y="804"/>
                </a:lnTo>
                <a:lnTo>
                  <a:pt x="195" y="804"/>
                </a:lnTo>
                <a:lnTo>
                  <a:pt x="179" y="820"/>
                </a:lnTo>
                <a:lnTo>
                  <a:pt x="168" y="837"/>
                </a:lnTo>
                <a:lnTo>
                  <a:pt x="157" y="855"/>
                </a:lnTo>
                <a:lnTo>
                  <a:pt x="146" y="876"/>
                </a:lnTo>
                <a:lnTo>
                  <a:pt x="146" y="876"/>
                </a:lnTo>
                <a:close/>
                <a:moveTo>
                  <a:pt x="874" y="889"/>
                </a:moveTo>
                <a:lnTo>
                  <a:pt x="874" y="889"/>
                </a:lnTo>
                <a:lnTo>
                  <a:pt x="864" y="890"/>
                </a:lnTo>
                <a:lnTo>
                  <a:pt x="855" y="891"/>
                </a:lnTo>
                <a:lnTo>
                  <a:pt x="845" y="894"/>
                </a:lnTo>
                <a:lnTo>
                  <a:pt x="837" y="897"/>
                </a:lnTo>
                <a:lnTo>
                  <a:pt x="837" y="897"/>
                </a:lnTo>
                <a:lnTo>
                  <a:pt x="833" y="901"/>
                </a:lnTo>
                <a:lnTo>
                  <a:pt x="829" y="905"/>
                </a:lnTo>
                <a:lnTo>
                  <a:pt x="820" y="917"/>
                </a:lnTo>
                <a:lnTo>
                  <a:pt x="812" y="928"/>
                </a:lnTo>
                <a:lnTo>
                  <a:pt x="808" y="932"/>
                </a:lnTo>
                <a:lnTo>
                  <a:pt x="803" y="936"/>
                </a:lnTo>
                <a:lnTo>
                  <a:pt x="808" y="936"/>
                </a:lnTo>
                <a:lnTo>
                  <a:pt x="808" y="936"/>
                </a:lnTo>
                <a:lnTo>
                  <a:pt x="798" y="950"/>
                </a:lnTo>
                <a:lnTo>
                  <a:pt x="793" y="957"/>
                </a:lnTo>
                <a:lnTo>
                  <a:pt x="789" y="964"/>
                </a:lnTo>
                <a:lnTo>
                  <a:pt x="789" y="964"/>
                </a:lnTo>
                <a:lnTo>
                  <a:pt x="830" y="925"/>
                </a:lnTo>
                <a:lnTo>
                  <a:pt x="851" y="905"/>
                </a:lnTo>
                <a:lnTo>
                  <a:pt x="862" y="897"/>
                </a:lnTo>
                <a:lnTo>
                  <a:pt x="874" y="889"/>
                </a:lnTo>
                <a:lnTo>
                  <a:pt x="874" y="889"/>
                </a:lnTo>
                <a:close/>
                <a:moveTo>
                  <a:pt x="1683" y="943"/>
                </a:moveTo>
                <a:lnTo>
                  <a:pt x="1749" y="891"/>
                </a:lnTo>
                <a:lnTo>
                  <a:pt x="1749" y="891"/>
                </a:lnTo>
                <a:lnTo>
                  <a:pt x="1741" y="891"/>
                </a:lnTo>
                <a:lnTo>
                  <a:pt x="1735" y="893"/>
                </a:lnTo>
                <a:lnTo>
                  <a:pt x="1729" y="894"/>
                </a:lnTo>
                <a:lnTo>
                  <a:pt x="1725" y="894"/>
                </a:lnTo>
                <a:lnTo>
                  <a:pt x="1725" y="894"/>
                </a:lnTo>
                <a:lnTo>
                  <a:pt x="1717" y="891"/>
                </a:lnTo>
                <a:lnTo>
                  <a:pt x="1708" y="890"/>
                </a:lnTo>
                <a:lnTo>
                  <a:pt x="1704" y="891"/>
                </a:lnTo>
                <a:lnTo>
                  <a:pt x="1701" y="893"/>
                </a:lnTo>
                <a:lnTo>
                  <a:pt x="1700" y="896"/>
                </a:lnTo>
                <a:lnTo>
                  <a:pt x="1700" y="900"/>
                </a:lnTo>
                <a:lnTo>
                  <a:pt x="1700" y="900"/>
                </a:lnTo>
                <a:lnTo>
                  <a:pt x="1700" y="907"/>
                </a:lnTo>
                <a:lnTo>
                  <a:pt x="1698" y="914"/>
                </a:lnTo>
                <a:lnTo>
                  <a:pt x="1694" y="920"/>
                </a:lnTo>
                <a:lnTo>
                  <a:pt x="1691" y="925"/>
                </a:lnTo>
                <a:lnTo>
                  <a:pt x="1684" y="935"/>
                </a:lnTo>
                <a:lnTo>
                  <a:pt x="1683" y="939"/>
                </a:lnTo>
                <a:lnTo>
                  <a:pt x="1683" y="943"/>
                </a:lnTo>
                <a:lnTo>
                  <a:pt x="1683" y="943"/>
                </a:lnTo>
                <a:close/>
                <a:moveTo>
                  <a:pt x="115" y="550"/>
                </a:moveTo>
                <a:lnTo>
                  <a:pt x="115" y="550"/>
                </a:lnTo>
                <a:lnTo>
                  <a:pt x="122" y="540"/>
                </a:lnTo>
                <a:lnTo>
                  <a:pt x="125" y="537"/>
                </a:lnTo>
                <a:lnTo>
                  <a:pt x="127" y="534"/>
                </a:lnTo>
                <a:lnTo>
                  <a:pt x="127" y="534"/>
                </a:lnTo>
                <a:lnTo>
                  <a:pt x="122" y="546"/>
                </a:lnTo>
                <a:lnTo>
                  <a:pt x="115" y="558"/>
                </a:lnTo>
                <a:lnTo>
                  <a:pt x="106" y="571"/>
                </a:lnTo>
                <a:lnTo>
                  <a:pt x="99" y="584"/>
                </a:lnTo>
                <a:lnTo>
                  <a:pt x="99" y="584"/>
                </a:lnTo>
                <a:lnTo>
                  <a:pt x="125" y="557"/>
                </a:lnTo>
                <a:lnTo>
                  <a:pt x="137" y="546"/>
                </a:lnTo>
                <a:lnTo>
                  <a:pt x="150" y="534"/>
                </a:lnTo>
                <a:lnTo>
                  <a:pt x="150" y="534"/>
                </a:lnTo>
                <a:lnTo>
                  <a:pt x="153" y="530"/>
                </a:lnTo>
                <a:lnTo>
                  <a:pt x="156" y="526"/>
                </a:lnTo>
                <a:lnTo>
                  <a:pt x="156" y="522"/>
                </a:lnTo>
                <a:lnTo>
                  <a:pt x="156" y="518"/>
                </a:lnTo>
                <a:lnTo>
                  <a:pt x="154" y="509"/>
                </a:lnTo>
                <a:lnTo>
                  <a:pt x="153" y="502"/>
                </a:lnTo>
                <a:lnTo>
                  <a:pt x="153" y="502"/>
                </a:lnTo>
                <a:lnTo>
                  <a:pt x="148" y="508"/>
                </a:lnTo>
                <a:lnTo>
                  <a:pt x="144" y="513"/>
                </a:lnTo>
                <a:lnTo>
                  <a:pt x="133" y="523"/>
                </a:lnTo>
                <a:lnTo>
                  <a:pt x="127" y="527"/>
                </a:lnTo>
                <a:lnTo>
                  <a:pt x="123" y="534"/>
                </a:lnTo>
                <a:lnTo>
                  <a:pt x="119" y="542"/>
                </a:lnTo>
                <a:lnTo>
                  <a:pt x="115" y="550"/>
                </a:lnTo>
                <a:lnTo>
                  <a:pt x="115" y="550"/>
                </a:lnTo>
                <a:close/>
                <a:moveTo>
                  <a:pt x="1607" y="946"/>
                </a:moveTo>
                <a:lnTo>
                  <a:pt x="1607" y="946"/>
                </a:lnTo>
                <a:lnTo>
                  <a:pt x="1645" y="917"/>
                </a:lnTo>
                <a:lnTo>
                  <a:pt x="1663" y="903"/>
                </a:lnTo>
                <a:lnTo>
                  <a:pt x="1683" y="891"/>
                </a:lnTo>
                <a:lnTo>
                  <a:pt x="1683" y="891"/>
                </a:lnTo>
                <a:lnTo>
                  <a:pt x="1673" y="889"/>
                </a:lnTo>
                <a:lnTo>
                  <a:pt x="1662" y="887"/>
                </a:lnTo>
                <a:lnTo>
                  <a:pt x="1651" y="887"/>
                </a:lnTo>
                <a:lnTo>
                  <a:pt x="1646" y="889"/>
                </a:lnTo>
                <a:lnTo>
                  <a:pt x="1644" y="891"/>
                </a:lnTo>
                <a:lnTo>
                  <a:pt x="1644" y="891"/>
                </a:lnTo>
                <a:lnTo>
                  <a:pt x="1634" y="903"/>
                </a:lnTo>
                <a:lnTo>
                  <a:pt x="1625" y="915"/>
                </a:lnTo>
                <a:lnTo>
                  <a:pt x="1617" y="931"/>
                </a:lnTo>
                <a:lnTo>
                  <a:pt x="1607" y="946"/>
                </a:lnTo>
                <a:lnTo>
                  <a:pt x="1607" y="946"/>
                </a:lnTo>
                <a:close/>
                <a:moveTo>
                  <a:pt x="2613" y="912"/>
                </a:moveTo>
                <a:lnTo>
                  <a:pt x="2613" y="912"/>
                </a:lnTo>
                <a:lnTo>
                  <a:pt x="2603" y="928"/>
                </a:lnTo>
                <a:lnTo>
                  <a:pt x="2591" y="943"/>
                </a:lnTo>
                <a:lnTo>
                  <a:pt x="2580" y="957"/>
                </a:lnTo>
                <a:lnTo>
                  <a:pt x="2570" y="973"/>
                </a:lnTo>
                <a:lnTo>
                  <a:pt x="2570" y="973"/>
                </a:lnTo>
                <a:lnTo>
                  <a:pt x="2606" y="939"/>
                </a:lnTo>
                <a:lnTo>
                  <a:pt x="2626" y="924"/>
                </a:lnTo>
                <a:lnTo>
                  <a:pt x="2647" y="908"/>
                </a:lnTo>
                <a:lnTo>
                  <a:pt x="2647" y="908"/>
                </a:lnTo>
                <a:lnTo>
                  <a:pt x="2637" y="908"/>
                </a:lnTo>
                <a:lnTo>
                  <a:pt x="2627" y="910"/>
                </a:lnTo>
                <a:lnTo>
                  <a:pt x="2627" y="910"/>
                </a:lnTo>
                <a:lnTo>
                  <a:pt x="2623" y="910"/>
                </a:lnTo>
                <a:lnTo>
                  <a:pt x="2620" y="910"/>
                </a:lnTo>
                <a:lnTo>
                  <a:pt x="2616" y="910"/>
                </a:lnTo>
                <a:lnTo>
                  <a:pt x="2613" y="912"/>
                </a:lnTo>
                <a:lnTo>
                  <a:pt x="2613" y="912"/>
                </a:lnTo>
                <a:close/>
                <a:moveTo>
                  <a:pt x="1510" y="894"/>
                </a:moveTo>
                <a:lnTo>
                  <a:pt x="1510" y="894"/>
                </a:lnTo>
                <a:lnTo>
                  <a:pt x="1505" y="904"/>
                </a:lnTo>
                <a:lnTo>
                  <a:pt x="1499" y="914"/>
                </a:lnTo>
                <a:lnTo>
                  <a:pt x="1490" y="924"/>
                </a:lnTo>
                <a:lnTo>
                  <a:pt x="1483" y="935"/>
                </a:lnTo>
                <a:lnTo>
                  <a:pt x="1483" y="935"/>
                </a:lnTo>
                <a:lnTo>
                  <a:pt x="1499" y="922"/>
                </a:lnTo>
                <a:lnTo>
                  <a:pt x="1516" y="910"/>
                </a:lnTo>
                <a:lnTo>
                  <a:pt x="1533" y="897"/>
                </a:lnTo>
                <a:lnTo>
                  <a:pt x="1548" y="887"/>
                </a:lnTo>
                <a:lnTo>
                  <a:pt x="1548" y="887"/>
                </a:lnTo>
                <a:lnTo>
                  <a:pt x="1526" y="887"/>
                </a:lnTo>
                <a:lnTo>
                  <a:pt x="1517" y="887"/>
                </a:lnTo>
                <a:lnTo>
                  <a:pt x="1510" y="889"/>
                </a:lnTo>
                <a:lnTo>
                  <a:pt x="1510" y="889"/>
                </a:lnTo>
                <a:lnTo>
                  <a:pt x="1510" y="894"/>
                </a:lnTo>
                <a:lnTo>
                  <a:pt x="1510" y="894"/>
                </a:lnTo>
                <a:close/>
                <a:moveTo>
                  <a:pt x="2731" y="1011"/>
                </a:moveTo>
                <a:lnTo>
                  <a:pt x="2731" y="1011"/>
                </a:lnTo>
                <a:lnTo>
                  <a:pt x="2751" y="993"/>
                </a:lnTo>
                <a:lnTo>
                  <a:pt x="2769" y="973"/>
                </a:lnTo>
                <a:lnTo>
                  <a:pt x="2788" y="950"/>
                </a:lnTo>
                <a:lnTo>
                  <a:pt x="2803" y="929"/>
                </a:lnTo>
                <a:lnTo>
                  <a:pt x="2803" y="929"/>
                </a:lnTo>
                <a:lnTo>
                  <a:pt x="2803" y="924"/>
                </a:lnTo>
                <a:lnTo>
                  <a:pt x="2771" y="960"/>
                </a:lnTo>
                <a:lnTo>
                  <a:pt x="2771" y="960"/>
                </a:lnTo>
                <a:lnTo>
                  <a:pt x="2759" y="973"/>
                </a:lnTo>
                <a:lnTo>
                  <a:pt x="2751" y="986"/>
                </a:lnTo>
                <a:lnTo>
                  <a:pt x="2731" y="1011"/>
                </a:lnTo>
                <a:lnTo>
                  <a:pt x="2731" y="1011"/>
                </a:lnTo>
                <a:close/>
                <a:moveTo>
                  <a:pt x="2751" y="896"/>
                </a:moveTo>
                <a:lnTo>
                  <a:pt x="2751" y="896"/>
                </a:lnTo>
                <a:lnTo>
                  <a:pt x="2738" y="918"/>
                </a:lnTo>
                <a:lnTo>
                  <a:pt x="2724" y="939"/>
                </a:lnTo>
                <a:lnTo>
                  <a:pt x="2783" y="891"/>
                </a:lnTo>
                <a:lnTo>
                  <a:pt x="2783" y="891"/>
                </a:lnTo>
                <a:lnTo>
                  <a:pt x="2776" y="891"/>
                </a:lnTo>
                <a:lnTo>
                  <a:pt x="2769" y="891"/>
                </a:lnTo>
                <a:lnTo>
                  <a:pt x="2754" y="894"/>
                </a:lnTo>
                <a:lnTo>
                  <a:pt x="2754" y="894"/>
                </a:lnTo>
                <a:lnTo>
                  <a:pt x="2751" y="896"/>
                </a:lnTo>
                <a:lnTo>
                  <a:pt x="2751" y="896"/>
                </a:lnTo>
                <a:close/>
                <a:moveTo>
                  <a:pt x="151" y="151"/>
                </a:moveTo>
                <a:lnTo>
                  <a:pt x="151" y="151"/>
                </a:lnTo>
                <a:lnTo>
                  <a:pt x="156" y="155"/>
                </a:lnTo>
                <a:lnTo>
                  <a:pt x="157" y="155"/>
                </a:lnTo>
                <a:lnTo>
                  <a:pt x="157" y="155"/>
                </a:lnTo>
                <a:lnTo>
                  <a:pt x="158" y="148"/>
                </a:lnTo>
                <a:lnTo>
                  <a:pt x="158" y="148"/>
                </a:lnTo>
                <a:lnTo>
                  <a:pt x="160" y="142"/>
                </a:lnTo>
                <a:lnTo>
                  <a:pt x="158" y="138"/>
                </a:lnTo>
                <a:lnTo>
                  <a:pt x="158" y="134"/>
                </a:lnTo>
                <a:lnTo>
                  <a:pt x="160" y="130"/>
                </a:lnTo>
                <a:lnTo>
                  <a:pt x="160" y="130"/>
                </a:lnTo>
                <a:lnTo>
                  <a:pt x="150" y="140"/>
                </a:lnTo>
                <a:lnTo>
                  <a:pt x="140" y="149"/>
                </a:lnTo>
                <a:lnTo>
                  <a:pt x="122" y="172"/>
                </a:lnTo>
                <a:lnTo>
                  <a:pt x="122" y="172"/>
                </a:lnTo>
                <a:lnTo>
                  <a:pt x="120" y="173"/>
                </a:lnTo>
                <a:lnTo>
                  <a:pt x="120" y="175"/>
                </a:lnTo>
                <a:lnTo>
                  <a:pt x="120" y="175"/>
                </a:lnTo>
                <a:lnTo>
                  <a:pt x="129" y="172"/>
                </a:lnTo>
                <a:lnTo>
                  <a:pt x="137" y="166"/>
                </a:lnTo>
                <a:lnTo>
                  <a:pt x="146" y="161"/>
                </a:lnTo>
                <a:lnTo>
                  <a:pt x="148" y="156"/>
                </a:lnTo>
                <a:lnTo>
                  <a:pt x="151" y="151"/>
                </a:lnTo>
                <a:lnTo>
                  <a:pt x="151" y="151"/>
                </a:lnTo>
                <a:close/>
                <a:moveTo>
                  <a:pt x="1625" y="1074"/>
                </a:moveTo>
                <a:lnTo>
                  <a:pt x="1625" y="1074"/>
                </a:lnTo>
                <a:lnTo>
                  <a:pt x="1631" y="1075"/>
                </a:lnTo>
                <a:lnTo>
                  <a:pt x="1637" y="1075"/>
                </a:lnTo>
                <a:lnTo>
                  <a:pt x="1642" y="1074"/>
                </a:lnTo>
                <a:lnTo>
                  <a:pt x="1645" y="1073"/>
                </a:lnTo>
                <a:lnTo>
                  <a:pt x="1646" y="1071"/>
                </a:lnTo>
                <a:lnTo>
                  <a:pt x="1646" y="1071"/>
                </a:lnTo>
                <a:lnTo>
                  <a:pt x="1659" y="1050"/>
                </a:lnTo>
                <a:lnTo>
                  <a:pt x="1665" y="1039"/>
                </a:lnTo>
                <a:lnTo>
                  <a:pt x="1668" y="1032"/>
                </a:lnTo>
                <a:lnTo>
                  <a:pt x="1668" y="1032"/>
                </a:lnTo>
                <a:lnTo>
                  <a:pt x="1656" y="1043"/>
                </a:lnTo>
                <a:lnTo>
                  <a:pt x="1645" y="1053"/>
                </a:lnTo>
                <a:lnTo>
                  <a:pt x="1635" y="1063"/>
                </a:lnTo>
                <a:lnTo>
                  <a:pt x="1625" y="1074"/>
                </a:lnTo>
                <a:lnTo>
                  <a:pt x="1625" y="1074"/>
                </a:lnTo>
                <a:close/>
                <a:moveTo>
                  <a:pt x="132" y="210"/>
                </a:moveTo>
                <a:lnTo>
                  <a:pt x="132" y="210"/>
                </a:lnTo>
                <a:lnTo>
                  <a:pt x="137" y="207"/>
                </a:lnTo>
                <a:lnTo>
                  <a:pt x="141" y="201"/>
                </a:lnTo>
                <a:lnTo>
                  <a:pt x="150" y="187"/>
                </a:lnTo>
                <a:lnTo>
                  <a:pt x="150" y="187"/>
                </a:lnTo>
                <a:lnTo>
                  <a:pt x="153" y="182"/>
                </a:lnTo>
                <a:lnTo>
                  <a:pt x="154" y="173"/>
                </a:lnTo>
                <a:lnTo>
                  <a:pt x="153" y="168"/>
                </a:lnTo>
                <a:lnTo>
                  <a:pt x="151" y="165"/>
                </a:lnTo>
                <a:lnTo>
                  <a:pt x="150" y="165"/>
                </a:lnTo>
                <a:lnTo>
                  <a:pt x="150" y="165"/>
                </a:lnTo>
                <a:lnTo>
                  <a:pt x="150" y="166"/>
                </a:lnTo>
                <a:lnTo>
                  <a:pt x="150" y="169"/>
                </a:lnTo>
                <a:lnTo>
                  <a:pt x="147" y="175"/>
                </a:lnTo>
                <a:lnTo>
                  <a:pt x="139" y="192"/>
                </a:lnTo>
                <a:lnTo>
                  <a:pt x="130" y="207"/>
                </a:lnTo>
                <a:lnTo>
                  <a:pt x="130" y="211"/>
                </a:lnTo>
                <a:lnTo>
                  <a:pt x="130" y="211"/>
                </a:lnTo>
                <a:lnTo>
                  <a:pt x="132" y="210"/>
                </a:lnTo>
                <a:lnTo>
                  <a:pt x="132" y="210"/>
                </a:lnTo>
                <a:close/>
                <a:moveTo>
                  <a:pt x="140" y="977"/>
                </a:moveTo>
                <a:lnTo>
                  <a:pt x="140" y="977"/>
                </a:lnTo>
                <a:lnTo>
                  <a:pt x="144" y="980"/>
                </a:lnTo>
                <a:lnTo>
                  <a:pt x="150" y="980"/>
                </a:lnTo>
                <a:lnTo>
                  <a:pt x="156" y="977"/>
                </a:lnTo>
                <a:lnTo>
                  <a:pt x="157" y="974"/>
                </a:lnTo>
                <a:lnTo>
                  <a:pt x="158" y="973"/>
                </a:lnTo>
                <a:lnTo>
                  <a:pt x="158" y="973"/>
                </a:lnTo>
                <a:lnTo>
                  <a:pt x="161" y="967"/>
                </a:lnTo>
                <a:lnTo>
                  <a:pt x="165" y="962"/>
                </a:lnTo>
                <a:lnTo>
                  <a:pt x="172" y="952"/>
                </a:lnTo>
                <a:lnTo>
                  <a:pt x="172" y="952"/>
                </a:lnTo>
                <a:lnTo>
                  <a:pt x="163" y="957"/>
                </a:lnTo>
                <a:lnTo>
                  <a:pt x="153" y="962"/>
                </a:lnTo>
                <a:lnTo>
                  <a:pt x="148" y="964"/>
                </a:lnTo>
                <a:lnTo>
                  <a:pt x="144" y="969"/>
                </a:lnTo>
                <a:lnTo>
                  <a:pt x="141" y="973"/>
                </a:lnTo>
                <a:lnTo>
                  <a:pt x="140" y="977"/>
                </a:lnTo>
                <a:lnTo>
                  <a:pt x="140" y="977"/>
                </a:lnTo>
                <a:close/>
                <a:moveTo>
                  <a:pt x="473" y="981"/>
                </a:moveTo>
                <a:lnTo>
                  <a:pt x="473" y="981"/>
                </a:lnTo>
                <a:lnTo>
                  <a:pt x="467" y="984"/>
                </a:lnTo>
                <a:lnTo>
                  <a:pt x="462" y="991"/>
                </a:lnTo>
                <a:lnTo>
                  <a:pt x="458" y="998"/>
                </a:lnTo>
                <a:lnTo>
                  <a:pt x="456" y="1002"/>
                </a:lnTo>
                <a:lnTo>
                  <a:pt x="458" y="1007"/>
                </a:lnTo>
                <a:lnTo>
                  <a:pt x="458" y="1007"/>
                </a:lnTo>
                <a:lnTo>
                  <a:pt x="462" y="1005"/>
                </a:lnTo>
                <a:lnTo>
                  <a:pt x="465" y="1002"/>
                </a:lnTo>
                <a:lnTo>
                  <a:pt x="466" y="1000"/>
                </a:lnTo>
                <a:lnTo>
                  <a:pt x="467" y="995"/>
                </a:lnTo>
                <a:lnTo>
                  <a:pt x="470" y="988"/>
                </a:lnTo>
                <a:lnTo>
                  <a:pt x="472" y="984"/>
                </a:lnTo>
                <a:lnTo>
                  <a:pt x="473" y="981"/>
                </a:lnTo>
                <a:lnTo>
                  <a:pt x="473" y="981"/>
                </a:lnTo>
                <a:close/>
                <a:moveTo>
                  <a:pt x="313" y="983"/>
                </a:moveTo>
                <a:lnTo>
                  <a:pt x="313" y="983"/>
                </a:lnTo>
                <a:lnTo>
                  <a:pt x="312" y="988"/>
                </a:lnTo>
                <a:lnTo>
                  <a:pt x="309" y="991"/>
                </a:lnTo>
                <a:lnTo>
                  <a:pt x="307" y="994"/>
                </a:lnTo>
                <a:lnTo>
                  <a:pt x="307" y="998"/>
                </a:lnTo>
                <a:lnTo>
                  <a:pt x="324" y="983"/>
                </a:lnTo>
                <a:lnTo>
                  <a:pt x="324" y="983"/>
                </a:lnTo>
                <a:lnTo>
                  <a:pt x="327" y="976"/>
                </a:lnTo>
                <a:lnTo>
                  <a:pt x="328" y="972"/>
                </a:lnTo>
                <a:lnTo>
                  <a:pt x="327" y="972"/>
                </a:lnTo>
                <a:lnTo>
                  <a:pt x="324" y="974"/>
                </a:lnTo>
                <a:lnTo>
                  <a:pt x="317" y="980"/>
                </a:lnTo>
                <a:lnTo>
                  <a:pt x="314" y="983"/>
                </a:lnTo>
                <a:lnTo>
                  <a:pt x="313" y="983"/>
                </a:lnTo>
                <a:lnTo>
                  <a:pt x="313" y="983"/>
                </a:lnTo>
                <a:close/>
                <a:moveTo>
                  <a:pt x="2824" y="898"/>
                </a:moveTo>
                <a:lnTo>
                  <a:pt x="2824" y="898"/>
                </a:lnTo>
                <a:lnTo>
                  <a:pt x="2830" y="891"/>
                </a:lnTo>
                <a:lnTo>
                  <a:pt x="2834" y="886"/>
                </a:lnTo>
                <a:lnTo>
                  <a:pt x="2838" y="879"/>
                </a:lnTo>
                <a:lnTo>
                  <a:pt x="2841" y="870"/>
                </a:lnTo>
                <a:lnTo>
                  <a:pt x="2841" y="870"/>
                </a:lnTo>
                <a:lnTo>
                  <a:pt x="2835" y="877"/>
                </a:lnTo>
                <a:lnTo>
                  <a:pt x="2830" y="883"/>
                </a:lnTo>
                <a:lnTo>
                  <a:pt x="2827" y="891"/>
                </a:lnTo>
                <a:lnTo>
                  <a:pt x="2824" y="898"/>
                </a:lnTo>
                <a:lnTo>
                  <a:pt x="2824" y="898"/>
                </a:lnTo>
                <a:close/>
                <a:moveTo>
                  <a:pt x="2332" y="969"/>
                </a:moveTo>
                <a:lnTo>
                  <a:pt x="2332" y="969"/>
                </a:lnTo>
                <a:lnTo>
                  <a:pt x="2342" y="960"/>
                </a:lnTo>
                <a:lnTo>
                  <a:pt x="2346" y="955"/>
                </a:lnTo>
                <a:lnTo>
                  <a:pt x="2349" y="949"/>
                </a:lnTo>
                <a:lnTo>
                  <a:pt x="2349" y="949"/>
                </a:lnTo>
                <a:lnTo>
                  <a:pt x="2348" y="948"/>
                </a:lnTo>
                <a:lnTo>
                  <a:pt x="2346" y="948"/>
                </a:lnTo>
                <a:lnTo>
                  <a:pt x="2343" y="949"/>
                </a:lnTo>
                <a:lnTo>
                  <a:pt x="2341" y="950"/>
                </a:lnTo>
                <a:lnTo>
                  <a:pt x="2341" y="950"/>
                </a:lnTo>
                <a:lnTo>
                  <a:pt x="2339" y="955"/>
                </a:lnTo>
                <a:lnTo>
                  <a:pt x="2338" y="957"/>
                </a:lnTo>
                <a:lnTo>
                  <a:pt x="2336" y="957"/>
                </a:lnTo>
                <a:lnTo>
                  <a:pt x="2334" y="962"/>
                </a:lnTo>
                <a:lnTo>
                  <a:pt x="2332" y="964"/>
                </a:lnTo>
                <a:lnTo>
                  <a:pt x="2332" y="969"/>
                </a:lnTo>
                <a:close/>
                <a:moveTo>
                  <a:pt x="136" y="803"/>
                </a:moveTo>
                <a:lnTo>
                  <a:pt x="139" y="800"/>
                </a:lnTo>
                <a:lnTo>
                  <a:pt x="139" y="800"/>
                </a:lnTo>
                <a:lnTo>
                  <a:pt x="139" y="796"/>
                </a:lnTo>
                <a:lnTo>
                  <a:pt x="137" y="793"/>
                </a:lnTo>
                <a:lnTo>
                  <a:pt x="136" y="793"/>
                </a:lnTo>
                <a:lnTo>
                  <a:pt x="133" y="796"/>
                </a:lnTo>
                <a:lnTo>
                  <a:pt x="133" y="796"/>
                </a:lnTo>
                <a:lnTo>
                  <a:pt x="129" y="806"/>
                </a:lnTo>
                <a:lnTo>
                  <a:pt x="126" y="810"/>
                </a:lnTo>
                <a:lnTo>
                  <a:pt x="126" y="814"/>
                </a:lnTo>
                <a:lnTo>
                  <a:pt x="134" y="808"/>
                </a:lnTo>
                <a:lnTo>
                  <a:pt x="136" y="803"/>
                </a:lnTo>
                <a:close/>
                <a:moveTo>
                  <a:pt x="71" y="364"/>
                </a:moveTo>
                <a:lnTo>
                  <a:pt x="71" y="364"/>
                </a:lnTo>
                <a:lnTo>
                  <a:pt x="78" y="360"/>
                </a:lnTo>
                <a:lnTo>
                  <a:pt x="84" y="353"/>
                </a:lnTo>
                <a:lnTo>
                  <a:pt x="88" y="346"/>
                </a:lnTo>
                <a:lnTo>
                  <a:pt x="88" y="343"/>
                </a:lnTo>
                <a:lnTo>
                  <a:pt x="87" y="342"/>
                </a:lnTo>
                <a:lnTo>
                  <a:pt x="87" y="342"/>
                </a:lnTo>
                <a:lnTo>
                  <a:pt x="78" y="353"/>
                </a:lnTo>
                <a:lnTo>
                  <a:pt x="75" y="359"/>
                </a:lnTo>
                <a:lnTo>
                  <a:pt x="71" y="364"/>
                </a:lnTo>
                <a:lnTo>
                  <a:pt x="71" y="364"/>
                </a:lnTo>
                <a:close/>
                <a:moveTo>
                  <a:pt x="538" y="964"/>
                </a:moveTo>
                <a:lnTo>
                  <a:pt x="538" y="964"/>
                </a:lnTo>
                <a:lnTo>
                  <a:pt x="541" y="964"/>
                </a:lnTo>
                <a:lnTo>
                  <a:pt x="545" y="963"/>
                </a:lnTo>
                <a:lnTo>
                  <a:pt x="550" y="956"/>
                </a:lnTo>
                <a:lnTo>
                  <a:pt x="553" y="953"/>
                </a:lnTo>
                <a:lnTo>
                  <a:pt x="553" y="950"/>
                </a:lnTo>
                <a:lnTo>
                  <a:pt x="550" y="950"/>
                </a:lnTo>
                <a:lnTo>
                  <a:pt x="546" y="950"/>
                </a:lnTo>
                <a:lnTo>
                  <a:pt x="538" y="964"/>
                </a:lnTo>
                <a:close/>
                <a:moveTo>
                  <a:pt x="2571" y="957"/>
                </a:moveTo>
                <a:lnTo>
                  <a:pt x="2571" y="957"/>
                </a:lnTo>
                <a:lnTo>
                  <a:pt x="2581" y="949"/>
                </a:lnTo>
                <a:lnTo>
                  <a:pt x="2584" y="945"/>
                </a:lnTo>
                <a:lnTo>
                  <a:pt x="2585" y="942"/>
                </a:lnTo>
                <a:lnTo>
                  <a:pt x="2585" y="939"/>
                </a:lnTo>
                <a:lnTo>
                  <a:pt x="2571" y="952"/>
                </a:lnTo>
                <a:lnTo>
                  <a:pt x="2571" y="957"/>
                </a:lnTo>
                <a:close/>
                <a:moveTo>
                  <a:pt x="2421" y="967"/>
                </a:moveTo>
                <a:lnTo>
                  <a:pt x="2428" y="960"/>
                </a:lnTo>
                <a:lnTo>
                  <a:pt x="2429" y="957"/>
                </a:lnTo>
                <a:lnTo>
                  <a:pt x="2429" y="957"/>
                </a:lnTo>
                <a:lnTo>
                  <a:pt x="2431" y="955"/>
                </a:lnTo>
                <a:lnTo>
                  <a:pt x="2432" y="952"/>
                </a:lnTo>
                <a:lnTo>
                  <a:pt x="2433" y="950"/>
                </a:lnTo>
                <a:lnTo>
                  <a:pt x="2433" y="946"/>
                </a:lnTo>
                <a:lnTo>
                  <a:pt x="2433" y="946"/>
                </a:lnTo>
                <a:lnTo>
                  <a:pt x="2429" y="950"/>
                </a:lnTo>
                <a:lnTo>
                  <a:pt x="2425" y="956"/>
                </a:lnTo>
                <a:lnTo>
                  <a:pt x="2418" y="964"/>
                </a:lnTo>
                <a:lnTo>
                  <a:pt x="2418" y="964"/>
                </a:lnTo>
                <a:lnTo>
                  <a:pt x="2418" y="969"/>
                </a:lnTo>
                <a:lnTo>
                  <a:pt x="2421" y="967"/>
                </a:lnTo>
                <a:close/>
                <a:moveTo>
                  <a:pt x="198" y="685"/>
                </a:moveTo>
                <a:lnTo>
                  <a:pt x="198" y="685"/>
                </a:lnTo>
                <a:lnTo>
                  <a:pt x="198" y="676"/>
                </a:lnTo>
                <a:lnTo>
                  <a:pt x="195" y="669"/>
                </a:lnTo>
                <a:lnTo>
                  <a:pt x="191" y="657"/>
                </a:lnTo>
                <a:lnTo>
                  <a:pt x="191" y="657"/>
                </a:lnTo>
                <a:lnTo>
                  <a:pt x="189" y="657"/>
                </a:lnTo>
                <a:lnTo>
                  <a:pt x="189" y="660"/>
                </a:lnTo>
                <a:lnTo>
                  <a:pt x="191" y="665"/>
                </a:lnTo>
                <a:lnTo>
                  <a:pt x="191" y="665"/>
                </a:lnTo>
                <a:lnTo>
                  <a:pt x="193" y="675"/>
                </a:lnTo>
                <a:lnTo>
                  <a:pt x="195" y="679"/>
                </a:lnTo>
                <a:lnTo>
                  <a:pt x="198" y="685"/>
                </a:lnTo>
                <a:lnTo>
                  <a:pt x="198" y="685"/>
                </a:lnTo>
                <a:close/>
                <a:moveTo>
                  <a:pt x="861" y="948"/>
                </a:moveTo>
                <a:lnTo>
                  <a:pt x="861" y="948"/>
                </a:lnTo>
                <a:lnTo>
                  <a:pt x="872" y="936"/>
                </a:lnTo>
                <a:lnTo>
                  <a:pt x="876" y="931"/>
                </a:lnTo>
                <a:lnTo>
                  <a:pt x="875" y="931"/>
                </a:lnTo>
                <a:lnTo>
                  <a:pt x="874" y="932"/>
                </a:lnTo>
                <a:lnTo>
                  <a:pt x="874" y="932"/>
                </a:lnTo>
                <a:lnTo>
                  <a:pt x="864" y="941"/>
                </a:lnTo>
                <a:lnTo>
                  <a:pt x="862" y="943"/>
                </a:lnTo>
                <a:lnTo>
                  <a:pt x="861" y="948"/>
                </a:lnTo>
                <a:lnTo>
                  <a:pt x="861" y="948"/>
                </a:lnTo>
                <a:close/>
                <a:moveTo>
                  <a:pt x="2209" y="962"/>
                </a:moveTo>
                <a:lnTo>
                  <a:pt x="2209" y="962"/>
                </a:lnTo>
                <a:lnTo>
                  <a:pt x="2209" y="959"/>
                </a:lnTo>
                <a:lnTo>
                  <a:pt x="2209" y="956"/>
                </a:lnTo>
                <a:lnTo>
                  <a:pt x="2207" y="956"/>
                </a:lnTo>
                <a:lnTo>
                  <a:pt x="2206" y="957"/>
                </a:lnTo>
                <a:lnTo>
                  <a:pt x="2203" y="960"/>
                </a:lnTo>
                <a:lnTo>
                  <a:pt x="2200" y="963"/>
                </a:lnTo>
                <a:lnTo>
                  <a:pt x="2196" y="964"/>
                </a:lnTo>
                <a:lnTo>
                  <a:pt x="2193" y="969"/>
                </a:lnTo>
                <a:lnTo>
                  <a:pt x="2193" y="969"/>
                </a:lnTo>
                <a:lnTo>
                  <a:pt x="2196" y="969"/>
                </a:lnTo>
                <a:lnTo>
                  <a:pt x="2199" y="969"/>
                </a:lnTo>
                <a:lnTo>
                  <a:pt x="2202" y="967"/>
                </a:lnTo>
                <a:lnTo>
                  <a:pt x="2204" y="964"/>
                </a:lnTo>
                <a:lnTo>
                  <a:pt x="2209" y="962"/>
                </a:lnTo>
                <a:lnTo>
                  <a:pt x="2209" y="962"/>
                </a:lnTo>
                <a:close/>
                <a:moveTo>
                  <a:pt x="1086" y="995"/>
                </a:moveTo>
                <a:lnTo>
                  <a:pt x="1082" y="994"/>
                </a:lnTo>
                <a:lnTo>
                  <a:pt x="1077" y="998"/>
                </a:lnTo>
                <a:lnTo>
                  <a:pt x="1077" y="998"/>
                </a:lnTo>
                <a:lnTo>
                  <a:pt x="1079" y="998"/>
                </a:lnTo>
                <a:lnTo>
                  <a:pt x="1080" y="1000"/>
                </a:lnTo>
                <a:lnTo>
                  <a:pt x="1079" y="1001"/>
                </a:lnTo>
                <a:lnTo>
                  <a:pt x="1076" y="1005"/>
                </a:lnTo>
                <a:lnTo>
                  <a:pt x="1075" y="1007"/>
                </a:lnTo>
                <a:lnTo>
                  <a:pt x="1075" y="1008"/>
                </a:lnTo>
                <a:lnTo>
                  <a:pt x="1075" y="1008"/>
                </a:lnTo>
                <a:lnTo>
                  <a:pt x="1082" y="1004"/>
                </a:lnTo>
                <a:lnTo>
                  <a:pt x="1084" y="1000"/>
                </a:lnTo>
                <a:lnTo>
                  <a:pt x="1086" y="995"/>
                </a:lnTo>
                <a:lnTo>
                  <a:pt x="1086" y="995"/>
                </a:lnTo>
                <a:close/>
                <a:moveTo>
                  <a:pt x="671" y="994"/>
                </a:moveTo>
                <a:lnTo>
                  <a:pt x="674" y="991"/>
                </a:lnTo>
                <a:lnTo>
                  <a:pt x="677" y="988"/>
                </a:lnTo>
                <a:lnTo>
                  <a:pt x="682" y="976"/>
                </a:lnTo>
                <a:lnTo>
                  <a:pt x="682" y="976"/>
                </a:lnTo>
                <a:lnTo>
                  <a:pt x="678" y="979"/>
                </a:lnTo>
                <a:lnTo>
                  <a:pt x="675" y="983"/>
                </a:lnTo>
                <a:lnTo>
                  <a:pt x="670" y="993"/>
                </a:lnTo>
                <a:lnTo>
                  <a:pt x="671" y="994"/>
                </a:lnTo>
                <a:close/>
                <a:moveTo>
                  <a:pt x="46" y="898"/>
                </a:moveTo>
                <a:lnTo>
                  <a:pt x="46" y="898"/>
                </a:lnTo>
                <a:lnTo>
                  <a:pt x="50" y="898"/>
                </a:lnTo>
                <a:lnTo>
                  <a:pt x="53" y="897"/>
                </a:lnTo>
                <a:lnTo>
                  <a:pt x="54" y="896"/>
                </a:lnTo>
                <a:lnTo>
                  <a:pt x="53" y="894"/>
                </a:lnTo>
                <a:lnTo>
                  <a:pt x="53" y="893"/>
                </a:lnTo>
                <a:lnTo>
                  <a:pt x="50" y="891"/>
                </a:lnTo>
                <a:lnTo>
                  <a:pt x="50" y="891"/>
                </a:lnTo>
                <a:lnTo>
                  <a:pt x="46" y="889"/>
                </a:lnTo>
                <a:lnTo>
                  <a:pt x="46" y="898"/>
                </a:lnTo>
                <a:close/>
                <a:moveTo>
                  <a:pt x="42" y="894"/>
                </a:moveTo>
                <a:lnTo>
                  <a:pt x="46" y="898"/>
                </a:lnTo>
                <a:lnTo>
                  <a:pt x="46" y="889"/>
                </a:lnTo>
                <a:lnTo>
                  <a:pt x="42" y="894"/>
                </a:lnTo>
                <a:close/>
                <a:moveTo>
                  <a:pt x="269" y="915"/>
                </a:moveTo>
                <a:lnTo>
                  <a:pt x="269" y="915"/>
                </a:lnTo>
                <a:lnTo>
                  <a:pt x="269" y="920"/>
                </a:lnTo>
                <a:lnTo>
                  <a:pt x="269" y="920"/>
                </a:lnTo>
                <a:lnTo>
                  <a:pt x="272" y="920"/>
                </a:lnTo>
                <a:lnTo>
                  <a:pt x="275" y="915"/>
                </a:lnTo>
                <a:lnTo>
                  <a:pt x="278" y="914"/>
                </a:lnTo>
                <a:lnTo>
                  <a:pt x="278" y="914"/>
                </a:lnTo>
                <a:lnTo>
                  <a:pt x="278" y="911"/>
                </a:lnTo>
                <a:lnTo>
                  <a:pt x="276" y="908"/>
                </a:lnTo>
                <a:lnTo>
                  <a:pt x="275" y="908"/>
                </a:lnTo>
                <a:lnTo>
                  <a:pt x="274" y="908"/>
                </a:lnTo>
                <a:lnTo>
                  <a:pt x="272" y="912"/>
                </a:lnTo>
                <a:lnTo>
                  <a:pt x="269" y="915"/>
                </a:lnTo>
                <a:lnTo>
                  <a:pt x="269" y="915"/>
                </a:lnTo>
                <a:close/>
                <a:moveTo>
                  <a:pt x="2776" y="941"/>
                </a:moveTo>
                <a:lnTo>
                  <a:pt x="2776" y="941"/>
                </a:lnTo>
                <a:lnTo>
                  <a:pt x="2771" y="950"/>
                </a:lnTo>
                <a:lnTo>
                  <a:pt x="2769" y="955"/>
                </a:lnTo>
                <a:lnTo>
                  <a:pt x="2769" y="957"/>
                </a:lnTo>
                <a:lnTo>
                  <a:pt x="2771" y="960"/>
                </a:lnTo>
                <a:lnTo>
                  <a:pt x="2771" y="960"/>
                </a:lnTo>
                <a:lnTo>
                  <a:pt x="2772" y="955"/>
                </a:lnTo>
                <a:lnTo>
                  <a:pt x="2773" y="950"/>
                </a:lnTo>
                <a:lnTo>
                  <a:pt x="2776" y="946"/>
                </a:lnTo>
                <a:lnTo>
                  <a:pt x="2776" y="941"/>
                </a:lnTo>
                <a:lnTo>
                  <a:pt x="2776" y="941"/>
                </a:lnTo>
                <a:close/>
                <a:moveTo>
                  <a:pt x="2283" y="955"/>
                </a:moveTo>
                <a:lnTo>
                  <a:pt x="2276" y="960"/>
                </a:lnTo>
                <a:lnTo>
                  <a:pt x="2275" y="962"/>
                </a:lnTo>
                <a:lnTo>
                  <a:pt x="2272" y="972"/>
                </a:lnTo>
                <a:lnTo>
                  <a:pt x="2272" y="972"/>
                </a:lnTo>
                <a:lnTo>
                  <a:pt x="2276" y="969"/>
                </a:lnTo>
                <a:lnTo>
                  <a:pt x="2279" y="964"/>
                </a:lnTo>
                <a:lnTo>
                  <a:pt x="2283" y="955"/>
                </a:lnTo>
                <a:lnTo>
                  <a:pt x="2283" y="955"/>
                </a:lnTo>
                <a:close/>
                <a:moveTo>
                  <a:pt x="584" y="1026"/>
                </a:moveTo>
                <a:lnTo>
                  <a:pt x="584" y="1026"/>
                </a:lnTo>
                <a:lnTo>
                  <a:pt x="586" y="1029"/>
                </a:lnTo>
                <a:lnTo>
                  <a:pt x="587" y="1032"/>
                </a:lnTo>
                <a:lnTo>
                  <a:pt x="590" y="1032"/>
                </a:lnTo>
                <a:lnTo>
                  <a:pt x="594" y="1032"/>
                </a:lnTo>
                <a:lnTo>
                  <a:pt x="597" y="1033"/>
                </a:lnTo>
                <a:lnTo>
                  <a:pt x="597" y="1033"/>
                </a:lnTo>
                <a:lnTo>
                  <a:pt x="597" y="1026"/>
                </a:lnTo>
                <a:lnTo>
                  <a:pt x="597" y="1026"/>
                </a:lnTo>
                <a:lnTo>
                  <a:pt x="595" y="1026"/>
                </a:lnTo>
                <a:lnTo>
                  <a:pt x="591" y="1028"/>
                </a:lnTo>
                <a:lnTo>
                  <a:pt x="588" y="1028"/>
                </a:lnTo>
                <a:lnTo>
                  <a:pt x="584" y="1026"/>
                </a:lnTo>
                <a:lnTo>
                  <a:pt x="584" y="1026"/>
                </a:lnTo>
                <a:close/>
                <a:moveTo>
                  <a:pt x="2521" y="931"/>
                </a:moveTo>
                <a:lnTo>
                  <a:pt x="2521" y="931"/>
                </a:lnTo>
                <a:lnTo>
                  <a:pt x="2518" y="934"/>
                </a:lnTo>
                <a:lnTo>
                  <a:pt x="2516" y="936"/>
                </a:lnTo>
                <a:lnTo>
                  <a:pt x="2514" y="942"/>
                </a:lnTo>
                <a:lnTo>
                  <a:pt x="2514" y="942"/>
                </a:lnTo>
                <a:lnTo>
                  <a:pt x="2518" y="941"/>
                </a:lnTo>
                <a:lnTo>
                  <a:pt x="2521" y="938"/>
                </a:lnTo>
                <a:lnTo>
                  <a:pt x="2522" y="934"/>
                </a:lnTo>
                <a:lnTo>
                  <a:pt x="2521" y="931"/>
                </a:lnTo>
                <a:lnTo>
                  <a:pt x="2521" y="931"/>
                </a:lnTo>
                <a:close/>
                <a:moveTo>
                  <a:pt x="2270" y="973"/>
                </a:moveTo>
                <a:lnTo>
                  <a:pt x="2272" y="972"/>
                </a:lnTo>
                <a:lnTo>
                  <a:pt x="2275" y="962"/>
                </a:lnTo>
                <a:lnTo>
                  <a:pt x="2263" y="977"/>
                </a:lnTo>
                <a:lnTo>
                  <a:pt x="2270" y="973"/>
                </a:lnTo>
                <a:close/>
                <a:moveTo>
                  <a:pt x="81" y="733"/>
                </a:moveTo>
                <a:lnTo>
                  <a:pt x="82" y="727"/>
                </a:lnTo>
                <a:lnTo>
                  <a:pt x="84" y="723"/>
                </a:lnTo>
                <a:lnTo>
                  <a:pt x="84" y="723"/>
                </a:lnTo>
                <a:lnTo>
                  <a:pt x="78" y="730"/>
                </a:lnTo>
                <a:lnTo>
                  <a:pt x="75" y="733"/>
                </a:lnTo>
                <a:lnTo>
                  <a:pt x="74" y="737"/>
                </a:lnTo>
                <a:lnTo>
                  <a:pt x="81" y="733"/>
                </a:lnTo>
                <a:close/>
                <a:moveTo>
                  <a:pt x="1646" y="973"/>
                </a:moveTo>
                <a:lnTo>
                  <a:pt x="1646" y="973"/>
                </a:lnTo>
                <a:lnTo>
                  <a:pt x="1654" y="967"/>
                </a:lnTo>
                <a:lnTo>
                  <a:pt x="1656" y="964"/>
                </a:lnTo>
                <a:lnTo>
                  <a:pt x="1658" y="960"/>
                </a:lnTo>
                <a:lnTo>
                  <a:pt x="1658" y="960"/>
                </a:lnTo>
                <a:lnTo>
                  <a:pt x="1649" y="966"/>
                </a:lnTo>
                <a:lnTo>
                  <a:pt x="1648" y="969"/>
                </a:lnTo>
                <a:lnTo>
                  <a:pt x="1646" y="973"/>
                </a:lnTo>
                <a:lnTo>
                  <a:pt x="1646" y="973"/>
                </a:lnTo>
                <a:close/>
                <a:moveTo>
                  <a:pt x="1235" y="942"/>
                </a:moveTo>
                <a:lnTo>
                  <a:pt x="1235" y="942"/>
                </a:lnTo>
                <a:lnTo>
                  <a:pt x="1239" y="938"/>
                </a:lnTo>
                <a:lnTo>
                  <a:pt x="1243" y="934"/>
                </a:lnTo>
                <a:lnTo>
                  <a:pt x="1243" y="932"/>
                </a:lnTo>
                <a:lnTo>
                  <a:pt x="1242" y="932"/>
                </a:lnTo>
                <a:lnTo>
                  <a:pt x="1235" y="936"/>
                </a:lnTo>
                <a:lnTo>
                  <a:pt x="1235" y="936"/>
                </a:lnTo>
                <a:lnTo>
                  <a:pt x="1235" y="942"/>
                </a:lnTo>
                <a:lnTo>
                  <a:pt x="1235" y="942"/>
                </a:lnTo>
                <a:close/>
                <a:moveTo>
                  <a:pt x="1035" y="922"/>
                </a:moveTo>
                <a:lnTo>
                  <a:pt x="1035" y="922"/>
                </a:lnTo>
                <a:lnTo>
                  <a:pt x="1037" y="918"/>
                </a:lnTo>
                <a:lnTo>
                  <a:pt x="1035" y="917"/>
                </a:lnTo>
                <a:lnTo>
                  <a:pt x="1035" y="917"/>
                </a:lnTo>
                <a:lnTo>
                  <a:pt x="1032" y="917"/>
                </a:lnTo>
                <a:lnTo>
                  <a:pt x="1030" y="921"/>
                </a:lnTo>
                <a:lnTo>
                  <a:pt x="1028" y="924"/>
                </a:lnTo>
                <a:lnTo>
                  <a:pt x="1028" y="924"/>
                </a:lnTo>
                <a:lnTo>
                  <a:pt x="1028" y="925"/>
                </a:lnTo>
                <a:lnTo>
                  <a:pt x="1030" y="927"/>
                </a:lnTo>
                <a:lnTo>
                  <a:pt x="1032" y="925"/>
                </a:lnTo>
                <a:lnTo>
                  <a:pt x="1035" y="922"/>
                </a:lnTo>
                <a:close/>
                <a:moveTo>
                  <a:pt x="1935" y="920"/>
                </a:moveTo>
                <a:lnTo>
                  <a:pt x="1935" y="920"/>
                </a:lnTo>
                <a:lnTo>
                  <a:pt x="1933" y="918"/>
                </a:lnTo>
                <a:lnTo>
                  <a:pt x="1933" y="917"/>
                </a:lnTo>
                <a:lnTo>
                  <a:pt x="1932" y="915"/>
                </a:lnTo>
                <a:lnTo>
                  <a:pt x="1930" y="915"/>
                </a:lnTo>
                <a:lnTo>
                  <a:pt x="1926" y="918"/>
                </a:lnTo>
                <a:lnTo>
                  <a:pt x="1926" y="918"/>
                </a:lnTo>
                <a:lnTo>
                  <a:pt x="1926" y="920"/>
                </a:lnTo>
                <a:lnTo>
                  <a:pt x="1928" y="922"/>
                </a:lnTo>
                <a:lnTo>
                  <a:pt x="1928" y="924"/>
                </a:lnTo>
                <a:lnTo>
                  <a:pt x="1929" y="924"/>
                </a:lnTo>
                <a:lnTo>
                  <a:pt x="1930" y="922"/>
                </a:lnTo>
                <a:lnTo>
                  <a:pt x="1935" y="920"/>
                </a:lnTo>
                <a:lnTo>
                  <a:pt x="1935" y="920"/>
                </a:lnTo>
                <a:close/>
                <a:moveTo>
                  <a:pt x="659" y="1038"/>
                </a:moveTo>
                <a:lnTo>
                  <a:pt x="659" y="1038"/>
                </a:lnTo>
                <a:lnTo>
                  <a:pt x="659" y="1032"/>
                </a:lnTo>
                <a:lnTo>
                  <a:pt x="659" y="1029"/>
                </a:lnTo>
                <a:lnTo>
                  <a:pt x="657" y="1028"/>
                </a:lnTo>
                <a:lnTo>
                  <a:pt x="657" y="1028"/>
                </a:lnTo>
                <a:lnTo>
                  <a:pt x="657" y="1029"/>
                </a:lnTo>
                <a:lnTo>
                  <a:pt x="656" y="1031"/>
                </a:lnTo>
                <a:lnTo>
                  <a:pt x="653" y="1035"/>
                </a:lnTo>
                <a:lnTo>
                  <a:pt x="652" y="1038"/>
                </a:lnTo>
                <a:lnTo>
                  <a:pt x="653" y="1038"/>
                </a:lnTo>
                <a:lnTo>
                  <a:pt x="654" y="1039"/>
                </a:lnTo>
                <a:lnTo>
                  <a:pt x="659" y="1038"/>
                </a:lnTo>
                <a:lnTo>
                  <a:pt x="659" y="1038"/>
                </a:lnTo>
                <a:close/>
                <a:moveTo>
                  <a:pt x="2811" y="914"/>
                </a:moveTo>
                <a:lnTo>
                  <a:pt x="2811" y="914"/>
                </a:lnTo>
                <a:lnTo>
                  <a:pt x="2806" y="918"/>
                </a:lnTo>
                <a:lnTo>
                  <a:pt x="2804" y="921"/>
                </a:lnTo>
                <a:lnTo>
                  <a:pt x="2803" y="924"/>
                </a:lnTo>
                <a:lnTo>
                  <a:pt x="2803" y="924"/>
                </a:lnTo>
                <a:lnTo>
                  <a:pt x="2807" y="922"/>
                </a:lnTo>
                <a:lnTo>
                  <a:pt x="2810" y="921"/>
                </a:lnTo>
                <a:lnTo>
                  <a:pt x="2811" y="917"/>
                </a:lnTo>
                <a:lnTo>
                  <a:pt x="2811" y="914"/>
                </a:lnTo>
                <a:lnTo>
                  <a:pt x="2811" y="914"/>
                </a:lnTo>
                <a:close/>
                <a:moveTo>
                  <a:pt x="213" y="735"/>
                </a:moveTo>
                <a:lnTo>
                  <a:pt x="213" y="735"/>
                </a:lnTo>
                <a:lnTo>
                  <a:pt x="215" y="734"/>
                </a:lnTo>
                <a:lnTo>
                  <a:pt x="215" y="731"/>
                </a:lnTo>
                <a:lnTo>
                  <a:pt x="213" y="726"/>
                </a:lnTo>
                <a:lnTo>
                  <a:pt x="210" y="723"/>
                </a:lnTo>
                <a:lnTo>
                  <a:pt x="210" y="723"/>
                </a:lnTo>
                <a:lnTo>
                  <a:pt x="210" y="727"/>
                </a:lnTo>
                <a:lnTo>
                  <a:pt x="210" y="727"/>
                </a:lnTo>
                <a:lnTo>
                  <a:pt x="212" y="733"/>
                </a:lnTo>
                <a:lnTo>
                  <a:pt x="213" y="735"/>
                </a:lnTo>
                <a:lnTo>
                  <a:pt x="213" y="735"/>
                </a:lnTo>
                <a:close/>
              </a:path>
            </a:pathLst>
          </a:custGeom>
          <a:solidFill>
            <a:schemeClr val="accent2">
              <a:lumMod val="75000"/>
            </a:schemeClr>
          </a:solidFill>
          <a:ln w="9525">
            <a:solidFill>
              <a:schemeClr val="tx1"/>
            </a:solid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9" name="PA_任意多边形 100"/>
          <p:cNvSpPr>
            <a:spLocks noEditPoints="1"/>
          </p:cNvSpPr>
          <p:nvPr>
            <p:custDataLst>
              <p:tags r:id="rId7"/>
            </p:custDataLst>
          </p:nvPr>
        </p:nvSpPr>
        <p:spPr bwMode="auto">
          <a:xfrm flipH="1" flipV="1">
            <a:off x="3062343" y="2936546"/>
            <a:ext cx="181598" cy="213533"/>
          </a:xfrm>
          <a:custGeom>
            <a:cxnLst>
              <a:cxn ang="0">
                <a:pos x="49" y="26"/>
              </a:cxn>
              <a:cxn ang="0">
                <a:pos x="117" y="2"/>
              </a:cxn>
              <a:cxn ang="0">
                <a:pos x="191" y="6"/>
              </a:cxn>
              <a:cxn ang="0">
                <a:pos x="233" y="33"/>
              </a:cxn>
              <a:cxn ang="0">
                <a:pos x="256" y="85"/>
              </a:cxn>
              <a:cxn ang="0">
                <a:pos x="254" y="147"/>
              </a:cxn>
              <a:cxn ang="0">
                <a:pos x="230" y="193"/>
              </a:cxn>
              <a:cxn ang="0">
                <a:pos x="199" y="227"/>
              </a:cxn>
              <a:cxn ang="0">
                <a:pos x="152" y="244"/>
              </a:cxn>
              <a:cxn ang="0">
                <a:pos x="91" y="239"/>
              </a:cxn>
              <a:cxn ang="0">
                <a:pos x="42" y="211"/>
              </a:cxn>
              <a:cxn ang="0">
                <a:pos x="18" y="182"/>
              </a:cxn>
              <a:cxn ang="0">
                <a:pos x="0" y="110"/>
              </a:cxn>
              <a:cxn ang="0">
                <a:pos x="15" y="69"/>
              </a:cxn>
              <a:cxn ang="0">
                <a:pos x="59" y="155"/>
              </a:cxn>
              <a:cxn ang="0">
                <a:pos x="128" y="107"/>
              </a:cxn>
              <a:cxn ang="0">
                <a:pos x="198" y="54"/>
              </a:cxn>
              <a:cxn ang="0">
                <a:pos x="183" y="38"/>
              </a:cxn>
              <a:cxn ang="0">
                <a:pos x="174" y="52"/>
              </a:cxn>
              <a:cxn ang="0">
                <a:pos x="124" y="88"/>
              </a:cxn>
              <a:cxn ang="0">
                <a:pos x="59" y="151"/>
              </a:cxn>
              <a:cxn ang="0">
                <a:pos x="46" y="109"/>
              </a:cxn>
              <a:cxn ang="0">
                <a:pos x="63" y="95"/>
              </a:cxn>
              <a:cxn ang="0">
                <a:pos x="129" y="29"/>
              </a:cxn>
              <a:cxn ang="0">
                <a:pos x="63" y="68"/>
              </a:cxn>
              <a:cxn ang="0">
                <a:pos x="35" y="86"/>
              </a:cxn>
              <a:cxn ang="0">
                <a:pos x="29" y="125"/>
              </a:cxn>
              <a:cxn ang="0">
                <a:pos x="216" y="140"/>
              </a:cxn>
              <a:cxn ang="0">
                <a:pos x="216" y="109"/>
              </a:cxn>
              <a:cxn ang="0">
                <a:pos x="149" y="182"/>
              </a:cxn>
              <a:cxn ang="0">
                <a:pos x="83" y="211"/>
              </a:cxn>
              <a:cxn ang="0">
                <a:pos x="135" y="175"/>
              </a:cxn>
              <a:cxn ang="0">
                <a:pos x="150" y="151"/>
              </a:cxn>
              <a:cxn ang="0">
                <a:pos x="46" y="180"/>
              </a:cxn>
              <a:cxn ang="0">
                <a:pos x="56" y="193"/>
              </a:cxn>
              <a:cxn ang="0">
                <a:pos x="132" y="120"/>
              </a:cxn>
              <a:cxn ang="0">
                <a:pos x="46" y="180"/>
              </a:cxn>
              <a:cxn ang="0">
                <a:pos x="152" y="24"/>
              </a:cxn>
              <a:cxn ang="0">
                <a:pos x="91" y="90"/>
              </a:cxn>
              <a:cxn ang="0">
                <a:pos x="156" y="48"/>
              </a:cxn>
              <a:cxn ang="0">
                <a:pos x="143" y="138"/>
              </a:cxn>
              <a:cxn ang="0">
                <a:pos x="209" y="90"/>
              </a:cxn>
              <a:cxn ang="0">
                <a:pos x="208" y="71"/>
              </a:cxn>
              <a:cxn ang="0">
                <a:pos x="169" y="102"/>
              </a:cxn>
              <a:cxn ang="0">
                <a:pos x="143" y="138"/>
              </a:cxn>
              <a:cxn ang="0">
                <a:pos x="239" y="121"/>
              </a:cxn>
              <a:cxn ang="0">
                <a:pos x="236" y="71"/>
              </a:cxn>
              <a:cxn ang="0">
                <a:pos x="230" y="79"/>
              </a:cxn>
              <a:cxn ang="0">
                <a:pos x="139" y="222"/>
              </a:cxn>
              <a:cxn ang="0">
                <a:pos x="173" y="204"/>
              </a:cxn>
              <a:cxn ang="0">
                <a:pos x="174" y="190"/>
              </a:cxn>
              <a:cxn ang="0">
                <a:pos x="103" y="26"/>
              </a:cxn>
              <a:cxn ang="0">
                <a:pos x="76" y="38"/>
              </a:cxn>
              <a:cxn ang="0">
                <a:pos x="84" y="44"/>
              </a:cxn>
              <a:cxn ang="0">
                <a:pos x="103" y="26"/>
              </a:cxn>
              <a:cxn ang="0">
                <a:pos x="38" y="155"/>
              </a:cxn>
              <a:cxn ang="0">
                <a:pos x="49" y="141"/>
              </a:cxn>
              <a:cxn ang="0">
                <a:pos x="29" y="145"/>
              </a:cxn>
              <a:cxn ang="0">
                <a:pos x="34" y="156"/>
              </a:cxn>
              <a:cxn ang="0">
                <a:pos x="201" y="200"/>
              </a:cxn>
              <a:cxn ang="0">
                <a:pos x="136" y="151"/>
              </a:cxn>
              <a:cxn ang="0">
                <a:pos x="126" y="148"/>
              </a:cxn>
              <a:cxn ang="0">
                <a:pos x="136" y="151"/>
              </a:cxn>
            </a:cxnLst>
            <a:rect b="b" l="0" r="r" t="0"/>
            <a:pathLst>
              <a:path h="245" w="258">
                <a:moveTo>
                  <a:pt x="24" y="51"/>
                </a:moveTo>
                <a:lnTo>
                  <a:pt x="24" y="51"/>
                </a:lnTo>
                <a:lnTo>
                  <a:pt x="31" y="43"/>
                </a:lnTo>
                <a:lnTo>
                  <a:pt x="39" y="33"/>
                </a:lnTo>
                <a:lnTo>
                  <a:pt x="49" y="26"/>
                </a:lnTo>
                <a:lnTo>
                  <a:pt x="62" y="19"/>
                </a:lnTo>
                <a:lnTo>
                  <a:pt x="74" y="13"/>
                </a:lnTo>
                <a:lnTo>
                  <a:pt x="87" y="7"/>
                </a:lnTo>
                <a:lnTo>
                  <a:pt x="103" y="5"/>
                </a:lnTo>
                <a:lnTo>
                  <a:pt x="117" y="2"/>
                </a:lnTo>
                <a:lnTo>
                  <a:pt x="132" y="0"/>
                </a:lnTo>
                <a:lnTo>
                  <a:pt x="147" y="0"/>
                </a:lnTo>
                <a:lnTo>
                  <a:pt x="162" y="0"/>
                </a:lnTo>
                <a:lnTo>
                  <a:pt x="177" y="3"/>
                </a:lnTo>
                <a:lnTo>
                  <a:pt x="191" y="6"/>
                </a:lnTo>
                <a:lnTo>
                  <a:pt x="204" y="12"/>
                </a:lnTo>
                <a:lnTo>
                  <a:pt x="215" y="17"/>
                </a:lnTo>
                <a:lnTo>
                  <a:pt x="226" y="26"/>
                </a:lnTo>
                <a:lnTo>
                  <a:pt x="226" y="26"/>
                </a:lnTo>
                <a:lnTo>
                  <a:pt x="233" y="33"/>
                </a:lnTo>
                <a:lnTo>
                  <a:pt x="240" y="41"/>
                </a:lnTo>
                <a:lnTo>
                  <a:pt x="246" y="51"/>
                </a:lnTo>
                <a:lnTo>
                  <a:pt x="250" y="62"/>
                </a:lnTo>
                <a:lnTo>
                  <a:pt x="253" y="73"/>
                </a:lnTo>
                <a:lnTo>
                  <a:pt x="256" y="85"/>
                </a:lnTo>
                <a:lnTo>
                  <a:pt x="257" y="97"/>
                </a:lnTo>
                <a:lnTo>
                  <a:pt x="258" y="110"/>
                </a:lnTo>
                <a:lnTo>
                  <a:pt x="257" y="123"/>
                </a:lnTo>
                <a:lnTo>
                  <a:pt x="257" y="134"/>
                </a:lnTo>
                <a:lnTo>
                  <a:pt x="254" y="147"/>
                </a:lnTo>
                <a:lnTo>
                  <a:pt x="251" y="158"/>
                </a:lnTo>
                <a:lnTo>
                  <a:pt x="247" y="168"/>
                </a:lnTo>
                <a:lnTo>
                  <a:pt x="243" y="177"/>
                </a:lnTo>
                <a:lnTo>
                  <a:pt x="237" y="186"/>
                </a:lnTo>
                <a:lnTo>
                  <a:pt x="230" y="193"/>
                </a:lnTo>
                <a:lnTo>
                  <a:pt x="230" y="193"/>
                </a:lnTo>
                <a:lnTo>
                  <a:pt x="223" y="201"/>
                </a:lnTo>
                <a:lnTo>
                  <a:pt x="216" y="211"/>
                </a:lnTo>
                <a:lnTo>
                  <a:pt x="208" y="220"/>
                </a:lnTo>
                <a:lnTo>
                  <a:pt x="199" y="227"/>
                </a:lnTo>
                <a:lnTo>
                  <a:pt x="199" y="227"/>
                </a:lnTo>
                <a:lnTo>
                  <a:pt x="188" y="232"/>
                </a:lnTo>
                <a:lnTo>
                  <a:pt x="177" y="236"/>
                </a:lnTo>
                <a:lnTo>
                  <a:pt x="164" y="241"/>
                </a:lnTo>
                <a:lnTo>
                  <a:pt x="152" y="244"/>
                </a:lnTo>
                <a:lnTo>
                  <a:pt x="140" y="245"/>
                </a:lnTo>
                <a:lnTo>
                  <a:pt x="128" y="245"/>
                </a:lnTo>
                <a:lnTo>
                  <a:pt x="115" y="244"/>
                </a:lnTo>
                <a:lnTo>
                  <a:pt x="103" y="242"/>
                </a:lnTo>
                <a:lnTo>
                  <a:pt x="91" y="239"/>
                </a:lnTo>
                <a:lnTo>
                  <a:pt x="80" y="236"/>
                </a:lnTo>
                <a:lnTo>
                  <a:pt x="69" y="231"/>
                </a:lnTo>
                <a:lnTo>
                  <a:pt x="59" y="225"/>
                </a:lnTo>
                <a:lnTo>
                  <a:pt x="51" y="220"/>
                </a:lnTo>
                <a:lnTo>
                  <a:pt x="42" y="211"/>
                </a:lnTo>
                <a:lnTo>
                  <a:pt x="35" y="204"/>
                </a:lnTo>
                <a:lnTo>
                  <a:pt x="28" y="194"/>
                </a:lnTo>
                <a:lnTo>
                  <a:pt x="28" y="194"/>
                </a:lnTo>
                <a:lnTo>
                  <a:pt x="22" y="189"/>
                </a:lnTo>
                <a:lnTo>
                  <a:pt x="18" y="182"/>
                </a:lnTo>
                <a:lnTo>
                  <a:pt x="13" y="175"/>
                </a:lnTo>
                <a:lnTo>
                  <a:pt x="8" y="166"/>
                </a:lnTo>
                <a:lnTo>
                  <a:pt x="3" y="148"/>
                </a:lnTo>
                <a:lnTo>
                  <a:pt x="0" y="130"/>
                </a:lnTo>
                <a:lnTo>
                  <a:pt x="0" y="110"/>
                </a:lnTo>
                <a:lnTo>
                  <a:pt x="1" y="102"/>
                </a:lnTo>
                <a:lnTo>
                  <a:pt x="3" y="92"/>
                </a:lnTo>
                <a:lnTo>
                  <a:pt x="6" y="85"/>
                </a:lnTo>
                <a:lnTo>
                  <a:pt x="10" y="76"/>
                </a:lnTo>
                <a:lnTo>
                  <a:pt x="15" y="69"/>
                </a:lnTo>
                <a:lnTo>
                  <a:pt x="21" y="62"/>
                </a:lnTo>
                <a:lnTo>
                  <a:pt x="21" y="62"/>
                </a:lnTo>
                <a:lnTo>
                  <a:pt x="27" y="57"/>
                </a:lnTo>
                <a:lnTo>
                  <a:pt x="24" y="51"/>
                </a:lnTo>
                <a:close/>
                <a:moveTo>
                  <a:pt x="59" y="155"/>
                </a:moveTo>
                <a:lnTo>
                  <a:pt x="60" y="159"/>
                </a:lnTo>
                <a:lnTo>
                  <a:pt x="60" y="159"/>
                </a:lnTo>
                <a:lnTo>
                  <a:pt x="77" y="145"/>
                </a:lnTo>
                <a:lnTo>
                  <a:pt x="94" y="132"/>
                </a:lnTo>
                <a:lnTo>
                  <a:pt x="128" y="107"/>
                </a:lnTo>
                <a:lnTo>
                  <a:pt x="162" y="85"/>
                </a:lnTo>
                <a:lnTo>
                  <a:pt x="195" y="61"/>
                </a:lnTo>
                <a:lnTo>
                  <a:pt x="195" y="61"/>
                </a:lnTo>
                <a:lnTo>
                  <a:pt x="198" y="58"/>
                </a:lnTo>
                <a:lnTo>
                  <a:pt x="198" y="54"/>
                </a:lnTo>
                <a:lnTo>
                  <a:pt x="198" y="51"/>
                </a:lnTo>
                <a:lnTo>
                  <a:pt x="195" y="48"/>
                </a:lnTo>
                <a:lnTo>
                  <a:pt x="190" y="41"/>
                </a:lnTo>
                <a:lnTo>
                  <a:pt x="183" y="38"/>
                </a:lnTo>
                <a:lnTo>
                  <a:pt x="183" y="38"/>
                </a:lnTo>
                <a:lnTo>
                  <a:pt x="178" y="37"/>
                </a:lnTo>
                <a:lnTo>
                  <a:pt x="176" y="38"/>
                </a:lnTo>
                <a:lnTo>
                  <a:pt x="174" y="41"/>
                </a:lnTo>
                <a:lnTo>
                  <a:pt x="173" y="44"/>
                </a:lnTo>
                <a:lnTo>
                  <a:pt x="174" y="52"/>
                </a:lnTo>
                <a:lnTo>
                  <a:pt x="173" y="55"/>
                </a:lnTo>
                <a:lnTo>
                  <a:pt x="173" y="57"/>
                </a:lnTo>
                <a:lnTo>
                  <a:pt x="173" y="57"/>
                </a:lnTo>
                <a:lnTo>
                  <a:pt x="139" y="76"/>
                </a:lnTo>
                <a:lnTo>
                  <a:pt x="124" y="88"/>
                </a:lnTo>
                <a:lnTo>
                  <a:pt x="110" y="99"/>
                </a:lnTo>
                <a:lnTo>
                  <a:pt x="95" y="111"/>
                </a:lnTo>
                <a:lnTo>
                  <a:pt x="81" y="124"/>
                </a:lnTo>
                <a:lnTo>
                  <a:pt x="70" y="137"/>
                </a:lnTo>
                <a:lnTo>
                  <a:pt x="59" y="151"/>
                </a:lnTo>
                <a:lnTo>
                  <a:pt x="59" y="155"/>
                </a:lnTo>
                <a:close/>
                <a:moveTo>
                  <a:pt x="34" y="123"/>
                </a:moveTo>
                <a:lnTo>
                  <a:pt x="34" y="123"/>
                </a:lnTo>
                <a:lnTo>
                  <a:pt x="42" y="113"/>
                </a:lnTo>
                <a:lnTo>
                  <a:pt x="46" y="109"/>
                </a:lnTo>
                <a:lnTo>
                  <a:pt x="52" y="106"/>
                </a:lnTo>
                <a:lnTo>
                  <a:pt x="55" y="103"/>
                </a:lnTo>
                <a:lnTo>
                  <a:pt x="58" y="100"/>
                </a:lnTo>
                <a:lnTo>
                  <a:pt x="60" y="97"/>
                </a:lnTo>
                <a:lnTo>
                  <a:pt x="63" y="95"/>
                </a:lnTo>
                <a:lnTo>
                  <a:pt x="67" y="92"/>
                </a:lnTo>
                <a:lnTo>
                  <a:pt x="67" y="92"/>
                </a:lnTo>
                <a:lnTo>
                  <a:pt x="97" y="64"/>
                </a:lnTo>
                <a:lnTo>
                  <a:pt x="112" y="47"/>
                </a:lnTo>
                <a:lnTo>
                  <a:pt x="129" y="29"/>
                </a:lnTo>
                <a:lnTo>
                  <a:pt x="129" y="29"/>
                </a:lnTo>
                <a:lnTo>
                  <a:pt x="117" y="34"/>
                </a:lnTo>
                <a:lnTo>
                  <a:pt x="105" y="41"/>
                </a:lnTo>
                <a:lnTo>
                  <a:pt x="84" y="55"/>
                </a:lnTo>
                <a:lnTo>
                  <a:pt x="63" y="68"/>
                </a:lnTo>
                <a:lnTo>
                  <a:pt x="53" y="73"/>
                </a:lnTo>
                <a:lnTo>
                  <a:pt x="43" y="78"/>
                </a:lnTo>
                <a:lnTo>
                  <a:pt x="43" y="78"/>
                </a:lnTo>
                <a:lnTo>
                  <a:pt x="38" y="80"/>
                </a:lnTo>
                <a:lnTo>
                  <a:pt x="35" y="86"/>
                </a:lnTo>
                <a:lnTo>
                  <a:pt x="32" y="92"/>
                </a:lnTo>
                <a:lnTo>
                  <a:pt x="29" y="99"/>
                </a:lnTo>
                <a:lnTo>
                  <a:pt x="28" y="114"/>
                </a:lnTo>
                <a:lnTo>
                  <a:pt x="28" y="120"/>
                </a:lnTo>
                <a:lnTo>
                  <a:pt x="29" y="125"/>
                </a:lnTo>
                <a:lnTo>
                  <a:pt x="34" y="123"/>
                </a:lnTo>
                <a:close/>
                <a:moveTo>
                  <a:pt x="129" y="210"/>
                </a:moveTo>
                <a:lnTo>
                  <a:pt x="214" y="144"/>
                </a:lnTo>
                <a:lnTo>
                  <a:pt x="214" y="144"/>
                </a:lnTo>
                <a:lnTo>
                  <a:pt x="216" y="140"/>
                </a:lnTo>
                <a:lnTo>
                  <a:pt x="218" y="137"/>
                </a:lnTo>
                <a:lnTo>
                  <a:pt x="218" y="128"/>
                </a:lnTo>
                <a:lnTo>
                  <a:pt x="216" y="118"/>
                </a:lnTo>
                <a:lnTo>
                  <a:pt x="216" y="109"/>
                </a:lnTo>
                <a:lnTo>
                  <a:pt x="216" y="109"/>
                </a:lnTo>
                <a:lnTo>
                  <a:pt x="211" y="103"/>
                </a:lnTo>
                <a:lnTo>
                  <a:pt x="211" y="103"/>
                </a:lnTo>
                <a:lnTo>
                  <a:pt x="191" y="130"/>
                </a:lnTo>
                <a:lnTo>
                  <a:pt x="170" y="156"/>
                </a:lnTo>
                <a:lnTo>
                  <a:pt x="149" y="182"/>
                </a:lnTo>
                <a:lnTo>
                  <a:pt x="129" y="210"/>
                </a:lnTo>
                <a:lnTo>
                  <a:pt x="129" y="210"/>
                </a:lnTo>
                <a:close/>
                <a:moveTo>
                  <a:pt x="79" y="207"/>
                </a:moveTo>
                <a:lnTo>
                  <a:pt x="79" y="207"/>
                </a:lnTo>
                <a:lnTo>
                  <a:pt x="83" y="211"/>
                </a:lnTo>
                <a:lnTo>
                  <a:pt x="88" y="214"/>
                </a:lnTo>
                <a:lnTo>
                  <a:pt x="101" y="220"/>
                </a:lnTo>
                <a:lnTo>
                  <a:pt x="101" y="220"/>
                </a:lnTo>
                <a:lnTo>
                  <a:pt x="118" y="199"/>
                </a:lnTo>
                <a:lnTo>
                  <a:pt x="135" y="175"/>
                </a:lnTo>
                <a:lnTo>
                  <a:pt x="155" y="152"/>
                </a:lnTo>
                <a:lnTo>
                  <a:pt x="164" y="142"/>
                </a:lnTo>
                <a:lnTo>
                  <a:pt x="174" y="134"/>
                </a:lnTo>
                <a:lnTo>
                  <a:pt x="174" y="134"/>
                </a:lnTo>
                <a:lnTo>
                  <a:pt x="150" y="151"/>
                </a:lnTo>
                <a:lnTo>
                  <a:pt x="125" y="168"/>
                </a:lnTo>
                <a:lnTo>
                  <a:pt x="101" y="187"/>
                </a:lnTo>
                <a:lnTo>
                  <a:pt x="79" y="207"/>
                </a:lnTo>
                <a:lnTo>
                  <a:pt x="79" y="207"/>
                </a:lnTo>
                <a:close/>
                <a:moveTo>
                  <a:pt x="46" y="180"/>
                </a:moveTo>
                <a:lnTo>
                  <a:pt x="46" y="180"/>
                </a:lnTo>
                <a:lnTo>
                  <a:pt x="45" y="182"/>
                </a:lnTo>
                <a:lnTo>
                  <a:pt x="46" y="184"/>
                </a:lnTo>
                <a:lnTo>
                  <a:pt x="51" y="189"/>
                </a:lnTo>
                <a:lnTo>
                  <a:pt x="56" y="193"/>
                </a:lnTo>
                <a:lnTo>
                  <a:pt x="59" y="194"/>
                </a:lnTo>
                <a:lnTo>
                  <a:pt x="60" y="193"/>
                </a:lnTo>
                <a:lnTo>
                  <a:pt x="146" y="113"/>
                </a:lnTo>
                <a:lnTo>
                  <a:pt x="146" y="113"/>
                </a:lnTo>
                <a:lnTo>
                  <a:pt x="132" y="120"/>
                </a:lnTo>
                <a:lnTo>
                  <a:pt x="119" y="127"/>
                </a:lnTo>
                <a:lnTo>
                  <a:pt x="95" y="145"/>
                </a:lnTo>
                <a:lnTo>
                  <a:pt x="72" y="163"/>
                </a:lnTo>
                <a:lnTo>
                  <a:pt x="46" y="180"/>
                </a:lnTo>
                <a:lnTo>
                  <a:pt x="46" y="180"/>
                </a:lnTo>
                <a:close/>
                <a:moveTo>
                  <a:pt x="174" y="30"/>
                </a:moveTo>
                <a:lnTo>
                  <a:pt x="174" y="30"/>
                </a:lnTo>
                <a:lnTo>
                  <a:pt x="160" y="24"/>
                </a:lnTo>
                <a:lnTo>
                  <a:pt x="155" y="24"/>
                </a:lnTo>
                <a:lnTo>
                  <a:pt x="152" y="24"/>
                </a:lnTo>
                <a:lnTo>
                  <a:pt x="149" y="26"/>
                </a:lnTo>
                <a:lnTo>
                  <a:pt x="149" y="26"/>
                </a:lnTo>
                <a:lnTo>
                  <a:pt x="119" y="57"/>
                </a:lnTo>
                <a:lnTo>
                  <a:pt x="104" y="73"/>
                </a:lnTo>
                <a:lnTo>
                  <a:pt x="91" y="90"/>
                </a:lnTo>
                <a:lnTo>
                  <a:pt x="91" y="90"/>
                </a:lnTo>
                <a:lnTo>
                  <a:pt x="112" y="76"/>
                </a:lnTo>
                <a:lnTo>
                  <a:pt x="135" y="64"/>
                </a:lnTo>
                <a:lnTo>
                  <a:pt x="146" y="57"/>
                </a:lnTo>
                <a:lnTo>
                  <a:pt x="156" y="48"/>
                </a:lnTo>
                <a:lnTo>
                  <a:pt x="166" y="40"/>
                </a:lnTo>
                <a:lnTo>
                  <a:pt x="174" y="30"/>
                </a:lnTo>
                <a:lnTo>
                  <a:pt x="174" y="30"/>
                </a:lnTo>
                <a:close/>
                <a:moveTo>
                  <a:pt x="143" y="138"/>
                </a:moveTo>
                <a:lnTo>
                  <a:pt x="143" y="138"/>
                </a:lnTo>
                <a:lnTo>
                  <a:pt x="159" y="125"/>
                </a:lnTo>
                <a:lnTo>
                  <a:pt x="174" y="114"/>
                </a:lnTo>
                <a:lnTo>
                  <a:pt x="207" y="92"/>
                </a:lnTo>
                <a:lnTo>
                  <a:pt x="207" y="92"/>
                </a:lnTo>
                <a:lnTo>
                  <a:pt x="209" y="90"/>
                </a:lnTo>
                <a:lnTo>
                  <a:pt x="211" y="88"/>
                </a:lnTo>
                <a:lnTo>
                  <a:pt x="212" y="80"/>
                </a:lnTo>
                <a:lnTo>
                  <a:pt x="211" y="78"/>
                </a:lnTo>
                <a:lnTo>
                  <a:pt x="209" y="73"/>
                </a:lnTo>
                <a:lnTo>
                  <a:pt x="208" y="71"/>
                </a:lnTo>
                <a:lnTo>
                  <a:pt x="204" y="69"/>
                </a:lnTo>
                <a:lnTo>
                  <a:pt x="204" y="69"/>
                </a:lnTo>
                <a:lnTo>
                  <a:pt x="194" y="76"/>
                </a:lnTo>
                <a:lnTo>
                  <a:pt x="185" y="85"/>
                </a:lnTo>
                <a:lnTo>
                  <a:pt x="169" y="102"/>
                </a:lnTo>
                <a:lnTo>
                  <a:pt x="153" y="121"/>
                </a:lnTo>
                <a:lnTo>
                  <a:pt x="136" y="140"/>
                </a:lnTo>
                <a:lnTo>
                  <a:pt x="136" y="140"/>
                </a:lnTo>
                <a:lnTo>
                  <a:pt x="140" y="140"/>
                </a:lnTo>
                <a:lnTo>
                  <a:pt x="143" y="138"/>
                </a:lnTo>
                <a:lnTo>
                  <a:pt x="143" y="138"/>
                </a:lnTo>
                <a:close/>
                <a:moveTo>
                  <a:pt x="232" y="138"/>
                </a:moveTo>
                <a:lnTo>
                  <a:pt x="232" y="138"/>
                </a:lnTo>
                <a:lnTo>
                  <a:pt x="236" y="131"/>
                </a:lnTo>
                <a:lnTo>
                  <a:pt x="239" y="121"/>
                </a:lnTo>
                <a:lnTo>
                  <a:pt x="242" y="111"/>
                </a:lnTo>
                <a:lnTo>
                  <a:pt x="243" y="100"/>
                </a:lnTo>
                <a:lnTo>
                  <a:pt x="243" y="90"/>
                </a:lnTo>
                <a:lnTo>
                  <a:pt x="240" y="79"/>
                </a:lnTo>
                <a:lnTo>
                  <a:pt x="236" y="71"/>
                </a:lnTo>
                <a:lnTo>
                  <a:pt x="230" y="62"/>
                </a:lnTo>
                <a:lnTo>
                  <a:pt x="230" y="62"/>
                </a:lnTo>
                <a:lnTo>
                  <a:pt x="226" y="59"/>
                </a:lnTo>
                <a:lnTo>
                  <a:pt x="226" y="59"/>
                </a:lnTo>
                <a:lnTo>
                  <a:pt x="230" y="79"/>
                </a:lnTo>
                <a:lnTo>
                  <a:pt x="233" y="99"/>
                </a:lnTo>
                <a:lnTo>
                  <a:pt x="233" y="118"/>
                </a:lnTo>
                <a:lnTo>
                  <a:pt x="232" y="138"/>
                </a:lnTo>
                <a:lnTo>
                  <a:pt x="232" y="138"/>
                </a:lnTo>
                <a:close/>
                <a:moveTo>
                  <a:pt x="139" y="222"/>
                </a:moveTo>
                <a:lnTo>
                  <a:pt x="139" y="222"/>
                </a:lnTo>
                <a:lnTo>
                  <a:pt x="149" y="221"/>
                </a:lnTo>
                <a:lnTo>
                  <a:pt x="157" y="217"/>
                </a:lnTo>
                <a:lnTo>
                  <a:pt x="166" y="211"/>
                </a:lnTo>
                <a:lnTo>
                  <a:pt x="173" y="204"/>
                </a:lnTo>
                <a:lnTo>
                  <a:pt x="178" y="197"/>
                </a:lnTo>
                <a:lnTo>
                  <a:pt x="183" y="192"/>
                </a:lnTo>
                <a:lnTo>
                  <a:pt x="188" y="182"/>
                </a:lnTo>
                <a:lnTo>
                  <a:pt x="188" y="182"/>
                </a:lnTo>
                <a:lnTo>
                  <a:pt x="174" y="190"/>
                </a:lnTo>
                <a:lnTo>
                  <a:pt x="162" y="200"/>
                </a:lnTo>
                <a:lnTo>
                  <a:pt x="150" y="211"/>
                </a:lnTo>
                <a:lnTo>
                  <a:pt x="139" y="222"/>
                </a:lnTo>
                <a:lnTo>
                  <a:pt x="139" y="222"/>
                </a:lnTo>
                <a:close/>
                <a:moveTo>
                  <a:pt x="103" y="26"/>
                </a:moveTo>
                <a:lnTo>
                  <a:pt x="103" y="26"/>
                </a:lnTo>
                <a:lnTo>
                  <a:pt x="95" y="27"/>
                </a:lnTo>
                <a:lnTo>
                  <a:pt x="88" y="30"/>
                </a:lnTo>
                <a:lnTo>
                  <a:pt x="81" y="34"/>
                </a:lnTo>
                <a:lnTo>
                  <a:pt x="76" y="38"/>
                </a:lnTo>
                <a:lnTo>
                  <a:pt x="63" y="50"/>
                </a:lnTo>
                <a:lnTo>
                  <a:pt x="55" y="59"/>
                </a:lnTo>
                <a:lnTo>
                  <a:pt x="55" y="59"/>
                </a:lnTo>
                <a:lnTo>
                  <a:pt x="67" y="54"/>
                </a:lnTo>
                <a:lnTo>
                  <a:pt x="84" y="44"/>
                </a:lnTo>
                <a:lnTo>
                  <a:pt x="101" y="34"/>
                </a:lnTo>
                <a:lnTo>
                  <a:pt x="105" y="29"/>
                </a:lnTo>
                <a:lnTo>
                  <a:pt x="107" y="26"/>
                </a:lnTo>
                <a:lnTo>
                  <a:pt x="107" y="26"/>
                </a:lnTo>
                <a:lnTo>
                  <a:pt x="103" y="26"/>
                </a:lnTo>
                <a:lnTo>
                  <a:pt x="103" y="26"/>
                </a:lnTo>
                <a:close/>
                <a:moveTo>
                  <a:pt x="34" y="156"/>
                </a:moveTo>
                <a:lnTo>
                  <a:pt x="34" y="156"/>
                </a:lnTo>
                <a:lnTo>
                  <a:pt x="36" y="156"/>
                </a:lnTo>
                <a:lnTo>
                  <a:pt x="38" y="155"/>
                </a:lnTo>
                <a:lnTo>
                  <a:pt x="39" y="149"/>
                </a:lnTo>
                <a:lnTo>
                  <a:pt x="39" y="145"/>
                </a:lnTo>
                <a:lnTo>
                  <a:pt x="42" y="142"/>
                </a:lnTo>
                <a:lnTo>
                  <a:pt x="45" y="140"/>
                </a:lnTo>
                <a:lnTo>
                  <a:pt x="49" y="141"/>
                </a:lnTo>
                <a:lnTo>
                  <a:pt x="46" y="138"/>
                </a:lnTo>
                <a:lnTo>
                  <a:pt x="46" y="138"/>
                </a:lnTo>
                <a:lnTo>
                  <a:pt x="43" y="140"/>
                </a:lnTo>
                <a:lnTo>
                  <a:pt x="38" y="142"/>
                </a:lnTo>
                <a:lnTo>
                  <a:pt x="29" y="145"/>
                </a:lnTo>
                <a:lnTo>
                  <a:pt x="27" y="147"/>
                </a:lnTo>
                <a:lnTo>
                  <a:pt x="25" y="149"/>
                </a:lnTo>
                <a:lnTo>
                  <a:pt x="28" y="152"/>
                </a:lnTo>
                <a:lnTo>
                  <a:pt x="34" y="156"/>
                </a:lnTo>
                <a:lnTo>
                  <a:pt x="34" y="156"/>
                </a:lnTo>
                <a:close/>
                <a:moveTo>
                  <a:pt x="190" y="206"/>
                </a:moveTo>
                <a:lnTo>
                  <a:pt x="190" y="206"/>
                </a:lnTo>
                <a:lnTo>
                  <a:pt x="194" y="204"/>
                </a:lnTo>
                <a:lnTo>
                  <a:pt x="198" y="203"/>
                </a:lnTo>
                <a:lnTo>
                  <a:pt x="201" y="200"/>
                </a:lnTo>
                <a:lnTo>
                  <a:pt x="202" y="196"/>
                </a:lnTo>
                <a:lnTo>
                  <a:pt x="205" y="187"/>
                </a:lnTo>
                <a:lnTo>
                  <a:pt x="208" y="180"/>
                </a:lnTo>
                <a:lnTo>
                  <a:pt x="190" y="206"/>
                </a:lnTo>
                <a:close/>
                <a:moveTo>
                  <a:pt x="136" y="151"/>
                </a:moveTo>
                <a:lnTo>
                  <a:pt x="133" y="144"/>
                </a:lnTo>
                <a:lnTo>
                  <a:pt x="133" y="144"/>
                </a:lnTo>
                <a:lnTo>
                  <a:pt x="129" y="144"/>
                </a:lnTo>
                <a:lnTo>
                  <a:pt x="126" y="145"/>
                </a:lnTo>
                <a:lnTo>
                  <a:pt x="126" y="148"/>
                </a:lnTo>
                <a:lnTo>
                  <a:pt x="126" y="149"/>
                </a:lnTo>
                <a:lnTo>
                  <a:pt x="128" y="152"/>
                </a:lnTo>
                <a:lnTo>
                  <a:pt x="129" y="152"/>
                </a:lnTo>
                <a:lnTo>
                  <a:pt x="132" y="152"/>
                </a:lnTo>
                <a:lnTo>
                  <a:pt x="136" y="151"/>
                </a:lnTo>
                <a:lnTo>
                  <a:pt x="136" y="151"/>
                </a:lnTo>
                <a:close/>
              </a:path>
            </a:pathLst>
          </a:custGeom>
          <a:noFill/>
          <a:ln w="9525">
            <a:solidFill>
              <a:schemeClr val="tx1"/>
            </a:solid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0" name="PA_任意多边形 100"/>
          <p:cNvSpPr>
            <a:spLocks noEditPoints="1"/>
          </p:cNvSpPr>
          <p:nvPr>
            <p:custDataLst>
              <p:tags r:id="rId8"/>
            </p:custDataLst>
          </p:nvPr>
        </p:nvSpPr>
        <p:spPr bwMode="auto">
          <a:xfrm flipH="1" flipV="1">
            <a:off x="4775372" y="2936546"/>
            <a:ext cx="181598" cy="213533"/>
          </a:xfrm>
          <a:custGeom>
            <a:cxnLst>
              <a:cxn ang="0">
                <a:pos x="49" y="26"/>
              </a:cxn>
              <a:cxn ang="0">
                <a:pos x="117" y="2"/>
              </a:cxn>
              <a:cxn ang="0">
                <a:pos x="191" y="6"/>
              </a:cxn>
              <a:cxn ang="0">
                <a:pos x="233" y="33"/>
              </a:cxn>
              <a:cxn ang="0">
                <a:pos x="256" y="85"/>
              </a:cxn>
              <a:cxn ang="0">
                <a:pos x="254" y="147"/>
              </a:cxn>
              <a:cxn ang="0">
                <a:pos x="230" y="193"/>
              </a:cxn>
              <a:cxn ang="0">
                <a:pos x="199" y="227"/>
              </a:cxn>
              <a:cxn ang="0">
                <a:pos x="152" y="244"/>
              </a:cxn>
              <a:cxn ang="0">
                <a:pos x="91" y="239"/>
              </a:cxn>
              <a:cxn ang="0">
                <a:pos x="42" y="211"/>
              </a:cxn>
              <a:cxn ang="0">
                <a:pos x="18" y="182"/>
              </a:cxn>
              <a:cxn ang="0">
                <a:pos x="0" y="110"/>
              </a:cxn>
              <a:cxn ang="0">
                <a:pos x="15" y="69"/>
              </a:cxn>
              <a:cxn ang="0">
                <a:pos x="59" y="155"/>
              </a:cxn>
              <a:cxn ang="0">
                <a:pos x="128" y="107"/>
              </a:cxn>
              <a:cxn ang="0">
                <a:pos x="198" y="54"/>
              </a:cxn>
              <a:cxn ang="0">
                <a:pos x="183" y="38"/>
              </a:cxn>
              <a:cxn ang="0">
                <a:pos x="174" y="52"/>
              </a:cxn>
              <a:cxn ang="0">
                <a:pos x="124" y="88"/>
              </a:cxn>
              <a:cxn ang="0">
                <a:pos x="59" y="151"/>
              </a:cxn>
              <a:cxn ang="0">
                <a:pos x="46" y="109"/>
              </a:cxn>
              <a:cxn ang="0">
                <a:pos x="63" y="95"/>
              </a:cxn>
              <a:cxn ang="0">
                <a:pos x="129" y="29"/>
              </a:cxn>
              <a:cxn ang="0">
                <a:pos x="63" y="68"/>
              </a:cxn>
              <a:cxn ang="0">
                <a:pos x="35" y="86"/>
              </a:cxn>
              <a:cxn ang="0">
                <a:pos x="29" y="125"/>
              </a:cxn>
              <a:cxn ang="0">
                <a:pos x="216" y="140"/>
              </a:cxn>
              <a:cxn ang="0">
                <a:pos x="216" y="109"/>
              </a:cxn>
              <a:cxn ang="0">
                <a:pos x="149" y="182"/>
              </a:cxn>
              <a:cxn ang="0">
                <a:pos x="83" y="211"/>
              </a:cxn>
              <a:cxn ang="0">
                <a:pos x="135" y="175"/>
              </a:cxn>
              <a:cxn ang="0">
                <a:pos x="150" y="151"/>
              </a:cxn>
              <a:cxn ang="0">
                <a:pos x="46" y="180"/>
              </a:cxn>
              <a:cxn ang="0">
                <a:pos x="56" y="193"/>
              </a:cxn>
              <a:cxn ang="0">
                <a:pos x="132" y="120"/>
              </a:cxn>
              <a:cxn ang="0">
                <a:pos x="46" y="180"/>
              </a:cxn>
              <a:cxn ang="0">
                <a:pos x="152" y="24"/>
              </a:cxn>
              <a:cxn ang="0">
                <a:pos x="91" y="90"/>
              </a:cxn>
              <a:cxn ang="0">
                <a:pos x="156" y="48"/>
              </a:cxn>
              <a:cxn ang="0">
                <a:pos x="143" y="138"/>
              </a:cxn>
              <a:cxn ang="0">
                <a:pos x="209" y="90"/>
              </a:cxn>
              <a:cxn ang="0">
                <a:pos x="208" y="71"/>
              </a:cxn>
              <a:cxn ang="0">
                <a:pos x="169" y="102"/>
              </a:cxn>
              <a:cxn ang="0">
                <a:pos x="143" y="138"/>
              </a:cxn>
              <a:cxn ang="0">
                <a:pos x="239" y="121"/>
              </a:cxn>
              <a:cxn ang="0">
                <a:pos x="236" y="71"/>
              </a:cxn>
              <a:cxn ang="0">
                <a:pos x="230" y="79"/>
              </a:cxn>
              <a:cxn ang="0">
                <a:pos x="139" y="222"/>
              </a:cxn>
              <a:cxn ang="0">
                <a:pos x="173" y="204"/>
              </a:cxn>
              <a:cxn ang="0">
                <a:pos x="174" y="190"/>
              </a:cxn>
              <a:cxn ang="0">
                <a:pos x="103" y="26"/>
              </a:cxn>
              <a:cxn ang="0">
                <a:pos x="76" y="38"/>
              </a:cxn>
              <a:cxn ang="0">
                <a:pos x="84" y="44"/>
              </a:cxn>
              <a:cxn ang="0">
                <a:pos x="103" y="26"/>
              </a:cxn>
              <a:cxn ang="0">
                <a:pos x="38" y="155"/>
              </a:cxn>
              <a:cxn ang="0">
                <a:pos x="49" y="141"/>
              </a:cxn>
              <a:cxn ang="0">
                <a:pos x="29" y="145"/>
              </a:cxn>
              <a:cxn ang="0">
                <a:pos x="34" y="156"/>
              </a:cxn>
              <a:cxn ang="0">
                <a:pos x="201" y="200"/>
              </a:cxn>
              <a:cxn ang="0">
                <a:pos x="136" y="151"/>
              </a:cxn>
              <a:cxn ang="0">
                <a:pos x="126" y="148"/>
              </a:cxn>
              <a:cxn ang="0">
                <a:pos x="136" y="151"/>
              </a:cxn>
            </a:cxnLst>
            <a:rect b="b" l="0" r="r" t="0"/>
            <a:pathLst>
              <a:path h="245" w="258">
                <a:moveTo>
                  <a:pt x="24" y="51"/>
                </a:moveTo>
                <a:lnTo>
                  <a:pt x="24" y="51"/>
                </a:lnTo>
                <a:lnTo>
                  <a:pt x="31" y="43"/>
                </a:lnTo>
                <a:lnTo>
                  <a:pt x="39" y="33"/>
                </a:lnTo>
                <a:lnTo>
                  <a:pt x="49" y="26"/>
                </a:lnTo>
                <a:lnTo>
                  <a:pt x="62" y="19"/>
                </a:lnTo>
                <a:lnTo>
                  <a:pt x="74" y="13"/>
                </a:lnTo>
                <a:lnTo>
                  <a:pt x="87" y="7"/>
                </a:lnTo>
                <a:lnTo>
                  <a:pt x="103" y="5"/>
                </a:lnTo>
                <a:lnTo>
                  <a:pt x="117" y="2"/>
                </a:lnTo>
                <a:lnTo>
                  <a:pt x="132" y="0"/>
                </a:lnTo>
                <a:lnTo>
                  <a:pt x="147" y="0"/>
                </a:lnTo>
                <a:lnTo>
                  <a:pt x="162" y="0"/>
                </a:lnTo>
                <a:lnTo>
                  <a:pt x="177" y="3"/>
                </a:lnTo>
                <a:lnTo>
                  <a:pt x="191" y="6"/>
                </a:lnTo>
                <a:lnTo>
                  <a:pt x="204" y="12"/>
                </a:lnTo>
                <a:lnTo>
                  <a:pt x="215" y="17"/>
                </a:lnTo>
                <a:lnTo>
                  <a:pt x="226" y="26"/>
                </a:lnTo>
                <a:lnTo>
                  <a:pt x="226" y="26"/>
                </a:lnTo>
                <a:lnTo>
                  <a:pt x="233" y="33"/>
                </a:lnTo>
                <a:lnTo>
                  <a:pt x="240" y="41"/>
                </a:lnTo>
                <a:lnTo>
                  <a:pt x="246" y="51"/>
                </a:lnTo>
                <a:lnTo>
                  <a:pt x="250" y="62"/>
                </a:lnTo>
                <a:lnTo>
                  <a:pt x="253" y="73"/>
                </a:lnTo>
                <a:lnTo>
                  <a:pt x="256" y="85"/>
                </a:lnTo>
                <a:lnTo>
                  <a:pt x="257" y="97"/>
                </a:lnTo>
                <a:lnTo>
                  <a:pt x="258" y="110"/>
                </a:lnTo>
                <a:lnTo>
                  <a:pt x="257" y="123"/>
                </a:lnTo>
                <a:lnTo>
                  <a:pt x="257" y="134"/>
                </a:lnTo>
                <a:lnTo>
                  <a:pt x="254" y="147"/>
                </a:lnTo>
                <a:lnTo>
                  <a:pt x="251" y="158"/>
                </a:lnTo>
                <a:lnTo>
                  <a:pt x="247" y="168"/>
                </a:lnTo>
                <a:lnTo>
                  <a:pt x="243" y="177"/>
                </a:lnTo>
                <a:lnTo>
                  <a:pt x="237" y="186"/>
                </a:lnTo>
                <a:lnTo>
                  <a:pt x="230" y="193"/>
                </a:lnTo>
                <a:lnTo>
                  <a:pt x="230" y="193"/>
                </a:lnTo>
                <a:lnTo>
                  <a:pt x="223" y="201"/>
                </a:lnTo>
                <a:lnTo>
                  <a:pt x="216" y="211"/>
                </a:lnTo>
                <a:lnTo>
                  <a:pt x="208" y="220"/>
                </a:lnTo>
                <a:lnTo>
                  <a:pt x="199" y="227"/>
                </a:lnTo>
                <a:lnTo>
                  <a:pt x="199" y="227"/>
                </a:lnTo>
                <a:lnTo>
                  <a:pt x="188" y="232"/>
                </a:lnTo>
                <a:lnTo>
                  <a:pt x="177" y="236"/>
                </a:lnTo>
                <a:lnTo>
                  <a:pt x="164" y="241"/>
                </a:lnTo>
                <a:lnTo>
                  <a:pt x="152" y="244"/>
                </a:lnTo>
                <a:lnTo>
                  <a:pt x="140" y="245"/>
                </a:lnTo>
                <a:lnTo>
                  <a:pt x="128" y="245"/>
                </a:lnTo>
                <a:lnTo>
                  <a:pt x="115" y="244"/>
                </a:lnTo>
                <a:lnTo>
                  <a:pt x="103" y="242"/>
                </a:lnTo>
                <a:lnTo>
                  <a:pt x="91" y="239"/>
                </a:lnTo>
                <a:lnTo>
                  <a:pt x="80" y="236"/>
                </a:lnTo>
                <a:lnTo>
                  <a:pt x="69" y="231"/>
                </a:lnTo>
                <a:lnTo>
                  <a:pt x="59" y="225"/>
                </a:lnTo>
                <a:lnTo>
                  <a:pt x="51" y="220"/>
                </a:lnTo>
                <a:lnTo>
                  <a:pt x="42" y="211"/>
                </a:lnTo>
                <a:lnTo>
                  <a:pt x="35" y="204"/>
                </a:lnTo>
                <a:lnTo>
                  <a:pt x="28" y="194"/>
                </a:lnTo>
                <a:lnTo>
                  <a:pt x="28" y="194"/>
                </a:lnTo>
                <a:lnTo>
                  <a:pt x="22" y="189"/>
                </a:lnTo>
                <a:lnTo>
                  <a:pt x="18" y="182"/>
                </a:lnTo>
                <a:lnTo>
                  <a:pt x="13" y="175"/>
                </a:lnTo>
                <a:lnTo>
                  <a:pt x="8" y="166"/>
                </a:lnTo>
                <a:lnTo>
                  <a:pt x="3" y="148"/>
                </a:lnTo>
                <a:lnTo>
                  <a:pt x="0" y="130"/>
                </a:lnTo>
                <a:lnTo>
                  <a:pt x="0" y="110"/>
                </a:lnTo>
                <a:lnTo>
                  <a:pt x="1" y="102"/>
                </a:lnTo>
                <a:lnTo>
                  <a:pt x="3" y="92"/>
                </a:lnTo>
                <a:lnTo>
                  <a:pt x="6" y="85"/>
                </a:lnTo>
                <a:lnTo>
                  <a:pt x="10" y="76"/>
                </a:lnTo>
                <a:lnTo>
                  <a:pt x="15" y="69"/>
                </a:lnTo>
                <a:lnTo>
                  <a:pt x="21" y="62"/>
                </a:lnTo>
                <a:lnTo>
                  <a:pt x="21" y="62"/>
                </a:lnTo>
                <a:lnTo>
                  <a:pt x="27" y="57"/>
                </a:lnTo>
                <a:lnTo>
                  <a:pt x="24" y="51"/>
                </a:lnTo>
                <a:close/>
                <a:moveTo>
                  <a:pt x="59" y="155"/>
                </a:moveTo>
                <a:lnTo>
                  <a:pt x="60" y="159"/>
                </a:lnTo>
                <a:lnTo>
                  <a:pt x="60" y="159"/>
                </a:lnTo>
                <a:lnTo>
                  <a:pt x="77" y="145"/>
                </a:lnTo>
                <a:lnTo>
                  <a:pt x="94" y="132"/>
                </a:lnTo>
                <a:lnTo>
                  <a:pt x="128" y="107"/>
                </a:lnTo>
                <a:lnTo>
                  <a:pt x="162" y="85"/>
                </a:lnTo>
                <a:lnTo>
                  <a:pt x="195" y="61"/>
                </a:lnTo>
                <a:lnTo>
                  <a:pt x="195" y="61"/>
                </a:lnTo>
                <a:lnTo>
                  <a:pt x="198" y="58"/>
                </a:lnTo>
                <a:lnTo>
                  <a:pt x="198" y="54"/>
                </a:lnTo>
                <a:lnTo>
                  <a:pt x="198" y="51"/>
                </a:lnTo>
                <a:lnTo>
                  <a:pt x="195" y="48"/>
                </a:lnTo>
                <a:lnTo>
                  <a:pt x="190" y="41"/>
                </a:lnTo>
                <a:lnTo>
                  <a:pt x="183" y="38"/>
                </a:lnTo>
                <a:lnTo>
                  <a:pt x="183" y="38"/>
                </a:lnTo>
                <a:lnTo>
                  <a:pt x="178" y="37"/>
                </a:lnTo>
                <a:lnTo>
                  <a:pt x="176" y="38"/>
                </a:lnTo>
                <a:lnTo>
                  <a:pt x="174" y="41"/>
                </a:lnTo>
                <a:lnTo>
                  <a:pt x="173" y="44"/>
                </a:lnTo>
                <a:lnTo>
                  <a:pt x="174" y="52"/>
                </a:lnTo>
                <a:lnTo>
                  <a:pt x="173" y="55"/>
                </a:lnTo>
                <a:lnTo>
                  <a:pt x="173" y="57"/>
                </a:lnTo>
                <a:lnTo>
                  <a:pt x="173" y="57"/>
                </a:lnTo>
                <a:lnTo>
                  <a:pt x="139" y="76"/>
                </a:lnTo>
                <a:lnTo>
                  <a:pt x="124" y="88"/>
                </a:lnTo>
                <a:lnTo>
                  <a:pt x="110" y="99"/>
                </a:lnTo>
                <a:lnTo>
                  <a:pt x="95" y="111"/>
                </a:lnTo>
                <a:lnTo>
                  <a:pt x="81" y="124"/>
                </a:lnTo>
                <a:lnTo>
                  <a:pt x="70" y="137"/>
                </a:lnTo>
                <a:lnTo>
                  <a:pt x="59" y="151"/>
                </a:lnTo>
                <a:lnTo>
                  <a:pt x="59" y="155"/>
                </a:lnTo>
                <a:close/>
                <a:moveTo>
                  <a:pt x="34" y="123"/>
                </a:moveTo>
                <a:lnTo>
                  <a:pt x="34" y="123"/>
                </a:lnTo>
                <a:lnTo>
                  <a:pt x="42" y="113"/>
                </a:lnTo>
                <a:lnTo>
                  <a:pt x="46" y="109"/>
                </a:lnTo>
                <a:lnTo>
                  <a:pt x="52" y="106"/>
                </a:lnTo>
                <a:lnTo>
                  <a:pt x="55" y="103"/>
                </a:lnTo>
                <a:lnTo>
                  <a:pt x="58" y="100"/>
                </a:lnTo>
                <a:lnTo>
                  <a:pt x="60" y="97"/>
                </a:lnTo>
                <a:lnTo>
                  <a:pt x="63" y="95"/>
                </a:lnTo>
                <a:lnTo>
                  <a:pt x="67" y="92"/>
                </a:lnTo>
                <a:lnTo>
                  <a:pt x="67" y="92"/>
                </a:lnTo>
                <a:lnTo>
                  <a:pt x="97" y="64"/>
                </a:lnTo>
                <a:lnTo>
                  <a:pt x="112" y="47"/>
                </a:lnTo>
                <a:lnTo>
                  <a:pt x="129" y="29"/>
                </a:lnTo>
                <a:lnTo>
                  <a:pt x="129" y="29"/>
                </a:lnTo>
                <a:lnTo>
                  <a:pt x="117" y="34"/>
                </a:lnTo>
                <a:lnTo>
                  <a:pt x="105" y="41"/>
                </a:lnTo>
                <a:lnTo>
                  <a:pt x="84" y="55"/>
                </a:lnTo>
                <a:lnTo>
                  <a:pt x="63" y="68"/>
                </a:lnTo>
                <a:lnTo>
                  <a:pt x="53" y="73"/>
                </a:lnTo>
                <a:lnTo>
                  <a:pt x="43" y="78"/>
                </a:lnTo>
                <a:lnTo>
                  <a:pt x="43" y="78"/>
                </a:lnTo>
                <a:lnTo>
                  <a:pt x="38" y="80"/>
                </a:lnTo>
                <a:lnTo>
                  <a:pt x="35" y="86"/>
                </a:lnTo>
                <a:lnTo>
                  <a:pt x="32" y="92"/>
                </a:lnTo>
                <a:lnTo>
                  <a:pt x="29" y="99"/>
                </a:lnTo>
                <a:lnTo>
                  <a:pt x="28" y="114"/>
                </a:lnTo>
                <a:lnTo>
                  <a:pt x="28" y="120"/>
                </a:lnTo>
                <a:lnTo>
                  <a:pt x="29" y="125"/>
                </a:lnTo>
                <a:lnTo>
                  <a:pt x="34" y="123"/>
                </a:lnTo>
                <a:close/>
                <a:moveTo>
                  <a:pt x="129" y="210"/>
                </a:moveTo>
                <a:lnTo>
                  <a:pt x="214" y="144"/>
                </a:lnTo>
                <a:lnTo>
                  <a:pt x="214" y="144"/>
                </a:lnTo>
                <a:lnTo>
                  <a:pt x="216" y="140"/>
                </a:lnTo>
                <a:lnTo>
                  <a:pt x="218" y="137"/>
                </a:lnTo>
                <a:lnTo>
                  <a:pt x="218" y="128"/>
                </a:lnTo>
                <a:lnTo>
                  <a:pt x="216" y="118"/>
                </a:lnTo>
                <a:lnTo>
                  <a:pt x="216" y="109"/>
                </a:lnTo>
                <a:lnTo>
                  <a:pt x="216" y="109"/>
                </a:lnTo>
                <a:lnTo>
                  <a:pt x="211" y="103"/>
                </a:lnTo>
                <a:lnTo>
                  <a:pt x="211" y="103"/>
                </a:lnTo>
                <a:lnTo>
                  <a:pt x="191" y="130"/>
                </a:lnTo>
                <a:lnTo>
                  <a:pt x="170" y="156"/>
                </a:lnTo>
                <a:lnTo>
                  <a:pt x="149" y="182"/>
                </a:lnTo>
                <a:lnTo>
                  <a:pt x="129" y="210"/>
                </a:lnTo>
                <a:lnTo>
                  <a:pt x="129" y="210"/>
                </a:lnTo>
                <a:close/>
                <a:moveTo>
                  <a:pt x="79" y="207"/>
                </a:moveTo>
                <a:lnTo>
                  <a:pt x="79" y="207"/>
                </a:lnTo>
                <a:lnTo>
                  <a:pt x="83" y="211"/>
                </a:lnTo>
                <a:lnTo>
                  <a:pt x="88" y="214"/>
                </a:lnTo>
                <a:lnTo>
                  <a:pt x="101" y="220"/>
                </a:lnTo>
                <a:lnTo>
                  <a:pt x="101" y="220"/>
                </a:lnTo>
                <a:lnTo>
                  <a:pt x="118" y="199"/>
                </a:lnTo>
                <a:lnTo>
                  <a:pt x="135" y="175"/>
                </a:lnTo>
                <a:lnTo>
                  <a:pt x="155" y="152"/>
                </a:lnTo>
                <a:lnTo>
                  <a:pt x="164" y="142"/>
                </a:lnTo>
                <a:lnTo>
                  <a:pt x="174" y="134"/>
                </a:lnTo>
                <a:lnTo>
                  <a:pt x="174" y="134"/>
                </a:lnTo>
                <a:lnTo>
                  <a:pt x="150" y="151"/>
                </a:lnTo>
                <a:lnTo>
                  <a:pt x="125" y="168"/>
                </a:lnTo>
                <a:lnTo>
                  <a:pt x="101" y="187"/>
                </a:lnTo>
                <a:lnTo>
                  <a:pt x="79" y="207"/>
                </a:lnTo>
                <a:lnTo>
                  <a:pt x="79" y="207"/>
                </a:lnTo>
                <a:close/>
                <a:moveTo>
                  <a:pt x="46" y="180"/>
                </a:moveTo>
                <a:lnTo>
                  <a:pt x="46" y="180"/>
                </a:lnTo>
                <a:lnTo>
                  <a:pt x="45" y="182"/>
                </a:lnTo>
                <a:lnTo>
                  <a:pt x="46" y="184"/>
                </a:lnTo>
                <a:lnTo>
                  <a:pt x="51" y="189"/>
                </a:lnTo>
                <a:lnTo>
                  <a:pt x="56" y="193"/>
                </a:lnTo>
                <a:lnTo>
                  <a:pt x="59" y="194"/>
                </a:lnTo>
                <a:lnTo>
                  <a:pt x="60" y="193"/>
                </a:lnTo>
                <a:lnTo>
                  <a:pt x="146" y="113"/>
                </a:lnTo>
                <a:lnTo>
                  <a:pt x="146" y="113"/>
                </a:lnTo>
                <a:lnTo>
                  <a:pt x="132" y="120"/>
                </a:lnTo>
                <a:lnTo>
                  <a:pt x="119" y="127"/>
                </a:lnTo>
                <a:lnTo>
                  <a:pt x="95" y="145"/>
                </a:lnTo>
                <a:lnTo>
                  <a:pt x="72" y="163"/>
                </a:lnTo>
                <a:lnTo>
                  <a:pt x="46" y="180"/>
                </a:lnTo>
                <a:lnTo>
                  <a:pt x="46" y="180"/>
                </a:lnTo>
                <a:close/>
                <a:moveTo>
                  <a:pt x="174" y="30"/>
                </a:moveTo>
                <a:lnTo>
                  <a:pt x="174" y="30"/>
                </a:lnTo>
                <a:lnTo>
                  <a:pt x="160" y="24"/>
                </a:lnTo>
                <a:lnTo>
                  <a:pt x="155" y="24"/>
                </a:lnTo>
                <a:lnTo>
                  <a:pt x="152" y="24"/>
                </a:lnTo>
                <a:lnTo>
                  <a:pt x="149" y="26"/>
                </a:lnTo>
                <a:lnTo>
                  <a:pt x="149" y="26"/>
                </a:lnTo>
                <a:lnTo>
                  <a:pt x="119" y="57"/>
                </a:lnTo>
                <a:lnTo>
                  <a:pt x="104" y="73"/>
                </a:lnTo>
                <a:lnTo>
                  <a:pt x="91" y="90"/>
                </a:lnTo>
                <a:lnTo>
                  <a:pt x="91" y="90"/>
                </a:lnTo>
                <a:lnTo>
                  <a:pt x="112" y="76"/>
                </a:lnTo>
                <a:lnTo>
                  <a:pt x="135" y="64"/>
                </a:lnTo>
                <a:lnTo>
                  <a:pt x="146" y="57"/>
                </a:lnTo>
                <a:lnTo>
                  <a:pt x="156" y="48"/>
                </a:lnTo>
                <a:lnTo>
                  <a:pt x="166" y="40"/>
                </a:lnTo>
                <a:lnTo>
                  <a:pt x="174" y="30"/>
                </a:lnTo>
                <a:lnTo>
                  <a:pt x="174" y="30"/>
                </a:lnTo>
                <a:close/>
                <a:moveTo>
                  <a:pt x="143" y="138"/>
                </a:moveTo>
                <a:lnTo>
                  <a:pt x="143" y="138"/>
                </a:lnTo>
                <a:lnTo>
                  <a:pt x="159" y="125"/>
                </a:lnTo>
                <a:lnTo>
                  <a:pt x="174" y="114"/>
                </a:lnTo>
                <a:lnTo>
                  <a:pt x="207" y="92"/>
                </a:lnTo>
                <a:lnTo>
                  <a:pt x="207" y="92"/>
                </a:lnTo>
                <a:lnTo>
                  <a:pt x="209" y="90"/>
                </a:lnTo>
                <a:lnTo>
                  <a:pt x="211" y="88"/>
                </a:lnTo>
                <a:lnTo>
                  <a:pt x="212" y="80"/>
                </a:lnTo>
                <a:lnTo>
                  <a:pt x="211" y="78"/>
                </a:lnTo>
                <a:lnTo>
                  <a:pt x="209" y="73"/>
                </a:lnTo>
                <a:lnTo>
                  <a:pt x="208" y="71"/>
                </a:lnTo>
                <a:lnTo>
                  <a:pt x="204" y="69"/>
                </a:lnTo>
                <a:lnTo>
                  <a:pt x="204" y="69"/>
                </a:lnTo>
                <a:lnTo>
                  <a:pt x="194" y="76"/>
                </a:lnTo>
                <a:lnTo>
                  <a:pt x="185" y="85"/>
                </a:lnTo>
                <a:lnTo>
                  <a:pt x="169" y="102"/>
                </a:lnTo>
                <a:lnTo>
                  <a:pt x="153" y="121"/>
                </a:lnTo>
                <a:lnTo>
                  <a:pt x="136" y="140"/>
                </a:lnTo>
                <a:lnTo>
                  <a:pt x="136" y="140"/>
                </a:lnTo>
                <a:lnTo>
                  <a:pt x="140" y="140"/>
                </a:lnTo>
                <a:lnTo>
                  <a:pt x="143" y="138"/>
                </a:lnTo>
                <a:lnTo>
                  <a:pt x="143" y="138"/>
                </a:lnTo>
                <a:close/>
                <a:moveTo>
                  <a:pt x="232" y="138"/>
                </a:moveTo>
                <a:lnTo>
                  <a:pt x="232" y="138"/>
                </a:lnTo>
                <a:lnTo>
                  <a:pt x="236" y="131"/>
                </a:lnTo>
                <a:lnTo>
                  <a:pt x="239" y="121"/>
                </a:lnTo>
                <a:lnTo>
                  <a:pt x="242" y="111"/>
                </a:lnTo>
                <a:lnTo>
                  <a:pt x="243" y="100"/>
                </a:lnTo>
                <a:lnTo>
                  <a:pt x="243" y="90"/>
                </a:lnTo>
                <a:lnTo>
                  <a:pt x="240" y="79"/>
                </a:lnTo>
                <a:lnTo>
                  <a:pt x="236" y="71"/>
                </a:lnTo>
                <a:lnTo>
                  <a:pt x="230" y="62"/>
                </a:lnTo>
                <a:lnTo>
                  <a:pt x="230" y="62"/>
                </a:lnTo>
                <a:lnTo>
                  <a:pt x="226" y="59"/>
                </a:lnTo>
                <a:lnTo>
                  <a:pt x="226" y="59"/>
                </a:lnTo>
                <a:lnTo>
                  <a:pt x="230" y="79"/>
                </a:lnTo>
                <a:lnTo>
                  <a:pt x="233" y="99"/>
                </a:lnTo>
                <a:lnTo>
                  <a:pt x="233" y="118"/>
                </a:lnTo>
                <a:lnTo>
                  <a:pt x="232" y="138"/>
                </a:lnTo>
                <a:lnTo>
                  <a:pt x="232" y="138"/>
                </a:lnTo>
                <a:close/>
                <a:moveTo>
                  <a:pt x="139" y="222"/>
                </a:moveTo>
                <a:lnTo>
                  <a:pt x="139" y="222"/>
                </a:lnTo>
                <a:lnTo>
                  <a:pt x="149" y="221"/>
                </a:lnTo>
                <a:lnTo>
                  <a:pt x="157" y="217"/>
                </a:lnTo>
                <a:lnTo>
                  <a:pt x="166" y="211"/>
                </a:lnTo>
                <a:lnTo>
                  <a:pt x="173" y="204"/>
                </a:lnTo>
                <a:lnTo>
                  <a:pt x="178" y="197"/>
                </a:lnTo>
                <a:lnTo>
                  <a:pt x="183" y="192"/>
                </a:lnTo>
                <a:lnTo>
                  <a:pt x="188" y="182"/>
                </a:lnTo>
                <a:lnTo>
                  <a:pt x="188" y="182"/>
                </a:lnTo>
                <a:lnTo>
                  <a:pt x="174" y="190"/>
                </a:lnTo>
                <a:lnTo>
                  <a:pt x="162" y="200"/>
                </a:lnTo>
                <a:lnTo>
                  <a:pt x="150" y="211"/>
                </a:lnTo>
                <a:lnTo>
                  <a:pt x="139" y="222"/>
                </a:lnTo>
                <a:lnTo>
                  <a:pt x="139" y="222"/>
                </a:lnTo>
                <a:close/>
                <a:moveTo>
                  <a:pt x="103" y="26"/>
                </a:moveTo>
                <a:lnTo>
                  <a:pt x="103" y="26"/>
                </a:lnTo>
                <a:lnTo>
                  <a:pt x="95" y="27"/>
                </a:lnTo>
                <a:lnTo>
                  <a:pt x="88" y="30"/>
                </a:lnTo>
                <a:lnTo>
                  <a:pt x="81" y="34"/>
                </a:lnTo>
                <a:lnTo>
                  <a:pt x="76" y="38"/>
                </a:lnTo>
                <a:lnTo>
                  <a:pt x="63" y="50"/>
                </a:lnTo>
                <a:lnTo>
                  <a:pt x="55" y="59"/>
                </a:lnTo>
                <a:lnTo>
                  <a:pt x="55" y="59"/>
                </a:lnTo>
                <a:lnTo>
                  <a:pt x="67" y="54"/>
                </a:lnTo>
                <a:lnTo>
                  <a:pt x="84" y="44"/>
                </a:lnTo>
                <a:lnTo>
                  <a:pt x="101" y="34"/>
                </a:lnTo>
                <a:lnTo>
                  <a:pt x="105" y="29"/>
                </a:lnTo>
                <a:lnTo>
                  <a:pt x="107" y="26"/>
                </a:lnTo>
                <a:lnTo>
                  <a:pt x="107" y="26"/>
                </a:lnTo>
                <a:lnTo>
                  <a:pt x="103" y="26"/>
                </a:lnTo>
                <a:lnTo>
                  <a:pt x="103" y="26"/>
                </a:lnTo>
                <a:close/>
                <a:moveTo>
                  <a:pt x="34" y="156"/>
                </a:moveTo>
                <a:lnTo>
                  <a:pt x="34" y="156"/>
                </a:lnTo>
                <a:lnTo>
                  <a:pt x="36" y="156"/>
                </a:lnTo>
                <a:lnTo>
                  <a:pt x="38" y="155"/>
                </a:lnTo>
                <a:lnTo>
                  <a:pt x="39" y="149"/>
                </a:lnTo>
                <a:lnTo>
                  <a:pt x="39" y="145"/>
                </a:lnTo>
                <a:lnTo>
                  <a:pt x="42" y="142"/>
                </a:lnTo>
                <a:lnTo>
                  <a:pt x="45" y="140"/>
                </a:lnTo>
                <a:lnTo>
                  <a:pt x="49" y="141"/>
                </a:lnTo>
                <a:lnTo>
                  <a:pt x="46" y="138"/>
                </a:lnTo>
                <a:lnTo>
                  <a:pt x="46" y="138"/>
                </a:lnTo>
                <a:lnTo>
                  <a:pt x="43" y="140"/>
                </a:lnTo>
                <a:lnTo>
                  <a:pt x="38" y="142"/>
                </a:lnTo>
                <a:lnTo>
                  <a:pt x="29" y="145"/>
                </a:lnTo>
                <a:lnTo>
                  <a:pt x="27" y="147"/>
                </a:lnTo>
                <a:lnTo>
                  <a:pt x="25" y="149"/>
                </a:lnTo>
                <a:lnTo>
                  <a:pt x="28" y="152"/>
                </a:lnTo>
                <a:lnTo>
                  <a:pt x="34" y="156"/>
                </a:lnTo>
                <a:lnTo>
                  <a:pt x="34" y="156"/>
                </a:lnTo>
                <a:close/>
                <a:moveTo>
                  <a:pt x="190" y="206"/>
                </a:moveTo>
                <a:lnTo>
                  <a:pt x="190" y="206"/>
                </a:lnTo>
                <a:lnTo>
                  <a:pt x="194" y="204"/>
                </a:lnTo>
                <a:lnTo>
                  <a:pt x="198" y="203"/>
                </a:lnTo>
                <a:lnTo>
                  <a:pt x="201" y="200"/>
                </a:lnTo>
                <a:lnTo>
                  <a:pt x="202" y="196"/>
                </a:lnTo>
                <a:lnTo>
                  <a:pt x="205" y="187"/>
                </a:lnTo>
                <a:lnTo>
                  <a:pt x="208" y="180"/>
                </a:lnTo>
                <a:lnTo>
                  <a:pt x="190" y="206"/>
                </a:lnTo>
                <a:close/>
                <a:moveTo>
                  <a:pt x="136" y="151"/>
                </a:moveTo>
                <a:lnTo>
                  <a:pt x="133" y="144"/>
                </a:lnTo>
                <a:lnTo>
                  <a:pt x="133" y="144"/>
                </a:lnTo>
                <a:lnTo>
                  <a:pt x="129" y="144"/>
                </a:lnTo>
                <a:lnTo>
                  <a:pt x="126" y="145"/>
                </a:lnTo>
                <a:lnTo>
                  <a:pt x="126" y="148"/>
                </a:lnTo>
                <a:lnTo>
                  <a:pt x="126" y="149"/>
                </a:lnTo>
                <a:lnTo>
                  <a:pt x="128" y="152"/>
                </a:lnTo>
                <a:lnTo>
                  <a:pt x="129" y="152"/>
                </a:lnTo>
                <a:lnTo>
                  <a:pt x="132" y="152"/>
                </a:lnTo>
                <a:lnTo>
                  <a:pt x="136" y="151"/>
                </a:lnTo>
                <a:lnTo>
                  <a:pt x="136" y="151"/>
                </a:lnTo>
                <a:close/>
              </a:path>
            </a:pathLst>
          </a:custGeom>
          <a:noFill/>
          <a:ln w="9525">
            <a:solidFill>
              <a:schemeClr val="tx1"/>
            </a:solid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4" name="PA_文本框 13"/>
          <p:cNvSpPr txBox="1"/>
          <p:nvPr>
            <p:custDataLst>
              <p:tags r:id="rId9"/>
            </p:custDataLst>
          </p:nvPr>
        </p:nvSpPr>
        <p:spPr>
          <a:xfrm>
            <a:off x="1444592" y="1801828"/>
            <a:ext cx="1721167" cy="396240"/>
          </a:xfrm>
          <a:prstGeom prst="rect">
            <a:avLst/>
          </a:prstGeom>
          <a:noFill/>
        </p:spPr>
        <p:txBody>
          <a:bodyPr rtlCol="0" wrap="non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15" name="PA_文本框 14"/>
          <p:cNvSpPr txBox="1"/>
          <p:nvPr>
            <p:custDataLst>
              <p:tags r:id="rId10"/>
            </p:custDataLst>
          </p:nvPr>
        </p:nvSpPr>
        <p:spPr>
          <a:xfrm>
            <a:off x="3233156" y="1801828"/>
            <a:ext cx="1721167" cy="396240"/>
          </a:xfrm>
          <a:prstGeom prst="rect">
            <a:avLst/>
          </a:prstGeom>
          <a:noFill/>
        </p:spPr>
        <p:txBody>
          <a:bodyPr rtlCol="0" wrap="non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16" name="PA_文本框 15"/>
          <p:cNvSpPr txBox="1"/>
          <p:nvPr>
            <p:custDataLst>
              <p:tags r:id="rId11"/>
            </p:custDataLst>
          </p:nvPr>
        </p:nvSpPr>
        <p:spPr>
          <a:xfrm>
            <a:off x="4984658" y="1801828"/>
            <a:ext cx="1721167" cy="396240"/>
          </a:xfrm>
          <a:prstGeom prst="rect">
            <a:avLst/>
          </a:prstGeom>
          <a:noFill/>
        </p:spPr>
        <p:txBody>
          <a:bodyPr rtlCol="0" wrap="non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grpSp>
        <p:nvGrpSpPr>
          <p:cNvPr id="23" name="PA_chenying0907 22"/>
          <p:cNvGrpSpPr/>
          <p:nvPr>
            <p:custDataLst>
              <p:tags r:id="rId12"/>
            </p:custDataLst>
          </p:nvPr>
        </p:nvGrpSpPr>
        <p:grpSpPr>
          <a:xfrm>
            <a:off x="1403648" y="267494"/>
            <a:ext cx="6192688" cy="767437"/>
            <a:chOff x="1492256" y="411510"/>
            <a:chExt cx="6192688" cy="767437"/>
          </a:xfrm>
        </p:grpSpPr>
        <p:sp>
          <p:nvSpPr>
            <p:cNvPr id="24" name="任意多边形 23"/>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5"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6"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27" name="PA_矩形 26"/>
          <p:cNvSpPr/>
          <p:nvPr>
            <p:custDataLst>
              <p:tags r:id="rId13"/>
            </p:custDataLst>
          </p:nvPr>
        </p:nvSpPr>
        <p:spPr>
          <a:xfrm>
            <a:off x="1367905" y="4103482"/>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28" name="PA_矩形 27"/>
          <p:cNvSpPr/>
          <p:nvPr>
            <p:custDataLst>
              <p:tags r:id="rId14"/>
            </p:custDataLst>
          </p:nvPr>
        </p:nvSpPr>
        <p:spPr>
          <a:xfrm>
            <a:off x="4752677" y="4083918"/>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Tree>
    <p:extLst>
      <p:ext uri="{BB962C8B-B14F-4D97-AF65-F5344CB8AC3E}">
        <p14:creationId val="239689682"/>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23"/>
                                        </p:tgtEl>
                                        <p:attrNameLst>
                                          <p:attrName>style.visibility</p:attrName>
                                        </p:attrNameLst>
                                      </p:cBhvr>
                                      <p:to>
                                        <p:strVal val="visible"/>
                                      </p:to>
                                    </p:set>
                                    <p:animEffect filter="wipe(left)" transition="in">
                                      <p:cBhvr>
                                        <p:cTn dur="500" id="7"/>
                                        <p:tgtEl>
                                          <p:spTgt spid="23"/>
                                        </p:tgtEl>
                                      </p:cBhvr>
                                    </p:animEffect>
                                  </p:childTnLst>
                                </p:cTn>
                              </p:par>
                              <p:par>
                                <p:cTn fill="hold" grpId="0" id="8" nodeType="withEffect" presetClass="entr" presetID="53" presetSubtype="0">
                                  <p:stCondLst>
                                    <p:cond delay="300"/>
                                  </p:stCondLst>
                                  <p:childTnLst>
                                    <p:set>
                                      <p:cBhvr>
                                        <p:cTn dur="1" fill="hold" id="9">
                                          <p:stCondLst>
                                            <p:cond delay="0"/>
                                          </p:stCondLst>
                                        </p:cTn>
                                        <p:tgtEl>
                                          <p:spTgt spid="6"/>
                                        </p:tgtEl>
                                        <p:attrNameLst>
                                          <p:attrName>style.visibility</p:attrName>
                                        </p:attrNameLst>
                                      </p:cBhvr>
                                      <p:to>
                                        <p:strVal val="visible"/>
                                      </p:to>
                                    </p:set>
                                    <p:anim calcmode="lin" valueType="num">
                                      <p:cBhvr>
                                        <p:cTn dur="500" fill="hold" id="10"/>
                                        <p:tgtEl>
                                          <p:spTgt spid="6"/>
                                        </p:tgtEl>
                                        <p:attrNameLst>
                                          <p:attrName>ppt_w</p:attrName>
                                        </p:attrNameLst>
                                      </p:cBhvr>
                                      <p:tavLst>
                                        <p:tav tm="0">
                                          <p:val>
                                            <p:fltVal val="0"/>
                                          </p:val>
                                        </p:tav>
                                        <p:tav tm="100000">
                                          <p:val>
                                            <p:strVal val="#ppt_w"/>
                                          </p:val>
                                        </p:tav>
                                      </p:tavLst>
                                    </p:anim>
                                    <p:anim calcmode="lin" valueType="num">
                                      <p:cBhvr>
                                        <p:cTn dur="500" fill="hold" id="11"/>
                                        <p:tgtEl>
                                          <p:spTgt spid="6"/>
                                        </p:tgtEl>
                                        <p:attrNameLst>
                                          <p:attrName>ppt_h</p:attrName>
                                        </p:attrNameLst>
                                      </p:cBhvr>
                                      <p:tavLst>
                                        <p:tav tm="0">
                                          <p:val>
                                            <p:fltVal val="0"/>
                                          </p:val>
                                        </p:tav>
                                        <p:tav tm="100000">
                                          <p:val>
                                            <p:strVal val="#ppt_h"/>
                                          </p:val>
                                        </p:tav>
                                      </p:tavLst>
                                    </p:anim>
                                    <p:animEffect filter="fade" transition="in">
                                      <p:cBhvr>
                                        <p:cTn dur="500" id="12"/>
                                        <p:tgtEl>
                                          <p:spTgt spid="6"/>
                                        </p:tgtEl>
                                      </p:cBhvr>
                                    </p:animEffect>
                                  </p:childTnLst>
                                </p:cTn>
                              </p:par>
                              <p:par>
                                <p:cTn fill="hold" grpId="0" id="13" nodeType="withEffect" presetClass="entr" presetID="53" presetSubtype="0">
                                  <p:stCondLst>
                                    <p:cond delay="600"/>
                                  </p:stCondLst>
                                  <p:childTnLst>
                                    <p:set>
                                      <p:cBhvr>
                                        <p:cTn dur="1" fill="hold" id="14">
                                          <p:stCondLst>
                                            <p:cond delay="0"/>
                                          </p:stCondLst>
                                        </p:cTn>
                                        <p:tgtEl>
                                          <p:spTgt spid="5"/>
                                        </p:tgtEl>
                                        <p:attrNameLst>
                                          <p:attrName>style.visibility</p:attrName>
                                        </p:attrNameLst>
                                      </p:cBhvr>
                                      <p:to>
                                        <p:strVal val="visible"/>
                                      </p:to>
                                    </p:set>
                                    <p:anim calcmode="lin" valueType="num">
                                      <p:cBhvr>
                                        <p:cTn dur="500" fill="hold" id="15"/>
                                        <p:tgtEl>
                                          <p:spTgt spid="5"/>
                                        </p:tgtEl>
                                        <p:attrNameLst>
                                          <p:attrName>ppt_w</p:attrName>
                                        </p:attrNameLst>
                                      </p:cBhvr>
                                      <p:tavLst>
                                        <p:tav tm="0">
                                          <p:val>
                                            <p:fltVal val="0"/>
                                          </p:val>
                                        </p:tav>
                                        <p:tav tm="100000">
                                          <p:val>
                                            <p:strVal val="#ppt_w"/>
                                          </p:val>
                                        </p:tav>
                                      </p:tavLst>
                                    </p:anim>
                                    <p:anim calcmode="lin" valueType="num">
                                      <p:cBhvr>
                                        <p:cTn dur="500" fill="hold" id="16"/>
                                        <p:tgtEl>
                                          <p:spTgt spid="5"/>
                                        </p:tgtEl>
                                        <p:attrNameLst>
                                          <p:attrName>ppt_h</p:attrName>
                                        </p:attrNameLst>
                                      </p:cBhvr>
                                      <p:tavLst>
                                        <p:tav tm="0">
                                          <p:val>
                                            <p:fltVal val="0"/>
                                          </p:val>
                                        </p:tav>
                                        <p:tav tm="100000">
                                          <p:val>
                                            <p:strVal val="#ppt_h"/>
                                          </p:val>
                                        </p:tav>
                                      </p:tavLst>
                                    </p:anim>
                                    <p:animEffect filter="fade" transition="in">
                                      <p:cBhvr>
                                        <p:cTn dur="500" id="17"/>
                                        <p:tgtEl>
                                          <p:spTgt spid="5"/>
                                        </p:tgtEl>
                                      </p:cBhvr>
                                    </p:animEffect>
                                  </p:childTnLst>
                                </p:cTn>
                              </p:par>
                              <p:par>
                                <p:cTn fill="hold" grpId="0" id="18" nodeType="withEffect" presetClass="entr" presetID="53" presetSubtype="0">
                                  <p:stCondLst>
                                    <p:cond delay="900"/>
                                  </p:stCondLst>
                                  <p:childTnLst>
                                    <p:set>
                                      <p:cBhvr>
                                        <p:cTn dur="1" fill="hold" id="19">
                                          <p:stCondLst>
                                            <p:cond delay="0"/>
                                          </p:stCondLst>
                                        </p:cTn>
                                        <p:tgtEl>
                                          <p:spTgt spid="7"/>
                                        </p:tgtEl>
                                        <p:attrNameLst>
                                          <p:attrName>style.visibility</p:attrName>
                                        </p:attrNameLst>
                                      </p:cBhvr>
                                      <p:to>
                                        <p:strVal val="visible"/>
                                      </p:to>
                                    </p:set>
                                    <p:anim calcmode="lin" valueType="num">
                                      <p:cBhvr>
                                        <p:cTn dur="500" fill="hold" id="20"/>
                                        <p:tgtEl>
                                          <p:spTgt spid="7"/>
                                        </p:tgtEl>
                                        <p:attrNameLst>
                                          <p:attrName>ppt_w</p:attrName>
                                        </p:attrNameLst>
                                      </p:cBhvr>
                                      <p:tavLst>
                                        <p:tav tm="0">
                                          <p:val>
                                            <p:fltVal val="0"/>
                                          </p:val>
                                        </p:tav>
                                        <p:tav tm="100000">
                                          <p:val>
                                            <p:strVal val="#ppt_w"/>
                                          </p:val>
                                        </p:tav>
                                      </p:tavLst>
                                    </p:anim>
                                    <p:anim calcmode="lin" valueType="num">
                                      <p:cBhvr>
                                        <p:cTn dur="500" fill="hold" id="21"/>
                                        <p:tgtEl>
                                          <p:spTgt spid="7"/>
                                        </p:tgtEl>
                                        <p:attrNameLst>
                                          <p:attrName>ppt_h</p:attrName>
                                        </p:attrNameLst>
                                      </p:cBhvr>
                                      <p:tavLst>
                                        <p:tav tm="0">
                                          <p:val>
                                            <p:fltVal val="0"/>
                                          </p:val>
                                        </p:tav>
                                        <p:tav tm="100000">
                                          <p:val>
                                            <p:strVal val="#ppt_h"/>
                                          </p:val>
                                        </p:tav>
                                      </p:tavLst>
                                    </p:anim>
                                    <p:animEffect filter="fade" transition="in">
                                      <p:cBhvr>
                                        <p:cTn dur="500" id="22"/>
                                        <p:tgtEl>
                                          <p:spTgt spid="7"/>
                                        </p:tgtEl>
                                      </p:cBhvr>
                                    </p:animEffect>
                                  </p:childTnLst>
                                </p:cTn>
                              </p:par>
                              <p:par>
                                <p:cTn fill="hold" grpId="0" id="23" nodeType="withEffect" presetClass="entr" presetID="22" presetSubtype="8">
                                  <p:stCondLst>
                                    <p:cond delay="1200"/>
                                  </p:stCondLst>
                                  <p:childTnLst>
                                    <p:set>
                                      <p:cBhvr>
                                        <p:cTn dur="1" fill="hold" id="24">
                                          <p:stCondLst>
                                            <p:cond delay="0"/>
                                          </p:stCondLst>
                                        </p:cTn>
                                        <p:tgtEl>
                                          <p:spTgt spid="8"/>
                                        </p:tgtEl>
                                        <p:attrNameLst>
                                          <p:attrName>style.visibility</p:attrName>
                                        </p:attrNameLst>
                                      </p:cBhvr>
                                      <p:to>
                                        <p:strVal val="visible"/>
                                      </p:to>
                                    </p:set>
                                    <p:animEffect filter="wipe(left)" transition="in">
                                      <p:cBhvr>
                                        <p:cTn dur="500" id="25"/>
                                        <p:tgtEl>
                                          <p:spTgt spid="8"/>
                                        </p:tgtEl>
                                      </p:cBhvr>
                                    </p:animEffect>
                                  </p:childTnLst>
                                </p:cTn>
                              </p:par>
                              <p:par>
                                <p:cTn fill="hold" grpId="0" id="26" nodeType="withEffect" presetClass="entr" presetID="22" presetSubtype="8">
                                  <p:stCondLst>
                                    <p:cond delay="1500"/>
                                  </p:stCondLst>
                                  <p:childTnLst>
                                    <p:set>
                                      <p:cBhvr>
                                        <p:cTn dur="1" fill="hold" id="27">
                                          <p:stCondLst>
                                            <p:cond delay="0"/>
                                          </p:stCondLst>
                                        </p:cTn>
                                        <p:tgtEl>
                                          <p:spTgt spid="9"/>
                                        </p:tgtEl>
                                        <p:attrNameLst>
                                          <p:attrName>style.visibility</p:attrName>
                                        </p:attrNameLst>
                                      </p:cBhvr>
                                      <p:to>
                                        <p:strVal val="visible"/>
                                      </p:to>
                                    </p:set>
                                    <p:animEffect filter="wipe(left)" transition="in">
                                      <p:cBhvr>
                                        <p:cTn dur="500" id="28"/>
                                        <p:tgtEl>
                                          <p:spTgt spid="9"/>
                                        </p:tgtEl>
                                      </p:cBhvr>
                                    </p:animEffect>
                                  </p:childTnLst>
                                </p:cTn>
                              </p:par>
                              <p:par>
                                <p:cTn fill="hold" grpId="0" id="29" nodeType="withEffect" presetClass="entr" presetID="22" presetSubtype="8">
                                  <p:stCondLst>
                                    <p:cond delay="1800"/>
                                  </p:stCondLst>
                                  <p:childTnLst>
                                    <p:set>
                                      <p:cBhvr>
                                        <p:cTn dur="1" fill="hold" id="30">
                                          <p:stCondLst>
                                            <p:cond delay="0"/>
                                          </p:stCondLst>
                                        </p:cTn>
                                        <p:tgtEl>
                                          <p:spTgt spid="10"/>
                                        </p:tgtEl>
                                        <p:attrNameLst>
                                          <p:attrName>style.visibility</p:attrName>
                                        </p:attrNameLst>
                                      </p:cBhvr>
                                      <p:to>
                                        <p:strVal val="visible"/>
                                      </p:to>
                                    </p:set>
                                    <p:animEffect filter="wipe(left)" transition="in">
                                      <p:cBhvr>
                                        <p:cTn dur="500" id="31"/>
                                        <p:tgtEl>
                                          <p:spTgt spid="10"/>
                                        </p:tgtEl>
                                      </p:cBhvr>
                                    </p:animEffect>
                                  </p:childTnLst>
                                </p:cTn>
                              </p:par>
                              <p:par>
                                <p:cTn fill="hold" grpId="0" id="32" nodeType="withEffect" presetClass="entr" presetID="22" presetSubtype="8">
                                  <p:stCondLst>
                                    <p:cond delay="2100"/>
                                  </p:stCondLst>
                                  <p:childTnLst>
                                    <p:set>
                                      <p:cBhvr>
                                        <p:cTn dur="1" fill="hold" id="33">
                                          <p:stCondLst>
                                            <p:cond delay="0"/>
                                          </p:stCondLst>
                                        </p:cTn>
                                        <p:tgtEl>
                                          <p:spTgt spid="14"/>
                                        </p:tgtEl>
                                        <p:attrNameLst>
                                          <p:attrName>style.visibility</p:attrName>
                                        </p:attrNameLst>
                                      </p:cBhvr>
                                      <p:to>
                                        <p:strVal val="visible"/>
                                      </p:to>
                                    </p:set>
                                    <p:animEffect filter="wipe(left)" transition="in">
                                      <p:cBhvr>
                                        <p:cTn dur="500" id="34"/>
                                        <p:tgtEl>
                                          <p:spTgt spid="14"/>
                                        </p:tgtEl>
                                      </p:cBhvr>
                                    </p:animEffect>
                                  </p:childTnLst>
                                </p:cTn>
                              </p:par>
                              <p:par>
                                <p:cTn fill="hold" grpId="0" id="35" nodeType="withEffect" presetClass="entr" presetID="22" presetSubtype="8">
                                  <p:stCondLst>
                                    <p:cond delay="2400"/>
                                  </p:stCondLst>
                                  <p:childTnLst>
                                    <p:set>
                                      <p:cBhvr>
                                        <p:cTn dur="1" fill="hold" id="36">
                                          <p:stCondLst>
                                            <p:cond delay="0"/>
                                          </p:stCondLst>
                                        </p:cTn>
                                        <p:tgtEl>
                                          <p:spTgt spid="15"/>
                                        </p:tgtEl>
                                        <p:attrNameLst>
                                          <p:attrName>style.visibility</p:attrName>
                                        </p:attrNameLst>
                                      </p:cBhvr>
                                      <p:to>
                                        <p:strVal val="visible"/>
                                      </p:to>
                                    </p:set>
                                    <p:animEffect filter="wipe(left)" transition="in">
                                      <p:cBhvr>
                                        <p:cTn dur="500" id="37"/>
                                        <p:tgtEl>
                                          <p:spTgt spid="15"/>
                                        </p:tgtEl>
                                      </p:cBhvr>
                                    </p:animEffect>
                                  </p:childTnLst>
                                </p:cTn>
                              </p:par>
                              <p:par>
                                <p:cTn fill="hold" grpId="0" id="38" nodeType="withEffect" presetClass="entr" presetID="22" presetSubtype="8">
                                  <p:stCondLst>
                                    <p:cond delay="2700"/>
                                  </p:stCondLst>
                                  <p:childTnLst>
                                    <p:set>
                                      <p:cBhvr>
                                        <p:cTn dur="1" fill="hold" id="39">
                                          <p:stCondLst>
                                            <p:cond delay="0"/>
                                          </p:stCondLst>
                                        </p:cTn>
                                        <p:tgtEl>
                                          <p:spTgt spid="16"/>
                                        </p:tgtEl>
                                        <p:attrNameLst>
                                          <p:attrName>style.visibility</p:attrName>
                                        </p:attrNameLst>
                                      </p:cBhvr>
                                      <p:to>
                                        <p:strVal val="visible"/>
                                      </p:to>
                                    </p:set>
                                    <p:animEffect filter="wipe(left)" transition="in">
                                      <p:cBhvr>
                                        <p:cTn dur="500" id="40"/>
                                        <p:tgtEl>
                                          <p:spTgt spid="16"/>
                                        </p:tgtEl>
                                      </p:cBhvr>
                                    </p:animEffect>
                                  </p:childTnLst>
                                </p:cTn>
                              </p:par>
                              <p:par>
                                <p:cTn fill="hold" grpId="0" id="41" nodeType="withEffect" presetClass="entr" presetID="22" presetSubtype="8">
                                  <p:stCondLst>
                                    <p:cond delay="3300"/>
                                  </p:stCondLst>
                                  <p:childTnLst>
                                    <p:set>
                                      <p:cBhvr>
                                        <p:cTn dur="1" fill="hold" id="42">
                                          <p:stCondLst>
                                            <p:cond delay="0"/>
                                          </p:stCondLst>
                                        </p:cTn>
                                        <p:tgtEl>
                                          <p:spTgt spid="27"/>
                                        </p:tgtEl>
                                        <p:attrNameLst>
                                          <p:attrName>style.visibility</p:attrName>
                                        </p:attrNameLst>
                                      </p:cBhvr>
                                      <p:to>
                                        <p:strVal val="visible"/>
                                      </p:to>
                                    </p:set>
                                    <p:animEffect filter="wipe(left)" transition="in">
                                      <p:cBhvr>
                                        <p:cTn dur="500" id="43"/>
                                        <p:tgtEl>
                                          <p:spTgt spid="27"/>
                                        </p:tgtEl>
                                      </p:cBhvr>
                                    </p:animEffect>
                                  </p:childTnLst>
                                </p:cTn>
                              </p:par>
                              <p:par>
                                <p:cTn fill="hold" grpId="0" id="44" nodeType="withEffect" presetClass="entr" presetID="22" presetSubtype="8">
                                  <p:stCondLst>
                                    <p:cond delay="3600"/>
                                  </p:stCondLst>
                                  <p:childTnLst>
                                    <p:set>
                                      <p:cBhvr>
                                        <p:cTn dur="1" fill="hold" id="45">
                                          <p:stCondLst>
                                            <p:cond delay="0"/>
                                          </p:stCondLst>
                                        </p:cTn>
                                        <p:tgtEl>
                                          <p:spTgt spid="28"/>
                                        </p:tgtEl>
                                        <p:attrNameLst>
                                          <p:attrName>style.visibility</p:attrName>
                                        </p:attrNameLst>
                                      </p:cBhvr>
                                      <p:to>
                                        <p:strVal val="visible"/>
                                      </p:to>
                                    </p:set>
                                    <p:animEffect filter="wipe(left)" transition="in">
                                      <p:cBhvr>
                                        <p:cTn dur="500" id="46"/>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4"/>
      <p:bldP grpId="0" spid="15"/>
      <p:bldP grpId="0" spid="16"/>
      <p:bldP grpId="0" spid="27"/>
      <p:bldP grpId="0" spid="28"/>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1" name="PA_chenying0907 20"/>
          <p:cNvGrpSpPr/>
          <p:nvPr>
            <p:custDataLst>
              <p:tags r:id="rId3"/>
            </p:custDataLst>
          </p:nvPr>
        </p:nvGrpSpPr>
        <p:grpSpPr>
          <a:xfrm>
            <a:off x="1403648" y="267494"/>
            <a:ext cx="6192688" cy="767437"/>
            <a:chOff x="1492256" y="411510"/>
            <a:chExt cx="6192688" cy="767437"/>
          </a:xfrm>
        </p:grpSpPr>
        <p:sp>
          <p:nvSpPr>
            <p:cNvPr id="22" name="任意多边形 21"/>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3"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4"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grpSp>
        <p:nvGrpSpPr>
          <p:cNvPr id="25" name="PA_chenying0907 24"/>
          <p:cNvGrpSpPr/>
          <p:nvPr>
            <p:custDataLst>
              <p:tags r:id="rId4"/>
            </p:custDataLst>
          </p:nvPr>
        </p:nvGrpSpPr>
        <p:grpSpPr>
          <a:xfrm>
            <a:off x="1208781" y="1419622"/>
            <a:ext cx="3507235" cy="3168352"/>
            <a:chOff x="1580274" y="1988664"/>
            <a:chExt cx="3917291" cy="3503612"/>
          </a:xfrm>
        </p:grpSpPr>
        <p:grpSp>
          <p:nvGrpSpPr>
            <p:cNvPr id="26" name="Group 4"/>
            <p:cNvGrpSpPr>
              <a:grpSpLocks noChangeAspect="1"/>
            </p:cNvGrpSpPr>
            <p:nvPr/>
          </p:nvGrpSpPr>
          <p:grpSpPr>
            <a:xfrm>
              <a:off x="1580274" y="1988664"/>
              <a:ext cx="3687762" cy="3503612"/>
              <a:chOff x="1133" y="1545"/>
              <a:chExt cx="2323" cy="2207"/>
            </a:xfrm>
            <a:solidFill>
              <a:schemeClr val="tx1">
                <a:lumMod val="65000"/>
                <a:lumOff val="35000"/>
              </a:schemeClr>
            </a:solidFill>
          </p:grpSpPr>
          <p:sp>
            <p:nvSpPr>
              <p:cNvPr id="30" name="chenying0907 5"/>
              <p:cNvSpPr>
                <a:spLocks noEditPoints="1"/>
              </p:cNvSpPr>
              <p:nvPr/>
            </p:nvSpPr>
            <p:spPr bwMode="auto">
              <a:xfrm>
                <a:off x="1133" y="2148"/>
                <a:ext cx="2148" cy="1604"/>
              </a:xfrm>
              <a:custGeom>
                <a:gdLst>
                  <a:gd fmla="*/ 221 w 552" name="T0"/>
                  <a:gd fmla="*/ 173 h 412" name="T1"/>
                  <a:gd fmla="*/ 122 w 552" name="T2"/>
                  <a:gd fmla="*/ 165 h 412" name="T3"/>
                  <a:gd fmla="*/ 61 w 552" name="T4"/>
                  <a:gd fmla="*/ 206 h 412" name="T5"/>
                  <a:gd fmla="*/ 20 w 552" name="T6"/>
                  <a:gd fmla="*/ 308 h 412" name="T7"/>
                  <a:gd fmla="*/ 3 w 552" name="T8"/>
                  <a:gd fmla="*/ 364 h 412" name="T9"/>
                  <a:gd fmla="*/ 31 w 552" name="T10"/>
                  <a:gd fmla="*/ 376 h 412" name="T11"/>
                  <a:gd fmla="*/ 60 w 552" name="T12"/>
                  <a:gd fmla="*/ 394 h 412" name="T13"/>
                  <a:gd fmla="*/ 95 w 552" name="T14"/>
                  <a:gd fmla="*/ 412 h 412" name="T15"/>
                  <a:gd fmla="*/ 215 w 552" name="T16"/>
                  <a:gd fmla="*/ 357 h 412" name="T17"/>
                  <a:gd fmla="*/ 231 w 552" name="T18"/>
                  <a:gd fmla="*/ 370 h 412" name="T19"/>
                  <a:gd fmla="*/ 251 w 552" name="T20"/>
                  <a:gd fmla="*/ 382 h 412" name="T21"/>
                  <a:gd fmla="*/ 401 w 552" name="T22"/>
                  <a:gd fmla="*/ 333 h 412" name="T23"/>
                  <a:gd fmla="*/ 417 w 552" name="T24"/>
                  <a:gd fmla="*/ 342 h 412" name="T25"/>
                  <a:gd fmla="*/ 549 w 552" name="T26"/>
                  <a:gd fmla="*/ 310 h 412" name="T27"/>
                  <a:gd fmla="*/ 444 w 552" name="T28"/>
                  <a:gd fmla="*/ 126 h 412" name="T29"/>
                  <a:gd fmla="*/ 408 w 552" name="T30"/>
                  <a:gd fmla="*/ 195 h 412" name="T31"/>
                  <a:gd fmla="*/ 348 w 552" name="T32"/>
                  <a:gd fmla="*/ 198 h 412" name="T33"/>
                  <a:gd fmla="*/ 267 w 552" name="T34"/>
                  <a:gd fmla="*/ 7 h 412" name="T35"/>
                  <a:gd fmla="*/ 192 w 552" name="T36"/>
                  <a:gd fmla="*/ 313 h 412" name="T37"/>
                  <a:gd fmla="*/ 270 w 552" name="T38"/>
                  <a:gd fmla="*/ 129 h 412" name="T39"/>
                  <a:gd fmla="*/ 210 w 552" name="T40"/>
                  <a:gd fmla="*/ 236 h 412" name="T41"/>
                  <a:gd fmla="*/ 269 w 552" name="T42"/>
                  <a:gd fmla="*/ 94 h 412" name="T43"/>
                  <a:gd fmla="*/ 240 w 552" name="T44"/>
                  <a:gd fmla="*/ 132 h 412" name="T45"/>
                  <a:gd fmla="*/ 188 w 552" name="T46"/>
                  <a:gd fmla="*/ 301 h 412" name="T47"/>
                  <a:gd fmla="*/ 191 w 552" name="T48"/>
                  <a:gd fmla="*/ 309 h 412" name="T49"/>
                  <a:gd fmla="*/ 21 w 552" name="T50"/>
                  <a:gd fmla="*/ 333 h 412" name="T51"/>
                  <a:gd fmla="*/ 9 w 552" name="T52"/>
                  <a:gd fmla="*/ 358 h 412" name="T53"/>
                  <a:gd fmla="*/ 59 w 552" name="T54"/>
                  <a:gd fmla="*/ 229 h 412" name="T55"/>
                  <a:gd fmla="*/ 93 w 552" name="T56"/>
                  <a:gd fmla="*/ 158 h 412" name="T57"/>
                  <a:gd fmla="*/ 94 w 552" name="T58"/>
                  <a:gd fmla="*/ 179 h 412" name="T59"/>
                  <a:gd fmla="*/ 36 w 552" name="T60"/>
                  <a:gd fmla="*/ 292 h 412" name="T61"/>
                  <a:gd fmla="*/ 24 w 552" name="T62"/>
                  <a:gd fmla="*/ 323 h 412" name="T63"/>
                  <a:gd fmla="*/ 33 w 552" name="T64"/>
                  <a:gd fmla="*/ 370 h 412" name="T65"/>
                  <a:gd fmla="*/ 51 w 552" name="T66"/>
                  <a:gd fmla="*/ 375 h 412" name="T67"/>
                  <a:gd fmla="*/ 62 w 552" name="T68"/>
                  <a:gd fmla="*/ 388 h 412" name="T69"/>
                  <a:gd fmla="*/ 78 w 552" name="T70"/>
                  <a:gd fmla="*/ 398 h 412" name="T71"/>
                  <a:gd fmla="*/ 81 w 552" name="T72"/>
                  <a:gd fmla="*/ 400 h 412" name="T73"/>
                  <a:gd fmla="*/ 102 w 552" name="T74"/>
                  <a:gd fmla="*/ 288 h 412" name="T75"/>
                  <a:gd fmla="*/ 100 w 552" name="T76"/>
                  <a:gd fmla="*/ 216 h 412" name="T77"/>
                  <a:gd fmla="*/ 193 w 552" name="T78"/>
                  <a:gd fmla="*/ 339 h 412" name="T79"/>
                  <a:gd fmla="*/ 200 w 552" name="T80"/>
                  <a:gd fmla="*/ 348 h 412" name="T81"/>
                  <a:gd fmla="*/ 203 w 552" name="T82"/>
                  <a:gd fmla="*/ 336 h 412" name="T83"/>
                  <a:gd fmla="*/ 269 w 552" name="T84"/>
                  <a:gd fmla="*/ 310 h 412" name="T85"/>
                  <a:gd fmla="*/ 239 w 552" name="T86"/>
                  <a:gd fmla="*/ 365 h 412" name="T87"/>
                  <a:gd fmla="*/ 257 w 552" name="T88"/>
                  <a:gd fmla="*/ 376 h 412" name="T89"/>
                  <a:gd fmla="*/ 398 w 552" name="T90"/>
                  <a:gd fmla="*/ 325 h 412" name="T91"/>
                  <a:gd fmla="*/ 438 w 552" name="T92"/>
                  <a:gd fmla="*/ 288 h 412" name="T93"/>
                  <a:gd fmla="*/ 439 w 552" name="T94"/>
                  <a:gd fmla="*/ 208 h 412" name="T95"/>
                  <a:gd fmla="*/ 383 w 552" name="T96"/>
                  <a:gd fmla="*/ 290 h 412" name="T97"/>
                  <a:gd fmla="*/ 420 w 552" name="T98"/>
                  <a:gd fmla="*/ 336 h 412" name="T99"/>
                  <a:gd fmla="*/ 423 w 552" name="T100"/>
                  <a:gd fmla="*/ 337 h 412" name="T101"/>
                  <a:gd fmla="*/ 445 w 552" name="T102"/>
                  <a:gd fmla="*/ 282 h 412" name="T103"/>
                  <a:gd fmla="*/ 446 w 552" name="T104"/>
                  <a:gd fmla="*/ 172 h 412" name="T105"/>
                  <a:gd fmla="*/ 438 w 552" name="T106"/>
                  <a:gd fmla="*/ 173 h 412" name="T107"/>
                  <a:gd fmla="*/ 404 w 552" name="T108"/>
                  <a:gd fmla="*/ 220 h 412" name="T109"/>
                  <a:gd fmla="*/ 381 w 552" name="T110"/>
                  <a:gd fmla="*/ 287 h 412" name="T111"/>
                  <a:gd fmla="*/ 385 w 552" name="T112"/>
                  <a:gd fmla="*/ 318 h 412" name="T113"/>
                  <a:gd fmla="*/ 276 w 552" name="T114"/>
                  <a:gd fmla="*/ 379 h 412" name="T115"/>
                  <a:gd fmla="*/ 269 w 552" name="T116"/>
                  <a:gd fmla="*/ 65 h 412"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412" w="552">
                    <a:moveTo>
                      <a:pt x="240" y="100"/>
                    </a:moveTo>
                    <a:cubicBezTo>
                      <a:pt x="239" y="101"/>
                      <a:pt x="239" y="102"/>
                      <a:pt x="240" y="102"/>
                    </a:cubicBezTo>
                    <a:cubicBezTo>
                      <a:pt x="240" y="103"/>
                      <a:pt x="241" y="103"/>
                      <a:pt x="242" y="102"/>
                    </a:cubicBezTo>
                    <a:cubicBezTo>
                      <a:pt x="236" y="124"/>
                      <a:pt x="230" y="146"/>
                      <a:pt x="224" y="168"/>
                    </a:cubicBezTo>
                    <a:cubicBezTo>
                      <a:pt x="223" y="169"/>
                      <a:pt x="222" y="170"/>
                      <a:pt x="221" y="171"/>
                    </a:cubicBezTo>
                    <a:cubicBezTo>
                      <a:pt x="220" y="171"/>
                      <a:pt x="220" y="172"/>
                      <a:pt x="221" y="173"/>
                    </a:cubicBezTo>
                    <a:cubicBezTo>
                      <a:pt x="221" y="173"/>
                      <a:pt x="222" y="173"/>
                      <a:pt x="222" y="173"/>
                    </a:cubicBezTo>
                    <a:cubicBezTo>
                      <a:pt x="212" y="208"/>
                      <a:pt x="202" y="243"/>
                      <a:pt x="191" y="275"/>
                    </a:cubicBezTo>
                    <a:cubicBezTo>
                      <a:pt x="191" y="275"/>
                      <a:pt x="190" y="275"/>
                      <a:pt x="190" y="275"/>
                    </a:cubicBezTo>
                    <a:cubicBezTo>
                      <a:pt x="189" y="276"/>
                      <a:pt x="189" y="277"/>
                      <a:pt x="190" y="278"/>
                    </a:cubicBezTo>
                    <a:cubicBezTo>
                      <a:pt x="188" y="283"/>
                      <a:pt x="186" y="289"/>
                      <a:pt x="184" y="294"/>
                    </a:cubicBezTo>
                    <a:cubicBezTo>
                      <a:pt x="163" y="251"/>
                      <a:pt x="142" y="208"/>
                      <a:pt x="122" y="165"/>
                    </a:cubicBezTo>
                    <a:cubicBezTo>
                      <a:pt x="112" y="145"/>
                      <a:pt x="102" y="124"/>
                      <a:pt x="99" y="102"/>
                    </a:cubicBezTo>
                    <a:cubicBezTo>
                      <a:pt x="99" y="100"/>
                      <a:pt x="97" y="99"/>
                      <a:pt x="95" y="99"/>
                    </a:cubicBezTo>
                    <a:cubicBezTo>
                      <a:pt x="94" y="99"/>
                      <a:pt x="92" y="101"/>
                      <a:pt x="93" y="102"/>
                    </a:cubicBezTo>
                    <a:cubicBezTo>
                      <a:pt x="93" y="103"/>
                      <a:pt x="93" y="103"/>
                      <a:pt x="93" y="104"/>
                    </a:cubicBezTo>
                    <a:cubicBezTo>
                      <a:pt x="92" y="104"/>
                      <a:pt x="91" y="105"/>
                      <a:pt x="91" y="105"/>
                    </a:cubicBezTo>
                    <a:cubicBezTo>
                      <a:pt x="82" y="139"/>
                      <a:pt x="72" y="173"/>
                      <a:pt x="61" y="206"/>
                    </a:cubicBezTo>
                    <a:cubicBezTo>
                      <a:pt x="60" y="207"/>
                      <a:pt x="58" y="208"/>
                      <a:pt x="57" y="209"/>
                    </a:cubicBezTo>
                    <a:cubicBezTo>
                      <a:pt x="56" y="210"/>
                      <a:pt x="56" y="211"/>
                      <a:pt x="57" y="211"/>
                    </a:cubicBezTo>
                    <a:cubicBezTo>
                      <a:pt x="57" y="212"/>
                      <a:pt x="58" y="212"/>
                      <a:pt x="59" y="211"/>
                    </a:cubicBezTo>
                    <a:cubicBezTo>
                      <a:pt x="49" y="241"/>
                      <a:pt x="38" y="271"/>
                      <a:pt x="26" y="300"/>
                    </a:cubicBezTo>
                    <a:cubicBezTo>
                      <a:pt x="24" y="302"/>
                      <a:pt x="22" y="304"/>
                      <a:pt x="20" y="306"/>
                    </a:cubicBezTo>
                    <a:cubicBezTo>
                      <a:pt x="20" y="306"/>
                      <a:pt x="19" y="307"/>
                      <a:pt x="20" y="308"/>
                    </a:cubicBezTo>
                    <a:cubicBezTo>
                      <a:pt x="21" y="309"/>
                      <a:pt x="22" y="309"/>
                      <a:pt x="22" y="308"/>
                    </a:cubicBezTo>
                    <a:cubicBezTo>
                      <a:pt x="23" y="308"/>
                      <a:pt x="23" y="307"/>
                      <a:pt x="24" y="307"/>
                    </a:cubicBezTo>
                    <a:cubicBezTo>
                      <a:pt x="17" y="323"/>
                      <a:pt x="10" y="340"/>
                      <a:pt x="3" y="356"/>
                    </a:cubicBezTo>
                    <a:cubicBezTo>
                      <a:pt x="2" y="356"/>
                      <a:pt x="1" y="357"/>
                      <a:pt x="1" y="358"/>
                    </a:cubicBezTo>
                    <a:cubicBezTo>
                      <a:pt x="0" y="359"/>
                      <a:pt x="0" y="360"/>
                      <a:pt x="1" y="361"/>
                    </a:cubicBezTo>
                    <a:cubicBezTo>
                      <a:pt x="1" y="363"/>
                      <a:pt x="2" y="364"/>
                      <a:pt x="3" y="364"/>
                    </a:cubicBezTo>
                    <a:cubicBezTo>
                      <a:pt x="4" y="365"/>
                      <a:pt x="6" y="365"/>
                      <a:pt x="7" y="364"/>
                    </a:cubicBezTo>
                    <a:cubicBezTo>
                      <a:pt x="14" y="367"/>
                      <a:pt x="21" y="371"/>
                      <a:pt x="28" y="374"/>
                    </a:cubicBezTo>
                    <a:cubicBezTo>
                      <a:pt x="27" y="375"/>
                      <a:pt x="27" y="375"/>
                      <a:pt x="26" y="375"/>
                    </a:cubicBezTo>
                    <a:cubicBezTo>
                      <a:pt x="26" y="376"/>
                      <a:pt x="26" y="377"/>
                      <a:pt x="26" y="378"/>
                    </a:cubicBezTo>
                    <a:cubicBezTo>
                      <a:pt x="27" y="378"/>
                      <a:pt x="28" y="378"/>
                      <a:pt x="28" y="378"/>
                    </a:cubicBezTo>
                    <a:cubicBezTo>
                      <a:pt x="29" y="377"/>
                      <a:pt x="30" y="376"/>
                      <a:pt x="31" y="376"/>
                    </a:cubicBezTo>
                    <a:cubicBezTo>
                      <a:pt x="38" y="380"/>
                      <a:pt x="45" y="385"/>
                      <a:pt x="52" y="389"/>
                    </a:cubicBezTo>
                    <a:cubicBezTo>
                      <a:pt x="54" y="390"/>
                      <a:pt x="55" y="391"/>
                      <a:pt x="57" y="392"/>
                    </a:cubicBezTo>
                    <a:cubicBezTo>
                      <a:pt x="57" y="393"/>
                      <a:pt x="56" y="393"/>
                      <a:pt x="56" y="393"/>
                    </a:cubicBezTo>
                    <a:cubicBezTo>
                      <a:pt x="55" y="394"/>
                      <a:pt x="55" y="395"/>
                      <a:pt x="55" y="396"/>
                    </a:cubicBezTo>
                    <a:cubicBezTo>
                      <a:pt x="56" y="396"/>
                      <a:pt x="57" y="396"/>
                      <a:pt x="58" y="396"/>
                    </a:cubicBezTo>
                    <a:cubicBezTo>
                      <a:pt x="58" y="395"/>
                      <a:pt x="59" y="395"/>
                      <a:pt x="60" y="394"/>
                    </a:cubicBezTo>
                    <a:cubicBezTo>
                      <a:pt x="64" y="397"/>
                      <a:pt x="69" y="400"/>
                      <a:pt x="73" y="402"/>
                    </a:cubicBezTo>
                    <a:cubicBezTo>
                      <a:pt x="73" y="403"/>
                      <a:pt x="73" y="403"/>
                      <a:pt x="73" y="404"/>
                    </a:cubicBezTo>
                    <a:cubicBezTo>
                      <a:pt x="74" y="405"/>
                      <a:pt x="75" y="405"/>
                      <a:pt x="76" y="404"/>
                    </a:cubicBezTo>
                    <a:cubicBezTo>
                      <a:pt x="76" y="404"/>
                      <a:pt x="76" y="404"/>
                      <a:pt x="76" y="404"/>
                    </a:cubicBezTo>
                    <a:cubicBezTo>
                      <a:pt x="81" y="407"/>
                      <a:pt x="86" y="409"/>
                      <a:pt x="92" y="412"/>
                    </a:cubicBezTo>
                    <a:cubicBezTo>
                      <a:pt x="93" y="412"/>
                      <a:pt x="94" y="412"/>
                      <a:pt x="95" y="412"/>
                    </a:cubicBezTo>
                    <a:cubicBezTo>
                      <a:pt x="120" y="402"/>
                      <a:pt x="140" y="390"/>
                      <a:pt x="158" y="379"/>
                    </a:cubicBezTo>
                    <a:cubicBezTo>
                      <a:pt x="174" y="369"/>
                      <a:pt x="189" y="360"/>
                      <a:pt x="206" y="355"/>
                    </a:cubicBezTo>
                    <a:cubicBezTo>
                      <a:pt x="206" y="355"/>
                      <a:pt x="206" y="355"/>
                      <a:pt x="206" y="355"/>
                    </a:cubicBezTo>
                    <a:cubicBezTo>
                      <a:pt x="207" y="357"/>
                      <a:pt x="209" y="358"/>
                      <a:pt x="210" y="357"/>
                    </a:cubicBezTo>
                    <a:cubicBezTo>
                      <a:pt x="211" y="357"/>
                      <a:pt x="211" y="356"/>
                      <a:pt x="212" y="355"/>
                    </a:cubicBezTo>
                    <a:cubicBezTo>
                      <a:pt x="213" y="356"/>
                      <a:pt x="214" y="357"/>
                      <a:pt x="215" y="357"/>
                    </a:cubicBezTo>
                    <a:cubicBezTo>
                      <a:pt x="215" y="358"/>
                      <a:pt x="214" y="359"/>
                      <a:pt x="213" y="359"/>
                    </a:cubicBezTo>
                    <a:cubicBezTo>
                      <a:pt x="213" y="360"/>
                      <a:pt x="213" y="361"/>
                      <a:pt x="213" y="362"/>
                    </a:cubicBezTo>
                    <a:cubicBezTo>
                      <a:pt x="214" y="362"/>
                      <a:pt x="215" y="362"/>
                      <a:pt x="215" y="362"/>
                    </a:cubicBezTo>
                    <a:cubicBezTo>
                      <a:pt x="216" y="361"/>
                      <a:pt x="217" y="360"/>
                      <a:pt x="218" y="359"/>
                    </a:cubicBezTo>
                    <a:cubicBezTo>
                      <a:pt x="222" y="362"/>
                      <a:pt x="227" y="365"/>
                      <a:pt x="231" y="368"/>
                    </a:cubicBezTo>
                    <a:cubicBezTo>
                      <a:pt x="231" y="368"/>
                      <a:pt x="231" y="369"/>
                      <a:pt x="231" y="370"/>
                    </a:cubicBezTo>
                    <a:cubicBezTo>
                      <a:pt x="232" y="370"/>
                      <a:pt x="233" y="370"/>
                      <a:pt x="233" y="370"/>
                    </a:cubicBezTo>
                    <a:cubicBezTo>
                      <a:pt x="233" y="370"/>
                      <a:pt x="234" y="370"/>
                      <a:pt x="234" y="370"/>
                    </a:cubicBezTo>
                    <a:cubicBezTo>
                      <a:pt x="239" y="373"/>
                      <a:pt x="244" y="376"/>
                      <a:pt x="250" y="379"/>
                    </a:cubicBezTo>
                    <a:cubicBezTo>
                      <a:pt x="249" y="379"/>
                      <a:pt x="249" y="380"/>
                      <a:pt x="249" y="380"/>
                    </a:cubicBezTo>
                    <a:cubicBezTo>
                      <a:pt x="248" y="380"/>
                      <a:pt x="248" y="381"/>
                      <a:pt x="249" y="382"/>
                    </a:cubicBezTo>
                    <a:cubicBezTo>
                      <a:pt x="250" y="383"/>
                      <a:pt x="251" y="383"/>
                      <a:pt x="251" y="382"/>
                    </a:cubicBezTo>
                    <a:cubicBezTo>
                      <a:pt x="252" y="382"/>
                      <a:pt x="252" y="381"/>
                      <a:pt x="253" y="381"/>
                    </a:cubicBezTo>
                    <a:cubicBezTo>
                      <a:pt x="257" y="383"/>
                      <a:pt x="262" y="386"/>
                      <a:pt x="268" y="388"/>
                    </a:cubicBezTo>
                    <a:cubicBezTo>
                      <a:pt x="268" y="388"/>
                      <a:pt x="269" y="388"/>
                      <a:pt x="270" y="388"/>
                    </a:cubicBezTo>
                    <a:cubicBezTo>
                      <a:pt x="298" y="377"/>
                      <a:pt x="319" y="364"/>
                      <a:pt x="339" y="352"/>
                    </a:cubicBezTo>
                    <a:cubicBezTo>
                      <a:pt x="356" y="342"/>
                      <a:pt x="371" y="333"/>
                      <a:pt x="388" y="327"/>
                    </a:cubicBezTo>
                    <a:cubicBezTo>
                      <a:pt x="392" y="329"/>
                      <a:pt x="396" y="331"/>
                      <a:pt x="401" y="333"/>
                    </a:cubicBezTo>
                    <a:cubicBezTo>
                      <a:pt x="400" y="334"/>
                      <a:pt x="399" y="334"/>
                      <a:pt x="399" y="335"/>
                    </a:cubicBezTo>
                    <a:cubicBezTo>
                      <a:pt x="398" y="335"/>
                      <a:pt x="398" y="336"/>
                      <a:pt x="399" y="337"/>
                    </a:cubicBezTo>
                    <a:cubicBezTo>
                      <a:pt x="399" y="338"/>
                      <a:pt x="400" y="338"/>
                      <a:pt x="401" y="337"/>
                    </a:cubicBezTo>
                    <a:cubicBezTo>
                      <a:pt x="402" y="337"/>
                      <a:pt x="403" y="336"/>
                      <a:pt x="404" y="335"/>
                    </a:cubicBezTo>
                    <a:cubicBezTo>
                      <a:pt x="408" y="337"/>
                      <a:pt x="412" y="339"/>
                      <a:pt x="417" y="341"/>
                    </a:cubicBezTo>
                    <a:cubicBezTo>
                      <a:pt x="417" y="342"/>
                      <a:pt x="417" y="342"/>
                      <a:pt x="417" y="342"/>
                    </a:cubicBezTo>
                    <a:cubicBezTo>
                      <a:pt x="418" y="343"/>
                      <a:pt x="418" y="342"/>
                      <a:pt x="419" y="342"/>
                    </a:cubicBezTo>
                    <a:cubicBezTo>
                      <a:pt x="425" y="345"/>
                      <a:pt x="431" y="347"/>
                      <a:pt x="438" y="349"/>
                    </a:cubicBezTo>
                    <a:cubicBezTo>
                      <a:pt x="439" y="349"/>
                      <a:pt x="439" y="349"/>
                      <a:pt x="439" y="349"/>
                    </a:cubicBezTo>
                    <a:cubicBezTo>
                      <a:pt x="463" y="342"/>
                      <a:pt x="482" y="333"/>
                      <a:pt x="499" y="326"/>
                    </a:cubicBezTo>
                    <a:cubicBezTo>
                      <a:pt x="514" y="319"/>
                      <a:pt x="529" y="312"/>
                      <a:pt x="544" y="309"/>
                    </a:cubicBezTo>
                    <a:cubicBezTo>
                      <a:pt x="545" y="310"/>
                      <a:pt x="547" y="311"/>
                      <a:pt x="549" y="310"/>
                    </a:cubicBezTo>
                    <a:cubicBezTo>
                      <a:pt x="550" y="309"/>
                      <a:pt x="550" y="308"/>
                      <a:pt x="550" y="307"/>
                    </a:cubicBezTo>
                    <a:cubicBezTo>
                      <a:pt x="551" y="306"/>
                      <a:pt x="552" y="305"/>
                      <a:pt x="552" y="304"/>
                    </a:cubicBezTo>
                    <a:cubicBezTo>
                      <a:pt x="551" y="302"/>
                      <a:pt x="550" y="301"/>
                      <a:pt x="548" y="301"/>
                    </a:cubicBezTo>
                    <a:cubicBezTo>
                      <a:pt x="548" y="301"/>
                      <a:pt x="547" y="301"/>
                      <a:pt x="547" y="302"/>
                    </a:cubicBezTo>
                    <a:cubicBezTo>
                      <a:pt x="520" y="258"/>
                      <a:pt x="492" y="214"/>
                      <a:pt x="465" y="171"/>
                    </a:cubicBezTo>
                    <a:cubicBezTo>
                      <a:pt x="456" y="156"/>
                      <a:pt x="447" y="142"/>
                      <a:pt x="444" y="126"/>
                    </a:cubicBezTo>
                    <a:cubicBezTo>
                      <a:pt x="443" y="124"/>
                      <a:pt x="442" y="123"/>
                      <a:pt x="440" y="123"/>
                    </a:cubicBezTo>
                    <a:cubicBezTo>
                      <a:pt x="438" y="124"/>
                      <a:pt x="437" y="125"/>
                      <a:pt x="437" y="127"/>
                    </a:cubicBezTo>
                    <a:cubicBezTo>
                      <a:pt x="437" y="127"/>
                      <a:pt x="436" y="128"/>
                      <a:pt x="436" y="128"/>
                    </a:cubicBezTo>
                    <a:cubicBezTo>
                      <a:pt x="431" y="143"/>
                      <a:pt x="421" y="167"/>
                      <a:pt x="409" y="193"/>
                    </a:cubicBezTo>
                    <a:cubicBezTo>
                      <a:pt x="409" y="193"/>
                      <a:pt x="409" y="193"/>
                      <a:pt x="409" y="193"/>
                    </a:cubicBezTo>
                    <a:cubicBezTo>
                      <a:pt x="408" y="194"/>
                      <a:pt x="408" y="194"/>
                      <a:pt x="408" y="195"/>
                    </a:cubicBezTo>
                    <a:cubicBezTo>
                      <a:pt x="404" y="205"/>
                      <a:pt x="400" y="215"/>
                      <a:pt x="395" y="224"/>
                    </a:cubicBezTo>
                    <a:cubicBezTo>
                      <a:pt x="394" y="225"/>
                      <a:pt x="394" y="225"/>
                      <a:pt x="393" y="225"/>
                    </a:cubicBezTo>
                    <a:cubicBezTo>
                      <a:pt x="393" y="226"/>
                      <a:pt x="392" y="227"/>
                      <a:pt x="393" y="227"/>
                    </a:cubicBezTo>
                    <a:cubicBezTo>
                      <a:pt x="393" y="228"/>
                      <a:pt x="393" y="228"/>
                      <a:pt x="393" y="228"/>
                    </a:cubicBezTo>
                    <a:cubicBezTo>
                      <a:pt x="387" y="242"/>
                      <a:pt x="380" y="256"/>
                      <a:pt x="374" y="269"/>
                    </a:cubicBezTo>
                    <a:cubicBezTo>
                      <a:pt x="366" y="247"/>
                      <a:pt x="357" y="223"/>
                      <a:pt x="348" y="198"/>
                    </a:cubicBezTo>
                    <a:cubicBezTo>
                      <a:pt x="332" y="153"/>
                      <a:pt x="316" y="107"/>
                      <a:pt x="299" y="73"/>
                    </a:cubicBezTo>
                    <a:cubicBezTo>
                      <a:pt x="288" y="50"/>
                      <a:pt x="278" y="28"/>
                      <a:pt x="274" y="3"/>
                    </a:cubicBezTo>
                    <a:cubicBezTo>
                      <a:pt x="274" y="1"/>
                      <a:pt x="272" y="0"/>
                      <a:pt x="271" y="0"/>
                    </a:cubicBezTo>
                    <a:cubicBezTo>
                      <a:pt x="269" y="1"/>
                      <a:pt x="268" y="2"/>
                      <a:pt x="268" y="4"/>
                    </a:cubicBezTo>
                    <a:cubicBezTo>
                      <a:pt x="268" y="4"/>
                      <a:pt x="268" y="5"/>
                      <a:pt x="268" y="5"/>
                    </a:cubicBezTo>
                    <a:cubicBezTo>
                      <a:pt x="268" y="6"/>
                      <a:pt x="267" y="6"/>
                      <a:pt x="267" y="7"/>
                    </a:cubicBezTo>
                    <a:cubicBezTo>
                      <a:pt x="259" y="34"/>
                      <a:pt x="252" y="64"/>
                      <a:pt x="243" y="95"/>
                    </a:cubicBezTo>
                    <a:cubicBezTo>
                      <a:pt x="242" y="97"/>
                      <a:pt x="241" y="98"/>
                      <a:pt x="240" y="100"/>
                    </a:cubicBezTo>
                    <a:close/>
                    <a:moveTo>
                      <a:pt x="269" y="250"/>
                    </a:moveTo>
                    <a:cubicBezTo>
                      <a:pt x="269" y="277"/>
                      <a:pt x="269" y="277"/>
                      <a:pt x="269" y="277"/>
                    </a:cubicBezTo>
                    <a:cubicBezTo>
                      <a:pt x="247" y="295"/>
                      <a:pt x="224" y="314"/>
                      <a:pt x="202" y="333"/>
                    </a:cubicBezTo>
                    <a:cubicBezTo>
                      <a:pt x="199" y="326"/>
                      <a:pt x="196" y="319"/>
                      <a:pt x="192" y="313"/>
                    </a:cubicBezTo>
                    <a:cubicBezTo>
                      <a:pt x="216" y="290"/>
                      <a:pt x="242" y="269"/>
                      <a:pt x="269" y="250"/>
                    </a:cubicBezTo>
                    <a:close/>
                    <a:moveTo>
                      <a:pt x="270" y="155"/>
                    </a:moveTo>
                    <a:cubicBezTo>
                      <a:pt x="269" y="155"/>
                      <a:pt x="269" y="155"/>
                      <a:pt x="269" y="155"/>
                    </a:cubicBezTo>
                    <a:cubicBezTo>
                      <a:pt x="254" y="169"/>
                      <a:pt x="238" y="182"/>
                      <a:pt x="223" y="195"/>
                    </a:cubicBezTo>
                    <a:cubicBezTo>
                      <a:pt x="225" y="185"/>
                      <a:pt x="228" y="176"/>
                      <a:pt x="231" y="166"/>
                    </a:cubicBezTo>
                    <a:cubicBezTo>
                      <a:pt x="244" y="155"/>
                      <a:pt x="257" y="142"/>
                      <a:pt x="270" y="129"/>
                    </a:cubicBezTo>
                    <a:cubicBezTo>
                      <a:pt x="270" y="138"/>
                      <a:pt x="270" y="147"/>
                      <a:pt x="270" y="155"/>
                    </a:cubicBezTo>
                    <a:close/>
                    <a:moveTo>
                      <a:pt x="221" y="200"/>
                    </a:moveTo>
                    <a:cubicBezTo>
                      <a:pt x="238" y="186"/>
                      <a:pt x="254" y="173"/>
                      <a:pt x="270" y="158"/>
                    </a:cubicBezTo>
                    <a:cubicBezTo>
                      <a:pt x="270" y="160"/>
                      <a:pt x="270" y="162"/>
                      <a:pt x="270" y="164"/>
                    </a:cubicBezTo>
                    <a:cubicBezTo>
                      <a:pt x="270" y="170"/>
                      <a:pt x="270" y="176"/>
                      <a:pt x="270" y="182"/>
                    </a:cubicBezTo>
                    <a:cubicBezTo>
                      <a:pt x="250" y="200"/>
                      <a:pt x="230" y="218"/>
                      <a:pt x="210" y="236"/>
                    </a:cubicBezTo>
                    <a:cubicBezTo>
                      <a:pt x="214" y="224"/>
                      <a:pt x="217" y="212"/>
                      <a:pt x="221" y="200"/>
                    </a:cubicBezTo>
                    <a:close/>
                    <a:moveTo>
                      <a:pt x="269" y="94"/>
                    </a:moveTo>
                    <a:cubicBezTo>
                      <a:pt x="261" y="105"/>
                      <a:pt x="251" y="116"/>
                      <a:pt x="242" y="126"/>
                    </a:cubicBezTo>
                    <a:cubicBezTo>
                      <a:pt x="245" y="114"/>
                      <a:pt x="248" y="103"/>
                      <a:pt x="251" y="91"/>
                    </a:cubicBezTo>
                    <a:cubicBezTo>
                      <a:pt x="257" y="84"/>
                      <a:pt x="263" y="77"/>
                      <a:pt x="269" y="69"/>
                    </a:cubicBezTo>
                    <a:cubicBezTo>
                      <a:pt x="269" y="78"/>
                      <a:pt x="269" y="86"/>
                      <a:pt x="269" y="94"/>
                    </a:cubicBezTo>
                    <a:close/>
                    <a:moveTo>
                      <a:pt x="240" y="132"/>
                    </a:moveTo>
                    <a:cubicBezTo>
                      <a:pt x="250" y="122"/>
                      <a:pt x="260" y="111"/>
                      <a:pt x="269" y="99"/>
                    </a:cubicBezTo>
                    <a:cubicBezTo>
                      <a:pt x="269" y="108"/>
                      <a:pt x="270" y="117"/>
                      <a:pt x="270" y="126"/>
                    </a:cubicBezTo>
                    <a:cubicBezTo>
                      <a:pt x="269" y="126"/>
                      <a:pt x="269" y="126"/>
                      <a:pt x="269" y="126"/>
                    </a:cubicBezTo>
                    <a:cubicBezTo>
                      <a:pt x="257" y="138"/>
                      <a:pt x="245" y="150"/>
                      <a:pt x="232" y="161"/>
                    </a:cubicBezTo>
                    <a:cubicBezTo>
                      <a:pt x="235" y="151"/>
                      <a:pt x="237" y="142"/>
                      <a:pt x="240" y="132"/>
                    </a:cubicBezTo>
                    <a:close/>
                    <a:moveTo>
                      <a:pt x="208" y="242"/>
                    </a:moveTo>
                    <a:cubicBezTo>
                      <a:pt x="229" y="223"/>
                      <a:pt x="249" y="205"/>
                      <a:pt x="270" y="186"/>
                    </a:cubicBezTo>
                    <a:cubicBezTo>
                      <a:pt x="270" y="197"/>
                      <a:pt x="270" y="207"/>
                      <a:pt x="269" y="216"/>
                    </a:cubicBezTo>
                    <a:cubicBezTo>
                      <a:pt x="247" y="234"/>
                      <a:pt x="223" y="252"/>
                      <a:pt x="199" y="269"/>
                    </a:cubicBezTo>
                    <a:cubicBezTo>
                      <a:pt x="202" y="260"/>
                      <a:pt x="205" y="251"/>
                      <a:pt x="208" y="242"/>
                    </a:cubicBezTo>
                    <a:close/>
                    <a:moveTo>
                      <a:pt x="188" y="301"/>
                    </a:moveTo>
                    <a:cubicBezTo>
                      <a:pt x="191" y="292"/>
                      <a:pt x="195" y="283"/>
                      <a:pt x="198" y="274"/>
                    </a:cubicBezTo>
                    <a:cubicBezTo>
                      <a:pt x="222" y="257"/>
                      <a:pt x="246" y="239"/>
                      <a:pt x="269" y="220"/>
                    </a:cubicBezTo>
                    <a:cubicBezTo>
                      <a:pt x="269" y="223"/>
                      <a:pt x="269" y="226"/>
                      <a:pt x="269" y="228"/>
                    </a:cubicBezTo>
                    <a:cubicBezTo>
                      <a:pt x="269" y="228"/>
                      <a:pt x="269" y="247"/>
                      <a:pt x="269" y="247"/>
                    </a:cubicBezTo>
                    <a:cubicBezTo>
                      <a:pt x="242" y="265"/>
                      <a:pt x="216" y="286"/>
                      <a:pt x="192" y="308"/>
                    </a:cubicBezTo>
                    <a:cubicBezTo>
                      <a:pt x="192" y="308"/>
                      <a:pt x="191" y="308"/>
                      <a:pt x="191" y="309"/>
                    </a:cubicBezTo>
                    <a:cubicBezTo>
                      <a:pt x="190" y="307"/>
                      <a:pt x="188" y="304"/>
                      <a:pt x="187" y="302"/>
                    </a:cubicBezTo>
                    <a:cubicBezTo>
                      <a:pt x="188" y="302"/>
                      <a:pt x="188" y="301"/>
                      <a:pt x="188" y="301"/>
                    </a:cubicBezTo>
                    <a:close/>
                    <a:moveTo>
                      <a:pt x="9" y="358"/>
                    </a:moveTo>
                    <a:cubicBezTo>
                      <a:pt x="12" y="350"/>
                      <a:pt x="16" y="343"/>
                      <a:pt x="19" y="335"/>
                    </a:cubicBezTo>
                    <a:cubicBezTo>
                      <a:pt x="20" y="335"/>
                      <a:pt x="20" y="335"/>
                      <a:pt x="20" y="334"/>
                    </a:cubicBezTo>
                    <a:cubicBezTo>
                      <a:pt x="21" y="334"/>
                      <a:pt x="21" y="333"/>
                      <a:pt x="21" y="333"/>
                    </a:cubicBezTo>
                    <a:cubicBezTo>
                      <a:pt x="21" y="331"/>
                      <a:pt x="21" y="331"/>
                      <a:pt x="21" y="331"/>
                    </a:cubicBezTo>
                    <a:cubicBezTo>
                      <a:pt x="21" y="331"/>
                      <a:pt x="21" y="330"/>
                      <a:pt x="21" y="330"/>
                    </a:cubicBezTo>
                    <a:cubicBezTo>
                      <a:pt x="43" y="308"/>
                      <a:pt x="68" y="288"/>
                      <a:pt x="94" y="271"/>
                    </a:cubicBezTo>
                    <a:cubicBezTo>
                      <a:pt x="94" y="294"/>
                      <a:pt x="94" y="294"/>
                      <a:pt x="94" y="294"/>
                    </a:cubicBezTo>
                    <a:cubicBezTo>
                      <a:pt x="66" y="314"/>
                      <a:pt x="39" y="336"/>
                      <a:pt x="15" y="361"/>
                    </a:cubicBezTo>
                    <a:cubicBezTo>
                      <a:pt x="13" y="360"/>
                      <a:pt x="11" y="359"/>
                      <a:pt x="9" y="358"/>
                    </a:cubicBezTo>
                    <a:close/>
                    <a:moveTo>
                      <a:pt x="94" y="203"/>
                    </a:moveTo>
                    <a:cubicBezTo>
                      <a:pt x="83" y="210"/>
                      <a:pt x="72" y="217"/>
                      <a:pt x="61" y="224"/>
                    </a:cubicBezTo>
                    <a:cubicBezTo>
                      <a:pt x="63" y="218"/>
                      <a:pt x="66" y="211"/>
                      <a:pt x="68" y="204"/>
                    </a:cubicBezTo>
                    <a:cubicBezTo>
                      <a:pt x="77" y="197"/>
                      <a:pt x="85" y="190"/>
                      <a:pt x="94" y="183"/>
                    </a:cubicBezTo>
                    <a:cubicBezTo>
                      <a:pt x="94" y="190"/>
                      <a:pt x="94" y="197"/>
                      <a:pt x="94" y="203"/>
                    </a:cubicBezTo>
                    <a:close/>
                    <a:moveTo>
                      <a:pt x="59" y="229"/>
                    </a:moveTo>
                    <a:cubicBezTo>
                      <a:pt x="71" y="222"/>
                      <a:pt x="83" y="214"/>
                      <a:pt x="94" y="207"/>
                    </a:cubicBezTo>
                    <a:cubicBezTo>
                      <a:pt x="94" y="210"/>
                      <a:pt x="94" y="213"/>
                      <a:pt x="94" y="216"/>
                    </a:cubicBezTo>
                    <a:cubicBezTo>
                      <a:pt x="94" y="218"/>
                      <a:pt x="94" y="219"/>
                      <a:pt x="94" y="221"/>
                    </a:cubicBezTo>
                    <a:cubicBezTo>
                      <a:pt x="80" y="231"/>
                      <a:pt x="65" y="242"/>
                      <a:pt x="51" y="252"/>
                    </a:cubicBezTo>
                    <a:cubicBezTo>
                      <a:pt x="54" y="245"/>
                      <a:pt x="57" y="237"/>
                      <a:pt x="59" y="229"/>
                    </a:cubicBezTo>
                    <a:close/>
                    <a:moveTo>
                      <a:pt x="93" y="158"/>
                    </a:moveTo>
                    <a:cubicBezTo>
                      <a:pt x="88" y="163"/>
                      <a:pt x="83" y="168"/>
                      <a:pt x="78" y="173"/>
                    </a:cubicBezTo>
                    <a:cubicBezTo>
                      <a:pt x="83" y="157"/>
                      <a:pt x="88" y="141"/>
                      <a:pt x="92" y="126"/>
                    </a:cubicBezTo>
                    <a:cubicBezTo>
                      <a:pt x="92" y="136"/>
                      <a:pt x="93" y="147"/>
                      <a:pt x="93" y="158"/>
                    </a:cubicBezTo>
                    <a:close/>
                    <a:moveTo>
                      <a:pt x="76" y="179"/>
                    </a:moveTo>
                    <a:cubicBezTo>
                      <a:pt x="82" y="173"/>
                      <a:pt x="88" y="168"/>
                      <a:pt x="93" y="162"/>
                    </a:cubicBezTo>
                    <a:cubicBezTo>
                      <a:pt x="94" y="168"/>
                      <a:pt x="94" y="174"/>
                      <a:pt x="94" y="179"/>
                    </a:cubicBezTo>
                    <a:cubicBezTo>
                      <a:pt x="86" y="186"/>
                      <a:pt x="78" y="192"/>
                      <a:pt x="70" y="199"/>
                    </a:cubicBezTo>
                    <a:cubicBezTo>
                      <a:pt x="72" y="192"/>
                      <a:pt x="74" y="186"/>
                      <a:pt x="76" y="179"/>
                    </a:cubicBezTo>
                    <a:close/>
                    <a:moveTo>
                      <a:pt x="49" y="258"/>
                    </a:moveTo>
                    <a:cubicBezTo>
                      <a:pt x="64" y="247"/>
                      <a:pt x="79" y="236"/>
                      <a:pt x="94" y="225"/>
                    </a:cubicBezTo>
                    <a:cubicBezTo>
                      <a:pt x="94" y="232"/>
                      <a:pt x="94" y="239"/>
                      <a:pt x="94" y="246"/>
                    </a:cubicBezTo>
                    <a:cubicBezTo>
                      <a:pt x="74" y="261"/>
                      <a:pt x="55" y="276"/>
                      <a:pt x="36" y="292"/>
                    </a:cubicBezTo>
                    <a:cubicBezTo>
                      <a:pt x="41" y="280"/>
                      <a:pt x="45" y="269"/>
                      <a:pt x="49" y="258"/>
                    </a:cubicBezTo>
                    <a:close/>
                    <a:moveTo>
                      <a:pt x="94" y="250"/>
                    </a:moveTo>
                    <a:cubicBezTo>
                      <a:pt x="94" y="255"/>
                      <a:pt x="94" y="260"/>
                      <a:pt x="94" y="265"/>
                    </a:cubicBezTo>
                    <a:cubicBezTo>
                      <a:pt x="94" y="265"/>
                      <a:pt x="94" y="268"/>
                      <a:pt x="94" y="268"/>
                    </a:cubicBezTo>
                    <a:cubicBezTo>
                      <a:pt x="93" y="268"/>
                      <a:pt x="93" y="268"/>
                      <a:pt x="93" y="268"/>
                    </a:cubicBezTo>
                    <a:cubicBezTo>
                      <a:pt x="68" y="284"/>
                      <a:pt x="45" y="302"/>
                      <a:pt x="24" y="323"/>
                    </a:cubicBezTo>
                    <a:cubicBezTo>
                      <a:pt x="27" y="314"/>
                      <a:pt x="31" y="306"/>
                      <a:pt x="34" y="298"/>
                    </a:cubicBezTo>
                    <a:cubicBezTo>
                      <a:pt x="53" y="281"/>
                      <a:pt x="73" y="265"/>
                      <a:pt x="94" y="250"/>
                    </a:cubicBezTo>
                    <a:close/>
                    <a:moveTo>
                      <a:pt x="18" y="362"/>
                    </a:moveTo>
                    <a:cubicBezTo>
                      <a:pt x="42" y="339"/>
                      <a:pt x="67" y="317"/>
                      <a:pt x="94" y="298"/>
                    </a:cubicBezTo>
                    <a:cubicBezTo>
                      <a:pt x="94" y="318"/>
                      <a:pt x="94" y="318"/>
                      <a:pt x="94" y="318"/>
                    </a:cubicBezTo>
                    <a:cubicBezTo>
                      <a:pt x="73" y="335"/>
                      <a:pt x="53" y="352"/>
                      <a:pt x="33" y="370"/>
                    </a:cubicBezTo>
                    <a:cubicBezTo>
                      <a:pt x="28" y="367"/>
                      <a:pt x="23" y="365"/>
                      <a:pt x="18" y="362"/>
                    </a:cubicBezTo>
                    <a:close/>
                    <a:moveTo>
                      <a:pt x="55" y="384"/>
                    </a:moveTo>
                    <a:cubicBezTo>
                      <a:pt x="49" y="380"/>
                      <a:pt x="43" y="376"/>
                      <a:pt x="36" y="371"/>
                    </a:cubicBezTo>
                    <a:cubicBezTo>
                      <a:pt x="55" y="354"/>
                      <a:pt x="74" y="338"/>
                      <a:pt x="94" y="322"/>
                    </a:cubicBezTo>
                    <a:cubicBezTo>
                      <a:pt x="94" y="345"/>
                      <a:pt x="94" y="345"/>
                      <a:pt x="94" y="345"/>
                    </a:cubicBezTo>
                    <a:cubicBezTo>
                      <a:pt x="79" y="355"/>
                      <a:pt x="65" y="365"/>
                      <a:pt x="51" y="375"/>
                    </a:cubicBezTo>
                    <a:cubicBezTo>
                      <a:pt x="50" y="376"/>
                      <a:pt x="50" y="377"/>
                      <a:pt x="50" y="377"/>
                    </a:cubicBezTo>
                    <a:cubicBezTo>
                      <a:pt x="51" y="378"/>
                      <a:pt x="52" y="378"/>
                      <a:pt x="53" y="378"/>
                    </a:cubicBezTo>
                    <a:cubicBezTo>
                      <a:pt x="66" y="368"/>
                      <a:pt x="80" y="358"/>
                      <a:pt x="94" y="349"/>
                    </a:cubicBezTo>
                    <a:cubicBezTo>
                      <a:pt x="94" y="364"/>
                      <a:pt x="94" y="364"/>
                      <a:pt x="94" y="364"/>
                    </a:cubicBezTo>
                    <a:cubicBezTo>
                      <a:pt x="93" y="364"/>
                      <a:pt x="93" y="364"/>
                      <a:pt x="92" y="364"/>
                    </a:cubicBezTo>
                    <a:cubicBezTo>
                      <a:pt x="82" y="372"/>
                      <a:pt x="72" y="380"/>
                      <a:pt x="62" y="388"/>
                    </a:cubicBezTo>
                    <a:cubicBezTo>
                      <a:pt x="60" y="387"/>
                      <a:pt x="58" y="385"/>
                      <a:pt x="55" y="384"/>
                    </a:cubicBezTo>
                    <a:close/>
                    <a:moveTo>
                      <a:pt x="81" y="400"/>
                    </a:moveTo>
                    <a:cubicBezTo>
                      <a:pt x="85" y="396"/>
                      <a:pt x="89" y="393"/>
                      <a:pt x="92" y="389"/>
                    </a:cubicBezTo>
                    <a:cubicBezTo>
                      <a:pt x="92" y="388"/>
                      <a:pt x="92" y="387"/>
                      <a:pt x="92" y="387"/>
                    </a:cubicBezTo>
                    <a:cubicBezTo>
                      <a:pt x="91" y="386"/>
                      <a:pt x="90" y="386"/>
                      <a:pt x="89" y="387"/>
                    </a:cubicBezTo>
                    <a:cubicBezTo>
                      <a:pt x="86" y="391"/>
                      <a:pt x="82" y="395"/>
                      <a:pt x="78" y="398"/>
                    </a:cubicBezTo>
                    <a:cubicBezTo>
                      <a:pt x="74" y="395"/>
                      <a:pt x="69" y="393"/>
                      <a:pt x="65" y="390"/>
                    </a:cubicBezTo>
                    <a:cubicBezTo>
                      <a:pt x="75" y="382"/>
                      <a:pt x="84" y="375"/>
                      <a:pt x="94" y="367"/>
                    </a:cubicBezTo>
                    <a:cubicBezTo>
                      <a:pt x="94" y="404"/>
                      <a:pt x="94" y="404"/>
                      <a:pt x="94" y="404"/>
                    </a:cubicBezTo>
                    <a:cubicBezTo>
                      <a:pt x="94" y="404"/>
                      <a:pt x="94" y="405"/>
                      <a:pt x="94" y="405"/>
                    </a:cubicBezTo>
                    <a:cubicBezTo>
                      <a:pt x="94" y="405"/>
                      <a:pt x="94" y="405"/>
                      <a:pt x="94" y="406"/>
                    </a:cubicBezTo>
                    <a:cubicBezTo>
                      <a:pt x="89" y="404"/>
                      <a:pt x="85" y="402"/>
                      <a:pt x="81" y="400"/>
                    </a:cubicBezTo>
                    <a:close/>
                    <a:moveTo>
                      <a:pt x="155" y="373"/>
                    </a:moveTo>
                    <a:cubicBezTo>
                      <a:pt x="139" y="383"/>
                      <a:pt x="121" y="394"/>
                      <a:pt x="100" y="403"/>
                    </a:cubicBezTo>
                    <a:cubicBezTo>
                      <a:pt x="100" y="293"/>
                      <a:pt x="100" y="293"/>
                      <a:pt x="100" y="293"/>
                    </a:cubicBezTo>
                    <a:cubicBezTo>
                      <a:pt x="101" y="292"/>
                      <a:pt x="102" y="291"/>
                      <a:pt x="104" y="290"/>
                    </a:cubicBezTo>
                    <a:cubicBezTo>
                      <a:pt x="105" y="290"/>
                      <a:pt x="105" y="289"/>
                      <a:pt x="104" y="288"/>
                    </a:cubicBezTo>
                    <a:cubicBezTo>
                      <a:pt x="104" y="287"/>
                      <a:pt x="103" y="287"/>
                      <a:pt x="102" y="288"/>
                    </a:cubicBezTo>
                    <a:cubicBezTo>
                      <a:pt x="101" y="288"/>
                      <a:pt x="101" y="289"/>
                      <a:pt x="100" y="289"/>
                    </a:cubicBezTo>
                    <a:cubicBezTo>
                      <a:pt x="100" y="265"/>
                      <a:pt x="100" y="265"/>
                      <a:pt x="100" y="265"/>
                    </a:cubicBezTo>
                    <a:cubicBezTo>
                      <a:pt x="100" y="258"/>
                      <a:pt x="100" y="252"/>
                      <a:pt x="100" y="245"/>
                    </a:cubicBezTo>
                    <a:cubicBezTo>
                      <a:pt x="100" y="244"/>
                      <a:pt x="100" y="244"/>
                      <a:pt x="100" y="244"/>
                    </a:cubicBezTo>
                    <a:cubicBezTo>
                      <a:pt x="100" y="236"/>
                      <a:pt x="100" y="227"/>
                      <a:pt x="100" y="219"/>
                    </a:cubicBezTo>
                    <a:cubicBezTo>
                      <a:pt x="100" y="218"/>
                      <a:pt x="100" y="217"/>
                      <a:pt x="100" y="216"/>
                    </a:cubicBezTo>
                    <a:cubicBezTo>
                      <a:pt x="100" y="186"/>
                      <a:pt x="100" y="156"/>
                      <a:pt x="98" y="126"/>
                    </a:cubicBezTo>
                    <a:cubicBezTo>
                      <a:pt x="103" y="140"/>
                      <a:pt x="109" y="154"/>
                      <a:pt x="116" y="168"/>
                    </a:cubicBezTo>
                    <a:cubicBezTo>
                      <a:pt x="143" y="224"/>
                      <a:pt x="170" y="280"/>
                      <a:pt x="197" y="337"/>
                    </a:cubicBezTo>
                    <a:cubicBezTo>
                      <a:pt x="197" y="336"/>
                      <a:pt x="196" y="336"/>
                      <a:pt x="195" y="336"/>
                    </a:cubicBezTo>
                    <a:cubicBezTo>
                      <a:pt x="194" y="336"/>
                      <a:pt x="194" y="336"/>
                      <a:pt x="193" y="337"/>
                    </a:cubicBezTo>
                    <a:cubicBezTo>
                      <a:pt x="193" y="337"/>
                      <a:pt x="193" y="338"/>
                      <a:pt x="193" y="339"/>
                    </a:cubicBezTo>
                    <a:cubicBezTo>
                      <a:pt x="193" y="339"/>
                      <a:pt x="193" y="340"/>
                      <a:pt x="194" y="340"/>
                    </a:cubicBezTo>
                    <a:cubicBezTo>
                      <a:pt x="195" y="341"/>
                      <a:pt x="195" y="341"/>
                      <a:pt x="195" y="341"/>
                    </a:cubicBezTo>
                    <a:cubicBezTo>
                      <a:pt x="197" y="341"/>
                      <a:pt x="198" y="340"/>
                      <a:pt x="199" y="340"/>
                    </a:cubicBezTo>
                    <a:cubicBezTo>
                      <a:pt x="199" y="341"/>
                      <a:pt x="200" y="342"/>
                      <a:pt x="200" y="343"/>
                    </a:cubicBezTo>
                    <a:cubicBezTo>
                      <a:pt x="199" y="343"/>
                      <a:pt x="199" y="343"/>
                      <a:pt x="199" y="344"/>
                    </a:cubicBezTo>
                    <a:cubicBezTo>
                      <a:pt x="198" y="345"/>
                      <a:pt x="198" y="347"/>
                      <a:pt x="200" y="348"/>
                    </a:cubicBezTo>
                    <a:cubicBezTo>
                      <a:pt x="201" y="349"/>
                      <a:pt x="201" y="349"/>
                      <a:pt x="202" y="350"/>
                    </a:cubicBezTo>
                    <a:cubicBezTo>
                      <a:pt x="186" y="355"/>
                      <a:pt x="171" y="364"/>
                      <a:pt x="155" y="373"/>
                    </a:cubicBezTo>
                    <a:close/>
                    <a:moveTo>
                      <a:pt x="213" y="349"/>
                    </a:moveTo>
                    <a:cubicBezTo>
                      <a:pt x="213" y="348"/>
                      <a:pt x="212" y="347"/>
                      <a:pt x="210" y="347"/>
                    </a:cubicBezTo>
                    <a:cubicBezTo>
                      <a:pt x="210" y="347"/>
                      <a:pt x="209" y="347"/>
                      <a:pt x="209" y="346"/>
                    </a:cubicBezTo>
                    <a:cubicBezTo>
                      <a:pt x="207" y="343"/>
                      <a:pt x="205" y="339"/>
                      <a:pt x="203" y="336"/>
                    </a:cubicBezTo>
                    <a:cubicBezTo>
                      <a:pt x="225" y="317"/>
                      <a:pt x="247" y="299"/>
                      <a:pt x="269" y="281"/>
                    </a:cubicBezTo>
                    <a:cubicBezTo>
                      <a:pt x="269" y="306"/>
                      <a:pt x="269" y="306"/>
                      <a:pt x="269" y="306"/>
                    </a:cubicBezTo>
                    <a:cubicBezTo>
                      <a:pt x="269" y="306"/>
                      <a:pt x="268" y="306"/>
                      <a:pt x="268" y="307"/>
                    </a:cubicBezTo>
                    <a:cubicBezTo>
                      <a:pt x="251" y="322"/>
                      <a:pt x="235" y="337"/>
                      <a:pt x="220" y="353"/>
                    </a:cubicBezTo>
                    <a:cubicBezTo>
                      <a:pt x="218" y="352"/>
                      <a:pt x="216" y="350"/>
                      <a:pt x="213" y="349"/>
                    </a:cubicBezTo>
                    <a:close/>
                    <a:moveTo>
                      <a:pt x="269" y="310"/>
                    </a:moveTo>
                    <a:cubicBezTo>
                      <a:pt x="269" y="336"/>
                      <a:pt x="269" y="336"/>
                      <a:pt x="269" y="336"/>
                    </a:cubicBezTo>
                    <a:cubicBezTo>
                      <a:pt x="269" y="336"/>
                      <a:pt x="268" y="336"/>
                      <a:pt x="268" y="336"/>
                    </a:cubicBezTo>
                    <a:cubicBezTo>
                      <a:pt x="257" y="345"/>
                      <a:pt x="247" y="354"/>
                      <a:pt x="236" y="364"/>
                    </a:cubicBezTo>
                    <a:cubicBezTo>
                      <a:pt x="232" y="361"/>
                      <a:pt x="227" y="358"/>
                      <a:pt x="222" y="355"/>
                    </a:cubicBezTo>
                    <a:cubicBezTo>
                      <a:pt x="238" y="339"/>
                      <a:pt x="253" y="324"/>
                      <a:pt x="269" y="310"/>
                    </a:cubicBezTo>
                    <a:close/>
                    <a:moveTo>
                      <a:pt x="239" y="365"/>
                    </a:moveTo>
                    <a:cubicBezTo>
                      <a:pt x="249" y="356"/>
                      <a:pt x="259" y="348"/>
                      <a:pt x="269" y="339"/>
                    </a:cubicBezTo>
                    <a:cubicBezTo>
                      <a:pt x="269" y="360"/>
                      <a:pt x="269" y="360"/>
                      <a:pt x="269" y="360"/>
                    </a:cubicBezTo>
                    <a:cubicBezTo>
                      <a:pt x="269" y="360"/>
                      <a:pt x="269" y="360"/>
                      <a:pt x="269" y="360"/>
                    </a:cubicBezTo>
                    <a:cubicBezTo>
                      <a:pt x="264" y="365"/>
                      <a:pt x="259" y="370"/>
                      <a:pt x="254" y="375"/>
                    </a:cubicBezTo>
                    <a:cubicBezTo>
                      <a:pt x="249" y="372"/>
                      <a:pt x="244" y="369"/>
                      <a:pt x="239" y="365"/>
                    </a:cubicBezTo>
                    <a:close/>
                    <a:moveTo>
                      <a:pt x="257" y="376"/>
                    </a:moveTo>
                    <a:cubicBezTo>
                      <a:pt x="261" y="372"/>
                      <a:pt x="265" y="368"/>
                      <a:pt x="269" y="364"/>
                    </a:cubicBezTo>
                    <a:cubicBezTo>
                      <a:pt x="269" y="380"/>
                      <a:pt x="269" y="380"/>
                      <a:pt x="269" y="380"/>
                    </a:cubicBezTo>
                    <a:cubicBezTo>
                      <a:pt x="269" y="380"/>
                      <a:pt x="270" y="381"/>
                      <a:pt x="270" y="381"/>
                    </a:cubicBezTo>
                    <a:cubicBezTo>
                      <a:pt x="270" y="381"/>
                      <a:pt x="269" y="381"/>
                      <a:pt x="269" y="382"/>
                    </a:cubicBezTo>
                    <a:cubicBezTo>
                      <a:pt x="265" y="380"/>
                      <a:pt x="261" y="378"/>
                      <a:pt x="257" y="376"/>
                    </a:cubicBezTo>
                    <a:close/>
                    <a:moveTo>
                      <a:pt x="398" y="325"/>
                    </a:moveTo>
                    <a:cubicBezTo>
                      <a:pt x="398" y="325"/>
                      <a:pt x="398" y="324"/>
                      <a:pt x="398" y="324"/>
                    </a:cubicBezTo>
                    <a:cubicBezTo>
                      <a:pt x="399" y="323"/>
                      <a:pt x="400" y="322"/>
                      <a:pt x="400" y="320"/>
                    </a:cubicBezTo>
                    <a:cubicBezTo>
                      <a:pt x="399" y="319"/>
                      <a:pt x="397" y="318"/>
                      <a:pt x="396" y="318"/>
                    </a:cubicBezTo>
                    <a:cubicBezTo>
                      <a:pt x="396" y="318"/>
                      <a:pt x="395" y="318"/>
                      <a:pt x="395" y="318"/>
                    </a:cubicBezTo>
                    <a:cubicBezTo>
                      <a:pt x="395" y="318"/>
                      <a:pt x="394" y="317"/>
                      <a:pt x="394" y="316"/>
                    </a:cubicBezTo>
                    <a:cubicBezTo>
                      <a:pt x="409" y="307"/>
                      <a:pt x="424" y="297"/>
                      <a:pt x="438" y="288"/>
                    </a:cubicBezTo>
                    <a:cubicBezTo>
                      <a:pt x="438" y="303"/>
                      <a:pt x="438" y="303"/>
                      <a:pt x="438" y="303"/>
                    </a:cubicBezTo>
                    <a:cubicBezTo>
                      <a:pt x="428" y="312"/>
                      <a:pt x="417" y="321"/>
                      <a:pt x="406" y="329"/>
                    </a:cubicBezTo>
                    <a:cubicBezTo>
                      <a:pt x="403" y="328"/>
                      <a:pt x="401" y="327"/>
                      <a:pt x="398" y="325"/>
                    </a:cubicBezTo>
                    <a:close/>
                    <a:moveTo>
                      <a:pt x="402" y="225"/>
                    </a:moveTo>
                    <a:cubicBezTo>
                      <a:pt x="415" y="218"/>
                      <a:pt x="428" y="209"/>
                      <a:pt x="439" y="199"/>
                    </a:cubicBezTo>
                    <a:cubicBezTo>
                      <a:pt x="439" y="202"/>
                      <a:pt x="439" y="205"/>
                      <a:pt x="439" y="208"/>
                    </a:cubicBezTo>
                    <a:cubicBezTo>
                      <a:pt x="439" y="213"/>
                      <a:pt x="439" y="219"/>
                      <a:pt x="439" y="224"/>
                    </a:cubicBezTo>
                    <a:cubicBezTo>
                      <a:pt x="423" y="236"/>
                      <a:pt x="406" y="247"/>
                      <a:pt x="388" y="255"/>
                    </a:cubicBezTo>
                    <a:cubicBezTo>
                      <a:pt x="392" y="245"/>
                      <a:pt x="397" y="235"/>
                      <a:pt x="402" y="225"/>
                    </a:cubicBezTo>
                    <a:close/>
                    <a:moveTo>
                      <a:pt x="438" y="284"/>
                    </a:moveTo>
                    <a:cubicBezTo>
                      <a:pt x="423" y="294"/>
                      <a:pt x="408" y="304"/>
                      <a:pt x="393" y="313"/>
                    </a:cubicBezTo>
                    <a:cubicBezTo>
                      <a:pt x="389" y="306"/>
                      <a:pt x="386" y="298"/>
                      <a:pt x="383" y="290"/>
                    </a:cubicBezTo>
                    <a:cubicBezTo>
                      <a:pt x="383" y="290"/>
                      <a:pt x="383" y="290"/>
                      <a:pt x="383" y="290"/>
                    </a:cubicBezTo>
                    <a:cubicBezTo>
                      <a:pt x="401" y="278"/>
                      <a:pt x="420" y="267"/>
                      <a:pt x="438" y="255"/>
                    </a:cubicBezTo>
                    <a:lnTo>
                      <a:pt x="438" y="284"/>
                    </a:lnTo>
                    <a:close/>
                    <a:moveTo>
                      <a:pt x="438" y="307"/>
                    </a:moveTo>
                    <a:cubicBezTo>
                      <a:pt x="439" y="325"/>
                      <a:pt x="439" y="325"/>
                      <a:pt x="439" y="325"/>
                    </a:cubicBezTo>
                    <a:cubicBezTo>
                      <a:pt x="431" y="327"/>
                      <a:pt x="425" y="331"/>
                      <a:pt x="420" y="336"/>
                    </a:cubicBezTo>
                    <a:cubicBezTo>
                      <a:pt x="416" y="334"/>
                      <a:pt x="413" y="333"/>
                      <a:pt x="409" y="331"/>
                    </a:cubicBezTo>
                    <a:cubicBezTo>
                      <a:pt x="419" y="323"/>
                      <a:pt x="429" y="315"/>
                      <a:pt x="438" y="307"/>
                    </a:cubicBezTo>
                    <a:close/>
                    <a:moveTo>
                      <a:pt x="423" y="337"/>
                    </a:moveTo>
                    <a:cubicBezTo>
                      <a:pt x="427" y="333"/>
                      <a:pt x="433" y="330"/>
                      <a:pt x="439" y="329"/>
                    </a:cubicBezTo>
                    <a:cubicBezTo>
                      <a:pt x="439" y="343"/>
                      <a:pt x="439" y="343"/>
                      <a:pt x="439" y="343"/>
                    </a:cubicBezTo>
                    <a:cubicBezTo>
                      <a:pt x="433" y="341"/>
                      <a:pt x="428" y="339"/>
                      <a:pt x="423" y="337"/>
                    </a:cubicBezTo>
                    <a:close/>
                    <a:moveTo>
                      <a:pt x="460" y="174"/>
                    </a:moveTo>
                    <a:cubicBezTo>
                      <a:pt x="487" y="217"/>
                      <a:pt x="514" y="260"/>
                      <a:pt x="541" y="303"/>
                    </a:cubicBezTo>
                    <a:cubicBezTo>
                      <a:pt x="525" y="307"/>
                      <a:pt x="511" y="313"/>
                      <a:pt x="496" y="320"/>
                    </a:cubicBezTo>
                    <a:cubicBezTo>
                      <a:pt x="481" y="327"/>
                      <a:pt x="465" y="335"/>
                      <a:pt x="445" y="341"/>
                    </a:cubicBezTo>
                    <a:cubicBezTo>
                      <a:pt x="445" y="284"/>
                      <a:pt x="445" y="284"/>
                      <a:pt x="445" y="284"/>
                    </a:cubicBezTo>
                    <a:cubicBezTo>
                      <a:pt x="445" y="283"/>
                      <a:pt x="445" y="283"/>
                      <a:pt x="445" y="282"/>
                    </a:cubicBezTo>
                    <a:cubicBezTo>
                      <a:pt x="445" y="282"/>
                      <a:pt x="445" y="243"/>
                      <a:pt x="445" y="243"/>
                    </a:cubicBezTo>
                    <a:cubicBezTo>
                      <a:pt x="445" y="232"/>
                      <a:pt x="445" y="220"/>
                      <a:pt x="445" y="208"/>
                    </a:cubicBezTo>
                    <a:cubicBezTo>
                      <a:pt x="445" y="203"/>
                      <a:pt x="445" y="198"/>
                      <a:pt x="445" y="193"/>
                    </a:cubicBezTo>
                    <a:cubicBezTo>
                      <a:pt x="445" y="192"/>
                      <a:pt x="445" y="192"/>
                      <a:pt x="445" y="191"/>
                    </a:cubicBezTo>
                    <a:cubicBezTo>
                      <a:pt x="445" y="185"/>
                      <a:pt x="445" y="179"/>
                      <a:pt x="444" y="173"/>
                    </a:cubicBezTo>
                    <a:cubicBezTo>
                      <a:pt x="445" y="173"/>
                      <a:pt x="446" y="173"/>
                      <a:pt x="446" y="172"/>
                    </a:cubicBezTo>
                    <a:cubicBezTo>
                      <a:pt x="447" y="172"/>
                      <a:pt x="447" y="171"/>
                      <a:pt x="447" y="170"/>
                    </a:cubicBezTo>
                    <a:cubicBezTo>
                      <a:pt x="446" y="169"/>
                      <a:pt x="445" y="169"/>
                      <a:pt x="445" y="170"/>
                    </a:cubicBezTo>
                    <a:cubicBezTo>
                      <a:pt x="444" y="161"/>
                      <a:pt x="444" y="153"/>
                      <a:pt x="443" y="145"/>
                    </a:cubicBezTo>
                    <a:cubicBezTo>
                      <a:pt x="448" y="155"/>
                      <a:pt x="454" y="165"/>
                      <a:pt x="460" y="174"/>
                    </a:cubicBezTo>
                    <a:close/>
                    <a:moveTo>
                      <a:pt x="437" y="144"/>
                    </a:moveTo>
                    <a:cubicBezTo>
                      <a:pt x="437" y="154"/>
                      <a:pt x="438" y="164"/>
                      <a:pt x="438" y="173"/>
                    </a:cubicBezTo>
                    <a:cubicBezTo>
                      <a:pt x="432" y="177"/>
                      <a:pt x="425" y="181"/>
                      <a:pt x="419" y="185"/>
                    </a:cubicBezTo>
                    <a:cubicBezTo>
                      <a:pt x="426" y="170"/>
                      <a:pt x="432" y="156"/>
                      <a:pt x="437" y="144"/>
                    </a:cubicBezTo>
                    <a:close/>
                    <a:moveTo>
                      <a:pt x="417" y="191"/>
                    </a:moveTo>
                    <a:cubicBezTo>
                      <a:pt x="424" y="186"/>
                      <a:pt x="431" y="181"/>
                      <a:pt x="438" y="177"/>
                    </a:cubicBezTo>
                    <a:cubicBezTo>
                      <a:pt x="438" y="183"/>
                      <a:pt x="439" y="189"/>
                      <a:pt x="439" y="194"/>
                    </a:cubicBezTo>
                    <a:cubicBezTo>
                      <a:pt x="428" y="205"/>
                      <a:pt x="417" y="213"/>
                      <a:pt x="404" y="220"/>
                    </a:cubicBezTo>
                    <a:cubicBezTo>
                      <a:pt x="408" y="210"/>
                      <a:pt x="413" y="200"/>
                      <a:pt x="417" y="191"/>
                    </a:cubicBezTo>
                    <a:close/>
                    <a:moveTo>
                      <a:pt x="386" y="259"/>
                    </a:moveTo>
                    <a:cubicBezTo>
                      <a:pt x="404" y="251"/>
                      <a:pt x="422" y="241"/>
                      <a:pt x="439" y="228"/>
                    </a:cubicBezTo>
                    <a:cubicBezTo>
                      <a:pt x="438" y="233"/>
                      <a:pt x="438" y="238"/>
                      <a:pt x="438" y="243"/>
                    </a:cubicBezTo>
                    <a:cubicBezTo>
                      <a:pt x="438" y="243"/>
                      <a:pt x="438" y="252"/>
                      <a:pt x="438" y="252"/>
                    </a:cubicBezTo>
                    <a:cubicBezTo>
                      <a:pt x="419" y="263"/>
                      <a:pt x="400" y="275"/>
                      <a:pt x="381" y="287"/>
                    </a:cubicBezTo>
                    <a:cubicBezTo>
                      <a:pt x="380" y="284"/>
                      <a:pt x="379" y="280"/>
                      <a:pt x="377" y="277"/>
                    </a:cubicBezTo>
                    <a:cubicBezTo>
                      <a:pt x="380" y="271"/>
                      <a:pt x="383" y="265"/>
                      <a:pt x="386" y="259"/>
                    </a:cubicBezTo>
                    <a:close/>
                    <a:moveTo>
                      <a:pt x="294" y="75"/>
                    </a:moveTo>
                    <a:cubicBezTo>
                      <a:pt x="310" y="109"/>
                      <a:pt x="326" y="155"/>
                      <a:pt x="343" y="201"/>
                    </a:cubicBezTo>
                    <a:cubicBezTo>
                      <a:pt x="358" y="242"/>
                      <a:pt x="372" y="284"/>
                      <a:pt x="387" y="317"/>
                    </a:cubicBezTo>
                    <a:cubicBezTo>
                      <a:pt x="387" y="317"/>
                      <a:pt x="386" y="318"/>
                      <a:pt x="385" y="318"/>
                    </a:cubicBezTo>
                    <a:cubicBezTo>
                      <a:pt x="384" y="319"/>
                      <a:pt x="384" y="320"/>
                      <a:pt x="385" y="320"/>
                    </a:cubicBezTo>
                    <a:cubicBezTo>
                      <a:pt x="385" y="321"/>
                      <a:pt x="386" y="321"/>
                      <a:pt x="387" y="321"/>
                    </a:cubicBezTo>
                    <a:cubicBezTo>
                      <a:pt x="387" y="320"/>
                      <a:pt x="388" y="320"/>
                      <a:pt x="389" y="320"/>
                    </a:cubicBezTo>
                    <a:cubicBezTo>
                      <a:pt x="389" y="320"/>
                      <a:pt x="389" y="320"/>
                      <a:pt x="389" y="320"/>
                    </a:cubicBezTo>
                    <a:cubicBezTo>
                      <a:pt x="370" y="326"/>
                      <a:pt x="354" y="336"/>
                      <a:pt x="336" y="346"/>
                    </a:cubicBezTo>
                    <a:cubicBezTo>
                      <a:pt x="318" y="357"/>
                      <a:pt x="299" y="369"/>
                      <a:pt x="276" y="379"/>
                    </a:cubicBezTo>
                    <a:cubicBezTo>
                      <a:pt x="275" y="228"/>
                      <a:pt x="275" y="228"/>
                      <a:pt x="275" y="228"/>
                    </a:cubicBezTo>
                    <a:cubicBezTo>
                      <a:pt x="276" y="210"/>
                      <a:pt x="276" y="188"/>
                      <a:pt x="276" y="164"/>
                    </a:cubicBezTo>
                    <a:cubicBezTo>
                      <a:pt x="276" y="118"/>
                      <a:pt x="275" y="67"/>
                      <a:pt x="274" y="28"/>
                    </a:cubicBezTo>
                    <a:cubicBezTo>
                      <a:pt x="279" y="44"/>
                      <a:pt x="286" y="60"/>
                      <a:pt x="294" y="75"/>
                    </a:cubicBezTo>
                    <a:close/>
                    <a:moveTo>
                      <a:pt x="267" y="28"/>
                    </a:moveTo>
                    <a:cubicBezTo>
                      <a:pt x="268" y="40"/>
                      <a:pt x="268" y="52"/>
                      <a:pt x="269" y="65"/>
                    </a:cubicBezTo>
                    <a:cubicBezTo>
                      <a:pt x="268" y="65"/>
                      <a:pt x="268" y="66"/>
                      <a:pt x="268" y="66"/>
                    </a:cubicBezTo>
                    <a:cubicBezTo>
                      <a:pt x="263" y="72"/>
                      <a:pt x="258" y="78"/>
                      <a:pt x="253" y="84"/>
                    </a:cubicBezTo>
                    <a:cubicBezTo>
                      <a:pt x="258" y="65"/>
                      <a:pt x="263" y="46"/>
                      <a:pt x="267" y="28"/>
                    </a:cubicBezTo>
                    <a:close/>
                  </a:path>
                </a:pathLst>
              </a:custGeom>
              <a:noFill/>
              <a:ln w="9525">
                <a:solidFill>
                  <a:srgbClr val="000000"/>
                </a:solidFill>
                <a:round/>
              </a:ln>
              <a:extLst/>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31" name="chenying0907 6"/>
              <p:cNvSpPr>
                <a:spLocks noEditPoints="1"/>
              </p:cNvSpPr>
              <p:nvPr/>
            </p:nvSpPr>
            <p:spPr bwMode="auto">
              <a:xfrm>
                <a:off x="1456" y="1860"/>
                <a:ext cx="634" cy="506"/>
              </a:xfrm>
              <a:custGeom>
                <a:gdLst>
                  <a:gd fmla="*/ 0 w 163" name="T0"/>
                  <a:gd fmla="*/ 7 h 130" name="T1"/>
                  <a:gd fmla="*/ 0 w 163" name="T2"/>
                  <a:gd fmla="*/ 30 h 130" name="T3"/>
                  <a:gd fmla="*/ 2 w 163" name="T4"/>
                  <a:gd fmla="*/ 128 h 130" name="T5"/>
                  <a:gd fmla="*/ 3 w 163" name="T6"/>
                  <a:gd fmla="*/ 130 h 130" name="T7"/>
                  <a:gd fmla="*/ 5 w 163" name="T8"/>
                  <a:gd fmla="*/ 130 h 130" name="T9"/>
                  <a:gd fmla="*/ 15 w 163" name="T10"/>
                  <a:gd fmla="*/ 123 h 130" name="T11"/>
                  <a:gd fmla="*/ 24 w 163" name="T12"/>
                  <a:gd fmla="*/ 108 h 130" name="T13"/>
                  <a:gd fmla="*/ 34 w 163" name="T14"/>
                  <a:gd fmla="*/ 96 h 130" name="T15"/>
                  <a:gd fmla="*/ 33 w 163" name="T16"/>
                  <a:gd fmla="*/ 93 h 130" name="T17"/>
                  <a:gd fmla="*/ 34 w 163" name="T18"/>
                  <a:gd fmla="*/ 96 h 130" name="T19"/>
                  <a:gd fmla="*/ 49 w 163" name="T20"/>
                  <a:gd fmla="*/ 92 h 130" name="T21"/>
                  <a:gd fmla="*/ 57 w 163" name="T22"/>
                  <a:gd fmla="*/ 93 h 130" name="T23"/>
                  <a:gd fmla="*/ 91 w 163" name="T24"/>
                  <a:gd fmla="*/ 94 h 130" name="T25"/>
                  <a:gd fmla="*/ 157 w 163" name="T26"/>
                  <a:gd fmla="*/ 90 h 130" name="T27"/>
                  <a:gd fmla="*/ 159 w 163" name="T28"/>
                  <a:gd fmla="*/ 88 h 130" name="T29"/>
                  <a:gd fmla="*/ 163 w 163" name="T30"/>
                  <a:gd fmla="*/ 49 h 130" name="T31"/>
                  <a:gd fmla="*/ 157 w 163" name="T32"/>
                  <a:gd fmla="*/ 2 h 130" name="T33"/>
                  <a:gd fmla="*/ 154 w 163" name="T34"/>
                  <a:gd fmla="*/ 0 h 130" name="T35"/>
                  <a:gd fmla="*/ 2 w 163" name="T36"/>
                  <a:gd fmla="*/ 5 h 130" name="T37"/>
                  <a:gd fmla="*/ 0 w 163" name="T38"/>
                  <a:gd fmla="*/ 7 h 130" name="T39"/>
                  <a:gd fmla="*/ 158 w 163" name="T40"/>
                  <a:gd fmla="*/ 49 h 130" name="T41"/>
                  <a:gd fmla="*/ 154 w 163" name="T42"/>
                  <a:gd fmla="*/ 85 h 130" name="T43"/>
                  <a:gd fmla="*/ 91 w 163" name="T44"/>
                  <a:gd fmla="*/ 89 h 130" name="T45"/>
                  <a:gd fmla="*/ 58 w 163" name="T46"/>
                  <a:gd fmla="*/ 88 h 130" name="T47"/>
                  <a:gd fmla="*/ 49 w 163" name="T48"/>
                  <a:gd fmla="*/ 87 h 130" name="T49"/>
                  <a:gd fmla="*/ 32 w 163" name="T50"/>
                  <a:gd fmla="*/ 91 h 130" name="T51"/>
                  <a:gd fmla="*/ 17 w 163" name="T52"/>
                  <a:gd fmla="*/ 110 h 130" name="T53"/>
                  <a:gd fmla="*/ 11 w 163" name="T54"/>
                  <a:gd fmla="*/ 120 h 130" name="T55"/>
                  <a:gd fmla="*/ 7 w 163" name="T56"/>
                  <a:gd fmla="*/ 123 h 130" name="T57"/>
                  <a:gd fmla="*/ 5 w 163" name="T58"/>
                  <a:gd fmla="*/ 30 h 130" name="T59"/>
                  <a:gd fmla="*/ 5 w 163" name="T60"/>
                  <a:gd fmla="*/ 10 h 130" name="T61"/>
                  <a:gd fmla="*/ 152 w 163" name="T62"/>
                  <a:gd fmla="*/ 6 h 130" name="T63"/>
                  <a:gd fmla="*/ 158 w 163" name="T64"/>
                  <a:gd fmla="*/ 49 h 13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30" w="163">
                    <a:moveTo>
                      <a:pt x="0" y="7"/>
                    </a:moveTo>
                    <a:cubicBezTo>
                      <a:pt x="0" y="15"/>
                      <a:pt x="0" y="22"/>
                      <a:pt x="0" y="30"/>
                    </a:cubicBezTo>
                    <a:cubicBezTo>
                      <a:pt x="0" y="63"/>
                      <a:pt x="0" y="95"/>
                      <a:pt x="2" y="128"/>
                    </a:cubicBezTo>
                    <a:cubicBezTo>
                      <a:pt x="2" y="129"/>
                      <a:pt x="2" y="129"/>
                      <a:pt x="3" y="130"/>
                    </a:cubicBezTo>
                    <a:cubicBezTo>
                      <a:pt x="3" y="130"/>
                      <a:pt x="4" y="130"/>
                      <a:pt x="5" y="130"/>
                    </a:cubicBezTo>
                    <a:cubicBezTo>
                      <a:pt x="9" y="129"/>
                      <a:pt x="12" y="126"/>
                      <a:pt x="15" y="123"/>
                    </a:cubicBezTo>
                    <a:cubicBezTo>
                      <a:pt x="19" y="118"/>
                      <a:pt x="21" y="113"/>
                      <a:pt x="24" y="108"/>
                    </a:cubicBezTo>
                    <a:cubicBezTo>
                      <a:pt x="27" y="103"/>
                      <a:pt x="30" y="98"/>
                      <a:pt x="34" y="96"/>
                    </a:cubicBezTo>
                    <a:cubicBezTo>
                      <a:pt x="33" y="93"/>
                      <a:pt x="33" y="93"/>
                      <a:pt x="33" y="93"/>
                    </a:cubicBezTo>
                    <a:cubicBezTo>
                      <a:pt x="34" y="96"/>
                      <a:pt x="34" y="96"/>
                      <a:pt x="34" y="96"/>
                    </a:cubicBezTo>
                    <a:cubicBezTo>
                      <a:pt x="38" y="93"/>
                      <a:pt x="43" y="92"/>
                      <a:pt x="49" y="92"/>
                    </a:cubicBezTo>
                    <a:cubicBezTo>
                      <a:pt x="52" y="92"/>
                      <a:pt x="54" y="93"/>
                      <a:pt x="57" y="93"/>
                    </a:cubicBezTo>
                    <a:cubicBezTo>
                      <a:pt x="68" y="93"/>
                      <a:pt x="80" y="94"/>
                      <a:pt x="91" y="94"/>
                    </a:cubicBezTo>
                    <a:cubicBezTo>
                      <a:pt x="113" y="94"/>
                      <a:pt x="135" y="92"/>
                      <a:pt x="157" y="90"/>
                    </a:cubicBezTo>
                    <a:cubicBezTo>
                      <a:pt x="158" y="90"/>
                      <a:pt x="159" y="89"/>
                      <a:pt x="159" y="88"/>
                    </a:cubicBezTo>
                    <a:cubicBezTo>
                      <a:pt x="162" y="75"/>
                      <a:pt x="163" y="62"/>
                      <a:pt x="163" y="49"/>
                    </a:cubicBezTo>
                    <a:cubicBezTo>
                      <a:pt x="163" y="33"/>
                      <a:pt x="161" y="18"/>
                      <a:pt x="157" y="2"/>
                    </a:cubicBezTo>
                    <a:cubicBezTo>
                      <a:pt x="157" y="1"/>
                      <a:pt x="156" y="0"/>
                      <a:pt x="154" y="0"/>
                    </a:cubicBezTo>
                    <a:cubicBezTo>
                      <a:pt x="104" y="2"/>
                      <a:pt x="53" y="3"/>
                      <a:pt x="2" y="5"/>
                    </a:cubicBezTo>
                    <a:cubicBezTo>
                      <a:pt x="1" y="5"/>
                      <a:pt x="0" y="6"/>
                      <a:pt x="0" y="7"/>
                    </a:cubicBezTo>
                    <a:close/>
                    <a:moveTo>
                      <a:pt x="158" y="49"/>
                    </a:moveTo>
                    <a:cubicBezTo>
                      <a:pt x="158" y="61"/>
                      <a:pt x="157" y="73"/>
                      <a:pt x="154" y="85"/>
                    </a:cubicBezTo>
                    <a:cubicBezTo>
                      <a:pt x="133" y="87"/>
                      <a:pt x="112" y="89"/>
                      <a:pt x="91" y="89"/>
                    </a:cubicBezTo>
                    <a:cubicBezTo>
                      <a:pt x="80" y="89"/>
                      <a:pt x="69" y="88"/>
                      <a:pt x="58" y="88"/>
                    </a:cubicBezTo>
                    <a:cubicBezTo>
                      <a:pt x="55" y="88"/>
                      <a:pt x="52" y="87"/>
                      <a:pt x="49" y="87"/>
                    </a:cubicBezTo>
                    <a:cubicBezTo>
                      <a:pt x="43" y="87"/>
                      <a:pt x="37" y="88"/>
                      <a:pt x="32" y="91"/>
                    </a:cubicBezTo>
                    <a:cubicBezTo>
                      <a:pt x="24" y="96"/>
                      <a:pt x="21" y="104"/>
                      <a:pt x="17" y="110"/>
                    </a:cubicBezTo>
                    <a:cubicBezTo>
                      <a:pt x="15" y="114"/>
                      <a:pt x="13" y="117"/>
                      <a:pt x="11" y="120"/>
                    </a:cubicBezTo>
                    <a:cubicBezTo>
                      <a:pt x="10" y="121"/>
                      <a:pt x="8" y="122"/>
                      <a:pt x="7" y="123"/>
                    </a:cubicBezTo>
                    <a:cubicBezTo>
                      <a:pt x="5" y="92"/>
                      <a:pt x="5" y="61"/>
                      <a:pt x="5" y="30"/>
                    </a:cubicBezTo>
                    <a:cubicBezTo>
                      <a:pt x="5" y="23"/>
                      <a:pt x="5" y="16"/>
                      <a:pt x="5" y="10"/>
                    </a:cubicBezTo>
                    <a:cubicBezTo>
                      <a:pt x="54" y="8"/>
                      <a:pt x="103" y="7"/>
                      <a:pt x="152" y="6"/>
                    </a:cubicBezTo>
                    <a:cubicBezTo>
                      <a:pt x="156" y="20"/>
                      <a:pt x="158" y="35"/>
                      <a:pt x="158" y="49"/>
                    </a:cubicBezTo>
                    <a:close/>
                  </a:path>
                </a:pathLst>
              </a:custGeom>
              <a:grpFill/>
              <a:ln>
                <a:noFill/>
              </a:ln>
              <a:extLst>
                <a:ext uri="{91240B29-F687-4F45-9708-019B960494DF}">
                  <a14:hiddenLine w="9525">
                    <a:solidFill>
                      <a:srgbClr val="000000"/>
                    </a:solidFill>
                    <a:round/>
                  </a14:hiddenLine>
                </a:ext>
              </a:extLst>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32" name="chenying0907 7"/>
              <p:cNvSpPr>
                <a:spLocks noEditPoints="1"/>
              </p:cNvSpPr>
              <p:nvPr/>
            </p:nvSpPr>
            <p:spPr bwMode="auto">
              <a:xfrm>
                <a:off x="2180" y="1545"/>
                <a:ext cx="634" cy="506"/>
              </a:xfrm>
              <a:custGeom>
                <a:gdLst>
                  <a:gd fmla="*/ 2 w 163" name="T0"/>
                  <a:gd fmla="*/ 130 h 130" name="T1"/>
                  <a:gd fmla="*/ 5 w 163" name="T2"/>
                  <a:gd fmla="*/ 130 h 130" name="T3"/>
                  <a:gd fmla="*/ 14 w 163" name="T4"/>
                  <a:gd fmla="*/ 123 h 130" name="T5"/>
                  <a:gd fmla="*/ 24 w 163" name="T6"/>
                  <a:gd fmla="*/ 108 h 130" name="T7"/>
                  <a:gd fmla="*/ 34 w 163" name="T8"/>
                  <a:gd fmla="*/ 96 h 130" name="T9"/>
                  <a:gd fmla="*/ 33 w 163" name="T10"/>
                  <a:gd fmla="*/ 93 h 130" name="T11"/>
                  <a:gd fmla="*/ 34 w 163" name="T12"/>
                  <a:gd fmla="*/ 96 h 130" name="T13"/>
                  <a:gd fmla="*/ 49 w 163" name="T14"/>
                  <a:gd fmla="*/ 92 h 130" name="T15"/>
                  <a:gd fmla="*/ 57 w 163" name="T16"/>
                  <a:gd fmla="*/ 93 h 130" name="T17"/>
                  <a:gd fmla="*/ 91 w 163" name="T18"/>
                  <a:gd fmla="*/ 94 h 130" name="T19"/>
                  <a:gd fmla="*/ 157 w 163" name="T20"/>
                  <a:gd fmla="*/ 90 h 130" name="T21"/>
                  <a:gd fmla="*/ 159 w 163" name="T22"/>
                  <a:gd fmla="*/ 88 h 130" name="T23"/>
                  <a:gd fmla="*/ 163 w 163" name="T24"/>
                  <a:gd fmla="*/ 49 h 130" name="T25"/>
                  <a:gd fmla="*/ 157 w 163" name="T26"/>
                  <a:gd fmla="*/ 2 h 130" name="T27"/>
                  <a:gd fmla="*/ 154 w 163" name="T28"/>
                  <a:gd fmla="*/ 0 h 130" name="T29"/>
                  <a:gd fmla="*/ 2 w 163" name="T30"/>
                  <a:gd fmla="*/ 5 h 130" name="T31"/>
                  <a:gd fmla="*/ 0 w 163" name="T32"/>
                  <a:gd fmla="*/ 7 h 130" name="T33"/>
                  <a:gd fmla="*/ 0 w 163" name="T34"/>
                  <a:gd fmla="*/ 30 h 130" name="T35"/>
                  <a:gd fmla="*/ 1 w 163" name="T36"/>
                  <a:gd fmla="*/ 128 h 130" name="T37"/>
                  <a:gd fmla="*/ 2 w 163" name="T38"/>
                  <a:gd fmla="*/ 130 h 130" name="T39"/>
                  <a:gd fmla="*/ 158 w 163" name="T40"/>
                  <a:gd fmla="*/ 49 h 130" name="T41"/>
                  <a:gd fmla="*/ 154 w 163" name="T42"/>
                  <a:gd fmla="*/ 85 h 130" name="T43"/>
                  <a:gd fmla="*/ 91 w 163" name="T44"/>
                  <a:gd fmla="*/ 89 h 130" name="T45"/>
                  <a:gd fmla="*/ 57 w 163" name="T46"/>
                  <a:gd fmla="*/ 88 h 130" name="T47"/>
                  <a:gd fmla="*/ 49 w 163" name="T48"/>
                  <a:gd fmla="*/ 87 h 130" name="T49"/>
                  <a:gd fmla="*/ 31 w 163" name="T50"/>
                  <a:gd fmla="*/ 91 h 130" name="T51"/>
                  <a:gd fmla="*/ 16 w 163" name="T52"/>
                  <a:gd fmla="*/ 110 h 130" name="T53"/>
                  <a:gd fmla="*/ 11 w 163" name="T54"/>
                  <a:gd fmla="*/ 120 h 130" name="T55"/>
                  <a:gd fmla="*/ 6 w 163" name="T56"/>
                  <a:gd fmla="*/ 123 h 130" name="T57"/>
                  <a:gd fmla="*/ 5 w 163" name="T58"/>
                  <a:gd fmla="*/ 30 h 130" name="T59"/>
                  <a:gd fmla="*/ 5 w 163" name="T60"/>
                  <a:gd fmla="*/ 10 h 130" name="T61"/>
                  <a:gd fmla="*/ 152 w 163" name="T62"/>
                  <a:gd fmla="*/ 6 h 130" name="T63"/>
                  <a:gd fmla="*/ 158 w 163" name="T64"/>
                  <a:gd fmla="*/ 49 h 13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30" w="163">
                    <a:moveTo>
                      <a:pt x="2" y="130"/>
                    </a:moveTo>
                    <a:cubicBezTo>
                      <a:pt x="3" y="130"/>
                      <a:pt x="4" y="130"/>
                      <a:pt x="5" y="130"/>
                    </a:cubicBezTo>
                    <a:cubicBezTo>
                      <a:pt x="9" y="129"/>
                      <a:pt x="12" y="126"/>
                      <a:pt x="14" y="123"/>
                    </a:cubicBezTo>
                    <a:cubicBezTo>
                      <a:pt x="18" y="118"/>
                      <a:pt x="21" y="113"/>
                      <a:pt x="24" y="108"/>
                    </a:cubicBezTo>
                    <a:cubicBezTo>
                      <a:pt x="27" y="103"/>
                      <a:pt x="30" y="98"/>
                      <a:pt x="34" y="96"/>
                    </a:cubicBezTo>
                    <a:cubicBezTo>
                      <a:pt x="33" y="93"/>
                      <a:pt x="33" y="93"/>
                      <a:pt x="33" y="93"/>
                    </a:cubicBezTo>
                    <a:cubicBezTo>
                      <a:pt x="34" y="96"/>
                      <a:pt x="34" y="96"/>
                      <a:pt x="34" y="96"/>
                    </a:cubicBezTo>
                    <a:cubicBezTo>
                      <a:pt x="38" y="93"/>
                      <a:pt x="43" y="92"/>
                      <a:pt x="49" y="92"/>
                    </a:cubicBezTo>
                    <a:cubicBezTo>
                      <a:pt x="51" y="92"/>
                      <a:pt x="54" y="93"/>
                      <a:pt x="57" y="93"/>
                    </a:cubicBezTo>
                    <a:cubicBezTo>
                      <a:pt x="68" y="93"/>
                      <a:pt x="79" y="94"/>
                      <a:pt x="91" y="94"/>
                    </a:cubicBezTo>
                    <a:cubicBezTo>
                      <a:pt x="113" y="94"/>
                      <a:pt x="135" y="92"/>
                      <a:pt x="157" y="90"/>
                    </a:cubicBezTo>
                    <a:cubicBezTo>
                      <a:pt x="158" y="90"/>
                      <a:pt x="158" y="89"/>
                      <a:pt x="159" y="88"/>
                    </a:cubicBezTo>
                    <a:cubicBezTo>
                      <a:pt x="162" y="75"/>
                      <a:pt x="163" y="62"/>
                      <a:pt x="163" y="49"/>
                    </a:cubicBezTo>
                    <a:cubicBezTo>
                      <a:pt x="163" y="33"/>
                      <a:pt x="161" y="18"/>
                      <a:pt x="157" y="2"/>
                    </a:cubicBezTo>
                    <a:cubicBezTo>
                      <a:pt x="156" y="1"/>
                      <a:pt x="155" y="0"/>
                      <a:pt x="154" y="0"/>
                    </a:cubicBezTo>
                    <a:cubicBezTo>
                      <a:pt x="103" y="2"/>
                      <a:pt x="53" y="3"/>
                      <a:pt x="2" y="5"/>
                    </a:cubicBezTo>
                    <a:cubicBezTo>
                      <a:pt x="1" y="5"/>
                      <a:pt x="0" y="6"/>
                      <a:pt x="0" y="7"/>
                    </a:cubicBezTo>
                    <a:cubicBezTo>
                      <a:pt x="0" y="15"/>
                      <a:pt x="0" y="22"/>
                      <a:pt x="0" y="30"/>
                    </a:cubicBezTo>
                    <a:cubicBezTo>
                      <a:pt x="0" y="63"/>
                      <a:pt x="0" y="95"/>
                      <a:pt x="1" y="128"/>
                    </a:cubicBezTo>
                    <a:cubicBezTo>
                      <a:pt x="1" y="129"/>
                      <a:pt x="2" y="129"/>
                      <a:pt x="2" y="130"/>
                    </a:cubicBezTo>
                    <a:close/>
                    <a:moveTo>
                      <a:pt x="158" y="49"/>
                    </a:moveTo>
                    <a:cubicBezTo>
                      <a:pt x="158" y="61"/>
                      <a:pt x="157" y="73"/>
                      <a:pt x="154" y="85"/>
                    </a:cubicBezTo>
                    <a:cubicBezTo>
                      <a:pt x="133" y="87"/>
                      <a:pt x="112" y="89"/>
                      <a:pt x="91" y="89"/>
                    </a:cubicBezTo>
                    <a:cubicBezTo>
                      <a:pt x="79" y="89"/>
                      <a:pt x="68" y="88"/>
                      <a:pt x="57" y="88"/>
                    </a:cubicBezTo>
                    <a:cubicBezTo>
                      <a:pt x="54" y="88"/>
                      <a:pt x="52" y="87"/>
                      <a:pt x="49" y="87"/>
                    </a:cubicBezTo>
                    <a:cubicBezTo>
                      <a:pt x="43" y="87"/>
                      <a:pt x="37" y="88"/>
                      <a:pt x="31" y="91"/>
                    </a:cubicBezTo>
                    <a:cubicBezTo>
                      <a:pt x="24" y="96"/>
                      <a:pt x="20" y="103"/>
                      <a:pt x="16" y="110"/>
                    </a:cubicBezTo>
                    <a:cubicBezTo>
                      <a:pt x="15" y="114"/>
                      <a:pt x="13" y="117"/>
                      <a:pt x="11" y="120"/>
                    </a:cubicBezTo>
                    <a:cubicBezTo>
                      <a:pt x="9" y="121"/>
                      <a:pt x="8" y="122"/>
                      <a:pt x="6" y="123"/>
                    </a:cubicBezTo>
                    <a:cubicBezTo>
                      <a:pt x="5" y="92"/>
                      <a:pt x="5" y="61"/>
                      <a:pt x="5" y="30"/>
                    </a:cubicBezTo>
                    <a:cubicBezTo>
                      <a:pt x="5" y="23"/>
                      <a:pt x="5" y="16"/>
                      <a:pt x="5" y="10"/>
                    </a:cubicBezTo>
                    <a:cubicBezTo>
                      <a:pt x="54" y="8"/>
                      <a:pt x="103" y="7"/>
                      <a:pt x="152" y="6"/>
                    </a:cubicBezTo>
                    <a:cubicBezTo>
                      <a:pt x="156" y="20"/>
                      <a:pt x="158" y="35"/>
                      <a:pt x="158" y="49"/>
                    </a:cubicBezTo>
                    <a:close/>
                  </a:path>
                </a:pathLst>
              </a:custGeom>
              <a:grpFill/>
              <a:ln>
                <a:noFill/>
              </a:ln>
              <a:extLst>
                <a:ext uri="{91240B29-F687-4F45-9708-019B960494DF}">
                  <a14:hiddenLine w="9525">
                    <a:solidFill>
                      <a:srgbClr val="000000"/>
                    </a:solidFill>
                    <a:round/>
                  </a14:hiddenLine>
                </a:ext>
              </a:extLst>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33" name="chenying0907 8"/>
              <p:cNvSpPr>
                <a:spLocks noEditPoints="1"/>
              </p:cNvSpPr>
              <p:nvPr/>
            </p:nvSpPr>
            <p:spPr bwMode="auto">
              <a:xfrm>
                <a:off x="2822" y="2031"/>
                <a:ext cx="634" cy="506"/>
              </a:xfrm>
              <a:custGeom>
                <a:gdLst>
                  <a:gd fmla="*/ 3 w 163" name="T0"/>
                  <a:gd fmla="*/ 130 h 130" name="T1"/>
                  <a:gd fmla="*/ 5 w 163" name="T2"/>
                  <a:gd fmla="*/ 130 h 130" name="T3"/>
                  <a:gd fmla="*/ 15 w 163" name="T4"/>
                  <a:gd fmla="*/ 123 h 130" name="T5"/>
                  <a:gd fmla="*/ 24 w 163" name="T6"/>
                  <a:gd fmla="*/ 108 h 130" name="T7"/>
                  <a:gd fmla="*/ 34 w 163" name="T8"/>
                  <a:gd fmla="*/ 96 h 130" name="T9"/>
                  <a:gd fmla="*/ 33 w 163" name="T10"/>
                  <a:gd fmla="*/ 93 h 130" name="T11"/>
                  <a:gd fmla="*/ 34 w 163" name="T12"/>
                  <a:gd fmla="*/ 96 h 130" name="T13"/>
                  <a:gd fmla="*/ 49 w 163" name="T14"/>
                  <a:gd fmla="*/ 92 h 130" name="T15"/>
                  <a:gd fmla="*/ 57 w 163" name="T16"/>
                  <a:gd fmla="*/ 93 h 130" name="T17"/>
                  <a:gd fmla="*/ 91 w 163" name="T18"/>
                  <a:gd fmla="*/ 94 h 130" name="T19"/>
                  <a:gd fmla="*/ 157 w 163" name="T20"/>
                  <a:gd fmla="*/ 90 h 130" name="T21"/>
                  <a:gd fmla="*/ 159 w 163" name="T22"/>
                  <a:gd fmla="*/ 88 h 130" name="T23"/>
                  <a:gd fmla="*/ 163 w 163" name="T24"/>
                  <a:gd fmla="*/ 49 h 130" name="T25"/>
                  <a:gd fmla="*/ 157 w 163" name="T26"/>
                  <a:gd fmla="*/ 2 h 130" name="T27"/>
                  <a:gd fmla="*/ 154 w 163" name="T28"/>
                  <a:gd fmla="*/ 0 h 130" name="T29"/>
                  <a:gd fmla="*/ 3 w 163" name="T30"/>
                  <a:gd fmla="*/ 4 h 130" name="T31"/>
                  <a:gd fmla="*/ 0 w 163" name="T32"/>
                  <a:gd fmla="*/ 7 h 130" name="T33"/>
                  <a:gd fmla="*/ 0 w 163" name="T34"/>
                  <a:gd fmla="*/ 30 h 130" name="T35"/>
                  <a:gd fmla="*/ 2 w 163" name="T36"/>
                  <a:gd fmla="*/ 128 h 130" name="T37"/>
                  <a:gd fmla="*/ 3 w 163" name="T38"/>
                  <a:gd fmla="*/ 130 h 130" name="T39"/>
                  <a:gd fmla="*/ 158 w 163" name="T40"/>
                  <a:gd fmla="*/ 49 h 130" name="T41"/>
                  <a:gd fmla="*/ 155 w 163" name="T42"/>
                  <a:gd fmla="*/ 85 h 130" name="T43"/>
                  <a:gd fmla="*/ 91 w 163" name="T44"/>
                  <a:gd fmla="*/ 89 h 130" name="T45"/>
                  <a:gd fmla="*/ 58 w 163" name="T46"/>
                  <a:gd fmla="*/ 88 h 130" name="T47"/>
                  <a:gd fmla="*/ 49 w 163" name="T48"/>
                  <a:gd fmla="*/ 87 h 130" name="T49"/>
                  <a:gd fmla="*/ 32 w 163" name="T50"/>
                  <a:gd fmla="*/ 91 h 130" name="T51"/>
                  <a:gd fmla="*/ 17 w 163" name="T52"/>
                  <a:gd fmla="*/ 110 h 130" name="T53"/>
                  <a:gd fmla="*/ 11 w 163" name="T54"/>
                  <a:gd fmla="*/ 119 h 130" name="T55"/>
                  <a:gd fmla="*/ 7 w 163" name="T56"/>
                  <a:gd fmla="*/ 123 h 130" name="T57"/>
                  <a:gd fmla="*/ 5 w 163" name="T58"/>
                  <a:gd fmla="*/ 30 h 130" name="T59"/>
                  <a:gd fmla="*/ 5 w 163" name="T60"/>
                  <a:gd fmla="*/ 9 h 130" name="T61"/>
                  <a:gd fmla="*/ 153 w 163" name="T62"/>
                  <a:gd fmla="*/ 5 h 130" name="T63"/>
                  <a:gd fmla="*/ 158 w 163" name="T64"/>
                  <a:gd fmla="*/ 49 h 13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30" w="163">
                    <a:moveTo>
                      <a:pt x="3" y="130"/>
                    </a:moveTo>
                    <a:cubicBezTo>
                      <a:pt x="4" y="130"/>
                      <a:pt x="4" y="130"/>
                      <a:pt x="5" y="130"/>
                    </a:cubicBezTo>
                    <a:cubicBezTo>
                      <a:pt x="9" y="128"/>
                      <a:pt x="12" y="126"/>
                      <a:pt x="15" y="123"/>
                    </a:cubicBezTo>
                    <a:cubicBezTo>
                      <a:pt x="19" y="118"/>
                      <a:pt x="21" y="113"/>
                      <a:pt x="24" y="108"/>
                    </a:cubicBezTo>
                    <a:cubicBezTo>
                      <a:pt x="27" y="103"/>
                      <a:pt x="30" y="98"/>
                      <a:pt x="34" y="96"/>
                    </a:cubicBezTo>
                    <a:cubicBezTo>
                      <a:pt x="33" y="93"/>
                      <a:pt x="33" y="93"/>
                      <a:pt x="33" y="93"/>
                    </a:cubicBezTo>
                    <a:cubicBezTo>
                      <a:pt x="34" y="96"/>
                      <a:pt x="34" y="96"/>
                      <a:pt x="34" y="96"/>
                    </a:cubicBezTo>
                    <a:cubicBezTo>
                      <a:pt x="39" y="93"/>
                      <a:pt x="44" y="92"/>
                      <a:pt x="49" y="92"/>
                    </a:cubicBezTo>
                    <a:cubicBezTo>
                      <a:pt x="52" y="92"/>
                      <a:pt x="55" y="92"/>
                      <a:pt x="57" y="93"/>
                    </a:cubicBezTo>
                    <a:cubicBezTo>
                      <a:pt x="69" y="93"/>
                      <a:pt x="80" y="94"/>
                      <a:pt x="91" y="94"/>
                    </a:cubicBezTo>
                    <a:cubicBezTo>
                      <a:pt x="113" y="94"/>
                      <a:pt x="135" y="92"/>
                      <a:pt x="157" y="90"/>
                    </a:cubicBezTo>
                    <a:cubicBezTo>
                      <a:pt x="158" y="90"/>
                      <a:pt x="159" y="89"/>
                      <a:pt x="159" y="88"/>
                    </a:cubicBezTo>
                    <a:cubicBezTo>
                      <a:pt x="162" y="75"/>
                      <a:pt x="163" y="62"/>
                      <a:pt x="163" y="49"/>
                    </a:cubicBezTo>
                    <a:cubicBezTo>
                      <a:pt x="163" y="33"/>
                      <a:pt x="161" y="17"/>
                      <a:pt x="157" y="2"/>
                    </a:cubicBezTo>
                    <a:cubicBezTo>
                      <a:pt x="157" y="1"/>
                      <a:pt x="156" y="0"/>
                      <a:pt x="154" y="0"/>
                    </a:cubicBezTo>
                    <a:cubicBezTo>
                      <a:pt x="104" y="2"/>
                      <a:pt x="53" y="3"/>
                      <a:pt x="3" y="4"/>
                    </a:cubicBezTo>
                    <a:cubicBezTo>
                      <a:pt x="1" y="5"/>
                      <a:pt x="0" y="6"/>
                      <a:pt x="0" y="7"/>
                    </a:cubicBezTo>
                    <a:cubicBezTo>
                      <a:pt x="0" y="15"/>
                      <a:pt x="0" y="22"/>
                      <a:pt x="0" y="30"/>
                    </a:cubicBezTo>
                    <a:cubicBezTo>
                      <a:pt x="0" y="63"/>
                      <a:pt x="1" y="95"/>
                      <a:pt x="2" y="128"/>
                    </a:cubicBezTo>
                    <a:cubicBezTo>
                      <a:pt x="2" y="128"/>
                      <a:pt x="2" y="129"/>
                      <a:pt x="3" y="130"/>
                    </a:cubicBezTo>
                    <a:close/>
                    <a:moveTo>
                      <a:pt x="158" y="49"/>
                    </a:moveTo>
                    <a:cubicBezTo>
                      <a:pt x="158" y="61"/>
                      <a:pt x="157" y="73"/>
                      <a:pt x="155" y="85"/>
                    </a:cubicBezTo>
                    <a:cubicBezTo>
                      <a:pt x="133" y="87"/>
                      <a:pt x="112" y="89"/>
                      <a:pt x="91" y="89"/>
                    </a:cubicBezTo>
                    <a:cubicBezTo>
                      <a:pt x="80" y="89"/>
                      <a:pt x="69" y="88"/>
                      <a:pt x="58" y="88"/>
                    </a:cubicBezTo>
                    <a:cubicBezTo>
                      <a:pt x="55" y="87"/>
                      <a:pt x="52" y="87"/>
                      <a:pt x="49" y="87"/>
                    </a:cubicBezTo>
                    <a:cubicBezTo>
                      <a:pt x="43" y="87"/>
                      <a:pt x="37" y="88"/>
                      <a:pt x="32" y="91"/>
                    </a:cubicBezTo>
                    <a:cubicBezTo>
                      <a:pt x="24" y="96"/>
                      <a:pt x="21" y="103"/>
                      <a:pt x="17" y="110"/>
                    </a:cubicBezTo>
                    <a:cubicBezTo>
                      <a:pt x="15" y="114"/>
                      <a:pt x="13" y="117"/>
                      <a:pt x="11" y="119"/>
                    </a:cubicBezTo>
                    <a:cubicBezTo>
                      <a:pt x="10" y="121"/>
                      <a:pt x="8" y="122"/>
                      <a:pt x="7" y="123"/>
                    </a:cubicBezTo>
                    <a:cubicBezTo>
                      <a:pt x="6" y="92"/>
                      <a:pt x="5" y="61"/>
                      <a:pt x="5" y="30"/>
                    </a:cubicBezTo>
                    <a:cubicBezTo>
                      <a:pt x="5" y="23"/>
                      <a:pt x="5" y="16"/>
                      <a:pt x="5" y="9"/>
                    </a:cubicBezTo>
                    <a:cubicBezTo>
                      <a:pt x="54" y="8"/>
                      <a:pt x="103" y="7"/>
                      <a:pt x="153" y="5"/>
                    </a:cubicBezTo>
                    <a:cubicBezTo>
                      <a:pt x="156" y="20"/>
                      <a:pt x="158" y="34"/>
                      <a:pt x="158" y="49"/>
                    </a:cubicBezTo>
                    <a:close/>
                  </a:path>
                </a:pathLst>
              </a:custGeom>
              <a:grpFill/>
              <a:ln>
                <a:noFill/>
              </a:ln>
              <a:extLst>
                <a:ext uri="{91240B29-F687-4F45-9708-019B960494DF}">
                  <a14:hiddenLine w="9525">
                    <a:solidFill>
                      <a:srgbClr val="000000"/>
                    </a:solidFill>
                    <a:round/>
                  </a14:hiddenLine>
                </a:ext>
              </a:extLst>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grpSp>
        <p:sp>
          <p:nvSpPr>
            <p:cNvPr id="27" name="文本框 77"/>
            <p:cNvSpPr txBox="1">
              <a:spLocks noChangeArrowheads="1"/>
            </p:cNvSpPr>
            <p:nvPr/>
          </p:nvSpPr>
          <p:spPr bwMode="auto">
            <a:xfrm>
              <a:off x="3313242" y="2070100"/>
              <a:ext cx="1219200" cy="33705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b="1" lang="zh-CN" sz="1400">
                  <a:solidFill>
                    <a:srgbClr val="595959"/>
                  </a:solidFill>
                  <a:latin charset="-122" panose="020b0503020204020204" pitchFamily="34" typeface="微软雅黑"/>
                  <a:ea charset="-122" panose="020b0503020204020204" pitchFamily="34" typeface="微软雅黑"/>
                </a:rPr>
                <a:t>第一名</a:t>
              </a:r>
            </a:p>
          </p:txBody>
        </p:sp>
        <p:sp>
          <p:nvSpPr>
            <p:cNvPr id="28" name="文本框 78"/>
            <p:cNvSpPr txBox="1">
              <a:spLocks noChangeArrowheads="1"/>
            </p:cNvSpPr>
            <p:nvPr/>
          </p:nvSpPr>
          <p:spPr bwMode="auto">
            <a:xfrm>
              <a:off x="2106837" y="2560637"/>
              <a:ext cx="1219200" cy="33705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b="1" lang="zh-CN" sz="1400">
                  <a:solidFill>
                    <a:srgbClr val="595959"/>
                  </a:solidFill>
                  <a:latin charset="-122" panose="020b0503020204020204" pitchFamily="34" typeface="微软雅黑"/>
                  <a:ea charset="-122" panose="020b0503020204020204" pitchFamily="34" typeface="微软雅黑"/>
                </a:rPr>
                <a:t>第二名</a:t>
              </a:r>
            </a:p>
          </p:txBody>
        </p:sp>
        <p:sp>
          <p:nvSpPr>
            <p:cNvPr id="29" name="文本框 79"/>
            <p:cNvSpPr txBox="1">
              <a:spLocks noChangeArrowheads="1"/>
            </p:cNvSpPr>
            <p:nvPr/>
          </p:nvSpPr>
          <p:spPr bwMode="auto">
            <a:xfrm>
              <a:off x="4278365" y="2830513"/>
              <a:ext cx="1219200" cy="33705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b="1" lang="zh-CN" sz="1400">
                  <a:solidFill>
                    <a:srgbClr val="595959"/>
                  </a:solidFill>
                  <a:latin charset="-122" panose="020b0503020204020204" pitchFamily="34" typeface="微软雅黑"/>
                  <a:ea charset="-122" panose="020b0503020204020204" pitchFamily="34" typeface="微软雅黑"/>
                </a:rPr>
                <a:t>第三名</a:t>
              </a:r>
            </a:p>
          </p:txBody>
        </p:sp>
      </p:grpSp>
      <p:sp>
        <p:nvSpPr>
          <p:cNvPr id="35" name="PA_矩形 34"/>
          <p:cNvSpPr/>
          <p:nvPr>
            <p:custDataLst>
              <p:tags r:id="rId5"/>
            </p:custDataLst>
          </p:nvPr>
        </p:nvSpPr>
        <p:spPr>
          <a:xfrm>
            <a:off x="4892329" y="1864538"/>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38" name="PA_文本框 271"/>
          <p:cNvSpPr txBox="1"/>
          <p:nvPr>
            <p:custDataLst>
              <p:tags r:id="rId6"/>
            </p:custDataLst>
          </p:nvPr>
        </p:nvSpPr>
        <p:spPr>
          <a:xfrm>
            <a:off x="4892329" y="1502502"/>
            <a:ext cx="2704008" cy="36576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sp>
        <p:nvSpPr>
          <p:cNvPr id="39" name="PA_矩形 38"/>
          <p:cNvSpPr/>
          <p:nvPr>
            <p:custDataLst>
              <p:tags r:id="rId7"/>
            </p:custDataLst>
          </p:nvPr>
        </p:nvSpPr>
        <p:spPr>
          <a:xfrm>
            <a:off x="4892329" y="2878811"/>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40" name="PA_文本框 271"/>
          <p:cNvSpPr txBox="1"/>
          <p:nvPr>
            <p:custDataLst>
              <p:tags r:id="rId8"/>
            </p:custDataLst>
          </p:nvPr>
        </p:nvSpPr>
        <p:spPr>
          <a:xfrm>
            <a:off x="4892329" y="2516775"/>
            <a:ext cx="2704008" cy="36576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sp>
        <p:nvSpPr>
          <p:cNvPr id="41" name="PA_矩形 40"/>
          <p:cNvSpPr/>
          <p:nvPr>
            <p:custDataLst>
              <p:tags r:id="rId9"/>
            </p:custDataLst>
          </p:nvPr>
        </p:nvSpPr>
        <p:spPr>
          <a:xfrm>
            <a:off x="4892329" y="3868339"/>
            <a:ext cx="3048800" cy="5486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42" name="PA_文本框 271"/>
          <p:cNvSpPr txBox="1"/>
          <p:nvPr>
            <p:custDataLst>
              <p:tags r:id="rId10"/>
            </p:custDataLst>
          </p:nvPr>
        </p:nvSpPr>
        <p:spPr>
          <a:xfrm>
            <a:off x="4892329" y="3506303"/>
            <a:ext cx="2704008" cy="36576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spTree>
    <p:extLst>
      <p:ext uri="{BB962C8B-B14F-4D97-AF65-F5344CB8AC3E}">
        <p14:creationId val="3398115229"/>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21"/>
                                        </p:tgtEl>
                                        <p:attrNameLst>
                                          <p:attrName>style.visibility</p:attrName>
                                        </p:attrNameLst>
                                      </p:cBhvr>
                                      <p:to>
                                        <p:strVal val="visible"/>
                                      </p:to>
                                    </p:set>
                                    <p:anim calcmode="lin" valueType="num">
                                      <p:cBhvr>
                                        <p:cTn dur="500" fill="hold" id="7"/>
                                        <p:tgtEl>
                                          <p:spTgt spid="21"/>
                                        </p:tgtEl>
                                        <p:attrNameLst>
                                          <p:attrName>ppt_w</p:attrName>
                                        </p:attrNameLst>
                                      </p:cBhvr>
                                      <p:tavLst>
                                        <p:tav tm="0">
                                          <p:val>
                                            <p:fltVal val="0"/>
                                          </p:val>
                                        </p:tav>
                                        <p:tav tm="100000">
                                          <p:val>
                                            <p:strVal val="#ppt_w"/>
                                          </p:val>
                                        </p:tav>
                                      </p:tavLst>
                                    </p:anim>
                                    <p:anim calcmode="lin" valueType="num">
                                      <p:cBhvr>
                                        <p:cTn dur="500" fill="hold" id="8"/>
                                        <p:tgtEl>
                                          <p:spTgt spid="21"/>
                                        </p:tgtEl>
                                        <p:attrNameLst>
                                          <p:attrName>ppt_h</p:attrName>
                                        </p:attrNameLst>
                                      </p:cBhvr>
                                      <p:tavLst>
                                        <p:tav tm="0">
                                          <p:val>
                                            <p:fltVal val="0"/>
                                          </p:val>
                                        </p:tav>
                                        <p:tav tm="100000">
                                          <p:val>
                                            <p:strVal val="#ppt_h"/>
                                          </p:val>
                                        </p:tav>
                                      </p:tavLst>
                                    </p:anim>
                                    <p:animEffect filter="fade" transition="in">
                                      <p:cBhvr>
                                        <p:cTn dur="500" id="9"/>
                                        <p:tgtEl>
                                          <p:spTgt spid="21"/>
                                        </p:tgtEl>
                                      </p:cBhvr>
                                    </p:animEffect>
                                  </p:childTnLst>
                                </p:cTn>
                              </p:par>
                              <p:par>
                                <p:cTn fill="hold" id="10" nodeType="withEffect" presetClass="entr" presetID="53" presetSubtype="0">
                                  <p:stCondLst>
                                    <p:cond delay="300"/>
                                  </p:stCondLst>
                                  <p:childTnLst>
                                    <p:set>
                                      <p:cBhvr>
                                        <p:cTn dur="1" fill="hold" id="11">
                                          <p:stCondLst>
                                            <p:cond delay="0"/>
                                          </p:stCondLst>
                                        </p:cTn>
                                        <p:tgtEl>
                                          <p:spTgt spid="25"/>
                                        </p:tgtEl>
                                        <p:attrNameLst>
                                          <p:attrName>style.visibility</p:attrName>
                                        </p:attrNameLst>
                                      </p:cBhvr>
                                      <p:to>
                                        <p:strVal val="visible"/>
                                      </p:to>
                                    </p:set>
                                    <p:anim calcmode="lin" valueType="num">
                                      <p:cBhvr>
                                        <p:cTn dur="500" fill="hold" id="12"/>
                                        <p:tgtEl>
                                          <p:spTgt spid="25"/>
                                        </p:tgtEl>
                                        <p:attrNameLst>
                                          <p:attrName>ppt_w</p:attrName>
                                        </p:attrNameLst>
                                      </p:cBhvr>
                                      <p:tavLst>
                                        <p:tav tm="0">
                                          <p:val>
                                            <p:fltVal val="0"/>
                                          </p:val>
                                        </p:tav>
                                        <p:tav tm="100000">
                                          <p:val>
                                            <p:strVal val="#ppt_w"/>
                                          </p:val>
                                        </p:tav>
                                      </p:tavLst>
                                    </p:anim>
                                    <p:anim calcmode="lin" valueType="num">
                                      <p:cBhvr>
                                        <p:cTn dur="500" fill="hold" id="13"/>
                                        <p:tgtEl>
                                          <p:spTgt spid="25"/>
                                        </p:tgtEl>
                                        <p:attrNameLst>
                                          <p:attrName>ppt_h</p:attrName>
                                        </p:attrNameLst>
                                      </p:cBhvr>
                                      <p:tavLst>
                                        <p:tav tm="0">
                                          <p:val>
                                            <p:fltVal val="0"/>
                                          </p:val>
                                        </p:tav>
                                        <p:tav tm="100000">
                                          <p:val>
                                            <p:strVal val="#ppt_h"/>
                                          </p:val>
                                        </p:tav>
                                      </p:tavLst>
                                    </p:anim>
                                    <p:animEffect filter="fade" transition="in">
                                      <p:cBhvr>
                                        <p:cTn dur="500" id="14"/>
                                        <p:tgtEl>
                                          <p:spTgt spid="25"/>
                                        </p:tgtEl>
                                      </p:cBhvr>
                                    </p:animEffect>
                                  </p:childTnLst>
                                </p:cTn>
                              </p:par>
                              <p:par>
                                <p:cTn fill="hold" grpId="0" id="15" nodeType="withEffect" presetClass="entr" presetID="53" presetSubtype="0">
                                  <p:stCondLst>
                                    <p:cond delay="900"/>
                                  </p:stCondLst>
                                  <p:childTnLst>
                                    <p:set>
                                      <p:cBhvr>
                                        <p:cTn dur="1" fill="hold" id="16">
                                          <p:stCondLst>
                                            <p:cond delay="0"/>
                                          </p:stCondLst>
                                        </p:cTn>
                                        <p:tgtEl>
                                          <p:spTgt spid="35"/>
                                        </p:tgtEl>
                                        <p:attrNameLst>
                                          <p:attrName>style.visibility</p:attrName>
                                        </p:attrNameLst>
                                      </p:cBhvr>
                                      <p:to>
                                        <p:strVal val="visible"/>
                                      </p:to>
                                    </p:set>
                                    <p:anim calcmode="lin" valueType="num">
                                      <p:cBhvr>
                                        <p:cTn dur="500" fill="hold" id="17"/>
                                        <p:tgtEl>
                                          <p:spTgt spid="35"/>
                                        </p:tgtEl>
                                        <p:attrNameLst>
                                          <p:attrName>ppt_w</p:attrName>
                                        </p:attrNameLst>
                                      </p:cBhvr>
                                      <p:tavLst>
                                        <p:tav tm="0">
                                          <p:val>
                                            <p:fltVal val="0"/>
                                          </p:val>
                                        </p:tav>
                                        <p:tav tm="100000">
                                          <p:val>
                                            <p:strVal val="#ppt_w"/>
                                          </p:val>
                                        </p:tav>
                                      </p:tavLst>
                                    </p:anim>
                                    <p:anim calcmode="lin" valueType="num">
                                      <p:cBhvr>
                                        <p:cTn dur="500" fill="hold" id="18"/>
                                        <p:tgtEl>
                                          <p:spTgt spid="35"/>
                                        </p:tgtEl>
                                        <p:attrNameLst>
                                          <p:attrName>ppt_h</p:attrName>
                                        </p:attrNameLst>
                                      </p:cBhvr>
                                      <p:tavLst>
                                        <p:tav tm="0">
                                          <p:val>
                                            <p:fltVal val="0"/>
                                          </p:val>
                                        </p:tav>
                                        <p:tav tm="100000">
                                          <p:val>
                                            <p:strVal val="#ppt_h"/>
                                          </p:val>
                                        </p:tav>
                                      </p:tavLst>
                                    </p:anim>
                                    <p:animEffect filter="fade" transition="in">
                                      <p:cBhvr>
                                        <p:cTn dur="500" id="19"/>
                                        <p:tgtEl>
                                          <p:spTgt spid="35"/>
                                        </p:tgtEl>
                                      </p:cBhvr>
                                    </p:animEffect>
                                  </p:childTnLst>
                                </p:cTn>
                              </p:par>
                              <p:par>
                                <p:cTn fill="hold" grpId="0" id="20" nodeType="withEffect" presetClass="entr" presetID="22" presetSubtype="8">
                                  <p:stCondLst>
                                    <p:cond delay="1200"/>
                                  </p:stCondLst>
                                  <p:childTnLst>
                                    <p:set>
                                      <p:cBhvr>
                                        <p:cTn dur="1" fill="hold" id="21">
                                          <p:stCondLst>
                                            <p:cond delay="0"/>
                                          </p:stCondLst>
                                        </p:cTn>
                                        <p:tgtEl>
                                          <p:spTgt spid="38"/>
                                        </p:tgtEl>
                                        <p:attrNameLst>
                                          <p:attrName>style.visibility</p:attrName>
                                        </p:attrNameLst>
                                      </p:cBhvr>
                                      <p:to>
                                        <p:strVal val="visible"/>
                                      </p:to>
                                    </p:set>
                                    <p:animEffect filter="wipe(left)" transition="in">
                                      <p:cBhvr>
                                        <p:cTn dur="500" id="22"/>
                                        <p:tgtEl>
                                          <p:spTgt spid="38"/>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39"/>
                                        </p:tgtEl>
                                        <p:attrNameLst>
                                          <p:attrName>style.visibility</p:attrName>
                                        </p:attrNameLst>
                                      </p:cBhvr>
                                      <p:to>
                                        <p:strVal val="visible"/>
                                      </p:to>
                                    </p:set>
                                    <p:animEffect filter="wipe(left)" transition="in">
                                      <p:cBhvr>
                                        <p:cTn dur="500" id="25"/>
                                        <p:tgtEl>
                                          <p:spTgt spid="39"/>
                                        </p:tgtEl>
                                      </p:cBhvr>
                                    </p:animEffect>
                                  </p:childTnLst>
                                </p:cTn>
                              </p:par>
                              <p:par>
                                <p:cTn fill="hold" grpId="0" id="26" nodeType="withEffect" presetClass="entr" presetID="22" presetSubtype="8">
                                  <p:stCondLst>
                                    <p:cond delay="1800"/>
                                  </p:stCondLst>
                                  <p:childTnLst>
                                    <p:set>
                                      <p:cBhvr>
                                        <p:cTn dur="1" fill="hold" id="27">
                                          <p:stCondLst>
                                            <p:cond delay="0"/>
                                          </p:stCondLst>
                                        </p:cTn>
                                        <p:tgtEl>
                                          <p:spTgt spid="40"/>
                                        </p:tgtEl>
                                        <p:attrNameLst>
                                          <p:attrName>style.visibility</p:attrName>
                                        </p:attrNameLst>
                                      </p:cBhvr>
                                      <p:to>
                                        <p:strVal val="visible"/>
                                      </p:to>
                                    </p:set>
                                    <p:animEffect filter="wipe(left)" transition="in">
                                      <p:cBhvr>
                                        <p:cTn dur="500" id="28"/>
                                        <p:tgtEl>
                                          <p:spTgt spid="40"/>
                                        </p:tgtEl>
                                      </p:cBhvr>
                                    </p:animEffect>
                                  </p:childTnLst>
                                </p:cTn>
                              </p:par>
                              <p:par>
                                <p:cTn fill="hold" grpId="0" id="29" nodeType="withEffect" presetClass="entr" presetID="22" presetSubtype="8">
                                  <p:stCondLst>
                                    <p:cond delay="2100"/>
                                  </p:stCondLst>
                                  <p:childTnLst>
                                    <p:set>
                                      <p:cBhvr>
                                        <p:cTn dur="1" fill="hold" id="30">
                                          <p:stCondLst>
                                            <p:cond delay="0"/>
                                          </p:stCondLst>
                                        </p:cTn>
                                        <p:tgtEl>
                                          <p:spTgt spid="41"/>
                                        </p:tgtEl>
                                        <p:attrNameLst>
                                          <p:attrName>style.visibility</p:attrName>
                                        </p:attrNameLst>
                                      </p:cBhvr>
                                      <p:to>
                                        <p:strVal val="visible"/>
                                      </p:to>
                                    </p:set>
                                    <p:animEffect filter="wipe(left)" transition="in">
                                      <p:cBhvr>
                                        <p:cTn dur="500" id="31"/>
                                        <p:tgtEl>
                                          <p:spTgt spid="41"/>
                                        </p:tgtEl>
                                      </p:cBhvr>
                                    </p:animEffect>
                                  </p:childTnLst>
                                </p:cTn>
                              </p:par>
                              <p:par>
                                <p:cTn fill="hold" grpId="0" id="32" nodeType="withEffect" presetClass="entr" presetID="22" presetSubtype="8">
                                  <p:stCondLst>
                                    <p:cond delay="2400"/>
                                  </p:stCondLst>
                                  <p:childTnLst>
                                    <p:set>
                                      <p:cBhvr>
                                        <p:cTn dur="1" fill="hold" id="33">
                                          <p:stCondLst>
                                            <p:cond delay="0"/>
                                          </p:stCondLst>
                                        </p:cTn>
                                        <p:tgtEl>
                                          <p:spTgt spid="42"/>
                                        </p:tgtEl>
                                        <p:attrNameLst>
                                          <p:attrName>style.visibility</p:attrName>
                                        </p:attrNameLst>
                                      </p:cBhvr>
                                      <p:to>
                                        <p:strVal val="visible"/>
                                      </p:to>
                                    </p:set>
                                    <p:animEffect filter="wipe(left)" transition="in">
                                      <p:cBhvr>
                                        <p:cTn dur="500" id="34"/>
                                        <p:tgtEl>
                                          <p:spTgt spid="4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P grpId="0" spid="38"/>
      <p:bldP grpId="0" spid="39"/>
      <p:bldP grpId="0" spid="40"/>
      <p:bldP grpId="0" spid="41"/>
      <p:bldP grpId="0" spid="42"/>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PA_文本框 7"/>
          <p:cNvSpPr txBox="1">
            <a:spLocks noChangeArrowheads="1"/>
          </p:cNvSpPr>
          <p:nvPr>
            <p:custDataLst>
              <p:tags r:id="rId3"/>
            </p:custDataLst>
          </p:nvPr>
        </p:nvSpPr>
        <p:spPr bwMode="auto">
          <a:xfrm>
            <a:off x="2662241" y="2784576"/>
            <a:ext cx="2016224"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800">
                <a:latin charset="-122" panose="020b0503020204020204" pitchFamily="34" typeface="微软雅黑"/>
                <a:ea charset="-122" panose="020b0503020204020204" pitchFamily="34" typeface="微软雅黑"/>
              </a:rPr>
              <a:t>活动准备</a:t>
            </a:r>
          </a:p>
        </p:txBody>
      </p:sp>
      <p:sp>
        <p:nvSpPr>
          <p:cNvPr id="15" name="PA_文本框 5"/>
          <p:cNvSpPr txBox="1"/>
          <p:nvPr>
            <p:custDataLst>
              <p:tags r:id="rId4"/>
            </p:custDataLst>
          </p:nvPr>
        </p:nvSpPr>
        <p:spPr>
          <a:xfrm>
            <a:off x="2199514" y="2030860"/>
            <a:ext cx="2294255" cy="822960"/>
          </a:xfrm>
          <a:prstGeom prst="rect">
            <a:avLst/>
          </a:prstGeom>
          <a:noFill/>
        </p:spPr>
        <p:txBody>
          <a:bodyPr rtlCol="0" wrap="none">
            <a:spAutoFit/>
          </a:bodyPr>
          <a:lstStyle/>
          <a:p>
            <a:r>
              <a:rPr altLang="zh-CN" lang="en-US" sz="4800">
                <a:latin charset="-128" pitchFamily="2" typeface="落落补 汤圆"/>
                <a:ea charset="-128" pitchFamily="2" typeface="落落补 汤圆"/>
                <a:cs charset="-128" pitchFamily="2" typeface="落落补 汤圆"/>
              </a:rPr>
              <a:t>PART03</a:t>
            </a:r>
          </a:p>
        </p:txBody>
      </p:sp>
      <p:sp>
        <p:nvSpPr>
          <p:cNvPr id="16" name="PA_文本框 5"/>
          <p:cNvSpPr txBox="1"/>
          <p:nvPr>
            <p:custDataLst>
              <p:tags r:id="rId5"/>
            </p:custDataLst>
          </p:nvPr>
        </p:nvSpPr>
        <p:spPr>
          <a:xfrm>
            <a:off x="1902713" y="3307797"/>
            <a:ext cx="3245167"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CHUANGYI SHOUHUI SHANGWU MICROSOFT POWERPOINT MY 2017</a:t>
            </a:r>
          </a:p>
        </p:txBody>
      </p:sp>
      <p:pic>
        <p:nvPicPr>
          <p:cNvPr id="8" name="PA_图片 1">
            <a:extLst>
              <a:ext uri="{FF2B5EF4-FFF2-40B4-BE49-F238E27FC236}">
                <a16:creationId xmlns:a16="http://schemas.microsoft.com/office/drawing/2014/main" id="{A0841DEC-FAA7-431C-A911-C710855DFCB0}"/>
              </a:ext>
            </a:extLst>
          </p:cNvPr>
          <p:cNvPicPr>
            <a:picLocks noChangeAspect="1"/>
          </p:cNvPicPr>
          <p:nvPr>
            <p:custDataLst>
              <p:tags r:id="rId7"/>
            </p:custDataLst>
          </p:nvPr>
        </p:nvPicPr>
        <p:blipFill>
          <a:blip r:embed="rId6">
            <a:extLst>
              <a:ext uri="{28A0092B-C50C-407E-A947-70E740481C1C}">
                <a14:useLocalDpi val="0"/>
              </a:ext>
            </a:extLst>
          </a:blip>
          <a:stretch>
            <a:fillRect/>
          </a:stretch>
        </p:blipFill>
        <p:spPr>
          <a:xfrm>
            <a:off x="6300192" y="-20538"/>
            <a:ext cx="2416027" cy="4348105"/>
          </a:xfrm>
          <a:prstGeom prst="rect">
            <a:avLst/>
          </a:prstGeom>
        </p:spPr>
      </p:pic>
      <p:sp>
        <p:nvSpPr>
          <p:cNvPr id="6" name="矩形 5">
            <a:extLst>
              <a:ext uri="{FF2B5EF4-FFF2-40B4-BE49-F238E27FC236}">
                <a16:creationId xmlns:a16="http://schemas.microsoft.com/office/drawing/2014/main" id="{94B311D4-18FE-4943-B5E0-AC771A668628}"/>
              </a:ext>
            </a:extLst>
          </p:cNvPr>
          <p:cNvSpPr/>
          <p:nvPr/>
        </p:nvSpPr>
        <p:spPr>
          <a:xfrm>
            <a:off x="251520" y="195486"/>
            <a:ext cx="8712968" cy="4752528"/>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472136486"/>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8">
                                  <p:stCondLst>
                                    <p:cond delay="600"/>
                                  </p:stCondLst>
                                  <p:childTnLst>
                                    <p:set>
                                      <p:cBhvr>
                                        <p:cTn dur="1" fill="hold" id="6">
                                          <p:stCondLst>
                                            <p:cond delay="0"/>
                                          </p:stCondLst>
                                        </p:cTn>
                                        <p:tgtEl>
                                          <p:spTgt spid="10"/>
                                        </p:tgtEl>
                                        <p:attrNameLst>
                                          <p:attrName>style.visibility</p:attrName>
                                        </p:attrNameLst>
                                      </p:cBhvr>
                                      <p:to>
                                        <p:strVal val="visible"/>
                                      </p:to>
                                    </p:set>
                                    <p:animEffect filter="wipe(left)" transition="in">
                                      <p:cBhvr>
                                        <p:cTn dur="500" id="7"/>
                                        <p:tgtEl>
                                          <p:spTgt spid="10"/>
                                        </p:tgtEl>
                                      </p:cBhvr>
                                    </p:animEffect>
                                  </p:childTnLst>
                                </p:cTn>
                              </p:par>
                              <p:par>
                                <p:cTn fill="hold" grpId="0" id="8" nodeType="withEffect" presetClass="entr" presetID="22" presetSubtype="8">
                                  <p:stCondLst>
                                    <p:cond delay="900"/>
                                  </p:stCondLst>
                                  <p:childTnLst>
                                    <p:set>
                                      <p:cBhvr>
                                        <p:cTn dur="1" fill="hold" id="9">
                                          <p:stCondLst>
                                            <p:cond delay="0"/>
                                          </p:stCondLst>
                                        </p:cTn>
                                        <p:tgtEl>
                                          <p:spTgt spid="15"/>
                                        </p:tgtEl>
                                        <p:attrNameLst>
                                          <p:attrName>style.visibility</p:attrName>
                                        </p:attrNameLst>
                                      </p:cBhvr>
                                      <p:to>
                                        <p:strVal val="visible"/>
                                      </p:to>
                                    </p:set>
                                    <p:animEffect filter="wipe(left)" transition="in">
                                      <p:cBhvr>
                                        <p:cTn dur="500" id="10"/>
                                        <p:tgtEl>
                                          <p:spTgt spid="15"/>
                                        </p:tgtEl>
                                      </p:cBhvr>
                                    </p:animEffect>
                                  </p:childTnLst>
                                </p:cTn>
                              </p:par>
                              <p:par>
                                <p:cTn fill="hold" grpId="0" id="11" nodeType="withEffect" presetClass="entr" presetID="22" presetSubtype="8">
                                  <p:stCondLst>
                                    <p:cond delay="1200"/>
                                  </p:stCondLst>
                                  <p:childTnLst>
                                    <p:set>
                                      <p:cBhvr>
                                        <p:cTn dur="1" fill="hold" id="12">
                                          <p:stCondLst>
                                            <p:cond delay="0"/>
                                          </p:stCondLst>
                                        </p:cTn>
                                        <p:tgtEl>
                                          <p:spTgt spid="16"/>
                                        </p:tgtEl>
                                        <p:attrNameLst>
                                          <p:attrName>style.visibility</p:attrName>
                                        </p:attrNameLst>
                                      </p:cBhvr>
                                      <p:to>
                                        <p:strVal val="visible"/>
                                      </p:to>
                                    </p:set>
                                    <p:animEffect filter="wipe(left)" transition="in">
                                      <p:cBhvr>
                                        <p:cTn dur="500" id="13"/>
                                        <p:tgtEl>
                                          <p:spTgt spid="16"/>
                                        </p:tgtEl>
                                      </p:cBhvr>
                                    </p:animEffect>
                                  </p:childTnLst>
                                </p:cTn>
                              </p:par>
                              <p:par>
                                <p:cTn decel="100000" fill="hold" id="14" nodeType="withEffect" presetClass="entr" presetID="2" presetSubtype="1">
                                  <p:stCondLst>
                                    <p:cond delay="0"/>
                                  </p:stCondLst>
                                  <p:childTnLst>
                                    <p:set>
                                      <p:cBhvr>
                                        <p:cTn dur="1" fill="hold" id="15">
                                          <p:stCondLst>
                                            <p:cond delay="0"/>
                                          </p:stCondLst>
                                        </p:cTn>
                                        <p:tgtEl>
                                          <p:spTgt spid="8"/>
                                        </p:tgtEl>
                                        <p:attrNameLst>
                                          <p:attrName>style.visibility</p:attrName>
                                        </p:attrNameLst>
                                      </p:cBhvr>
                                      <p:to>
                                        <p:strVal val="visible"/>
                                      </p:to>
                                    </p:set>
                                    <p:anim calcmode="lin" valueType="num">
                                      <p:cBhvr additive="base">
                                        <p:cTn dur="500" fill="hold" id="16"/>
                                        <p:tgtEl>
                                          <p:spTgt spid="8"/>
                                        </p:tgtEl>
                                        <p:attrNameLst>
                                          <p:attrName>ppt_x</p:attrName>
                                        </p:attrNameLst>
                                      </p:cBhvr>
                                      <p:tavLst>
                                        <p:tav tm="0">
                                          <p:val>
                                            <p:strVal val="#ppt_x"/>
                                          </p:val>
                                        </p:tav>
                                        <p:tav tm="100000">
                                          <p:val>
                                            <p:strVal val="#ppt_x"/>
                                          </p:val>
                                        </p:tav>
                                      </p:tavLst>
                                    </p:anim>
                                    <p:anim calcmode="lin" valueType="num">
                                      <p:cBhvr additive="base">
                                        <p:cTn dur="500" fill="hold" id="17"/>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5"/>
      <p:bldP grpId="0" spid="16"/>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PA_椭圆 31"/>
          <p:cNvSpPr/>
          <p:nvPr>
            <p:custDataLst>
              <p:tags r:id="rId3"/>
            </p:custDataLst>
          </p:nvPr>
        </p:nvSpPr>
        <p:spPr>
          <a:xfrm>
            <a:off x="5652120" y="1923678"/>
            <a:ext cx="2282709" cy="1296144"/>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3" name="PA_椭圆 31"/>
          <p:cNvSpPr/>
          <p:nvPr>
            <p:custDataLst>
              <p:tags r:id="rId4"/>
            </p:custDataLst>
          </p:nvPr>
        </p:nvSpPr>
        <p:spPr>
          <a:xfrm>
            <a:off x="921139" y="1948628"/>
            <a:ext cx="2282709" cy="1296144"/>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pic>
        <p:nvPicPr>
          <p:cNvPr descr="C:\Users\Administrator\Desktop\10H58PICnRt_1024.png" id="25" name="PA_图片 2"/>
          <p:cNvPicPr>
            <a:picLocks noChangeArrowheads="1" noChangeAspect="1"/>
          </p:cNvPicPr>
          <p:nvPr>
            <p:custDataLst>
              <p:tags r:id="rId6"/>
            </p:custDataLst>
          </p:nvPr>
        </p:nvPicPr>
        <p:blipFill>
          <a:blip r:embed="rId5">
            <a:extLst>
              <a:ext uri="{28A0092B-C50C-407E-A947-70E740481C1C}">
                <a14:useLocalDpi val="0"/>
              </a:ext>
            </a:extLst>
          </a:blip>
          <a:stretch>
            <a:fillRect/>
          </a:stretch>
        </p:blipFill>
        <p:spPr bwMode="auto">
          <a:xfrm>
            <a:off x="2595930" y="1059582"/>
            <a:ext cx="3600400" cy="3447383"/>
          </a:xfrm>
          <a:prstGeom prst="rect">
            <a:avLst/>
          </a:prstGeom>
          <a:noFill/>
          <a:extLst>
            <a:ext uri="{909E8E84-426E-40DD-AFC4-6F175D3DCCD1}">
              <a14:hiddenFill>
                <a:solidFill>
                  <a:srgbClr val="FFFFFF"/>
                </a:solidFill>
              </a14:hiddenFill>
            </a:ext>
          </a:extLst>
        </p:spPr>
      </p:pic>
      <p:grpSp>
        <p:nvGrpSpPr>
          <p:cNvPr id="14" name="PA_chenying0907 13"/>
          <p:cNvGrpSpPr/>
          <p:nvPr>
            <p:custDataLst>
              <p:tags r:id="rId7"/>
            </p:custDataLst>
          </p:nvPr>
        </p:nvGrpSpPr>
        <p:grpSpPr>
          <a:xfrm>
            <a:off x="1403648" y="267494"/>
            <a:ext cx="6192688" cy="767437"/>
            <a:chOff x="1492256" y="411510"/>
            <a:chExt cx="6192688" cy="767437"/>
          </a:xfrm>
        </p:grpSpPr>
        <p:sp>
          <p:nvSpPr>
            <p:cNvPr id="15" name="任意多边形 14"/>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6"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7"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28" name="PA_矩形 27"/>
          <p:cNvSpPr/>
          <p:nvPr>
            <p:custDataLst>
              <p:tags r:id="rId8"/>
            </p:custDataLst>
          </p:nvPr>
        </p:nvSpPr>
        <p:spPr>
          <a:xfrm>
            <a:off x="1180119" y="2463675"/>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9" name="PA_文本框 232"/>
          <p:cNvSpPr txBox="1"/>
          <p:nvPr>
            <p:custDataLst>
              <p:tags r:id="rId9"/>
            </p:custDataLst>
          </p:nvPr>
        </p:nvSpPr>
        <p:spPr>
          <a:xfrm>
            <a:off x="899592" y="2196803"/>
            <a:ext cx="2047126"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30" name="PA_矩形 29"/>
          <p:cNvSpPr/>
          <p:nvPr>
            <p:custDataLst>
              <p:tags r:id="rId10"/>
            </p:custDataLst>
          </p:nvPr>
        </p:nvSpPr>
        <p:spPr>
          <a:xfrm>
            <a:off x="6012160" y="2442296"/>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31" name="PA_文本框 232"/>
          <p:cNvSpPr txBox="1"/>
          <p:nvPr>
            <p:custDataLst>
              <p:tags r:id="rId11"/>
            </p:custDataLst>
          </p:nvPr>
        </p:nvSpPr>
        <p:spPr>
          <a:xfrm>
            <a:off x="5731633" y="2175424"/>
            <a:ext cx="2047126"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35" name="PA_椭圆 31"/>
          <p:cNvSpPr/>
          <p:nvPr>
            <p:custDataLst>
              <p:tags r:id="rId12"/>
            </p:custDataLst>
          </p:nvPr>
        </p:nvSpPr>
        <p:spPr>
          <a:xfrm>
            <a:off x="3362035" y="3576078"/>
            <a:ext cx="2282709" cy="1296144"/>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36" name="PA_矩形 35"/>
          <p:cNvSpPr/>
          <p:nvPr>
            <p:custDataLst>
              <p:tags r:id="rId13"/>
            </p:custDataLst>
          </p:nvPr>
        </p:nvSpPr>
        <p:spPr>
          <a:xfrm>
            <a:off x="3722075" y="4094697"/>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37" name="PA_文本框 232"/>
          <p:cNvSpPr txBox="1"/>
          <p:nvPr>
            <p:custDataLst>
              <p:tags r:id="rId14"/>
            </p:custDataLst>
          </p:nvPr>
        </p:nvSpPr>
        <p:spPr>
          <a:xfrm>
            <a:off x="3441548" y="3827824"/>
            <a:ext cx="2047126"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Tree>
    <p:extLst>
      <p:ext uri="{BB962C8B-B14F-4D97-AF65-F5344CB8AC3E}">
        <p14:creationId val="2724811315"/>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14"/>
                                        </p:tgtEl>
                                        <p:attrNameLst>
                                          <p:attrName>style.visibility</p:attrName>
                                        </p:attrNameLst>
                                      </p:cBhvr>
                                      <p:to>
                                        <p:strVal val="visible"/>
                                      </p:to>
                                    </p:set>
                                    <p:animEffect filter="wipe(left)" transition="in">
                                      <p:cBhvr>
                                        <p:cTn dur="500" id="7"/>
                                        <p:tgtEl>
                                          <p:spTgt spid="14"/>
                                        </p:tgtEl>
                                      </p:cBhvr>
                                    </p:animEffect>
                                  </p:childTnLst>
                                </p:cTn>
                              </p:par>
                              <p:par>
                                <p:cTn fill="hold" grpId="0" id="8" nodeType="withEffect" presetClass="entr" presetID="53" presetSubtype="0">
                                  <p:stCondLst>
                                    <p:cond delay="300"/>
                                  </p:stCondLst>
                                  <p:childTnLst>
                                    <p:set>
                                      <p:cBhvr>
                                        <p:cTn dur="1" fill="hold" id="9">
                                          <p:stCondLst>
                                            <p:cond delay="0"/>
                                          </p:stCondLst>
                                        </p:cTn>
                                        <p:tgtEl>
                                          <p:spTgt spid="23"/>
                                        </p:tgtEl>
                                        <p:attrNameLst>
                                          <p:attrName>style.visibility</p:attrName>
                                        </p:attrNameLst>
                                      </p:cBhvr>
                                      <p:to>
                                        <p:strVal val="visible"/>
                                      </p:to>
                                    </p:set>
                                    <p:anim calcmode="lin" valueType="num">
                                      <p:cBhvr>
                                        <p:cTn dur="500" fill="hold" id="10"/>
                                        <p:tgtEl>
                                          <p:spTgt spid="23"/>
                                        </p:tgtEl>
                                        <p:attrNameLst>
                                          <p:attrName>ppt_w</p:attrName>
                                        </p:attrNameLst>
                                      </p:cBhvr>
                                      <p:tavLst>
                                        <p:tav tm="0">
                                          <p:val>
                                            <p:fltVal val="0"/>
                                          </p:val>
                                        </p:tav>
                                        <p:tav tm="100000">
                                          <p:val>
                                            <p:strVal val="#ppt_w"/>
                                          </p:val>
                                        </p:tav>
                                      </p:tavLst>
                                    </p:anim>
                                    <p:anim calcmode="lin" valueType="num">
                                      <p:cBhvr>
                                        <p:cTn dur="500" fill="hold" id="11"/>
                                        <p:tgtEl>
                                          <p:spTgt spid="23"/>
                                        </p:tgtEl>
                                        <p:attrNameLst>
                                          <p:attrName>ppt_h</p:attrName>
                                        </p:attrNameLst>
                                      </p:cBhvr>
                                      <p:tavLst>
                                        <p:tav tm="0">
                                          <p:val>
                                            <p:fltVal val="0"/>
                                          </p:val>
                                        </p:tav>
                                        <p:tav tm="100000">
                                          <p:val>
                                            <p:strVal val="#ppt_h"/>
                                          </p:val>
                                        </p:tav>
                                      </p:tavLst>
                                    </p:anim>
                                    <p:animEffect filter="fade" transition="in">
                                      <p:cBhvr>
                                        <p:cTn dur="500" id="12"/>
                                        <p:tgtEl>
                                          <p:spTgt spid="23"/>
                                        </p:tgtEl>
                                      </p:cBhvr>
                                    </p:animEffect>
                                  </p:childTnLst>
                                </p:cTn>
                              </p:par>
                              <p:par>
                                <p:cTn fill="hold" grpId="0" id="13" nodeType="withEffect" presetClass="entr" presetID="53" presetSubtype="0">
                                  <p:stCondLst>
                                    <p:cond delay="600"/>
                                  </p:stCondLst>
                                  <p:childTnLst>
                                    <p:set>
                                      <p:cBhvr>
                                        <p:cTn dur="1" fill="hold" id="14">
                                          <p:stCondLst>
                                            <p:cond delay="0"/>
                                          </p:stCondLst>
                                        </p:cTn>
                                        <p:tgtEl>
                                          <p:spTgt spid="21"/>
                                        </p:tgtEl>
                                        <p:attrNameLst>
                                          <p:attrName>style.visibility</p:attrName>
                                        </p:attrNameLst>
                                      </p:cBhvr>
                                      <p:to>
                                        <p:strVal val="visible"/>
                                      </p:to>
                                    </p:set>
                                    <p:anim calcmode="lin" valueType="num">
                                      <p:cBhvr>
                                        <p:cTn dur="500" fill="hold" id="15"/>
                                        <p:tgtEl>
                                          <p:spTgt spid="21"/>
                                        </p:tgtEl>
                                        <p:attrNameLst>
                                          <p:attrName>ppt_w</p:attrName>
                                        </p:attrNameLst>
                                      </p:cBhvr>
                                      <p:tavLst>
                                        <p:tav tm="0">
                                          <p:val>
                                            <p:fltVal val="0"/>
                                          </p:val>
                                        </p:tav>
                                        <p:tav tm="100000">
                                          <p:val>
                                            <p:strVal val="#ppt_w"/>
                                          </p:val>
                                        </p:tav>
                                      </p:tavLst>
                                    </p:anim>
                                    <p:anim calcmode="lin" valueType="num">
                                      <p:cBhvr>
                                        <p:cTn dur="500" fill="hold" id="16"/>
                                        <p:tgtEl>
                                          <p:spTgt spid="21"/>
                                        </p:tgtEl>
                                        <p:attrNameLst>
                                          <p:attrName>ppt_h</p:attrName>
                                        </p:attrNameLst>
                                      </p:cBhvr>
                                      <p:tavLst>
                                        <p:tav tm="0">
                                          <p:val>
                                            <p:fltVal val="0"/>
                                          </p:val>
                                        </p:tav>
                                        <p:tav tm="100000">
                                          <p:val>
                                            <p:strVal val="#ppt_h"/>
                                          </p:val>
                                        </p:tav>
                                      </p:tavLst>
                                    </p:anim>
                                    <p:animEffect filter="fade" transition="in">
                                      <p:cBhvr>
                                        <p:cTn dur="500" id="17"/>
                                        <p:tgtEl>
                                          <p:spTgt spid="21"/>
                                        </p:tgtEl>
                                      </p:cBhvr>
                                    </p:animEffect>
                                  </p:childTnLst>
                                </p:cTn>
                              </p:par>
                              <p:par>
                                <p:cTn fill="hold" id="18" nodeType="withEffect" presetClass="entr" presetID="53" presetSubtype="0">
                                  <p:stCondLst>
                                    <p:cond delay="900"/>
                                  </p:stCondLst>
                                  <p:childTnLst>
                                    <p:set>
                                      <p:cBhvr>
                                        <p:cTn dur="1" fill="hold" id="19">
                                          <p:stCondLst>
                                            <p:cond delay="0"/>
                                          </p:stCondLst>
                                        </p:cTn>
                                        <p:tgtEl>
                                          <p:spTgt spid="25"/>
                                        </p:tgtEl>
                                        <p:attrNameLst>
                                          <p:attrName>style.visibility</p:attrName>
                                        </p:attrNameLst>
                                      </p:cBhvr>
                                      <p:to>
                                        <p:strVal val="visible"/>
                                      </p:to>
                                    </p:set>
                                    <p:anim calcmode="lin" valueType="num">
                                      <p:cBhvr>
                                        <p:cTn dur="500" fill="hold" id="20"/>
                                        <p:tgtEl>
                                          <p:spTgt spid="25"/>
                                        </p:tgtEl>
                                        <p:attrNameLst>
                                          <p:attrName>ppt_w</p:attrName>
                                        </p:attrNameLst>
                                      </p:cBhvr>
                                      <p:tavLst>
                                        <p:tav tm="0">
                                          <p:val>
                                            <p:fltVal val="0"/>
                                          </p:val>
                                        </p:tav>
                                        <p:tav tm="100000">
                                          <p:val>
                                            <p:strVal val="#ppt_w"/>
                                          </p:val>
                                        </p:tav>
                                      </p:tavLst>
                                    </p:anim>
                                    <p:anim calcmode="lin" valueType="num">
                                      <p:cBhvr>
                                        <p:cTn dur="500" fill="hold" id="21"/>
                                        <p:tgtEl>
                                          <p:spTgt spid="25"/>
                                        </p:tgtEl>
                                        <p:attrNameLst>
                                          <p:attrName>ppt_h</p:attrName>
                                        </p:attrNameLst>
                                      </p:cBhvr>
                                      <p:tavLst>
                                        <p:tav tm="0">
                                          <p:val>
                                            <p:fltVal val="0"/>
                                          </p:val>
                                        </p:tav>
                                        <p:tav tm="100000">
                                          <p:val>
                                            <p:strVal val="#ppt_h"/>
                                          </p:val>
                                        </p:tav>
                                      </p:tavLst>
                                    </p:anim>
                                    <p:animEffect filter="fade" transition="in">
                                      <p:cBhvr>
                                        <p:cTn dur="500" id="22"/>
                                        <p:tgtEl>
                                          <p:spTgt spid="25"/>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28"/>
                                        </p:tgtEl>
                                        <p:attrNameLst>
                                          <p:attrName>style.visibility</p:attrName>
                                        </p:attrNameLst>
                                      </p:cBhvr>
                                      <p:to>
                                        <p:strVal val="visible"/>
                                      </p:to>
                                    </p:set>
                                    <p:animEffect filter="wipe(left)" transition="in">
                                      <p:cBhvr>
                                        <p:cTn dur="500" id="25"/>
                                        <p:tgtEl>
                                          <p:spTgt spid="28"/>
                                        </p:tgtEl>
                                      </p:cBhvr>
                                    </p:animEffect>
                                  </p:childTnLst>
                                </p:cTn>
                              </p:par>
                              <p:par>
                                <p:cTn fill="hold" grpId="0" id="26" nodeType="withEffect" presetClass="entr" presetID="22" presetSubtype="8">
                                  <p:stCondLst>
                                    <p:cond delay="1800"/>
                                  </p:stCondLst>
                                  <p:childTnLst>
                                    <p:set>
                                      <p:cBhvr>
                                        <p:cTn dur="1" fill="hold" id="27">
                                          <p:stCondLst>
                                            <p:cond delay="0"/>
                                          </p:stCondLst>
                                        </p:cTn>
                                        <p:tgtEl>
                                          <p:spTgt spid="29"/>
                                        </p:tgtEl>
                                        <p:attrNameLst>
                                          <p:attrName>style.visibility</p:attrName>
                                        </p:attrNameLst>
                                      </p:cBhvr>
                                      <p:to>
                                        <p:strVal val="visible"/>
                                      </p:to>
                                    </p:set>
                                    <p:animEffect filter="wipe(left)" transition="in">
                                      <p:cBhvr>
                                        <p:cTn dur="500" id="28"/>
                                        <p:tgtEl>
                                          <p:spTgt spid="29"/>
                                        </p:tgtEl>
                                      </p:cBhvr>
                                    </p:animEffect>
                                  </p:childTnLst>
                                </p:cTn>
                              </p:par>
                              <p:par>
                                <p:cTn fill="hold" grpId="0" id="29" nodeType="withEffect" presetClass="entr" presetID="22" presetSubtype="8">
                                  <p:stCondLst>
                                    <p:cond delay="2100"/>
                                  </p:stCondLst>
                                  <p:childTnLst>
                                    <p:set>
                                      <p:cBhvr>
                                        <p:cTn dur="1" fill="hold" id="30">
                                          <p:stCondLst>
                                            <p:cond delay="0"/>
                                          </p:stCondLst>
                                        </p:cTn>
                                        <p:tgtEl>
                                          <p:spTgt spid="30"/>
                                        </p:tgtEl>
                                        <p:attrNameLst>
                                          <p:attrName>style.visibility</p:attrName>
                                        </p:attrNameLst>
                                      </p:cBhvr>
                                      <p:to>
                                        <p:strVal val="visible"/>
                                      </p:to>
                                    </p:set>
                                    <p:animEffect filter="wipe(left)" transition="in">
                                      <p:cBhvr>
                                        <p:cTn dur="500" id="31"/>
                                        <p:tgtEl>
                                          <p:spTgt spid="30"/>
                                        </p:tgtEl>
                                      </p:cBhvr>
                                    </p:animEffect>
                                  </p:childTnLst>
                                </p:cTn>
                              </p:par>
                              <p:par>
                                <p:cTn fill="hold" grpId="0" id="32" nodeType="withEffect" presetClass="entr" presetID="22" presetSubtype="8">
                                  <p:stCondLst>
                                    <p:cond delay="2400"/>
                                  </p:stCondLst>
                                  <p:childTnLst>
                                    <p:set>
                                      <p:cBhvr>
                                        <p:cTn dur="1" fill="hold" id="33">
                                          <p:stCondLst>
                                            <p:cond delay="0"/>
                                          </p:stCondLst>
                                        </p:cTn>
                                        <p:tgtEl>
                                          <p:spTgt spid="31"/>
                                        </p:tgtEl>
                                        <p:attrNameLst>
                                          <p:attrName>style.visibility</p:attrName>
                                        </p:attrNameLst>
                                      </p:cBhvr>
                                      <p:to>
                                        <p:strVal val="visible"/>
                                      </p:to>
                                    </p:set>
                                    <p:animEffect filter="wipe(left)" transition="in">
                                      <p:cBhvr>
                                        <p:cTn dur="500" id="34"/>
                                        <p:tgtEl>
                                          <p:spTgt spid="31"/>
                                        </p:tgtEl>
                                      </p:cBhvr>
                                    </p:animEffect>
                                  </p:childTnLst>
                                </p:cTn>
                              </p:par>
                              <p:par>
                                <p:cTn fill="hold" grpId="0" id="35" nodeType="withEffect" presetClass="entr" presetID="22" presetSubtype="8">
                                  <p:stCondLst>
                                    <p:cond delay="2700"/>
                                  </p:stCondLst>
                                  <p:childTnLst>
                                    <p:set>
                                      <p:cBhvr>
                                        <p:cTn dur="1" fill="hold" id="36">
                                          <p:stCondLst>
                                            <p:cond delay="0"/>
                                          </p:stCondLst>
                                        </p:cTn>
                                        <p:tgtEl>
                                          <p:spTgt spid="35"/>
                                        </p:tgtEl>
                                        <p:attrNameLst>
                                          <p:attrName>style.visibility</p:attrName>
                                        </p:attrNameLst>
                                      </p:cBhvr>
                                      <p:to>
                                        <p:strVal val="visible"/>
                                      </p:to>
                                    </p:set>
                                    <p:animEffect filter="wipe(left)" transition="in">
                                      <p:cBhvr>
                                        <p:cTn dur="500" id="37"/>
                                        <p:tgtEl>
                                          <p:spTgt spid="35"/>
                                        </p:tgtEl>
                                      </p:cBhvr>
                                    </p:animEffect>
                                  </p:childTnLst>
                                </p:cTn>
                              </p:par>
                              <p:par>
                                <p:cTn fill="hold" grpId="0" id="38" nodeType="withEffect" presetClass="entr" presetID="22" presetSubtype="8">
                                  <p:stCondLst>
                                    <p:cond delay="3000"/>
                                  </p:stCondLst>
                                  <p:childTnLst>
                                    <p:set>
                                      <p:cBhvr>
                                        <p:cTn dur="1" fill="hold" id="39">
                                          <p:stCondLst>
                                            <p:cond delay="0"/>
                                          </p:stCondLst>
                                        </p:cTn>
                                        <p:tgtEl>
                                          <p:spTgt spid="36"/>
                                        </p:tgtEl>
                                        <p:attrNameLst>
                                          <p:attrName>style.visibility</p:attrName>
                                        </p:attrNameLst>
                                      </p:cBhvr>
                                      <p:to>
                                        <p:strVal val="visible"/>
                                      </p:to>
                                    </p:set>
                                    <p:animEffect filter="wipe(left)" transition="in">
                                      <p:cBhvr>
                                        <p:cTn dur="500" id="40"/>
                                        <p:tgtEl>
                                          <p:spTgt spid="36"/>
                                        </p:tgtEl>
                                      </p:cBhvr>
                                    </p:animEffect>
                                  </p:childTnLst>
                                </p:cTn>
                              </p:par>
                              <p:par>
                                <p:cTn fill="hold" grpId="0" id="41" nodeType="withEffect" presetClass="entr" presetID="22" presetSubtype="8">
                                  <p:stCondLst>
                                    <p:cond delay="3300"/>
                                  </p:stCondLst>
                                  <p:childTnLst>
                                    <p:set>
                                      <p:cBhvr>
                                        <p:cTn dur="1" fill="hold" id="42">
                                          <p:stCondLst>
                                            <p:cond delay="0"/>
                                          </p:stCondLst>
                                        </p:cTn>
                                        <p:tgtEl>
                                          <p:spTgt spid="37"/>
                                        </p:tgtEl>
                                        <p:attrNameLst>
                                          <p:attrName>style.visibility</p:attrName>
                                        </p:attrNameLst>
                                      </p:cBhvr>
                                      <p:to>
                                        <p:strVal val="visible"/>
                                      </p:to>
                                    </p:set>
                                    <p:animEffect filter="wipe(left)" transition="in">
                                      <p:cBhvr>
                                        <p:cTn dur="500" id="43"/>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3"/>
      <p:bldP grpId="0" spid="28"/>
      <p:bldP grpId="0" spid="29"/>
      <p:bldP grpId="0" spid="30"/>
      <p:bldP grpId="0" spid="31"/>
      <p:bldP grpId="0" spid="35"/>
      <p:bldP grpId="0" spid="36"/>
      <p:bldP grpId="0" spid="37"/>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PA_chenying0907 12"/>
          <p:cNvGrpSpPr/>
          <p:nvPr>
            <p:custDataLst>
              <p:tags r:id="rId3"/>
            </p:custDataLst>
          </p:nvPr>
        </p:nvGrpSpPr>
        <p:grpSpPr>
          <a:xfrm>
            <a:off x="1403648" y="267494"/>
            <a:ext cx="6192688" cy="767437"/>
            <a:chOff x="1492256" y="411510"/>
            <a:chExt cx="6192688" cy="767437"/>
          </a:xfrm>
        </p:grpSpPr>
        <p:sp>
          <p:nvSpPr>
            <p:cNvPr id="14" name="任意多边形 13"/>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15"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1"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grpSp>
        <p:nvGrpSpPr>
          <p:cNvPr id="6" name="PA_chenying0907 5"/>
          <p:cNvGrpSpPr/>
          <p:nvPr>
            <p:custDataLst>
              <p:tags r:id="rId4"/>
            </p:custDataLst>
          </p:nvPr>
        </p:nvGrpSpPr>
        <p:grpSpPr>
          <a:xfrm>
            <a:off x="1378093" y="1347614"/>
            <a:ext cx="2749216" cy="3194894"/>
            <a:chOff x="8724903" y="3030540"/>
            <a:chExt cx="574675" cy="868363"/>
          </a:xfrm>
          <a:solidFill>
            <a:schemeClr val="tx1"/>
          </a:solidFill>
        </p:grpSpPr>
        <p:sp>
          <p:nvSpPr>
            <p:cNvPr id="7" name="chenying0907 15"/>
            <p:cNvSpPr/>
            <p:nvPr/>
          </p:nvSpPr>
          <p:spPr bwMode="auto">
            <a:xfrm>
              <a:off x="8943980" y="3236915"/>
              <a:ext cx="3175" cy="4763"/>
            </a:xfrm>
            <a:custGeom>
              <a:gdLst>
                <a:gd fmla="*/ 1 w 1" name="T0"/>
                <a:gd fmla="*/ 0 h 1" name="T1"/>
                <a:gd fmla="*/ 1 w 1" name="T2"/>
                <a:gd fmla="*/ 0 h 1" name="T3"/>
                <a:gd fmla="*/ 0 w 1" name="T4"/>
                <a:gd fmla="*/ 1 h 1" name="T5"/>
                <a:gd fmla="*/ 1 w 1" name="T6"/>
                <a:gd fmla="*/ 0 h 1" name="T7"/>
              </a:gdLst>
              <a:cxnLst>
                <a:cxn ang="0">
                  <a:pos x="T0" y="T1"/>
                </a:cxn>
                <a:cxn ang="0">
                  <a:pos x="T2" y="T3"/>
                </a:cxn>
                <a:cxn ang="0">
                  <a:pos x="T4" y="T5"/>
                </a:cxn>
                <a:cxn ang="0">
                  <a:pos x="T6" y="T7"/>
                </a:cxn>
              </a:cxnLst>
              <a:rect b="b" l="0" r="r" t="0"/>
              <a:pathLst>
                <a:path h="1" w="1">
                  <a:moveTo>
                    <a:pt x="1" y="0"/>
                  </a:moveTo>
                  <a:cubicBezTo>
                    <a:pt x="1" y="0"/>
                    <a:pt x="1" y="0"/>
                    <a:pt x="1" y="0"/>
                  </a:cubicBezTo>
                  <a:cubicBezTo>
                    <a:pt x="1" y="1"/>
                    <a:pt x="0" y="0"/>
                    <a:pt x="0" y="1"/>
                  </a:cubicBezTo>
                  <a:cubicBezTo>
                    <a:pt x="0" y="0"/>
                    <a:pt x="1"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sz="2000">
                <a:solidFill>
                  <a:srgbClr val="005790"/>
                </a:solidFill>
                <a:latin charset="-122" panose="02000000000000000000" pitchFamily="2" typeface="方正静蕾简体"/>
                <a:ea charset="-122" panose="02000000000000000000" pitchFamily="2" typeface="方正静蕾简体"/>
              </a:endParaRPr>
            </a:p>
          </p:txBody>
        </p:sp>
        <p:sp>
          <p:nvSpPr>
            <p:cNvPr id="8" name="chenying0907 16"/>
            <p:cNvSpPr>
              <a:spLocks noEditPoints="1"/>
            </p:cNvSpPr>
            <p:nvPr/>
          </p:nvSpPr>
          <p:spPr bwMode="auto">
            <a:xfrm>
              <a:off x="8724903" y="3030540"/>
              <a:ext cx="574675" cy="868363"/>
            </a:xfrm>
            <a:custGeom>
              <a:gdLst>
                <a:gd fmla="*/ 8 w 153" name="T0"/>
                <a:gd fmla="*/ 136 h 231" name="T1"/>
                <a:gd fmla="*/ 78 w 153" name="T2"/>
                <a:gd fmla="*/ 52 h 231" name="T3"/>
                <a:gd fmla="*/ 72 w 153" name="T4"/>
                <a:gd fmla="*/ 58 h 231" name="T5"/>
                <a:gd fmla="*/ 57 w 153" name="T6"/>
                <a:gd fmla="*/ 210 h 231" name="T7"/>
                <a:gd fmla="*/ 146 w 153" name="T8"/>
                <a:gd fmla="*/ 14 h 231" name="T9"/>
                <a:gd fmla="*/ 37 w 153" name="T10"/>
                <a:gd fmla="*/ 56 h 231" name="T11"/>
                <a:gd fmla="*/ 67 w 153" name="T12"/>
                <a:gd fmla="*/ 56 h 231" name="T13"/>
                <a:gd fmla="*/ 83 w 153" name="T14"/>
                <a:gd fmla="*/ 56 h 231" name="T15"/>
                <a:gd fmla="*/ 113 w 153" name="T16"/>
                <a:gd fmla="*/ 59 h 231" name="T17"/>
                <a:gd fmla="*/ 41 w 153" name="T18"/>
                <a:gd fmla="*/ 64 h 231" name="T19"/>
                <a:gd fmla="*/ 36 w 153" name="T20"/>
                <a:gd fmla="*/ 63 h 231" name="T21"/>
                <a:gd fmla="*/ 39 w 153" name="T22"/>
                <a:gd fmla="*/ 65 h 231" name="T23"/>
                <a:gd fmla="*/ 49 w 153" name="T24"/>
                <a:gd fmla="*/ 66 h 231" name="T25"/>
                <a:gd fmla="*/ 45 w 153" name="T26"/>
                <a:gd fmla="*/ 71 h 231" name="T27"/>
                <a:gd fmla="*/ 21 w 153" name="T28"/>
                <a:gd fmla="*/ 79 h 231" name="T29"/>
                <a:gd fmla="*/ 53 w 153" name="T30"/>
                <a:gd fmla="*/ 73 h 231" name="T31"/>
                <a:gd fmla="*/ 39 w 153" name="T32"/>
                <a:gd fmla="*/ 74 h 231" name="T33"/>
                <a:gd fmla="*/ 59 w 153" name="T34"/>
                <a:gd fmla="*/ 77 h 231" name="T35"/>
                <a:gd fmla="*/ 33 w 153" name="T36"/>
                <a:gd fmla="*/ 78 h 231" name="T37"/>
                <a:gd fmla="*/ 46 w 153" name="T38"/>
                <a:gd fmla="*/ 79 h 231" name="T39"/>
                <a:gd fmla="*/ 65 w 153" name="T40"/>
                <a:gd fmla="*/ 81 h 231" name="T41"/>
                <a:gd fmla="*/ 29 w 153" name="T42"/>
                <a:gd fmla="*/ 86 h 231" name="T43"/>
                <a:gd fmla="*/ 31 w 153" name="T44"/>
                <a:gd fmla="*/ 84 h 231" name="T45"/>
                <a:gd fmla="*/ 55 w 153" name="T46"/>
                <a:gd fmla="*/ 86 h 231" name="T47"/>
                <a:gd fmla="*/ 51 w 153" name="T48"/>
                <a:gd fmla="*/ 90 h 231" name="T49"/>
                <a:gd fmla="*/ 63 w 153" name="T50"/>
                <a:gd fmla="*/ 93 h 231" name="T51"/>
                <a:gd fmla="*/ 66 w 153" name="T52"/>
                <a:gd fmla="*/ 95 h 231" name="T53"/>
                <a:gd fmla="*/ 37 w 153" name="T54"/>
                <a:gd fmla="*/ 98 h 231" name="T55"/>
                <a:gd fmla="*/ 40 w 153" name="T56"/>
                <a:gd fmla="*/ 101 h 231" name="T57"/>
                <a:gd fmla="*/ 41 w 153" name="T58"/>
                <a:gd fmla="*/ 104 h 231" name="T59"/>
                <a:gd fmla="*/ 34 w 153" name="T60"/>
                <a:gd fmla="*/ 105 h 231" name="T61"/>
                <a:gd fmla="*/ 34 w 153" name="T62"/>
                <a:gd fmla="*/ 106 h 231" name="T63"/>
                <a:gd fmla="*/ 43 w 153" name="T64"/>
                <a:gd fmla="*/ 108 h 231" name="T65"/>
                <a:gd fmla="*/ 39 w 153" name="T66"/>
                <a:gd fmla="*/ 113 h 231" name="T67"/>
                <a:gd fmla="*/ 43 w 153" name="T68"/>
                <a:gd fmla="*/ 114 h 231" name="T69"/>
                <a:gd fmla="*/ 63 w 153" name="T70"/>
                <a:gd fmla="*/ 115 h 231" name="T71"/>
                <a:gd fmla="*/ 47 w 153" name="T72"/>
                <a:gd fmla="*/ 118 h 231" name="T73"/>
                <a:gd fmla="*/ 59 w 153" name="T74"/>
                <a:gd fmla="*/ 122 h 231" name="T75"/>
                <a:gd fmla="*/ 47 w 153" name="T76"/>
                <a:gd fmla="*/ 123 h 231" name="T77"/>
                <a:gd fmla="*/ 54 w 153" name="T78"/>
                <a:gd fmla="*/ 126 h 231" name="T79"/>
                <a:gd fmla="*/ 43 w 153" name="T80"/>
                <a:gd fmla="*/ 128 h 231" name="T81"/>
                <a:gd fmla="*/ 58 w 153" name="T82"/>
                <a:gd fmla="*/ 128 h 231" name="T83"/>
                <a:gd fmla="*/ 59 w 153" name="T84"/>
                <a:gd fmla="*/ 134 h 231" name="T85"/>
                <a:gd fmla="*/ 50 w 153" name="T86"/>
                <a:gd fmla="*/ 135 h 231" name="T87"/>
                <a:gd fmla="*/ 53 w 153" name="T88"/>
                <a:gd fmla="*/ 140 h 231" name="T89"/>
                <a:gd fmla="*/ 42 w 153" name="T90"/>
                <a:gd fmla="*/ 144 h 231" name="T91"/>
                <a:gd fmla="*/ 6 w 153" name="T92"/>
                <a:gd fmla="*/ 149 h 231" name="T93"/>
                <a:gd fmla="*/ 64 w 153" name="T94"/>
                <a:gd fmla="*/ 170 h 231" name="T95"/>
                <a:gd fmla="*/ 34 w 153" name="T96"/>
                <a:gd fmla="*/ 157 h 231" name="T97"/>
                <a:gd fmla="*/ 63 w 153" name="T98"/>
                <a:gd fmla="*/ 162 h 231" name="T99"/>
                <a:gd fmla="*/ 31 w 153" name="T100"/>
                <a:gd fmla="*/ 179 h 231" name="T101"/>
                <a:gd fmla="*/ 56 w 153" name="T102"/>
                <a:gd fmla="*/ 174 h 231" name="T103"/>
                <a:gd fmla="*/ 61 w 153" name="T104"/>
                <a:gd fmla="*/ 177 h 231" name="T105"/>
                <a:gd fmla="*/ 31 w 153" name="T106"/>
                <a:gd fmla="*/ 195 h 231" name="T107"/>
                <a:gd fmla="*/ 60 w 153" name="T108"/>
                <a:gd fmla="*/ 187 h 231" name="T109"/>
                <a:gd fmla="*/ 65 w 153" name="T110"/>
                <a:gd fmla="*/ 195 h 231" name="T111"/>
                <a:gd fmla="*/ 57 w 153" name="T112"/>
                <a:gd fmla="*/ 199 h 231" name="T113"/>
                <a:gd fmla="*/ 63 w 153" name="T114"/>
                <a:gd fmla="*/ 206 h 231" name="T115"/>
                <a:gd fmla="*/ 66 w 153" name="T116"/>
                <a:gd fmla="*/ 213 h 231" name="T117"/>
                <a:gd fmla="*/ 35 w 153" name="T118"/>
                <a:gd fmla="*/ 217 h 231" name="T119"/>
                <a:gd fmla="*/ 62 w 153" name="T120"/>
                <a:gd fmla="*/ 220 h 231" name="T121"/>
                <a:gd fmla="*/ 27 w 153" name="T122"/>
                <a:gd fmla="*/ 226 h 231"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231" w="153">
                  <a:moveTo>
                    <a:pt x="39" y="219"/>
                  </a:moveTo>
                  <a:cubicBezTo>
                    <a:pt x="39" y="219"/>
                    <a:pt x="39" y="219"/>
                    <a:pt x="38" y="219"/>
                  </a:cubicBezTo>
                  <a:cubicBezTo>
                    <a:pt x="39" y="221"/>
                    <a:pt x="40" y="222"/>
                    <a:pt x="41" y="224"/>
                  </a:cubicBezTo>
                  <a:cubicBezTo>
                    <a:pt x="41" y="224"/>
                    <a:pt x="42" y="224"/>
                    <a:pt x="42" y="224"/>
                  </a:cubicBezTo>
                  <a:cubicBezTo>
                    <a:pt x="42" y="225"/>
                    <a:pt x="41" y="224"/>
                    <a:pt x="40" y="224"/>
                  </a:cubicBezTo>
                  <a:cubicBezTo>
                    <a:pt x="40" y="225"/>
                    <a:pt x="40" y="225"/>
                    <a:pt x="40" y="226"/>
                  </a:cubicBezTo>
                  <a:cubicBezTo>
                    <a:pt x="39" y="227"/>
                    <a:pt x="38" y="225"/>
                    <a:pt x="37" y="225"/>
                  </a:cubicBezTo>
                  <a:cubicBezTo>
                    <a:pt x="37" y="226"/>
                    <a:pt x="38" y="227"/>
                    <a:pt x="39" y="228"/>
                  </a:cubicBezTo>
                  <a:cubicBezTo>
                    <a:pt x="39" y="228"/>
                    <a:pt x="40" y="227"/>
                    <a:pt x="40" y="227"/>
                  </a:cubicBezTo>
                  <a:cubicBezTo>
                    <a:pt x="41" y="227"/>
                    <a:pt x="41" y="226"/>
                    <a:pt x="41" y="226"/>
                  </a:cubicBezTo>
                  <a:cubicBezTo>
                    <a:pt x="41" y="226"/>
                    <a:pt x="41" y="226"/>
                    <a:pt x="42" y="226"/>
                  </a:cubicBezTo>
                  <a:cubicBezTo>
                    <a:pt x="42" y="227"/>
                    <a:pt x="42" y="228"/>
                    <a:pt x="41" y="228"/>
                  </a:cubicBezTo>
                  <a:cubicBezTo>
                    <a:pt x="41" y="228"/>
                    <a:pt x="41" y="228"/>
                    <a:pt x="40" y="228"/>
                  </a:cubicBezTo>
                  <a:cubicBezTo>
                    <a:pt x="38" y="229"/>
                    <a:pt x="36" y="230"/>
                    <a:pt x="33" y="230"/>
                  </a:cubicBezTo>
                  <a:cubicBezTo>
                    <a:pt x="32" y="230"/>
                    <a:pt x="33" y="230"/>
                    <a:pt x="32" y="231"/>
                  </a:cubicBezTo>
                  <a:cubicBezTo>
                    <a:pt x="31" y="230"/>
                    <a:pt x="30" y="229"/>
                    <a:pt x="29" y="230"/>
                  </a:cubicBezTo>
                  <a:cubicBezTo>
                    <a:pt x="28" y="228"/>
                    <a:pt x="26" y="229"/>
                    <a:pt x="25" y="228"/>
                  </a:cubicBezTo>
                  <a:cubicBezTo>
                    <a:pt x="24" y="228"/>
                    <a:pt x="24" y="229"/>
                    <a:pt x="23" y="228"/>
                  </a:cubicBezTo>
                  <a:cubicBezTo>
                    <a:pt x="23" y="228"/>
                    <a:pt x="23" y="228"/>
                    <a:pt x="23" y="227"/>
                  </a:cubicBezTo>
                  <a:cubicBezTo>
                    <a:pt x="22" y="227"/>
                    <a:pt x="21" y="228"/>
                    <a:pt x="20" y="228"/>
                  </a:cubicBezTo>
                  <a:cubicBezTo>
                    <a:pt x="21" y="227"/>
                    <a:pt x="21" y="226"/>
                    <a:pt x="22" y="226"/>
                  </a:cubicBezTo>
                  <a:cubicBezTo>
                    <a:pt x="23" y="225"/>
                    <a:pt x="23" y="224"/>
                    <a:pt x="24" y="224"/>
                  </a:cubicBezTo>
                  <a:cubicBezTo>
                    <a:pt x="23" y="223"/>
                    <a:pt x="24" y="222"/>
                    <a:pt x="24" y="221"/>
                  </a:cubicBezTo>
                  <a:cubicBezTo>
                    <a:pt x="26" y="220"/>
                    <a:pt x="26" y="215"/>
                    <a:pt x="29" y="215"/>
                  </a:cubicBezTo>
                  <a:cubicBezTo>
                    <a:pt x="29" y="210"/>
                    <a:pt x="30" y="205"/>
                    <a:pt x="29" y="201"/>
                  </a:cubicBezTo>
                  <a:cubicBezTo>
                    <a:pt x="30" y="198"/>
                    <a:pt x="30" y="193"/>
                    <a:pt x="30" y="189"/>
                  </a:cubicBezTo>
                  <a:cubicBezTo>
                    <a:pt x="30" y="186"/>
                    <a:pt x="30" y="184"/>
                    <a:pt x="29" y="182"/>
                  </a:cubicBezTo>
                  <a:cubicBezTo>
                    <a:pt x="29" y="181"/>
                    <a:pt x="30" y="181"/>
                    <a:pt x="30" y="180"/>
                  </a:cubicBezTo>
                  <a:cubicBezTo>
                    <a:pt x="30" y="175"/>
                    <a:pt x="30" y="169"/>
                    <a:pt x="31" y="163"/>
                  </a:cubicBezTo>
                  <a:cubicBezTo>
                    <a:pt x="31" y="159"/>
                    <a:pt x="32" y="156"/>
                    <a:pt x="32" y="152"/>
                  </a:cubicBezTo>
                  <a:cubicBezTo>
                    <a:pt x="32" y="152"/>
                    <a:pt x="32" y="151"/>
                    <a:pt x="32" y="151"/>
                  </a:cubicBezTo>
                  <a:cubicBezTo>
                    <a:pt x="32" y="150"/>
                    <a:pt x="32" y="150"/>
                    <a:pt x="32" y="149"/>
                  </a:cubicBezTo>
                  <a:cubicBezTo>
                    <a:pt x="33" y="147"/>
                    <a:pt x="32" y="144"/>
                    <a:pt x="32" y="141"/>
                  </a:cubicBezTo>
                  <a:cubicBezTo>
                    <a:pt x="32" y="142"/>
                    <a:pt x="32" y="143"/>
                    <a:pt x="31" y="144"/>
                  </a:cubicBezTo>
                  <a:cubicBezTo>
                    <a:pt x="31" y="144"/>
                    <a:pt x="31" y="143"/>
                    <a:pt x="31" y="143"/>
                  </a:cubicBezTo>
                  <a:cubicBezTo>
                    <a:pt x="30" y="137"/>
                    <a:pt x="30" y="129"/>
                    <a:pt x="29" y="123"/>
                  </a:cubicBezTo>
                  <a:cubicBezTo>
                    <a:pt x="29" y="118"/>
                    <a:pt x="29" y="114"/>
                    <a:pt x="28" y="110"/>
                  </a:cubicBezTo>
                  <a:cubicBezTo>
                    <a:pt x="27" y="99"/>
                    <a:pt x="26" y="88"/>
                    <a:pt x="24" y="78"/>
                  </a:cubicBezTo>
                  <a:cubicBezTo>
                    <a:pt x="23" y="80"/>
                    <a:pt x="22" y="83"/>
                    <a:pt x="21" y="84"/>
                  </a:cubicBezTo>
                  <a:cubicBezTo>
                    <a:pt x="21" y="86"/>
                    <a:pt x="20" y="87"/>
                    <a:pt x="20" y="88"/>
                  </a:cubicBezTo>
                  <a:cubicBezTo>
                    <a:pt x="18" y="92"/>
                    <a:pt x="17" y="98"/>
                    <a:pt x="15" y="101"/>
                  </a:cubicBezTo>
                  <a:cubicBezTo>
                    <a:pt x="16" y="104"/>
                    <a:pt x="14" y="106"/>
                    <a:pt x="14" y="109"/>
                  </a:cubicBezTo>
                  <a:cubicBezTo>
                    <a:pt x="14" y="109"/>
                    <a:pt x="14" y="110"/>
                    <a:pt x="13" y="110"/>
                  </a:cubicBezTo>
                  <a:cubicBezTo>
                    <a:pt x="13" y="111"/>
                    <a:pt x="13" y="112"/>
                    <a:pt x="12" y="113"/>
                  </a:cubicBezTo>
                  <a:cubicBezTo>
                    <a:pt x="12" y="115"/>
                    <a:pt x="12" y="118"/>
                    <a:pt x="11" y="120"/>
                  </a:cubicBezTo>
                  <a:cubicBezTo>
                    <a:pt x="11" y="121"/>
                    <a:pt x="11" y="122"/>
                    <a:pt x="11" y="123"/>
                  </a:cubicBezTo>
                  <a:cubicBezTo>
                    <a:pt x="10" y="126"/>
                    <a:pt x="9" y="130"/>
                    <a:pt x="9" y="133"/>
                  </a:cubicBezTo>
                  <a:cubicBezTo>
                    <a:pt x="9" y="133"/>
                    <a:pt x="9" y="133"/>
                    <a:pt x="9" y="133"/>
                  </a:cubicBezTo>
                  <a:cubicBezTo>
                    <a:pt x="9" y="133"/>
                    <a:pt x="9" y="134"/>
                    <a:pt x="9" y="134"/>
                  </a:cubicBezTo>
                  <a:cubicBezTo>
                    <a:pt x="9" y="135"/>
                    <a:pt x="8" y="136"/>
                    <a:pt x="8" y="136"/>
                  </a:cubicBezTo>
                  <a:cubicBezTo>
                    <a:pt x="9" y="136"/>
                    <a:pt x="8" y="136"/>
                    <a:pt x="8" y="136"/>
                  </a:cubicBezTo>
                  <a:cubicBezTo>
                    <a:pt x="8" y="138"/>
                    <a:pt x="9" y="141"/>
                    <a:pt x="8" y="143"/>
                  </a:cubicBezTo>
                  <a:cubicBezTo>
                    <a:pt x="8" y="143"/>
                    <a:pt x="9" y="143"/>
                    <a:pt x="9" y="143"/>
                  </a:cubicBezTo>
                  <a:cubicBezTo>
                    <a:pt x="9" y="145"/>
                    <a:pt x="8" y="147"/>
                    <a:pt x="9" y="149"/>
                  </a:cubicBezTo>
                  <a:cubicBezTo>
                    <a:pt x="9" y="149"/>
                    <a:pt x="8" y="150"/>
                    <a:pt x="8" y="150"/>
                  </a:cubicBezTo>
                  <a:cubicBezTo>
                    <a:pt x="8" y="150"/>
                    <a:pt x="9" y="150"/>
                    <a:pt x="9" y="150"/>
                  </a:cubicBezTo>
                  <a:cubicBezTo>
                    <a:pt x="8" y="153"/>
                    <a:pt x="6" y="157"/>
                    <a:pt x="5" y="160"/>
                  </a:cubicBezTo>
                  <a:cubicBezTo>
                    <a:pt x="4" y="162"/>
                    <a:pt x="4" y="163"/>
                    <a:pt x="5" y="165"/>
                  </a:cubicBezTo>
                  <a:cubicBezTo>
                    <a:pt x="4" y="166"/>
                    <a:pt x="5" y="168"/>
                    <a:pt x="3" y="169"/>
                  </a:cubicBezTo>
                  <a:cubicBezTo>
                    <a:pt x="2" y="168"/>
                    <a:pt x="3" y="167"/>
                    <a:pt x="3" y="165"/>
                  </a:cubicBezTo>
                  <a:cubicBezTo>
                    <a:pt x="3" y="165"/>
                    <a:pt x="2" y="166"/>
                    <a:pt x="2" y="166"/>
                  </a:cubicBezTo>
                  <a:cubicBezTo>
                    <a:pt x="0" y="164"/>
                    <a:pt x="2" y="162"/>
                    <a:pt x="3" y="161"/>
                  </a:cubicBezTo>
                  <a:cubicBezTo>
                    <a:pt x="4" y="158"/>
                    <a:pt x="6" y="156"/>
                    <a:pt x="7" y="153"/>
                  </a:cubicBezTo>
                  <a:cubicBezTo>
                    <a:pt x="7" y="153"/>
                    <a:pt x="6" y="153"/>
                    <a:pt x="6" y="153"/>
                  </a:cubicBezTo>
                  <a:cubicBezTo>
                    <a:pt x="5" y="154"/>
                    <a:pt x="5" y="155"/>
                    <a:pt x="4" y="156"/>
                  </a:cubicBezTo>
                  <a:cubicBezTo>
                    <a:pt x="4" y="157"/>
                    <a:pt x="4" y="160"/>
                    <a:pt x="3" y="161"/>
                  </a:cubicBezTo>
                  <a:cubicBezTo>
                    <a:pt x="1" y="160"/>
                    <a:pt x="2" y="158"/>
                    <a:pt x="2" y="157"/>
                  </a:cubicBezTo>
                  <a:cubicBezTo>
                    <a:pt x="3" y="154"/>
                    <a:pt x="3" y="149"/>
                    <a:pt x="3" y="146"/>
                  </a:cubicBezTo>
                  <a:cubicBezTo>
                    <a:pt x="3" y="145"/>
                    <a:pt x="3" y="146"/>
                    <a:pt x="3" y="146"/>
                  </a:cubicBezTo>
                  <a:cubicBezTo>
                    <a:pt x="1" y="145"/>
                    <a:pt x="4" y="143"/>
                    <a:pt x="3" y="141"/>
                  </a:cubicBezTo>
                  <a:cubicBezTo>
                    <a:pt x="4" y="141"/>
                    <a:pt x="4" y="141"/>
                    <a:pt x="4" y="141"/>
                  </a:cubicBezTo>
                  <a:cubicBezTo>
                    <a:pt x="5" y="136"/>
                    <a:pt x="5" y="131"/>
                    <a:pt x="6" y="127"/>
                  </a:cubicBezTo>
                  <a:cubicBezTo>
                    <a:pt x="7" y="123"/>
                    <a:pt x="8" y="117"/>
                    <a:pt x="9" y="112"/>
                  </a:cubicBezTo>
                  <a:cubicBezTo>
                    <a:pt x="8" y="112"/>
                    <a:pt x="7" y="111"/>
                    <a:pt x="8" y="110"/>
                  </a:cubicBezTo>
                  <a:cubicBezTo>
                    <a:pt x="8" y="110"/>
                    <a:pt x="8" y="110"/>
                    <a:pt x="9" y="110"/>
                  </a:cubicBezTo>
                  <a:cubicBezTo>
                    <a:pt x="9" y="109"/>
                    <a:pt x="9" y="108"/>
                    <a:pt x="9" y="108"/>
                  </a:cubicBezTo>
                  <a:cubicBezTo>
                    <a:pt x="9" y="107"/>
                    <a:pt x="8" y="103"/>
                    <a:pt x="9" y="102"/>
                  </a:cubicBezTo>
                  <a:cubicBezTo>
                    <a:pt x="9" y="101"/>
                    <a:pt x="10" y="100"/>
                    <a:pt x="10" y="99"/>
                  </a:cubicBezTo>
                  <a:cubicBezTo>
                    <a:pt x="11" y="101"/>
                    <a:pt x="9" y="103"/>
                    <a:pt x="10" y="104"/>
                  </a:cubicBezTo>
                  <a:cubicBezTo>
                    <a:pt x="11" y="101"/>
                    <a:pt x="12" y="98"/>
                    <a:pt x="13" y="94"/>
                  </a:cubicBezTo>
                  <a:cubicBezTo>
                    <a:pt x="14" y="91"/>
                    <a:pt x="15" y="88"/>
                    <a:pt x="16" y="85"/>
                  </a:cubicBezTo>
                  <a:cubicBezTo>
                    <a:pt x="17" y="83"/>
                    <a:pt x="17" y="81"/>
                    <a:pt x="18" y="79"/>
                  </a:cubicBezTo>
                  <a:cubicBezTo>
                    <a:pt x="18" y="78"/>
                    <a:pt x="19" y="77"/>
                    <a:pt x="18" y="76"/>
                  </a:cubicBezTo>
                  <a:cubicBezTo>
                    <a:pt x="18" y="77"/>
                    <a:pt x="17" y="78"/>
                    <a:pt x="17" y="79"/>
                  </a:cubicBezTo>
                  <a:cubicBezTo>
                    <a:pt x="18" y="74"/>
                    <a:pt x="20" y="68"/>
                    <a:pt x="21" y="63"/>
                  </a:cubicBezTo>
                  <a:cubicBezTo>
                    <a:pt x="21" y="62"/>
                    <a:pt x="21" y="62"/>
                    <a:pt x="21" y="61"/>
                  </a:cubicBezTo>
                  <a:cubicBezTo>
                    <a:pt x="21" y="60"/>
                    <a:pt x="22" y="58"/>
                    <a:pt x="21" y="57"/>
                  </a:cubicBezTo>
                  <a:cubicBezTo>
                    <a:pt x="22" y="56"/>
                    <a:pt x="23" y="56"/>
                    <a:pt x="25" y="55"/>
                  </a:cubicBezTo>
                  <a:cubicBezTo>
                    <a:pt x="24" y="55"/>
                    <a:pt x="24" y="55"/>
                    <a:pt x="24" y="54"/>
                  </a:cubicBezTo>
                  <a:cubicBezTo>
                    <a:pt x="25" y="53"/>
                    <a:pt x="26" y="52"/>
                    <a:pt x="28" y="52"/>
                  </a:cubicBezTo>
                  <a:cubicBezTo>
                    <a:pt x="28" y="52"/>
                    <a:pt x="28" y="50"/>
                    <a:pt x="29" y="50"/>
                  </a:cubicBezTo>
                  <a:cubicBezTo>
                    <a:pt x="29" y="51"/>
                    <a:pt x="29" y="51"/>
                    <a:pt x="29" y="52"/>
                  </a:cubicBezTo>
                  <a:cubicBezTo>
                    <a:pt x="31" y="51"/>
                    <a:pt x="33" y="48"/>
                    <a:pt x="36" y="49"/>
                  </a:cubicBezTo>
                  <a:cubicBezTo>
                    <a:pt x="35" y="50"/>
                    <a:pt x="35" y="50"/>
                    <a:pt x="35" y="50"/>
                  </a:cubicBezTo>
                  <a:cubicBezTo>
                    <a:pt x="37" y="52"/>
                    <a:pt x="40" y="52"/>
                    <a:pt x="43" y="53"/>
                  </a:cubicBezTo>
                  <a:cubicBezTo>
                    <a:pt x="47" y="52"/>
                    <a:pt x="50" y="52"/>
                    <a:pt x="52" y="52"/>
                  </a:cubicBezTo>
                  <a:cubicBezTo>
                    <a:pt x="53" y="52"/>
                    <a:pt x="54" y="52"/>
                    <a:pt x="55" y="52"/>
                  </a:cubicBezTo>
                  <a:cubicBezTo>
                    <a:pt x="56" y="52"/>
                    <a:pt x="57" y="52"/>
                    <a:pt x="57" y="52"/>
                  </a:cubicBezTo>
                  <a:cubicBezTo>
                    <a:pt x="60" y="52"/>
                    <a:pt x="62" y="50"/>
                    <a:pt x="64" y="50"/>
                  </a:cubicBezTo>
                  <a:cubicBezTo>
                    <a:pt x="66" y="50"/>
                    <a:pt x="68" y="50"/>
                    <a:pt x="68" y="52"/>
                  </a:cubicBezTo>
                  <a:cubicBezTo>
                    <a:pt x="69" y="51"/>
                    <a:pt x="68" y="51"/>
                    <a:pt x="69" y="51"/>
                  </a:cubicBezTo>
                  <a:cubicBezTo>
                    <a:pt x="71" y="50"/>
                    <a:pt x="75" y="51"/>
                    <a:pt x="78" y="52"/>
                  </a:cubicBezTo>
                  <a:cubicBezTo>
                    <a:pt x="79" y="52"/>
                    <a:pt x="81" y="52"/>
                    <a:pt x="83" y="52"/>
                  </a:cubicBezTo>
                  <a:cubicBezTo>
                    <a:pt x="87" y="53"/>
                    <a:pt x="92" y="54"/>
                    <a:pt x="96" y="55"/>
                  </a:cubicBezTo>
                  <a:cubicBezTo>
                    <a:pt x="99" y="55"/>
                    <a:pt x="102" y="55"/>
                    <a:pt x="105" y="56"/>
                  </a:cubicBezTo>
                  <a:cubicBezTo>
                    <a:pt x="107" y="56"/>
                    <a:pt x="109" y="56"/>
                    <a:pt x="110" y="56"/>
                  </a:cubicBezTo>
                  <a:cubicBezTo>
                    <a:pt x="111" y="56"/>
                    <a:pt x="112" y="55"/>
                    <a:pt x="112" y="54"/>
                  </a:cubicBezTo>
                  <a:cubicBezTo>
                    <a:pt x="116" y="51"/>
                    <a:pt x="120" y="47"/>
                    <a:pt x="122" y="43"/>
                  </a:cubicBezTo>
                  <a:cubicBezTo>
                    <a:pt x="126" y="38"/>
                    <a:pt x="130" y="33"/>
                    <a:pt x="134" y="27"/>
                  </a:cubicBezTo>
                  <a:cubicBezTo>
                    <a:pt x="134" y="27"/>
                    <a:pt x="134" y="26"/>
                    <a:pt x="135" y="26"/>
                  </a:cubicBezTo>
                  <a:cubicBezTo>
                    <a:pt x="135" y="26"/>
                    <a:pt x="135" y="25"/>
                    <a:pt x="135" y="25"/>
                  </a:cubicBezTo>
                  <a:cubicBezTo>
                    <a:pt x="136" y="24"/>
                    <a:pt x="137" y="23"/>
                    <a:pt x="138" y="22"/>
                  </a:cubicBezTo>
                  <a:cubicBezTo>
                    <a:pt x="138" y="21"/>
                    <a:pt x="138" y="21"/>
                    <a:pt x="138" y="21"/>
                  </a:cubicBezTo>
                  <a:cubicBezTo>
                    <a:pt x="138" y="20"/>
                    <a:pt x="139" y="20"/>
                    <a:pt x="139" y="19"/>
                  </a:cubicBezTo>
                  <a:cubicBezTo>
                    <a:pt x="139" y="19"/>
                    <a:pt x="139" y="19"/>
                    <a:pt x="139" y="19"/>
                  </a:cubicBezTo>
                  <a:cubicBezTo>
                    <a:pt x="139" y="17"/>
                    <a:pt x="141" y="16"/>
                    <a:pt x="141" y="15"/>
                  </a:cubicBezTo>
                  <a:cubicBezTo>
                    <a:pt x="141" y="15"/>
                    <a:pt x="141" y="15"/>
                    <a:pt x="141" y="14"/>
                  </a:cubicBezTo>
                  <a:cubicBezTo>
                    <a:pt x="143" y="12"/>
                    <a:pt x="144" y="10"/>
                    <a:pt x="146" y="8"/>
                  </a:cubicBezTo>
                  <a:cubicBezTo>
                    <a:pt x="147" y="8"/>
                    <a:pt x="147" y="9"/>
                    <a:pt x="148" y="9"/>
                  </a:cubicBezTo>
                  <a:cubicBezTo>
                    <a:pt x="148" y="8"/>
                    <a:pt x="149" y="7"/>
                    <a:pt x="149" y="5"/>
                  </a:cubicBezTo>
                  <a:cubicBezTo>
                    <a:pt x="150" y="4"/>
                    <a:pt x="150" y="3"/>
                    <a:pt x="152" y="2"/>
                  </a:cubicBezTo>
                  <a:cubicBezTo>
                    <a:pt x="152" y="1"/>
                    <a:pt x="152" y="0"/>
                    <a:pt x="153" y="0"/>
                  </a:cubicBezTo>
                  <a:cubicBezTo>
                    <a:pt x="153" y="1"/>
                    <a:pt x="153" y="1"/>
                    <a:pt x="153" y="1"/>
                  </a:cubicBezTo>
                  <a:cubicBezTo>
                    <a:pt x="153" y="2"/>
                    <a:pt x="152" y="3"/>
                    <a:pt x="151" y="4"/>
                  </a:cubicBezTo>
                  <a:cubicBezTo>
                    <a:pt x="151" y="4"/>
                    <a:pt x="151" y="5"/>
                    <a:pt x="151" y="5"/>
                  </a:cubicBezTo>
                  <a:cubicBezTo>
                    <a:pt x="151" y="6"/>
                    <a:pt x="150" y="6"/>
                    <a:pt x="150" y="7"/>
                  </a:cubicBezTo>
                  <a:cubicBezTo>
                    <a:pt x="149" y="7"/>
                    <a:pt x="150" y="8"/>
                    <a:pt x="149" y="8"/>
                  </a:cubicBezTo>
                  <a:cubicBezTo>
                    <a:pt x="149" y="10"/>
                    <a:pt x="147" y="12"/>
                    <a:pt x="148" y="14"/>
                  </a:cubicBezTo>
                  <a:cubicBezTo>
                    <a:pt x="147" y="15"/>
                    <a:pt x="149" y="18"/>
                    <a:pt x="149" y="19"/>
                  </a:cubicBezTo>
                  <a:cubicBezTo>
                    <a:pt x="148" y="20"/>
                    <a:pt x="146" y="21"/>
                    <a:pt x="145" y="21"/>
                  </a:cubicBezTo>
                  <a:cubicBezTo>
                    <a:pt x="145" y="22"/>
                    <a:pt x="144" y="22"/>
                    <a:pt x="145" y="22"/>
                  </a:cubicBezTo>
                  <a:cubicBezTo>
                    <a:pt x="142" y="24"/>
                    <a:pt x="139" y="26"/>
                    <a:pt x="138" y="29"/>
                  </a:cubicBezTo>
                  <a:cubicBezTo>
                    <a:pt x="138" y="29"/>
                    <a:pt x="138" y="29"/>
                    <a:pt x="138" y="29"/>
                  </a:cubicBezTo>
                  <a:cubicBezTo>
                    <a:pt x="137" y="29"/>
                    <a:pt x="137" y="29"/>
                    <a:pt x="137" y="29"/>
                  </a:cubicBezTo>
                  <a:cubicBezTo>
                    <a:pt x="134" y="31"/>
                    <a:pt x="133" y="35"/>
                    <a:pt x="130" y="37"/>
                  </a:cubicBezTo>
                  <a:cubicBezTo>
                    <a:pt x="130" y="37"/>
                    <a:pt x="129" y="37"/>
                    <a:pt x="129" y="38"/>
                  </a:cubicBezTo>
                  <a:cubicBezTo>
                    <a:pt x="129" y="38"/>
                    <a:pt x="129" y="39"/>
                    <a:pt x="129" y="39"/>
                  </a:cubicBezTo>
                  <a:cubicBezTo>
                    <a:pt x="128" y="40"/>
                    <a:pt x="127" y="41"/>
                    <a:pt x="126" y="42"/>
                  </a:cubicBezTo>
                  <a:cubicBezTo>
                    <a:pt x="126" y="43"/>
                    <a:pt x="126" y="43"/>
                    <a:pt x="126" y="43"/>
                  </a:cubicBezTo>
                  <a:cubicBezTo>
                    <a:pt x="126" y="43"/>
                    <a:pt x="126" y="43"/>
                    <a:pt x="126" y="43"/>
                  </a:cubicBezTo>
                  <a:cubicBezTo>
                    <a:pt x="124" y="45"/>
                    <a:pt x="123" y="48"/>
                    <a:pt x="121" y="50"/>
                  </a:cubicBezTo>
                  <a:cubicBezTo>
                    <a:pt x="119" y="54"/>
                    <a:pt x="116" y="57"/>
                    <a:pt x="114" y="61"/>
                  </a:cubicBezTo>
                  <a:cubicBezTo>
                    <a:pt x="114" y="61"/>
                    <a:pt x="114" y="61"/>
                    <a:pt x="113" y="61"/>
                  </a:cubicBezTo>
                  <a:cubicBezTo>
                    <a:pt x="113" y="61"/>
                    <a:pt x="113" y="61"/>
                    <a:pt x="113" y="60"/>
                  </a:cubicBezTo>
                  <a:cubicBezTo>
                    <a:pt x="112" y="60"/>
                    <a:pt x="111" y="61"/>
                    <a:pt x="110" y="61"/>
                  </a:cubicBezTo>
                  <a:cubicBezTo>
                    <a:pt x="109" y="61"/>
                    <a:pt x="108" y="60"/>
                    <a:pt x="106" y="60"/>
                  </a:cubicBezTo>
                  <a:cubicBezTo>
                    <a:pt x="106" y="60"/>
                    <a:pt x="106" y="61"/>
                    <a:pt x="106" y="61"/>
                  </a:cubicBezTo>
                  <a:cubicBezTo>
                    <a:pt x="100" y="60"/>
                    <a:pt x="95" y="59"/>
                    <a:pt x="90" y="59"/>
                  </a:cubicBezTo>
                  <a:cubicBezTo>
                    <a:pt x="89" y="59"/>
                    <a:pt x="87" y="59"/>
                    <a:pt x="86" y="59"/>
                  </a:cubicBezTo>
                  <a:cubicBezTo>
                    <a:pt x="85" y="59"/>
                    <a:pt x="83" y="58"/>
                    <a:pt x="82" y="59"/>
                  </a:cubicBezTo>
                  <a:cubicBezTo>
                    <a:pt x="81" y="59"/>
                    <a:pt x="80" y="60"/>
                    <a:pt x="78" y="60"/>
                  </a:cubicBezTo>
                  <a:cubicBezTo>
                    <a:pt x="79" y="59"/>
                    <a:pt x="79" y="59"/>
                    <a:pt x="80" y="59"/>
                  </a:cubicBezTo>
                  <a:cubicBezTo>
                    <a:pt x="77" y="59"/>
                    <a:pt x="74" y="58"/>
                    <a:pt x="72" y="58"/>
                  </a:cubicBezTo>
                  <a:cubicBezTo>
                    <a:pt x="72" y="63"/>
                    <a:pt x="72" y="71"/>
                    <a:pt x="71" y="76"/>
                  </a:cubicBezTo>
                  <a:cubicBezTo>
                    <a:pt x="71" y="78"/>
                    <a:pt x="70" y="79"/>
                    <a:pt x="70" y="81"/>
                  </a:cubicBezTo>
                  <a:cubicBezTo>
                    <a:pt x="70" y="82"/>
                    <a:pt x="70" y="82"/>
                    <a:pt x="70" y="83"/>
                  </a:cubicBezTo>
                  <a:cubicBezTo>
                    <a:pt x="70" y="84"/>
                    <a:pt x="70" y="85"/>
                    <a:pt x="70" y="86"/>
                  </a:cubicBezTo>
                  <a:cubicBezTo>
                    <a:pt x="70" y="87"/>
                    <a:pt x="70" y="87"/>
                    <a:pt x="70" y="88"/>
                  </a:cubicBezTo>
                  <a:cubicBezTo>
                    <a:pt x="69" y="90"/>
                    <a:pt x="69" y="91"/>
                    <a:pt x="69" y="93"/>
                  </a:cubicBezTo>
                  <a:cubicBezTo>
                    <a:pt x="69" y="94"/>
                    <a:pt x="69" y="95"/>
                    <a:pt x="69" y="97"/>
                  </a:cubicBezTo>
                  <a:cubicBezTo>
                    <a:pt x="69" y="98"/>
                    <a:pt x="68" y="100"/>
                    <a:pt x="68" y="102"/>
                  </a:cubicBezTo>
                  <a:cubicBezTo>
                    <a:pt x="67" y="104"/>
                    <a:pt x="68" y="106"/>
                    <a:pt x="67" y="108"/>
                  </a:cubicBezTo>
                  <a:cubicBezTo>
                    <a:pt x="67" y="109"/>
                    <a:pt x="67" y="111"/>
                    <a:pt x="67" y="112"/>
                  </a:cubicBezTo>
                  <a:cubicBezTo>
                    <a:pt x="67" y="114"/>
                    <a:pt x="67" y="117"/>
                    <a:pt x="67" y="118"/>
                  </a:cubicBezTo>
                  <a:cubicBezTo>
                    <a:pt x="67" y="119"/>
                    <a:pt x="68" y="119"/>
                    <a:pt x="68" y="119"/>
                  </a:cubicBezTo>
                  <a:cubicBezTo>
                    <a:pt x="68" y="119"/>
                    <a:pt x="67" y="119"/>
                    <a:pt x="67" y="120"/>
                  </a:cubicBezTo>
                  <a:cubicBezTo>
                    <a:pt x="67" y="120"/>
                    <a:pt x="67" y="123"/>
                    <a:pt x="67" y="124"/>
                  </a:cubicBezTo>
                  <a:cubicBezTo>
                    <a:pt x="67" y="125"/>
                    <a:pt x="66" y="128"/>
                    <a:pt x="66" y="129"/>
                  </a:cubicBezTo>
                  <a:cubicBezTo>
                    <a:pt x="66" y="130"/>
                    <a:pt x="66" y="130"/>
                    <a:pt x="66" y="131"/>
                  </a:cubicBezTo>
                  <a:cubicBezTo>
                    <a:pt x="66" y="131"/>
                    <a:pt x="66" y="132"/>
                    <a:pt x="66" y="133"/>
                  </a:cubicBezTo>
                  <a:cubicBezTo>
                    <a:pt x="66" y="137"/>
                    <a:pt x="66" y="141"/>
                    <a:pt x="66" y="147"/>
                  </a:cubicBezTo>
                  <a:cubicBezTo>
                    <a:pt x="66" y="147"/>
                    <a:pt x="66" y="148"/>
                    <a:pt x="66" y="149"/>
                  </a:cubicBezTo>
                  <a:cubicBezTo>
                    <a:pt x="66" y="152"/>
                    <a:pt x="67" y="157"/>
                    <a:pt x="66" y="161"/>
                  </a:cubicBezTo>
                  <a:cubicBezTo>
                    <a:pt x="67" y="164"/>
                    <a:pt x="66" y="167"/>
                    <a:pt x="66" y="170"/>
                  </a:cubicBezTo>
                  <a:cubicBezTo>
                    <a:pt x="66" y="170"/>
                    <a:pt x="67" y="170"/>
                    <a:pt x="67" y="170"/>
                  </a:cubicBezTo>
                  <a:cubicBezTo>
                    <a:pt x="67" y="171"/>
                    <a:pt x="67" y="171"/>
                    <a:pt x="66" y="171"/>
                  </a:cubicBezTo>
                  <a:cubicBezTo>
                    <a:pt x="66" y="174"/>
                    <a:pt x="66" y="176"/>
                    <a:pt x="66" y="179"/>
                  </a:cubicBezTo>
                  <a:cubicBezTo>
                    <a:pt x="66" y="179"/>
                    <a:pt x="66" y="179"/>
                    <a:pt x="66" y="180"/>
                  </a:cubicBezTo>
                  <a:cubicBezTo>
                    <a:pt x="66" y="180"/>
                    <a:pt x="66" y="181"/>
                    <a:pt x="66" y="181"/>
                  </a:cubicBezTo>
                  <a:cubicBezTo>
                    <a:pt x="67" y="183"/>
                    <a:pt x="66" y="185"/>
                    <a:pt x="66" y="187"/>
                  </a:cubicBezTo>
                  <a:cubicBezTo>
                    <a:pt x="66" y="190"/>
                    <a:pt x="66" y="194"/>
                    <a:pt x="66" y="197"/>
                  </a:cubicBezTo>
                  <a:cubicBezTo>
                    <a:pt x="67" y="201"/>
                    <a:pt x="66" y="207"/>
                    <a:pt x="67" y="212"/>
                  </a:cubicBezTo>
                  <a:cubicBezTo>
                    <a:pt x="67" y="213"/>
                    <a:pt x="67" y="214"/>
                    <a:pt x="67" y="215"/>
                  </a:cubicBezTo>
                  <a:cubicBezTo>
                    <a:pt x="68" y="215"/>
                    <a:pt x="69" y="216"/>
                    <a:pt x="70" y="216"/>
                  </a:cubicBezTo>
                  <a:cubicBezTo>
                    <a:pt x="70" y="217"/>
                    <a:pt x="70" y="218"/>
                    <a:pt x="69" y="217"/>
                  </a:cubicBezTo>
                  <a:cubicBezTo>
                    <a:pt x="70" y="219"/>
                    <a:pt x="71" y="220"/>
                    <a:pt x="72" y="221"/>
                  </a:cubicBezTo>
                  <a:cubicBezTo>
                    <a:pt x="72" y="223"/>
                    <a:pt x="72" y="226"/>
                    <a:pt x="72" y="227"/>
                  </a:cubicBezTo>
                  <a:cubicBezTo>
                    <a:pt x="70" y="228"/>
                    <a:pt x="68" y="229"/>
                    <a:pt x="65" y="229"/>
                  </a:cubicBezTo>
                  <a:cubicBezTo>
                    <a:pt x="65" y="229"/>
                    <a:pt x="65" y="230"/>
                    <a:pt x="65" y="230"/>
                  </a:cubicBezTo>
                  <a:cubicBezTo>
                    <a:pt x="65" y="230"/>
                    <a:pt x="64" y="230"/>
                    <a:pt x="63" y="230"/>
                  </a:cubicBezTo>
                  <a:cubicBezTo>
                    <a:pt x="63" y="230"/>
                    <a:pt x="63" y="229"/>
                    <a:pt x="62" y="229"/>
                  </a:cubicBezTo>
                  <a:cubicBezTo>
                    <a:pt x="59" y="229"/>
                    <a:pt x="56" y="229"/>
                    <a:pt x="53" y="229"/>
                  </a:cubicBezTo>
                  <a:cubicBezTo>
                    <a:pt x="53" y="229"/>
                    <a:pt x="53" y="229"/>
                    <a:pt x="53" y="229"/>
                  </a:cubicBezTo>
                  <a:cubicBezTo>
                    <a:pt x="52" y="227"/>
                    <a:pt x="54" y="228"/>
                    <a:pt x="54" y="227"/>
                  </a:cubicBezTo>
                  <a:cubicBezTo>
                    <a:pt x="53" y="227"/>
                    <a:pt x="53" y="228"/>
                    <a:pt x="51" y="228"/>
                  </a:cubicBezTo>
                  <a:cubicBezTo>
                    <a:pt x="51" y="226"/>
                    <a:pt x="53" y="225"/>
                    <a:pt x="54" y="223"/>
                  </a:cubicBezTo>
                  <a:cubicBezTo>
                    <a:pt x="53" y="223"/>
                    <a:pt x="51" y="226"/>
                    <a:pt x="50" y="225"/>
                  </a:cubicBezTo>
                  <a:cubicBezTo>
                    <a:pt x="52" y="222"/>
                    <a:pt x="55" y="221"/>
                    <a:pt x="57" y="218"/>
                  </a:cubicBezTo>
                  <a:cubicBezTo>
                    <a:pt x="57" y="218"/>
                    <a:pt x="56" y="218"/>
                    <a:pt x="56" y="218"/>
                  </a:cubicBezTo>
                  <a:cubicBezTo>
                    <a:pt x="55" y="217"/>
                    <a:pt x="56" y="215"/>
                    <a:pt x="57" y="214"/>
                  </a:cubicBezTo>
                  <a:cubicBezTo>
                    <a:pt x="57" y="212"/>
                    <a:pt x="58" y="211"/>
                    <a:pt x="59" y="209"/>
                  </a:cubicBezTo>
                  <a:cubicBezTo>
                    <a:pt x="60" y="209"/>
                    <a:pt x="60" y="209"/>
                    <a:pt x="60" y="208"/>
                  </a:cubicBezTo>
                  <a:cubicBezTo>
                    <a:pt x="60" y="208"/>
                    <a:pt x="60" y="208"/>
                    <a:pt x="60" y="208"/>
                  </a:cubicBezTo>
                  <a:cubicBezTo>
                    <a:pt x="59" y="208"/>
                    <a:pt x="59" y="210"/>
                    <a:pt x="57" y="210"/>
                  </a:cubicBezTo>
                  <a:cubicBezTo>
                    <a:pt x="56" y="209"/>
                    <a:pt x="57" y="208"/>
                    <a:pt x="57" y="207"/>
                  </a:cubicBezTo>
                  <a:cubicBezTo>
                    <a:pt x="57" y="207"/>
                    <a:pt x="57" y="206"/>
                    <a:pt x="57" y="206"/>
                  </a:cubicBezTo>
                  <a:cubicBezTo>
                    <a:pt x="57" y="204"/>
                    <a:pt x="57" y="202"/>
                    <a:pt x="56" y="199"/>
                  </a:cubicBezTo>
                  <a:cubicBezTo>
                    <a:pt x="56" y="199"/>
                    <a:pt x="56" y="200"/>
                    <a:pt x="55" y="199"/>
                  </a:cubicBezTo>
                  <a:cubicBezTo>
                    <a:pt x="55" y="197"/>
                    <a:pt x="57" y="196"/>
                    <a:pt x="56" y="194"/>
                  </a:cubicBezTo>
                  <a:cubicBezTo>
                    <a:pt x="57" y="193"/>
                    <a:pt x="55" y="192"/>
                    <a:pt x="55" y="190"/>
                  </a:cubicBezTo>
                  <a:cubicBezTo>
                    <a:pt x="55" y="190"/>
                    <a:pt x="56" y="190"/>
                    <a:pt x="56" y="190"/>
                  </a:cubicBezTo>
                  <a:cubicBezTo>
                    <a:pt x="56" y="187"/>
                    <a:pt x="56" y="184"/>
                    <a:pt x="56" y="182"/>
                  </a:cubicBezTo>
                  <a:cubicBezTo>
                    <a:pt x="56" y="181"/>
                    <a:pt x="55" y="181"/>
                    <a:pt x="55" y="180"/>
                  </a:cubicBezTo>
                  <a:cubicBezTo>
                    <a:pt x="55" y="179"/>
                    <a:pt x="55" y="179"/>
                    <a:pt x="55" y="179"/>
                  </a:cubicBezTo>
                  <a:cubicBezTo>
                    <a:pt x="56" y="178"/>
                    <a:pt x="55" y="178"/>
                    <a:pt x="55" y="177"/>
                  </a:cubicBezTo>
                  <a:cubicBezTo>
                    <a:pt x="55" y="170"/>
                    <a:pt x="54" y="161"/>
                    <a:pt x="53" y="153"/>
                  </a:cubicBezTo>
                  <a:cubicBezTo>
                    <a:pt x="53" y="153"/>
                    <a:pt x="52" y="153"/>
                    <a:pt x="52" y="153"/>
                  </a:cubicBezTo>
                  <a:cubicBezTo>
                    <a:pt x="52" y="152"/>
                    <a:pt x="53" y="151"/>
                    <a:pt x="52" y="149"/>
                  </a:cubicBezTo>
                  <a:cubicBezTo>
                    <a:pt x="52" y="149"/>
                    <a:pt x="51" y="150"/>
                    <a:pt x="51" y="149"/>
                  </a:cubicBezTo>
                  <a:cubicBezTo>
                    <a:pt x="51" y="149"/>
                    <a:pt x="51" y="149"/>
                    <a:pt x="51" y="148"/>
                  </a:cubicBezTo>
                  <a:cubicBezTo>
                    <a:pt x="49" y="147"/>
                    <a:pt x="50" y="144"/>
                    <a:pt x="48" y="143"/>
                  </a:cubicBezTo>
                  <a:cubicBezTo>
                    <a:pt x="48" y="144"/>
                    <a:pt x="48" y="145"/>
                    <a:pt x="47" y="145"/>
                  </a:cubicBezTo>
                  <a:cubicBezTo>
                    <a:pt x="47" y="144"/>
                    <a:pt x="47" y="144"/>
                    <a:pt x="47" y="143"/>
                  </a:cubicBezTo>
                  <a:cubicBezTo>
                    <a:pt x="46" y="145"/>
                    <a:pt x="45" y="147"/>
                    <a:pt x="44" y="149"/>
                  </a:cubicBezTo>
                  <a:cubicBezTo>
                    <a:pt x="44" y="151"/>
                    <a:pt x="43" y="152"/>
                    <a:pt x="44" y="154"/>
                  </a:cubicBezTo>
                  <a:cubicBezTo>
                    <a:pt x="43" y="157"/>
                    <a:pt x="43" y="161"/>
                    <a:pt x="42" y="163"/>
                  </a:cubicBezTo>
                  <a:cubicBezTo>
                    <a:pt x="42" y="163"/>
                    <a:pt x="42" y="162"/>
                    <a:pt x="41" y="162"/>
                  </a:cubicBezTo>
                  <a:cubicBezTo>
                    <a:pt x="43" y="158"/>
                    <a:pt x="43" y="153"/>
                    <a:pt x="43" y="149"/>
                  </a:cubicBezTo>
                  <a:cubicBezTo>
                    <a:pt x="42" y="149"/>
                    <a:pt x="43" y="152"/>
                    <a:pt x="42" y="152"/>
                  </a:cubicBezTo>
                  <a:cubicBezTo>
                    <a:pt x="42" y="153"/>
                    <a:pt x="42" y="154"/>
                    <a:pt x="42" y="156"/>
                  </a:cubicBezTo>
                  <a:cubicBezTo>
                    <a:pt x="41" y="157"/>
                    <a:pt x="41" y="158"/>
                    <a:pt x="41" y="160"/>
                  </a:cubicBezTo>
                  <a:cubicBezTo>
                    <a:pt x="41" y="160"/>
                    <a:pt x="41" y="161"/>
                    <a:pt x="41" y="162"/>
                  </a:cubicBezTo>
                  <a:cubicBezTo>
                    <a:pt x="41" y="163"/>
                    <a:pt x="40" y="166"/>
                    <a:pt x="41" y="169"/>
                  </a:cubicBezTo>
                  <a:cubicBezTo>
                    <a:pt x="41" y="170"/>
                    <a:pt x="40" y="172"/>
                    <a:pt x="40" y="174"/>
                  </a:cubicBezTo>
                  <a:cubicBezTo>
                    <a:pt x="40" y="175"/>
                    <a:pt x="40" y="175"/>
                    <a:pt x="40" y="176"/>
                  </a:cubicBezTo>
                  <a:cubicBezTo>
                    <a:pt x="40" y="179"/>
                    <a:pt x="40" y="181"/>
                    <a:pt x="39" y="185"/>
                  </a:cubicBezTo>
                  <a:cubicBezTo>
                    <a:pt x="39" y="187"/>
                    <a:pt x="39" y="189"/>
                    <a:pt x="39" y="190"/>
                  </a:cubicBezTo>
                  <a:cubicBezTo>
                    <a:pt x="39" y="191"/>
                    <a:pt x="39" y="191"/>
                    <a:pt x="39" y="191"/>
                  </a:cubicBezTo>
                  <a:cubicBezTo>
                    <a:pt x="39" y="192"/>
                    <a:pt x="39" y="192"/>
                    <a:pt x="39" y="193"/>
                  </a:cubicBezTo>
                  <a:cubicBezTo>
                    <a:pt x="38" y="197"/>
                    <a:pt x="38" y="201"/>
                    <a:pt x="38" y="205"/>
                  </a:cubicBezTo>
                  <a:cubicBezTo>
                    <a:pt x="37" y="207"/>
                    <a:pt x="37" y="208"/>
                    <a:pt x="37" y="210"/>
                  </a:cubicBezTo>
                  <a:cubicBezTo>
                    <a:pt x="37" y="211"/>
                    <a:pt x="38" y="212"/>
                    <a:pt x="38" y="213"/>
                  </a:cubicBezTo>
                  <a:cubicBezTo>
                    <a:pt x="38" y="213"/>
                    <a:pt x="37" y="214"/>
                    <a:pt x="37" y="213"/>
                  </a:cubicBezTo>
                  <a:cubicBezTo>
                    <a:pt x="37" y="214"/>
                    <a:pt x="37" y="214"/>
                    <a:pt x="37" y="214"/>
                  </a:cubicBezTo>
                  <a:cubicBezTo>
                    <a:pt x="38" y="216"/>
                    <a:pt x="39" y="217"/>
                    <a:pt x="39" y="219"/>
                  </a:cubicBezTo>
                  <a:close/>
                  <a:moveTo>
                    <a:pt x="37" y="215"/>
                  </a:moveTo>
                  <a:cubicBezTo>
                    <a:pt x="37" y="214"/>
                    <a:pt x="36" y="214"/>
                    <a:pt x="36" y="214"/>
                  </a:cubicBezTo>
                  <a:cubicBezTo>
                    <a:pt x="36" y="214"/>
                    <a:pt x="37" y="215"/>
                    <a:pt x="37" y="215"/>
                  </a:cubicBezTo>
                  <a:close/>
                  <a:moveTo>
                    <a:pt x="144" y="15"/>
                  </a:moveTo>
                  <a:cubicBezTo>
                    <a:pt x="144" y="15"/>
                    <a:pt x="145" y="14"/>
                    <a:pt x="145" y="14"/>
                  </a:cubicBezTo>
                  <a:cubicBezTo>
                    <a:pt x="145" y="14"/>
                    <a:pt x="145" y="15"/>
                    <a:pt x="144" y="15"/>
                  </a:cubicBezTo>
                  <a:close/>
                  <a:moveTo>
                    <a:pt x="146" y="15"/>
                  </a:moveTo>
                  <a:cubicBezTo>
                    <a:pt x="147" y="15"/>
                    <a:pt x="146" y="16"/>
                    <a:pt x="147" y="16"/>
                  </a:cubicBezTo>
                  <a:cubicBezTo>
                    <a:pt x="147" y="15"/>
                    <a:pt x="147" y="14"/>
                    <a:pt x="146" y="14"/>
                  </a:cubicBezTo>
                  <a:cubicBezTo>
                    <a:pt x="147" y="14"/>
                    <a:pt x="146" y="14"/>
                    <a:pt x="146" y="14"/>
                  </a:cubicBezTo>
                  <a:cubicBezTo>
                    <a:pt x="146" y="14"/>
                    <a:pt x="146" y="14"/>
                    <a:pt x="146" y="15"/>
                  </a:cubicBezTo>
                  <a:close/>
                  <a:moveTo>
                    <a:pt x="142" y="18"/>
                  </a:moveTo>
                  <a:cubicBezTo>
                    <a:pt x="143" y="18"/>
                    <a:pt x="144" y="18"/>
                    <a:pt x="144" y="17"/>
                  </a:cubicBezTo>
                  <a:cubicBezTo>
                    <a:pt x="143" y="17"/>
                    <a:pt x="143" y="18"/>
                    <a:pt x="142" y="18"/>
                  </a:cubicBezTo>
                  <a:close/>
                  <a:moveTo>
                    <a:pt x="130" y="34"/>
                  </a:moveTo>
                  <a:cubicBezTo>
                    <a:pt x="132" y="32"/>
                    <a:pt x="134" y="30"/>
                    <a:pt x="135" y="28"/>
                  </a:cubicBezTo>
                  <a:cubicBezTo>
                    <a:pt x="133" y="30"/>
                    <a:pt x="131" y="32"/>
                    <a:pt x="130" y="34"/>
                  </a:cubicBezTo>
                  <a:close/>
                  <a:moveTo>
                    <a:pt x="122" y="44"/>
                  </a:moveTo>
                  <a:cubicBezTo>
                    <a:pt x="122" y="44"/>
                    <a:pt x="123" y="44"/>
                    <a:pt x="123" y="44"/>
                  </a:cubicBezTo>
                  <a:cubicBezTo>
                    <a:pt x="124" y="43"/>
                    <a:pt x="125" y="41"/>
                    <a:pt x="125" y="40"/>
                  </a:cubicBezTo>
                  <a:cubicBezTo>
                    <a:pt x="124" y="42"/>
                    <a:pt x="123" y="43"/>
                    <a:pt x="122" y="44"/>
                  </a:cubicBezTo>
                  <a:close/>
                  <a:moveTo>
                    <a:pt x="30" y="52"/>
                  </a:moveTo>
                  <a:cubicBezTo>
                    <a:pt x="30" y="52"/>
                    <a:pt x="30" y="52"/>
                    <a:pt x="31" y="52"/>
                  </a:cubicBezTo>
                  <a:cubicBezTo>
                    <a:pt x="31" y="52"/>
                    <a:pt x="31" y="52"/>
                    <a:pt x="31" y="51"/>
                  </a:cubicBezTo>
                  <a:cubicBezTo>
                    <a:pt x="31" y="51"/>
                    <a:pt x="31" y="51"/>
                    <a:pt x="31" y="51"/>
                  </a:cubicBezTo>
                  <a:cubicBezTo>
                    <a:pt x="31" y="52"/>
                    <a:pt x="30" y="52"/>
                    <a:pt x="30" y="52"/>
                  </a:cubicBezTo>
                  <a:close/>
                  <a:moveTo>
                    <a:pt x="61" y="56"/>
                  </a:moveTo>
                  <a:cubicBezTo>
                    <a:pt x="62" y="56"/>
                    <a:pt x="62" y="58"/>
                    <a:pt x="63" y="59"/>
                  </a:cubicBezTo>
                  <a:cubicBezTo>
                    <a:pt x="63" y="59"/>
                    <a:pt x="63" y="58"/>
                    <a:pt x="64" y="58"/>
                  </a:cubicBezTo>
                  <a:cubicBezTo>
                    <a:pt x="64" y="57"/>
                    <a:pt x="64" y="56"/>
                    <a:pt x="64" y="55"/>
                  </a:cubicBezTo>
                  <a:cubicBezTo>
                    <a:pt x="63" y="56"/>
                    <a:pt x="64" y="57"/>
                    <a:pt x="63" y="57"/>
                  </a:cubicBezTo>
                  <a:cubicBezTo>
                    <a:pt x="61" y="55"/>
                    <a:pt x="65" y="51"/>
                    <a:pt x="66" y="55"/>
                  </a:cubicBezTo>
                  <a:cubicBezTo>
                    <a:pt x="67" y="55"/>
                    <a:pt x="68" y="54"/>
                    <a:pt x="68" y="54"/>
                  </a:cubicBezTo>
                  <a:cubicBezTo>
                    <a:pt x="67" y="53"/>
                    <a:pt x="66" y="53"/>
                    <a:pt x="67" y="52"/>
                  </a:cubicBezTo>
                  <a:cubicBezTo>
                    <a:pt x="65" y="51"/>
                    <a:pt x="62" y="51"/>
                    <a:pt x="60" y="52"/>
                  </a:cubicBezTo>
                  <a:cubicBezTo>
                    <a:pt x="62" y="53"/>
                    <a:pt x="63" y="51"/>
                    <a:pt x="64" y="52"/>
                  </a:cubicBezTo>
                  <a:cubicBezTo>
                    <a:pt x="64" y="54"/>
                    <a:pt x="62" y="54"/>
                    <a:pt x="61" y="56"/>
                  </a:cubicBezTo>
                  <a:close/>
                  <a:moveTo>
                    <a:pt x="112" y="56"/>
                  </a:moveTo>
                  <a:cubicBezTo>
                    <a:pt x="114" y="55"/>
                    <a:pt x="114" y="53"/>
                    <a:pt x="116" y="52"/>
                  </a:cubicBezTo>
                  <a:cubicBezTo>
                    <a:pt x="116" y="52"/>
                    <a:pt x="117" y="52"/>
                    <a:pt x="116" y="52"/>
                  </a:cubicBezTo>
                  <a:cubicBezTo>
                    <a:pt x="115" y="53"/>
                    <a:pt x="113" y="54"/>
                    <a:pt x="112" y="56"/>
                  </a:cubicBezTo>
                  <a:close/>
                  <a:moveTo>
                    <a:pt x="33" y="54"/>
                  </a:moveTo>
                  <a:cubicBezTo>
                    <a:pt x="33" y="54"/>
                    <a:pt x="33" y="54"/>
                    <a:pt x="33" y="54"/>
                  </a:cubicBezTo>
                  <a:cubicBezTo>
                    <a:pt x="32" y="55"/>
                    <a:pt x="32" y="56"/>
                    <a:pt x="32" y="57"/>
                  </a:cubicBezTo>
                  <a:cubicBezTo>
                    <a:pt x="32" y="57"/>
                    <a:pt x="31" y="58"/>
                    <a:pt x="32" y="59"/>
                  </a:cubicBezTo>
                  <a:cubicBezTo>
                    <a:pt x="34" y="57"/>
                    <a:pt x="34" y="54"/>
                    <a:pt x="35" y="52"/>
                  </a:cubicBezTo>
                  <a:cubicBezTo>
                    <a:pt x="33" y="51"/>
                    <a:pt x="33" y="53"/>
                    <a:pt x="33" y="54"/>
                  </a:cubicBezTo>
                  <a:close/>
                  <a:moveTo>
                    <a:pt x="71" y="52"/>
                  </a:moveTo>
                  <a:cubicBezTo>
                    <a:pt x="73" y="53"/>
                    <a:pt x="75" y="53"/>
                    <a:pt x="77" y="52"/>
                  </a:cubicBezTo>
                  <a:cubicBezTo>
                    <a:pt x="75" y="52"/>
                    <a:pt x="72" y="51"/>
                    <a:pt x="71" y="52"/>
                  </a:cubicBezTo>
                  <a:close/>
                  <a:moveTo>
                    <a:pt x="69" y="52"/>
                  </a:moveTo>
                  <a:cubicBezTo>
                    <a:pt x="69" y="52"/>
                    <a:pt x="70" y="53"/>
                    <a:pt x="70" y="52"/>
                  </a:cubicBezTo>
                  <a:cubicBezTo>
                    <a:pt x="69" y="53"/>
                    <a:pt x="69" y="52"/>
                    <a:pt x="69" y="52"/>
                  </a:cubicBezTo>
                  <a:close/>
                  <a:moveTo>
                    <a:pt x="35" y="55"/>
                  </a:moveTo>
                  <a:cubicBezTo>
                    <a:pt x="36" y="54"/>
                    <a:pt x="37" y="54"/>
                    <a:pt x="37" y="53"/>
                  </a:cubicBezTo>
                  <a:cubicBezTo>
                    <a:pt x="37" y="53"/>
                    <a:pt x="36" y="52"/>
                    <a:pt x="36" y="52"/>
                  </a:cubicBezTo>
                  <a:cubicBezTo>
                    <a:pt x="36" y="53"/>
                    <a:pt x="35" y="54"/>
                    <a:pt x="35" y="55"/>
                  </a:cubicBezTo>
                  <a:close/>
                  <a:moveTo>
                    <a:pt x="56" y="53"/>
                  </a:moveTo>
                  <a:cubicBezTo>
                    <a:pt x="53" y="54"/>
                    <a:pt x="48" y="53"/>
                    <a:pt x="45" y="54"/>
                  </a:cubicBezTo>
                  <a:cubicBezTo>
                    <a:pt x="49" y="55"/>
                    <a:pt x="53" y="54"/>
                    <a:pt x="56" y="53"/>
                  </a:cubicBezTo>
                  <a:close/>
                  <a:moveTo>
                    <a:pt x="37" y="56"/>
                  </a:moveTo>
                  <a:cubicBezTo>
                    <a:pt x="38" y="55"/>
                    <a:pt x="39" y="54"/>
                    <a:pt x="40" y="54"/>
                  </a:cubicBezTo>
                  <a:cubicBezTo>
                    <a:pt x="38" y="53"/>
                    <a:pt x="37" y="55"/>
                    <a:pt x="37" y="56"/>
                  </a:cubicBezTo>
                  <a:close/>
                  <a:moveTo>
                    <a:pt x="61" y="54"/>
                  </a:moveTo>
                  <a:cubicBezTo>
                    <a:pt x="61" y="54"/>
                    <a:pt x="62" y="54"/>
                    <a:pt x="62" y="54"/>
                  </a:cubicBezTo>
                  <a:cubicBezTo>
                    <a:pt x="61" y="54"/>
                    <a:pt x="61" y="54"/>
                    <a:pt x="61" y="54"/>
                  </a:cubicBezTo>
                  <a:close/>
                  <a:moveTo>
                    <a:pt x="29" y="54"/>
                  </a:moveTo>
                  <a:cubicBezTo>
                    <a:pt x="29" y="55"/>
                    <a:pt x="29" y="55"/>
                    <a:pt x="28" y="55"/>
                  </a:cubicBezTo>
                  <a:cubicBezTo>
                    <a:pt x="28" y="55"/>
                    <a:pt x="28" y="54"/>
                    <a:pt x="28" y="54"/>
                  </a:cubicBezTo>
                  <a:cubicBezTo>
                    <a:pt x="28" y="55"/>
                    <a:pt x="27" y="54"/>
                    <a:pt x="27" y="54"/>
                  </a:cubicBezTo>
                  <a:cubicBezTo>
                    <a:pt x="27" y="55"/>
                    <a:pt x="27" y="55"/>
                    <a:pt x="27" y="56"/>
                  </a:cubicBezTo>
                  <a:cubicBezTo>
                    <a:pt x="26" y="55"/>
                    <a:pt x="26" y="55"/>
                    <a:pt x="26" y="55"/>
                  </a:cubicBezTo>
                  <a:cubicBezTo>
                    <a:pt x="26" y="56"/>
                    <a:pt x="26" y="57"/>
                    <a:pt x="26" y="57"/>
                  </a:cubicBezTo>
                  <a:cubicBezTo>
                    <a:pt x="27" y="57"/>
                    <a:pt x="26" y="56"/>
                    <a:pt x="27" y="56"/>
                  </a:cubicBezTo>
                  <a:cubicBezTo>
                    <a:pt x="27" y="56"/>
                    <a:pt x="26" y="57"/>
                    <a:pt x="27" y="58"/>
                  </a:cubicBezTo>
                  <a:cubicBezTo>
                    <a:pt x="27" y="57"/>
                    <a:pt x="27" y="55"/>
                    <a:pt x="29" y="56"/>
                  </a:cubicBezTo>
                  <a:cubicBezTo>
                    <a:pt x="29" y="55"/>
                    <a:pt x="30" y="55"/>
                    <a:pt x="30" y="54"/>
                  </a:cubicBezTo>
                  <a:cubicBezTo>
                    <a:pt x="29" y="54"/>
                    <a:pt x="29" y="54"/>
                    <a:pt x="29" y="54"/>
                  </a:cubicBezTo>
                  <a:close/>
                  <a:moveTo>
                    <a:pt x="63" y="54"/>
                  </a:moveTo>
                  <a:cubicBezTo>
                    <a:pt x="64" y="54"/>
                    <a:pt x="64" y="54"/>
                    <a:pt x="64" y="54"/>
                  </a:cubicBezTo>
                  <a:cubicBezTo>
                    <a:pt x="63" y="54"/>
                    <a:pt x="63" y="54"/>
                    <a:pt x="63" y="54"/>
                  </a:cubicBezTo>
                  <a:close/>
                  <a:moveTo>
                    <a:pt x="38" y="59"/>
                  </a:moveTo>
                  <a:cubicBezTo>
                    <a:pt x="39" y="57"/>
                    <a:pt x="41" y="56"/>
                    <a:pt x="43" y="54"/>
                  </a:cubicBezTo>
                  <a:cubicBezTo>
                    <a:pt x="42" y="54"/>
                    <a:pt x="42" y="54"/>
                    <a:pt x="41" y="54"/>
                  </a:cubicBezTo>
                  <a:cubicBezTo>
                    <a:pt x="40" y="56"/>
                    <a:pt x="38" y="57"/>
                    <a:pt x="38" y="59"/>
                  </a:cubicBezTo>
                  <a:close/>
                  <a:moveTo>
                    <a:pt x="60" y="55"/>
                  </a:moveTo>
                  <a:cubicBezTo>
                    <a:pt x="59" y="55"/>
                    <a:pt x="59" y="55"/>
                    <a:pt x="59" y="55"/>
                  </a:cubicBezTo>
                  <a:cubicBezTo>
                    <a:pt x="59" y="54"/>
                    <a:pt x="59" y="54"/>
                    <a:pt x="59" y="54"/>
                  </a:cubicBezTo>
                  <a:cubicBezTo>
                    <a:pt x="58" y="54"/>
                    <a:pt x="58" y="55"/>
                    <a:pt x="57" y="56"/>
                  </a:cubicBezTo>
                  <a:cubicBezTo>
                    <a:pt x="57" y="57"/>
                    <a:pt x="58" y="57"/>
                    <a:pt x="58" y="58"/>
                  </a:cubicBezTo>
                  <a:cubicBezTo>
                    <a:pt x="59" y="57"/>
                    <a:pt x="60" y="56"/>
                    <a:pt x="60" y="55"/>
                  </a:cubicBezTo>
                  <a:cubicBezTo>
                    <a:pt x="60" y="55"/>
                    <a:pt x="60" y="55"/>
                    <a:pt x="60" y="55"/>
                  </a:cubicBezTo>
                  <a:close/>
                  <a:moveTo>
                    <a:pt x="55" y="54"/>
                  </a:moveTo>
                  <a:cubicBezTo>
                    <a:pt x="53" y="56"/>
                    <a:pt x="52" y="57"/>
                    <a:pt x="51" y="59"/>
                  </a:cubicBezTo>
                  <a:cubicBezTo>
                    <a:pt x="51" y="60"/>
                    <a:pt x="51" y="61"/>
                    <a:pt x="52" y="61"/>
                  </a:cubicBezTo>
                  <a:cubicBezTo>
                    <a:pt x="53" y="61"/>
                    <a:pt x="55" y="58"/>
                    <a:pt x="54" y="57"/>
                  </a:cubicBezTo>
                  <a:cubicBezTo>
                    <a:pt x="54" y="57"/>
                    <a:pt x="54" y="57"/>
                    <a:pt x="54" y="57"/>
                  </a:cubicBezTo>
                  <a:cubicBezTo>
                    <a:pt x="54" y="57"/>
                    <a:pt x="54" y="58"/>
                    <a:pt x="55" y="58"/>
                  </a:cubicBezTo>
                  <a:cubicBezTo>
                    <a:pt x="55" y="57"/>
                    <a:pt x="56" y="56"/>
                    <a:pt x="56" y="56"/>
                  </a:cubicBezTo>
                  <a:cubicBezTo>
                    <a:pt x="57" y="55"/>
                    <a:pt x="57" y="55"/>
                    <a:pt x="57" y="54"/>
                  </a:cubicBezTo>
                  <a:cubicBezTo>
                    <a:pt x="56" y="55"/>
                    <a:pt x="54" y="56"/>
                    <a:pt x="53" y="57"/>
                  </a:cubicBezTo>
                  <a:cubicBezTo>
                    <a:pt x="54" y="56"/>
                    <a:pt x="54" y="55"/>
                    <a:pt x="55" y="54"/>
                  </a:cubicBezTo>
                  <a:close/>
                  <a:moveTo>
                    <a:pt x="67" y="56"/>
                  </a:moveTo>
                  <a:cubicBezTo>
                    <a:pt x="67" y="57"/>
                    <a:pt x="67" y="58"/>
                    <a:pt x="68" y="59"/>
                  </a:cubicBezTo>
                  <a:cubicBezTo>
                    <a:pt x="68" y="58"/>
                    <a:pt x="69" y="58"/>
                    <a:pt x="68" y="57"/>
                  </a:cubicBezTo>
                  <a:cubicBezTo>
                    <a:pt x="69" y="57"/>
                    <a:pt x="70" y="57"/>
                    <a:pt x="71" y="57"/>
                  </a:cubicBezTo>
                  <a:cubicBezTo>
                    <a:pt x="70" y="57"/>
                    <a:pt x="71" y="57"/>
                    <a:pt x="71" y="57"/>
                  </a:cubicBezTo>
                  <a:cubicBezTo>
                    <a:pt x="70" y="57"/>
                    <a:pt x="70" y="57"/>
                    <a:pt x="70" y="56"/>
                  </a:cubicBezTo>
                  <a:cubicBezTo>
                    <a:pt x="70" y="56"/>
                    <a:pt x="70" y="55"/>
                    <a:pt x="71" y="55"/>
                  </a:cubicBezTo>
                  <a:cubicBezTo>
                    <a:pt x="71" y="54"/>
                    <a:pt x="70" y="54"/>
                    <a:pt x="69" y="54"/>
                  </a:cubicBezTo>
                  <a:cubicBezTo>
                    <a:pt x="69" y="55"/>
                    <a:pt x="69" y="55"/>
                    <a:pt x="69" y="55"/>
                  </a:cubicBezTo>
                  <a:cubicBezTo>
                    <a:pt x="68" y="55"/>
                    <a:pt x="68" y="56"/>
                    <a:pt x="67" y="56"/>
                  </a:cubicBezTo>
                  <a:close/>
                  <a:moveTo>
                    <a:pt x="96" y="56"/>
                  </a:moveTo>
                  <a:cubicBezTo>
                    <a:pt x="93" y="55"/>
                    <a:pt x="87" y="55"/>
                    <a:pt x="84" y="55"/>
                  </a:cubicBezTo>
                  <a:cubicBezTo>
                    <a:pt x="88" y="56"/>
                    <a:pt x="91" y="56"/>
                    <a:pt x="96" y="56"/>
                  </a:cubicBezTo>
                  <a:close/>
                  <a:moveTo>
                    <a:pt x="45" y="56"/>
                  </a:moveTo>
                  <a:cubicBezTo>
                    <a:pt x="46" y="56"/>
                    <a:pt x="46" y="55"/>
                    <a:pt x="47" y="56"/>
                  </a:cubicBezTo>
                  <a:cubicBezTo>
                    <a:pt x="47" y="56"/>
                    <a:pt x="46" y="57"/>
                    <a:pt x="46" y="57"/>
                  </a:cubicBezTo>
                  <a:cubicBezTo>
                    <a:pt x="46" y="58"/>
                    <a:pt x="46" y="58"/>
                    <a:pt x="46" y="58"/>
                  </a:cubicBezTo>
                  <a:cubicBezTo>
                    <a:pt x="47" y="58"/>
                    <a:pt x="47" y="57"/>
                    <a:pt x="48" y="57"/>
                  </a:cubicBezTo>
                  <a:cubicBezTo>
                    <a:pt x="48" y="56"/>
                    <a:pt x="49" y="56"/>
                    <a:pt x="49" y="55"/>
                  </a:cubicBezTo>
                  <a:cubicBezTo>
                    <a:pt x="48" y="55"/>
                    <a:pt x="47" y="55"/>
                    <a:pt x="45" y="55"/>
                  </a:cubicBezTo>
                  <a:cubicBezTo>
                    <a:pt x="45" y="55"/>
                    <a:pt x="45" y="56"/>
                    <a:pt x="45" y="56"/>
                  </a:cubicBezTo>
                  <a:close/>
                  <a:moveTo>
                    <a:pt x="38" y="56"/>
                  </a:moveTo>
                  <a:cubicBezTo>
                    <a:pt x="37" y="57"/>
                    <a:pt x="36" y="57"/>
                    <a:pt x="36" y="58"/>
                  </a:cubicBezTo>
                  <a:cubicBezTo>
                    <a:pt x="36" y="58"/>
                    <a:pt x="35" y="59"/>
                    <a:pt x="36" y="60"/>
                  </a:cubicBezTo>
                  <a:cubicBezTo>
                    <a:pt x="37" y="58"/>
                    <a:pt x="38" y="57"/>
                    <a:pt x="39" y="55"/>
                  </a:cubicBezTo>
                  <a:cubicBezTo>
                    <a:pt x="38" y="55"/>
                    <a:pt x="39" y="56"/>
                    <a:pt x="38" y="56"/>
                  </a:cubicBezTo>
                  <a:close/>
                  <a:moveTo>
                    <a:pt x="35" y="57"/>
                  </a:moveTo>
                  <a:cubicBezTo>
                    <a:pt x="35" y="56"/>
                    <a:pt x="36" y="55"/>
                    <a:pt x="36" y="55"/>
                  </a:cubicBezTo>
                  <a:cubicBezTo>
                    <a:pt x="35" y="56"/>
                    <a:pt x="34" y="56"/>
                    <a:pt x="35" y="57"/>
                  </a:cubicBezTo>
                  <a:close/>
                  <a:moveTo>
                    <a:pt x="51" y="55"/>
                  </a:moveTo>
                  <a:cubicBezTo>
                    <a:pt x="50" y="56"/>
                    <a:pt x="50" y="56"/>
                    <a:pt x="50" y="57"/>
                  </a:cubicBezTo>
                  <a:cubicBezTo>
                    <a:pt x="50" y="57"/>
                    <a:pt x="50" y="57"/>
                    <a:pt x="50" y="57"/>
                  </a:cubicBezTo>
                  <a:cubicBezTo>
                    <a:pt x="51" y="56"/>
                    <a:pt x="52" y="56"/>
                    <a:pt x="52" y="55"/>
                  </a:cubicBezTo>
                  <a:cubicBezTo>
                    <a:pt x="52" y="55"/>
                    <a:pt x="52" y="55"/>
                    <a:pt x="51" y="55"/>
                  </a:cubicBezTo>
                  <a:close/>
                  <a:moveTo>
                    <a:pt x="39" y="61"/>
                  </a:moveTo>
                  <a:cubicBezTo>
                    <a:pt x="39" y="61"/>
                    <a:pt x="39" y="62"/>
                    <a:pt x="40" y="62"/>
                  </a:cubicBezTo>
                  <a:cubicBezTo>
                    <a:pt x="40" y="61"/>
                    <a:pt x="43" y="60"/>
                    <a:pt x="42" y="58"/>
                  </a:cubicBezTo>
                  <a:cubicBezTo>
                    <a:pt x="42" y="58"/>
                    <a:pt x="42" y="57"/>
                    <a:pt x="43" y="57"/>
                  </a:cubicBezTo>
                  <a:cubicBezTo>
                    <a:pt x="43" y="58"/>
                    <a:pt x="43" y="58"/>
                    <a:pt x="43" y="58"/>
                  </a:cubicBezTo>
                  <a:cubicBezTo>
                    <a:pt x="44" y="58"/>
                    <a:pt x="44" y="57"/>
                    <a:pt x="45" y="57"/>
                  </a:cubicBezTo>
                  <a:cubicBezTo>
                    <a:pt x="44" y="56"/>
                    <a:pt x="44" y="56"/>
                    <a:pt x="44" y="55"/>
                  </a:cubicBezTo>
                  <a:cubicBezTo>
                    <a:pt x="42" y="57"/>
                    <a:pt x="41" y="59"/>
                    <a:pt x="39" y="61"/>
                  </a:cubicBezTo>
                  <a:close/>
                  <a:moveTo>
                    <a:pt x="71" y="56"/>
                  </a:moveTo>
                  <a:cubicBezTo>
                    <a:pt x="73" y="56"/>
                    <a:pt x="74" y="56"/>
                    <a:pt x="75" y="55"/>
                  </a:cubicBezTo>
                  <a:cubicBezTo>
                    <a:pt x="73" y="55"/>
                    <a:pt x="72" y="55"/>
                    <a:pt x="71" y="56"/>
                  </a:cubicBezTo>
                  <a:close/>
                  <a:moveTo>
                    <a:pt x="41" y="56"/>
                  </a:moveTo>
                  <a:cubicBezTo>
                    <a:pt x="41" y="58"/>
                    <a:pt x="38" y="58"/>
                    <a:pt x="38" y="60"/>
                  </a:cubicBezTo>
                  <a:cubicBezTo>
                    <a:pt x="40" y="59"/>
                    <a:pt x="42" y="57"/>
                    <a:pt x="42" y="55"/>
                  </a:cubicBezTo>
                  <a:cubicBezTo>
                    <a:pt x="42" y="56"/>
                    <a:pt x="42" y="56"/>
                    <a:pt x="41" y="56"/>
                  </a:cubicBezTo>
                  <a:close/>
                  <a:moveTo>
                    <a:pt x="24" y="57"/>
                  </a:moveTo>
                  <a:cubicBezTo>
                    <a:pt x="23" y="61"/>
                    <a:pt x="22" y="66"/>
                    <a:pt x="21" y="70"/>
                  </a:cubicBezTo>
                  <a:cubicBezTo>
                    <a:pt x="23" y="67"/>
                    <a:pt x="23" y="62"/>
                    <a:pt x="25" y="59"/>
                  </a:cubicBezTo>
                  <a:cubicBezTo>
                    <a:pt x="25" y="58"/>
                    <a:pt x="25" y="57"/>
                    <a:pt x="25" y="56"/>
                  </a:cubicBezTo>
                  <a:cubicBezTo>
                    <a:pt x="24" y="56"/>
                    <a:pt x="24" y="56"/>
                    <a:pt x="24" y="57"/>
                  </a:cubicBezTo>
                  <a:cubicBezTo>
                    <a:pt x="24" y="56"/>
                    <a:pt x="24" y="57"/>
                    <a:pt x="24" y="57"/>
                  </a:cubicBezTo>
                  <a:close/>
                  <a:moveTo>
                    <a:pt x="77" y="57"/>
                  </a:moveTo>
                  <a:cubicBezTo>
                    <a:pt x="77" y="57"/>
                    <a:pt x="78" y="57"/>
                    <a:pt x="78" y="56"/>
                  </a:cubicBezTo>
                  <a:cubicBezTo>
                    <a:pt x="78" y="56"/>
                    <a:pt x="77" y="56"/>
                    <a:pt x="77" y="57"/>
                  </a:cubicBezTo>
                  <a:close/>
                  <a:moveTo>
                    <a:pt x="83" y="57"/>
                  </a:moveTo>
                  <a:cubicBezTo>
                    <a:pt x="85" y="57"/>
                    <a:pt x="87" y="58"/>
                    <a:pt x="89" y="57"/>
                  </a:cubicBezTo>
                  <a:cubicBezTo>
                    <a:pt x="87" y="57"/>
                    <a:pt x="86" y="56"/>
                    <a:pt x="83" y="56"/>
                  </a:cubicBezTo>
                  <a:cubicBezTo>
                    <a:pt x="84" y="56"/>
                    <a:pt x="83" y="57"/>
                    <a:pt x="83" y="57"/>
                  </a:cubicBezTo>
                  <a:close/>
                  <a:moveTo>
                    <a:pt x="50" y="58"/>
                  </a:moveTo>
                  <a:cubicBezTo>
                    <a:pt x="50" y="58"/>
                    <a:pt x="50" y="58"/>
                    <a:pt x="50" y="58"/>
                  </a:cubicBezTo>
                  <a:cubicBezTo>
                    <a:pt x="51" y="58"/>
                    <a:pt x="51" y="57"/>
                    <a:pt x="51" y="57"/>
                  </a:cubicBezTo>
                  <a:cubicBezTo>
                    <a:pt x="51" y="57"/>
                    <a:pt x="50" y="57"/>
                    <a:pt x="50" y="58"/>
                  </a:cubicBezTo>
                  <a:close/>
                  <a:moveTo>
                    <a:pt x="59" y="59"/>
                  </a:moveTo>
                  <a:cubicBezTo>
                    <a:pt x="59" y="59"/>
                    <a:pt x="59" y="60"/>
                    <a:pt x="59" y="60"/>
                  </a:cubicBezTo>
                  <a:cubicBezTo>
                    <a:pt x="60" y="59"/>
                    <a:pt x="61" y="59"/>
                    <a:pt x="61" y="58"/>
                  </a:cubicBezTo>
                  <a:cubicBezTo>
                    <a:pt x="61" y="58"/>
                    <a:pt x="61" y="57"/>
                    <a:pt x="60" y="57"/>
                  </a:cubicBezTo>
                  <a:cubicBezTo>
                    <a:pt x="60" y="57"/>
                    <a:pt x="60" y="57"/>
                    <a:pt x="60" y="57"/>
                  </a:cubicBezTo>
                  <a:cubicBezTo>
                    <a:pt x="60" y="58"/>
                    <a:pt x="59" y="58"/>
                    <a:pt x="59" y="59"/>
                  </a:cubicBezTo>
                  <a:close/>
                  <a:moveTo>
                    <a:pt x="30" y="58"/>
                  </a:moveTo>
                  <a:cubicBezTo>
                    <a:pt x="31" y="58"/>
                    <a:pt x="31" y="57"/>
                    <a:pt x="31" y="57"/>
                  </a:cubicBezTo>
                  <a:cubicBezTo>
                    <a:pt x="31" y="57"/>
                    <a:pt x="30" y="57"/>
                    <a:pt x="30" y="58"/>
                  </a:cubicBezTo>
                  <a:close/>
                  <a:moveTo>
                    <a:pt x="108" y="57"/>
                  </a:moveTo>
                  <a:cubicBezTo>
                    <a:pt x="106" y="57"/>
                    <a:pt x="105" y="57"/>
                    <a:pt x="104" y="57"/>
                  </a:cubicBezTo>
                  <a:cubicBezTo>
                    <a:pt x="106" y="57"/>
                    <a:pt x="107" y="58"/>
                    <a:pt x="108" y="57"/>
                  </a:cubicBezTo>
                  <a:close/>
                  <a:moveTo>
                    <a:pt x="55" y="59"/>
                  </a:moveTo>
                  <a:cubicBezTo>
                    <a:pt x="55" y="59"/>
                    <a:pt x="55" y="60"/>
                    <a:pt x="56" y="61"/>
                  </a:cubicBezTo>
                  <a:cubicBezTo>
                    <a:pt x="58" y="60"/>
                    <a:pt x="56" y="58"/>
                    <a:pt x="56" y="57"/>
                  </a:cubicBezTo>
                  <a:cubicBezTo>
                    <a:pt x="56" y="57"/>
                    <a:pt x="55" y="58"/>
                    <a:pt x="55" y="59"/>
                  </a:cubicBezTo>
                  <a:close/>
                  <a:moveTo>
                    <a:pt x="47" y="60"/>
                  </a:moveTo>
                  <a:cubicBezTo>
                    <a:pt x="48" y="59"/>
                    <a:pt x="48" y="59"/>
                    <a:pt x="49" y="58"/>
                  </a:cubicBezTo>
                  <a:cubicBezTo>
                    <a:pt x="49" y="58"/>
                    <a:pt x="49" y="57"/>
                    <a:pt x="49" y="57"/>
                  </a:cubicBezTo>
                  <a:cubicBezTo>
                    <a:pt x="48" y="58"/>
                    <a:pt x="47" y="59"/>
                    <a:pt x="47" y="60"/>
                  </a:cubicBezTo>
                  <a:close/>
                  <a:moveTo>
                    <a:pt x="32" y="59"/>
                  </a:moveTo>
                  <a:cubicBezTo>
                    <a:pt x="32" y="60"/>
                    <a:pt x="32" y="60"/>
                    <a:pt x="32" y="60"/>
                  </a:cubicBezTo>
                  <a:cubicBezTo>
                    <a:pt x="32" y="59"/>
                    <a:pt x="33" y="58"/>
                    <a:pt x="33" y="59"/>
                  </a:cubicBezTo>
                  <a:cubicBezTo>
                    <a:pt x="33" y="58"/>
                    <a:pt x="33" y="58"/>
                    <a:pt x="33" y="58"/>
                  </a:cubicBezTo>
                  <a:cubicBezTo>
                    <a:pt x="33" y="58"/>
                    <a:pt x="32" y="59"/>
                    <a:pt x="32" y="59"/>
                  </a:cubicBezTo>
                  <a:close/>
                  <a:moveTo>
                    <a:pt x="101" y="58"/>
                  </a:moveTo>
                  <a:cubicBezTo>
                    <a:pt x="102" y="58"/>
                    <a:pt x="102" y="59"/>
                    <a:pt x="103" y="58"/>
                  </a:cubicBezTo>
                  <a:cubicBezTo>
                    <a:pt x="102" y="58"/>
                    <a:pt x="101" y="58"/>
                    <a:pt x="101" y="58"/>
                  </a:cubicBezTo>
                  <a:close/>
                  <a:moveTo>
                    <a:pt x="104" y="58"/>
                  </a:moveTo>
                  <a:cubicBezTo>
                    <a:pt x="104" y="58"/>
                    <a:pt x="105" y="58"/>
                    <a:pt x="105" y="58"/>
                  </a:cubicBezTo>
                  <a:cubicBezTo>
                    <a:pt x="105" y="58"/>
                    <a:pt x="104" y="58"/>
                    <a:pt x="104" y="58"/>
                  </a:cubicBezTo>
                  <a:close/>
                  <a:moveTo>
                    <a:pt x="29" y="59"/>
                  </a:moveTo>
                  <a:cubicBezTo>
                    <a:pt x="29" y="59"/>
                    <a:pt x="30" y="59"/>
                    <a:pt x="29" y="60"/>
                  </a:cubicBezTo>
                  <a:cubicBezTo>
                    <a:pt x="29" y="60"/>
                    <a:pt x="29" y="61"/>
                    <a:pt x="29" y="62"/>
                  </a:cubicBezTo>
                  <a:cubicBezTo>
                    <a:pt x="29" y="61"/>
                    <a:pt x="30" y="61"/>
                    <a:pt x="30" y="61"/>
                  </a:cubicBezTo>
                  <a:cubicBezTo>
                    <a:pt x="30" y="60"/>
                    <a:pt x="31" y="59"/>
                    <a:pt x="30" y="58"/>
                  </a:cubicBezTo>
                  <a:cubicBezTo>
                    <a:pt x="30" y="58"/>
                    <a:pt x="30" y="58"/>
                    <a:pt x="30" y="58"/>
                  </a:cubicBezTo>
                  <a:cubicBezTo>
                    <a:pt x="30" y="59"/>
                    <a:pt x="29" y="59"/>
                    <a:pt x="29" y="59"/>
                  </a:cubicBezTo>
                  <a:close/>
                  <a:moveTo>
                    <a:pt x="44" y="59"/>
                  </a:moveTo>
                  <a:cubicBezTo>
                    <a:pt x="44" y="60"/>
                    <a:pt x="44" y="60"/>
                    <a:pt x="44" y="60"/>
                  </a:cubicBezTo>
                  <a:cubicBezTo>
                    <a:pt x="44" y="60"/>
                    <a:pt x="46" y="59"/>
                    <a:pt x="45" y="58"/>
                  </a:cubicBezTo>
                  <a:cubicBezTo>
                    <a:pt x="45" y="58"/>
                    <a:pt x="45" y="59"/>
                    <a:pt x="44" y="59"/>
                  </a:cubicBezTo>
                  <a:close/>
                  <a:moveTo>
                    <a:pt x="113" y="59"/>
                  </a:moveTo>
                  <a:cubicBezTo>
                    <a:pt x="113" y="59"/>
                    <a:pt x="114" y="59"/>
                    <a:pt x="114" y="58"/>
                  </a:cubicBezTo>
                  <a:cubicBezTo>
                    <a:pt x="113" y="58"/>
                    <a:pt x="113" y="58"/>
                    <a:pt x="113" y="58"/>
                  </a:cubicBezTo>
                  <a:cubicBezTo>
                    <a:pt x="113" y="58"/>
                    <a:pt x="113" y="58"/>
                    <a:pt x="113" y="59"/>
                  </a:cubicBezTo>
                  <a:close/>
                  <a:moveTo>
                    <a:pt x="48" y="61"/>
                  </a:moveTo>
                  <a:cubicBezTo>
                    <a:pt x="48" y="61"/>
                    <a:pt x="49" y="60"/>
                    <a:pt x="50" y="59"/>
                  </a:cubicBezTo>
                  <a:cubicBezTo>
                    <a:pt x="49" y="58"/>
                    <a:pt x="46" y="61"/>
                    <a:pt x="48" y="61"/>
                  </a:cubicBezTo>
                  <a:close/>
                  <a:moveTo>
                    <a:pt x="33" y="62"/>
                  </a:moveTo>
                  <a:cubicBezTo>
                    <a:pt x="33" y="63"/>
                    <a:pt x="33" y="63"/>
                    <a:pt x="33" y="63"/>
                  </a:cubicBezTo>
                  <a:cubicBezTo>
                    <a:pt x="34" y="63"/>
                    <a:pt x="34" y="62"/>
                    <a:pt x="34" y="61"/>
                  </a:cubicBezTo>
                  <a:cubicBezTo>
                    <a:pt x="34" y="60"/>
                    <a:pt x="35" y="59"/>
                    <a:pt x="34" y="59"/>
                  </a:cubicBezTo>
                  <a:cubicBezTo>
                    <a:pt x="34" y="60"/>
                    <a:pt x="34" y="61"/>
                    <a:pt x="33" y="62"/>
                  </a:cubicBezTo>
                  <a:close/>
                  <a:moveTo>
                    <a:pt x="27" y="60"/>
                  </a:moveTo>
                  <a:cubicBezTo>
                    <a:pt x="28" y="60"/>
                    <a:pt x="28" y="60"/>
                    <a:pt x="28" y="59"/>
                  </a:cubicBezTo>
                  <a:cubicBezTo>
                    <a:pt x="27" y="59"/>
                    <a:pt x="27" y="59"/>
                    <a:pt x="27" y="59"/>
                  </a:cubicBezTo>
                  <a:cubicBezTo>
                    <a:pt x="27" y="59"/>
                    <a:pt x="27" y="60"/>
                    <a:pt x="27" y="60"/>
                  </a:cubicBezTo>
                  <a:close/>
                  <a:moveTo>
                    <a:pt x="68" y="62"/>
                  </a:moveTo>
                  <a:cubicBezTo>
                    <a:pt x="68" y="61"/>
                    <a:pt x="68" y="61"/>
                    <a:pt x="69" y="61"/>
                  </a:cubicBezTo>
                  <a:cubicBezTo>
                    <a:pt x="69" y="60"/>
                    <a:pt x="69" y="59"/>
                    <a:pt x="69" y="59"/>
                  </a:cubicBezTo>
                  <a:cubicBezTo>
                    <a:pt x="68" y="60"/>
                    <a:pt x="67" y="61"/>
                    <a:pt x="68" y="62"/>
                  </a:cubicBezTo>
                  <a:close/>
                  <a:moveTo>
                    <a:pt x="63" y="60"/>
                  </a:moveTo>
                  <a:cubicBezTo>
                    <a:pt x="64" y="60"/>
                    <a:pt x="63" y="61"/>
                    <a:pt x="64" y="61"/>
                  </a:cubicBezTo>
                  <a:cubicBezTo>
                    <a:pt x="64" y="60"/>
                    <a:pt x="64" y="60"/>
                    <a:pt x="64" y="59"/>
                  </a:cubicBezTo>
                  <a:cubicBezTo>
                    <a:pt x="64" y="60"/>
                    <a:pt x="63" y="59"/>
                    <a:pt x="63" y="60"/>
                  </a:cubicBezTo>
                  <a:close/>
                  <a:moveTo>
                    <a:pt x="52" y="62"/>
                  </a:moveTo>
                  <a:cubicBezTo>
                    <a:pt x="53" y="63"/>
                    <a:pt x="53" y="64"/>
                    <a:pt x="53" y="64"/>
                  </a:cubicBezTo>
                  <a:cubicBezTo>
                    <a:pt x="54" y="63"/>
                    <a:pt x="55" y="63"/>
                    <a:pt x="55" y="62"/>
                  </a:cubicBezTo>
                  <a:cubicBezTo>
                    <a:pt x="55" y="61"/>
                    <a:pt x="55" y="60"/>
                    <a:pt x="54" y="60"/>
                  </a:cubicBezTo>
                  <a:cubicBezTo>
                    <a:pt x="53" y="61"/>
                    <a:pt x="53" y="61"/>
                    <a:pt x="52" y="62"/>
                  </a:cubicBezTo>
                  <a:close/>
                  <a:moveTo>
                    <a:pt x="60" y="62"/>
                  </a:moveTo>
                  <a:cubicBezTo>
                    <a:pt x="61" y="61"/>
                    <a:pt x="62" y="60"/>
                    <a:pt x="62" y="60"/>
                  </a:cubicBezTo>
                  <a:cubicBezTo>
                    <a:pt x="61" y="60"/>
                    <a:pt x="59" y="61"/>
                    <a:pt x="60" y="62"/>
                  </a:cubicBezTo>
                  <a:close/>
                  <a:moveTo>
                    <a:pt x="44" y="61"/>
                  </a:moveTo>
                  <a:cubicBezTo>
                    <a:pt x="45" y="61"/>
                    <a:pt x="46" y="60"/>
                    <a:pt x="45" y="60"/>
                  </a:cubicBezTo>
                  <a:cubicBezTo>
                    <a:pt x="45" y="60"/>
                    <a:pt x="44" y="61"/>
                    <a:pt x="44" y="61"/>
                  </a:cubicBezTo>
                  <a:close/>
                  <a:moveTo>
                    <a:pt x="36" y="61"/>
                  </a:moveTo>
                  <a:cubicBezTo>
                    <a:pt x="37" y="61"/>
                    <a:pt x="37" y="60"/>
                    <a:pt x="37" y="60"/>
                  </a:cubicBezTo>
                  <a:cubicBezTo>
                    <a:pt x="37" y="60"/>
                    <a:pt x="36" y="61"/>
                    <a:pt x="36" y="61"/>
                  </a:cubicBezTo>
                  <a:close/>
                  <a:moveTo>
                    <a:pt x="48" y="62"/>
                  </a:moveTo>
                  <a:cubicBezTo>
                    <a:pt x="48" y="63"/>
                    <a:pt x="49" y="63"/>
                    <a:pt x="49" y="64"/>
                  </a:cubicBezTo>
                  <a:cubicBezTo>
                    <a:pt x="51" y="63"/>
                    <a:pt x="52" y="61"/>
                    <a:pt x="50" y="60"/>
                  </a:cubicBezTo>
                  <a:cubicBezTo>
                    <a:pt x="49" y="61"/>
                    <a:pt x="49" y="62"/>
                    <a:pt x="48" y="62"/>
                  </a:cubicBezTo>
                  <a:close/>
                  <a:moveTo>
                    <a:pt x="65" y="62"/>
                  </a:moveTo>
                  <a:cubicBezTo>
                    <a:pt x="66" y="62"/>
                    <a:pt x="65" y="60"/>
                    <a:pt x="65" y="60"/>
                  </a:cubicBezTo>
                  <a:cubicBezTo>
                    <a:pt x="65" y="61"/>
                    <a:pt x="65" y="61"/>
                    <a:pt x="65" y="62"/>
                  </a:cubicBezTo>
                  <a:close/>
                  <a:moveTo>
                    <a:pt x="56" y="62"/>
                  </a:moveTo>
                  <a:cubicBezTo>
                    <a:pt x="57" y="62"/>
                    <a:pt x="57" y="61"/>
                    <a:pt x="58" y="61"/>
                  </a:cubicBezTo>
                  <a:cubicBezTo>
                    <a:pt x="58" y="61"/>
                    <a:pt x="58" y="60"/>
                    <a:pt x="57" y="60"/>
                  </a:cubicBezTo>
                  <a:cubicBezTo>
                    <a:pt x="57" y="61"/>
                    <a:pt x="56" y="62"/>
                    <a:pt x="56" y="62"/>
                  </a:cubicBezTo>
                  <a:close/>
                  <a:moveTo>
                    <a:pt x="31" y="62"/>
                  </a:moveTo>
                  <a:cubicBezTo>
                    <a:pt x="31" y="62"/>
                    <a:pt x="32" y="61"/>
                    <a:pt x="31" y="61"/>
                  </a:cubicBezTo>
                  <a:cubicBezTo>
                    <a:pt x="31" y="61"/>
                    <a:pt x="31" y="61"/>
                    <a:pt x="31" y="62"/>
                  </a:cubicBezTo>
                  <a:close/>
                  <a:moveTo>
                    <a:pt x="41" y="64"/>
                  </a:moveTo>
                  <a:cubicBezTo>
                    <a:pt x="41" y="63"/>
                    <a:pt x="44" y="62"/>
                    <a:pt x="43" y="61"/>
                  </a:cubicBezTo>
                  <a:cubicBezTo>
                    <a:pt x="42" y="62"/>
                    <a:pt x="40" y="63"/>
                    <a:pt x="41" y="64"/>
                  </a:cubicBezTo>
                  <a:close/>
                  <a:moveTo>
                    <a:pt x="36" y="62"/>
                  </a:moveTo>
                  <a:cubicBezTo>
                    <a:pt x="37" y="62"/>
                    <a:pt x="37" y="62"/>
                    <a:pt x="37" y="62"/>
                  </a:cubicBezTo>
                  <a:cubicBezTo>
                    <a:pt x="37" y="62"/>
                    <a:pt x="38" y="62"/>
                    <a:pt x="38" y="61"/>
                  </a:cubicBezTo>
                  <a:cubicBezTo>
                    <a:pt x="38" y="61"/>
                    <a:pt x="38" y="61"/>
                    <a:pt x="37" y="61"/>
                  </a:cubicBezTo>
                  <a:cubicBezTo>
                    <a:pt x="37" y="61"/>
                    <a:pt x="37" y="61"/>
                    <a:pt x="36" y="62"/>
                  </a:cubicBezTo>
                  <a:close/>
                  <a:moveTo>
                    <a:pt x="45" y="62"/>
                  </a:moveTo>
                  <a:cubicBezTo>
                    <a:pt x="45" y="61"/>
                    <a:pt x="46" y="61"/>
                    <a:pt x="46" y="61"/>
                  </a:cubicBezTo>
                  <a:cubicBezTo>
                    <a:pt x="46" y="61"/>
                    <a:pt x="45" y="62"/>
                    <a:pt x="45" y="62"/>
                  </a:cubicBezTo>
                  <a:close/>
                  <a:moveTo>
                    <a:pt x="45" y="63"/>
                  </a:moveTo>
                  <a:cubicBezTo>
                    <a:pt x="45" y="63"/>
                    <a:pt x="46" y="63"/>
                    <a:pt x="45" y="64"/>
                  </a:cubicBezTo>
                  <a:cubicBezTo>
                    <a:pt x="46" y="64"/>
                    <a:pt x="46" y="63"/>
                    <a:pt x="47" y="62"/>
                  </a:cubicBezTo>
                  <a:cubicBezTo>
                    <a:pt x="47" y="61"/>
                    <a:pt x="45" y="62"/>
                    <a:pt x="45" y="63"/>
                  </a:cubicBezTo>
                  <a:close/>
                  <a:moveTo>
                    <a:pt x="70" y="61"/>
                  </a:moveTo>
                  <a:cubicBezTo>
                    <a:pt x="71" y="62"/>
                    <a:pt x="70" y="62"/>
                    <a:pt x="70" y="63"/>
                  </a:cubicBezTo>
                  <a:cubicBezTo>
                    <a:pt x="70" y="63"/>
                    <a:pt x="70" y="63"/>
                    <a:pt x="70" y="63"/>
                  </a:cubicBezTo>
                  <a:cubicBezTo>
                    <a:pt x="70" y="64"/>
                    <a:pt x="71" y="65"/>
                    <a:pt x="70" y="66"/>
                  </a:cubicBezTo>
                  <a:cubicBezTo>
                    <a:pt x="69" y="65"/>
                    <a:pt x="70" y="65"/>
                    <a:pt x="69" y="65"/>
                  </a:cubicBezTo>
                  <a:cubicBezTo>
                    <a:pt x="69" y="66"/>
                    <a:pt x="70" y="68"/>
                    <a:pt x="70" y="70"/>
                  </a:cubicBezTo>
                  <a:cubicBezTo>
                    <a:pt x="69" y="70"/>
                    <a:pt x="69" y="70"/>
                    <a:pt x="69" y="70"/>
                  </a:cubicBezTo>
                  <a:cubicBezTo>
                    <a:pt x="69" y="71"/>
                    <a:pt x="69" y="71"/>
                    <a:pt x="69" y="72"/>
                  </a:cubicBezTo>
                  <a:cubicBezTo>
                    <a:pt x="70" y="73"/>
                    <a:pt x="69" y="75"/>
                    <a:pt x="70" y="75"/>
                  </a:cubicBezTo>
                  <a:cubicBezTo>
                    <a:pt x="70" y="70"/>
                    <a:pt x="71" y="66"/>
                    <a:pt x="71" y="62"/>
                  </a:cubicBezTo>
                  <a:cubicBezTo>
                    <a:pt x="71" y="62"/>
                    <a:pt x="71" y="62"/>
                    <a:pt x="71" y="62"/>
                  </a:cubicBezTo>
                  <a:cubicBezTo>
                    <a:pt x="71" y="61"/>
                    <a:pt x="71" y="62"/>
                    <a:pt x="71" y="61"/>
                  </a:cubicBezTo>
                  <a:cubicBezTo>
                    <a:pt x="71" y="61"/>
                    <a:pt x="70" y="61"/>
                    <a:pt x="70" y="61"/>
                  </a:cubicBezTo>
                  <a:close/>
                  <a:moveTo>
                    <a:pt x="61" y="63"/>
                  </a:moveTo>
                  <a:cubicBezTo>
                    <a:pt x="61" y="64"/>
                    <a:pt x="61" y="65"/>
                    <a:pt x="62" y="66"/>
                  </a:cubicBezTo>
                  <a:cubicBezTo>
                    <a:pt x="62" y="64"/>
                    <a:pt x="62" y="62"/>
                    <a:pt x="62" y="61"/>
                  </a:cubicBezTo>
                  <a:cubicBezTo>
                    <a:pt x="62" y="62"/>
                    <a:pt x="61" y="62"/>
                    <a:pt x="61" y="63"/>
                  </a:cubicBezTo>
                  <a:close/>
                  <a:moveTo>
                    <a:pt x="25" y="65"/>
                  </a:moveTo>
                  <a:cubicBezTo>
                    <a:pt x="26" y="64"/>
                    <a:pt x="27" y="63"/>
                    <a:pt x="27" y="62"/>
                  </a:cubicBezTo>
                  <a:cubicBezTo>
                    <a:pt x="26" y="63"/>
                    <a:pt x="26" y="64"/>
                    <a:pt x="25" y="65"/>
                  </a:cubicBezTo>
                  <a:close/>
                  <a:moveTo>
                    <a:pt x="31" y="63"/>
                  </a:moveTo>
                  <a:cubicBezTo>
                    <a:pt x="31" y="63"/>
                    <a:pt x="32" y="63"/>
                    <a:pt x="32" y="64"/>
                  </a:cubicBezTo>
                  <a:cubicBezTo>
                    <a:pt x="31" y="64"/>
                    <a:pt x="31" y="64"/>
                    <a:pt x="31" y="64"/>
                  </a:cubicBezTo>
                  <a:cubicBezTo>
                    <a:pt x="31" y="63"/>
                    <a:pt x="31" y="64"/>
                    <a:pt x="31" y="63"/>
                  </a:cubicBezTo>
                  <a:cubicBezTo>
                    <a:pt x="31" y="63"/>
                    <a:pt x="32" y="63"/>
                    <a:pt x="32" y="62"/>
                  </a:cubicBezTo>
                  <a:cubicBezTo>
                    <a:pt x="31" y="62"/>
                    <a:pt x="31" y="63"/>
                    <a:pt x="31" y="63"/>
                  </a:cubicBezTo>
                  <a:cubicBezTo>
                    <a:pt x="31" y="64"/>
                    <a:pt x="31" y="64"/>
                    <a:pt x="31" y="64"/>
                  </a:cubicBezTo>
                  <a:cubicBezTo>
                    <a:pt x="31" y="64"/>
                    <a:pt x="31" y="64"/>
                    <a:pt x="31" y="64"/>
                  </a:cubicBezTo>
                  <a:cubicBezTo>
                    <a:pt x="31" y="65"/>
                    <a:pt x="31" y="65"/>
                    <a:pt x="32" y="66"/>
                  </a:cubicBezTo>
                  <a:cubicBezTo>
                    <a:pt x="32" y="65"/>
                    <a:pt x="32" y="63"/>
                    <a:pt x="32" y="62"/>
                  </a:cubicBezTo>
                  <a:cubicBezTo>
                    <a:pt x="31" y="63"/>
                    <a:pt x="32" y="63"/>
                    <a:pt x="31" y="63"/>
                  </a:cubicBezTo>
                  <a:close/>
                  <a:moveTo>
                    <a:pt x="42" y="64"/>
                  </a:moveTo>
                  <a:cubicBezTo>
                    <a:pt x="41" y="64"/>
                    <a:pt x="41" y="65"/>
                    <a:pt x="41" y="65"/>
                  </a:cubicBezTo>
                  <a:cubicBezTo>
                    <a:pt x="41" y="64"/>
                    <a:pt x="41" y="65"/>
                    <a:pt x="41" y="65"/>
                  </a:cubicBezTo>
                  <a:cubicBezTo>
                    <a:pt x="42" y="64"/>
                    <a:pt x="44" y="63"/>
                    <a:pt x="43" y="62"/>
                  </a:cubicBezTo>
                  <a:cubicBezTo>
                    <a:pt x="42" y="63"/>
                    <a:pt x="42" y="64"/>
                    <a:pt x="41" y="65"/>
                  </a:cubicBezTo>
                  <a:cubicBezTo>
                    <a:pt x="41" y="64"/>
                    <a:pt x="42" y="64"/>
                    <a:pt x="42" y="64"/>
                  </a:cubicBezTo>
                  <a:close/>
                  <a:moveTo>
                    <a:pt x="35" y="65"/>
                  </a:moveTo>
                  <a:cubicBezTo>
                    <a:pt x="35" y="65"/>
                    <a:pt x="36" y="64"/>
                    <a:pt x="36" y="63"/>
                  </a:cubicBezTo>
                  <a:cubicBezTo>
                    <a:pt x="36" y="63"/>
                    <a:pt x="36" y="62"/>
                    <a:pt x="36" y="62"/>
                  </a:cubicBezTo>
                  <a:cubicBezTo>
                    <a:pt x="35" y="63"/>
                    <a:pt x="35" y="64"/>
                    <a:pt x="35" y="65"/>
                  </a:cubicBezTo>
                  <a:close/>
                  <a:moveTo>
                    <a:pt x="37" y="64"/>
                  </a:moveTo>
                  <a:cubicBezTo>
                    <a:pt x="38" y="64"/>
                    <a:pt x="38" y="64"/>
                    <a:pt x="38" y="64"/>
                  </a:cubicBezTo>
                  <a:cubicBezTo>
                    <a:pt x="38" y="64"/>
                    <a:pt x="39" y="63"/>
                    <a:pt x="39" y="63"/>
                  </a:cubicBezTo>
                  <a:cubicBezTo>
                    <a:pt x="39" y="63"/>
                    <a:pt x="39" y="62"/>
                    <a:pt x="38" y="62"/>
                  </a:cubicBezTo>
                  <a:cubicBezTo>
                    <a:pt x="38" y="63"/>
                    <a:pt x="37" y="63"/>
                    <a:pt x="37" y="64"/>
                  </a:cubicBezTo>
                  <a:close/>
                  <a:moveTo>
                    <a:pt x="57" y="64"/>
                  </a:moveTo>
                  <a:cubicBezTo>
                    <a:pt x="57" y="64"/>
                    <a:pt x="57" y="64"/>
                    <a:pt x="58" y="64"/>
                  </a:cubicBezTo>
                  <a:cubicBezTo>
                    <a:pt x="58" y="64"/>
                    <a:pt x="59" y="63"/>
                    <a:pt x="59" y="63"/>
                  </a:cubicBezTo>
                  <a:cubicBezTo>
                    <a:pt x="58" y="63"/>
                    <a:pt x="58" y="63"/>
                    <a:pt x="57" y="64"/>
                  </a:cubicBezTo>
                  <a:close/>
                  <a:moveTo>
                    <a:pt x="63" y="64"/>
                  </a:moveTo>
                  <a:cubicBezTo>
                    <a:pt x="63" y="64"/>
                    <a:pt x="63" y="64"/>
                    <a:pt x="64" y="64"/>
                  </a:cubicBezTo>
                  <a:cubicBezTo>
                    <a:pt x="63" y="63"/>
                    <a:pt x="63" y="63"/>
                    <a:pt x="63" y="63"/>
                  </a:cubicBezTo>
                  <a:cubicBezTo>
                    <a:pt x="63" y="63"/>
                    <a:pt x="63" y="64"/>
                    <a:pt x="63" y="64"/>
                  </a:cubicBezTo>
                  <a:close/>
                  <a:moveTo>
                    <a:pt x="50" y="65"/>
                  </a:moveTo>
                  <a:cubicBezTo>
                    <a:pt x="50" y="66"/>
                    <a:pt x="50" y="66"/>
                    <a:pt x="51" y="67"/>
                  </a:cubicBezTo>
                  <a:cubicBezTo>
                    <a:pt x="52" y="67"/>
                    <a:pt x="52" y="66"/>
                    <a:pt x="52" y="65"/>
                  </a:cubicBezTo>
                  <a:cubicBezTo>
                    <a:pt x="52" y="64"/>
                    <a:pt x="52" y="63"/>
                    <a:pt x="51" y="63"/>
                  </a:cubicBezTo>
                  <a:cubicBezTo>
                    <a:pt x="51" y="64"/>
                    <a:pt x="50" y="64"/>
                    <a:pt x="50" y="65"/>
                  </a:cubicBezTo>
                  <a:close/>
                  <a:moveTo>
                    <a:pt x="46" y="65"/>
                  </a:moveTo>
                  <a:cubicBezTo>
                    <a:pt x="47" y="65"/>
                    <a:pt x="47" y="66"/>
                    <a:pt x="47" y="66"/>
                  </a:cubicBezTo>
                  <a:cubicBezTo>
                    <a:pt x="47" y="66"/>
                    <a:pt x="47" y="66"/>
                    <a:pt x="48" y="66"/>
                  </a:cubicBezTo>
                  <a:cubicBezTo>
                    <a:pt x="48" y="66"/>
                    <a:pt x="48" y="66"/>
                    <a:pt x="48" y="66"/>
                  </a:cubicBezTo>
                  <a:cubicBezTo>
                    <a:pt x="48" y="66"/>
                    <a:pt x="48" y="66"/>
                    <a:pt x="48" y="65"/>
                  </a:cubicBezTo>
                  <a:cubicBezTo>
                    <a:pt x="48" y="65"/>
                    <a:pt x="48" y="64"/>
                    <a:pt x="47" y="63"/>
                  </a:cubicBezTo>
                  <a:cubicBezTo>
                    <a:pt x="47" y="64"/>
                    <a:pt x="46" y="64"/>
                    <a:pt x="46" y="65"/>
                  </a:cubicBezTo>
                  <a:close/>
                  <a:moveTo>
                    <a:pt x="54" y="64"/>
                  </a:moveTo>
                  <a:cubicBezTo>
                    <a:pt x="54" y="65"/>
                    <a:pt x="54" y="65"/>
                    <a:pt x="54" y="65"/>
                  </a:cubicBezTo>
                  <a:cubicBezTo>
                    <a:pt x="54" y="65"/>
                    <a:pt x="55" y="65"/>
                    <a:pt x="54" y="64"/>
                  </a:cubicBezTo>
                  <a:close/>
                  <a:moveTo>
                    <a:pt x="54" y="66"/>
                  </a:moveTo>
                  <a:cubicBezTo>
                    <a:pt x="55" y="66"/>
                    <a:pt x="57" y="64"/>
                    <a:pt x="56" y="63"/>
                  </a:cubicBezTo>
                  <a:cubicBezTo>
                    <a:pt x="55" y="64"/>
                    <a:pt x="54" y="65"/>
                    <a:pt x="54" y="66"/>
                  </a:cubicBezTo>
                  <a:close/>
                  <a:moveTo>
                    <a:pt x="42" y="66"/>
                  </a:moveTo>
                  <a:cubicBezTo>
                    <a:pt x="42" y="65"/>
                    <a:pt x="43" y="65"/>
                    <a:pt x="43" y="65"/>
                  </a:cubicBezTo>
                  <a:cubicBezTo>
                    <a:pt x="43" y="66"/>
                    <a:pt x="42" y="66"/>
                    <a:pt x="42" y="66"/>
                  </a:cubicBezTo>
                  <a:cubicBezTo>
                    <a:pt x="42" y="67"/>
                    <a:pt x="42" y="67"/>
                    <a:pt x="43" y="67"/>
                  </a:cubicBezTo>
                  <a:cubicBezTo>
                    <a:pt x="44" y="66"/>
                    <a:pt x="44" y="66"/>
                    <a:pt x="45" y="65"/>
                  </a:cubicBezTo>
                  <a:cubicBezTo>
                    <a:pt x="45" y="64"/>
                    <a:pt x="45" y="64"/>
                    <a:pt x="44" y="64"/>
                  </a:cubicBezTo>
                  <a:cubicBezTo>
                    <a:pt x="43" y="63"/>
                    <a:pt x="42" y="65"/>
                    <a:pt x="42" y="66"/>
                  </a:cubicBezTo>
                  <a:close/>
                  <a:moveTo>
                    <a:pt x="27" y="67"/>
                  </a:moveTo>
                  <a:cubicBezTo>
                    <a:pt x="27" y="66"/>
                    <a:pt x="28" y="65"/>
                    <a:pt x="28" y="64"/>
                  </a:cubicBezTo>
                  <a:cubicBezTo>
                    <a:pt x="27" y="65"/>
                    <a:pt x="27" y="66"/>
                    <a:pt x="27" y="67"/>
                  </a:cubicBezTo>
                  <a:close/>
                  <a:moveTo>
                    <a:pt x="36" y="67"/>
                  </a:moveTo>
                  <a:cubicBezTo>
                    <a:pt x="36" y="67"/>
                    <a:pt x="37" y="66"/>
                    <a:pt x="37" y="65"/>
                  </a:cubicBezTo>
                  <a:cubicBezTo>
                    <a:pt x="37" y="64"/>
                    <a:pt x="37" y="64"/>
                    <a:pt x="37" y="64"/>
                  </a:cubicBezTo>
                  <a:cubicBezTo>
                    <a:pt x="36" y="65"/>
                    <a:pt x="35" y="66"/>
                    <a:pt x="36" y="67"/>
                  </a:cubicBezTo>
                  <a:close/>
                  <a:moveTo>
                    <a:pt x="58" y="65"/>
                  </a:moveTo>
                  <a:cubicBezTo>
                    <a:pt x="58" y="65"/>
                    <a:pt x="59" y="64"/>
                    <a:pt x="59" y="64"/>
                  </a:cubicBezTo>
                  <a:cubicBezTo>
                    <a:pt x="58" y="64"/>
                    <a:pt x="58" y="65"/>
                    <a:pt x="58" y="65"/>
                  </a:cubicBezTo>
                  <a:close/>
                  <a:moveTo>
                    <a:pt x="39" y="65"/>
                  </a:moveTo>
                  <a:cubicBezTo>
                    <a:pt x="39" y="66"/>
                    <a:pt x="39" y="66"/>
                    <a:pt x="39" y="66"/>
                  </a:cubicBezTo>
                  <a:cubicBezTo>
                    <a:pt x="39" y="66"/>
                    <a:pt x="40" y="65"/>
                    <a:pt x="40" y="65"/>
                  </a:cubicBezTo>
                  <a:cubicBezTo>
                    <a:pt x="40" y="65"/>
                    <a:pt x="40" y="64"/>
                    <a:pt x="40" y="64"/>
                  </a:cubicBezTo>
                  <a:cubicBezTo>
                    <a:pt x="39" y="65"/>
                    <a:pt x="39" y="65"/>
                    <a:pt x="39" y="65"/>
                  </a:cubicBezTo>
                  <a:close/>
                  <a:moveTo>
                    <a:pt x="58" y="66"/>
                  </a:moveTo>
                  <a:cubicBezTo>
                    <a:pt x="59" y="67"/>
                    <a:pt x="59" y="68"/>
                    <a:pt x="59" y="68"/>
                  </a:cubicBezTo>
                  <a:cubicBezTo>
                    <a:pt x="60" y="68"/>
                    <a:pt x="61" y="67"/>
                    <a:pt x="61" y="66"/>
                  </a:cubicBezTo>
                  <a:cubicBezTo>
                    <a:pt x="60" y="67"/>
                    <a:pt x="60" y="65"/>
                    <a:pt x="59" y="64"/>
                  </a:cubicBezTo>
                  <a:cubicBezTo>
                    <a:pt x="59" y="65"/>
                    <a:pt x="58" y="66"/>
                    <a:pt x="58" y="66"/>
                  </a:cubicBezTo>
                  <a:close/>
                  <a:moveTo>
                    <a:pt x="29" y="67"/>
                  </a:moveTo>
                  <a:cubicBezTo>
                    <a:pt x="30" y="66"/>
                    <a:pt x="30" y="66"/>
                    <a:pt x="30" y="65"/>
                  </a:cubicBezTo>
                  <a:cubicBezTo>
                    <a:pt x="30" y="65"/>
                    <a:pt x="30" y="65"/>
                    <a:pt x="30" y="65"/>
                  </a:cubicBezTo>
                  <a:cubicBezTo>
                    <a:pt x="30" y="66"/>
                    <a:pt x="29" y="66"/>
                    <a:pt x="29" y="67"/>
                  </a:cubicBezTo>
                  <a:close/>
                  <a:moveTo>
                    <a:pt x="63" y="65"/>
                  </a:moveTo>
                  <a:cubicBezTo>
                    <a:pt x="63" y="66"/>
                    <a:pt x="62" y="67"/>
                    <a:pt x="63" y="68"/>
                  </a:cubicBezTo>
                  <a:cubicBezTo>
                    <a:pt x="64" y="67"/>
                    <a:pt x="65" y="67"/>
                    <a:pt x="64" y="66"/>
                  </a:cubicBezTo>
                  <a:cubicBezTo>
                    <a:pt x="64" y="66"/>
                    <a:pt x="64" y="65"/>
                    <a:pt x="64" y="65"/>
                  </a:cubicBezTo>
                  <a:cubicBezTo>
                    <a:pt x="64" y="65"/>
                    <a:pt x="63" y="65"/>
                    <a:pt x="63" y="65"/>
                  </a:cubicBezTo>
                  <a:cubicBezTo>
                    <a:pt x="63" y="65"/>
                    <a:pt x="63" y="66"/>
                    <a:pt x="63" y="65"/>
                  </a:cubicBezTo>
                  <a:close/>
                  <a:moveTo>
                    <a:pt x="24" y="69"/>
                  </a:moveTo>
                  <a:cubicBezTo>
                    <a:pt x="25" y="68"/>
                    <a:pt x="26" y="67"/>
                    <a:pt x="26" y="65"/>
                  </a:cubicBezTo>
                  <a:cubicBezTo>
                    <a:pt x="25" y="66"/>
                    <a:pt x="24" y="67"/>
                    <a:pt x="24" y="69"/>
                  </a:cubicBezTo>
                  <a:close/>
                  <a:moveTo>
                    <a:pt x="39" y="67"/>
                  </a:moveTo>
                  <a:cubicBezTo>
                    <a:pt x="40" y="67"/>
                    <a:pt x="40" y="66"/>
                    <a:pt x="41" y="66"/>
                  </a:cubicBezTo>
                  <a:cubicBezTo>
                    <a:pt x="41" y="66"/>
                    <a:pt x="40" y="66"/>
                    <a:pt x="40" y="66"/>
                  </a:cubicBezTo>
                  <a:cubicBezTo>
                    <a:pt x="40" y="66"/>
                    <a:pt x="39" y="66"/>
                    <a:pt x="39" y="67"/>
                  </a:cubicBezTo>
                  <a:close/>
                  <a:moveTo>
                    <a:pt x="43" y="69"/>
                  </a:moveTo>
                  <a:cubicBezTo>
                    <a:pt x="44" y="69"/>
                    <a:pt x="44" y="70"/>
                    <a:pt x="44" y="70"/>
                  </a:cubicBezTo>
                  <a:cubicBezTo>
                    <a:pt x="45" y="69"/>
                    <a:pt x="47" y="67"/>
                    <a:pt x="45" y="66"/>
                  </a:cubicBezTo>
                  <a:cubicBezTo>
                    <a:pt x="45" y="67"/>
                    <a:pt x="43" y="68"/>
                    <a:pt x="43" y="69"/>
                  </a:cubicBezTo>
                  <a:close/>
                  <a:moveTo>
                    <a:pt x="51" y="68"/>
                  </a:moveTo>
                  <a:cubicBezTo>
                    <a:pt x="51" y="68"/>
                    <a:pt x="52" y="69"/>
                    <a:pt x="52" y="69"/>
                  </a:cubicBezTo>
                  <a:cubicBezTo>
                    <a:pt x="53" y="69"/>
                    <a:pt x="53" y="68"/>
                    <a:pt x="54" y="67"/>
                  </a:cubicBezTo>
                  <a:cubicBezTo>
                    <a:pt x="53" y="66"/>
                    <a:pt x="53" y="66"/>
                    <a:pt x="53" y="66"/>
                  </a:cubicBezTo>
                  <a:cubicBezTo>
                    <a:pt x="52" y="66"/>
                    <a:pt x="52" y="67"/>
                    <a:pt x="51" y="68"/>
                  </a:cubicBezTo>
                  <a:close/>
                  <a:moveTo>
                    <a:pt x="55" y="67"/>
                  </a:moveTo>
                  <a:cubicBezTo>
                    <a:pt x="55" y="67"/>
                    <a:pt x="55" y="68"/>
                    <a:pt x="55" y="68"/>
                  </a:cubicBezTo>
                  <a:cubicBezTo>
                    <a:pt x="56" y="67"/>
                    <a:pt x="56" y="66"/>
                    <a:pt x="56" y="66"/>
                  </a:cubicBezTo>
                  <a:cubicBezTo>
                    <a:pt x="56" y="66"/>
                    <a:pt x="55" y="67"/>
                    <a:pt x="55" y="67"/>
                  </a:cubicBezTo>
                  <a:close/>
                  <a:moveTo>
                    <a:pt x="30" y="67"/>
                  </a:moveTo>
                  <a:cubicBezTo>
                    <a:pt x="31" y="68"/>
                    <a:pt x="31" y="67"/>
                    <a:pt x="31" y="67"/>
                  </a:cubicBezTo>
                  <a:cubicBezTo>
                    <a:pt x="31" y="66"/>
                    <a:pt x="31" y="66"/>
                    <a:pt x="30" y="66"/>
                  </a:cubicBezTo>
                  <a:cubicBezTo>
                    <a:pt x="30" y="66"/>
                    <a:pt x="30" y="67"/>
                    <a:pt x="30" y="67"/>
                  </a:cubicBezTo>
                  <a:close/>
                  <a:moveTo>
                    <a:pt x="32" y="67"/>
                  </a:moveTo>
                  <a:cubicBezTo>
                    <a:pt x="32" y="67"/>
                    <a:pt x="33" y="68"/>
                    <a:pt x="33" y="68"/>
                  </a:cubicBezTo>
                  <a:cubicBezTo>
                    <a:pt x="33" y="67"/>
                    <a:pt x="34" y="67"/>
                    <a:pt x="33" y="66"/>
                  </a:cubicBezTo>
                  <a:cubicBezTo>
                    <a:pt x="33" y="66"/>
                    <a:pt x="33" y="67"/>
                    <a:pt x="32" y="67"/>
                  </a:cubicBezTo>
                  <a:close/>
                  <a:moveTo>
                    <a:pt x="48" y="68"/>
                  </a:moveTo>
                  <a:cubicBezTo>
                    <a:pt x="49" y="68"/>
                    <a:pt x="48" y="69"/>
                    <a:pt x="49" y="69"/>
                  </a:cubicBezTo>
                  <a:cubicBezTo>
                    <a:pt x="49" y="69"/>
                    <a:pt x="50" y="68"/>
                    <a:pt x="50" y="68"/>
                  </a:cubicBezTo>
                  <a:cubicBezTo>
                    <a:pt x="49" y="67"/>
                    <a:pt x="50" y="66"/>
                    <a:pt x="49" y="66"/>
                  </a:cubicBezTo>
                  <a:cubicBezTo>
                    <a:pt x="49" y="67"/>
                    <a:pt x="48" y="67"/>
                    <a:pt x="48" y="68"/>
                  </a:cubicBezTo>
                  <a:close/>
                  <a:moveTo>
                    <a:pt x="36" y="68"/>
                  </a:moveTo>
                  <a:cubicBezTo>
                    <a:pt x="37" y="69"/>
                    <a:pt x="36" y="69"/>
                    <a:pt x="37" y="69"/>
                  </a:cubicBezTo>
                  <a:cubicBezTo>
                    <a:pt x="37" y="68"/>
                    <a:pt x="38" y="68"/>
                    <a:pt x="38" y="67"/>
                  </a:cubicBezTo>
                  <a:cubicBezTo>
                    <a:pt x="38" y="66"/>
                    <a:pt x="37" y="68"/>
                    <a:pt x="36" y="68"/>
                  </a:cubicBezTo>
                  <a:close/>
                  <a:moveTo>
                    <a:pt x="40" y="68"/>
                  </a:moveTo>
                  <a:cubicBezTo>
                    <a:pt x="40" y="68"/>
                    <a:pt x="41" y="68"/>
                    <a:pt x="40" y="69"/>
                  </a:cubicBezTo>
                  <a:cubicBezTo>
                    <a:pt x="41" y="69"/>
                    <a:pt x="41" y="69"/>
                    <a:pt x="41" y="69"/>
                  </a:cubicBezTo>
                  <a:cubicBezTo>
                    <a:pt x="42" y="68"/>
                    <a:pt x="42" y="67"/>
                    <a:pt x="41" y="67"/>
                  </a:cubicBezTo>
                  <a:cubicBezTo>
                    <a:pt x="41" y="67"/>
                    <a:pt x="40" y="67"/>
                    <a:pt x="40" y="68"/>
                  </a:cubicBezTo>
                  <a:close/>
                  <a:moveTo>
                    <a:pt x="66" y="70"/>
                  </a:moveTo>
                  <a:cubicBezTo>
                    <a:pt x="66" y="69"/>
                    <a:pt x="66" y="69"/>
                    <a:pt x="67" y="69"/>
                  </a:cubicBezTo>
                  <a:cubicBezTo>
                    <a:pt x="67" y="68"/>
                    <a:pt x="66" y="67"/>
                    <a:pt x="66" y="67"/>
                  </a:cubicBezTo>
                  <a:cubicBezTo>
                    <a:pt x="66" y="67"/>
                    <a:pt x="66" y="68"/>
                    <a:pt x="66" y="68"/>
                  </a:cubicBezTo>
                  <a:cubicBezTo>
                    <a:pt x="65" y="69"/>
                    <a:pt x="66" y="70"/>
                    <a:pt x="66" y="70"/>
                  </a:cubicBezTo>
                  <a:close/>
                  <a:moveTo>
                    <a:pt x="57" y="68"/>
                  </a:moveTo>
                  <a:cubicBezTo>
                    <a:pt x="56" y="68"/>
                    <a:pt x="56" y="68"/>
                    <a:pt x="56" y="68"/>
                  </a:cubicBezTo>
                  <a:cubicBezTo>
                    <a:pt x="57" y="69"/>
                    <a:pt x="56" y="70"/>
                    <a:pt x="57" y="71"/>
                  </a:cubicBezTo>
                  <a:cubicBezTo>
                    <a:pt x="58" y="70"/>
                    <a:pt x="58" y="70"/>
                    <a:pt x="59" y="69"/>
                  </a:cubicBezTo>
                  <a:cubicBezTo>
                    <a:pt x="58" y="69"/>
                    <a:pt x="58" y="67"/>
                    <a:pt x="57" y="67"/>
                  </a:cubicBezTo>
                  <a:cubicBezTo>
                    <a:pt x="57" y="67"/>
                    <a:pt x="56" y="68"/>
                    <a:pt x="57" y="68"/>
                  </a:cubicBezTo>
                  <a:close/>
                  <a:moveTo>
                    <a:pt x="64" y="69"/>
                  </a:moveTo>
                  <a:cubicBezTo>
                    <a:pt x="64" y="69"/>
                    <a:pt x="64" y="70"/>
                    <a:pt x="65" y="70"/>
                  </a:cubicBezTo>
                  <a:cubicBezTo>
                    <a:pt x="65" y="69"/>
                    <a:pt x="65" y="68"/>
                    <a:pt x="65" y="67"/>
                  </a:cubicBezTo>
                  <a:cubicBezTo>
                    <a:pt x="65" y="68"/>
                    <a:pt x="64" y="68"/>
                    <a:pt x="64" y="69"/>
                  </a:cubicBezTo>
                  <a:close/>
                  <a:moveTo>
                    <a:pt x="34" y="68"/>
                  </a:moveTo>
                  <a:cubicBezTo>
                    <a:pt x="35" y="68"/>
                    <a:pt x="35" y="68"/>
                    <a:pt x="35" y="68"/>
                  </a:cubicBezTo>
                  <a:cubicBezTo>
                    <a:pt x="35" y="67"/>
                    <a:pt x="35" y="67"/>
                    <a:pt x="35" y="67"/>
                  </a:cubicBezTo>
                  <a:cubicBezTo>
                    <a:pt x="34" y="67"/>
                    <a:pt x="35" y="68"/>
                    <a:pt x="34" y="68"/>
                  </a:cubicBezTo>
                  <a:close/>
                  <a:moveTo>
                    <a:pt x="37" y="70"/>
                  </a:moveTo>
                  <a:cubicBezTo>
                    <a:pt x="38" y="69"/>
                    <a:pt x="38" y="68"/>
                    <a:pt x="39" y="68"/>
                  </a:cubicBezTo>
                  <a:cubicBezTo>
                    <a:pt x="38" y="68"/>
                    <a:pt x="38" y="69"/>
                    <a:pt x="37" y="70"/>
                  </a:cubicBezTo>
                  <a:close/>
                  <a:moveTo>
                    <a:pt x="27" y="72"/>
                  </a:moveTo>
                  <a:cubicBezTo>
                    <a:pt x="27" y="72"/>
                    <a:pt x="28" y="71"/>
                    <a:pt x="28" y="70"/>
                  </a:cubicBezTo>
                  <a:cubicBezTo>
                    <a:pt x="27" y="70"/>
                    <a:pt x="29" y="68"/>
                    <a:pt x="28" y="68"/>
                  </a:cubicBezTo>
                  <a:cubicBezTo>
                    <a:pt x="27" y="69"/>
                    <a:pt x="26" y="71"/>
                    <a:pt x="27" y="72"/>
                  </a:cubicBezTo>
                  <a:close/>
                  <a:moveTo>
                    <a:pt x="61" y="70"/>
                  </a:moveTo>
                  <a:cubicBezTo>
                    <a:pt x="61" y="70"/>
                    <a:pt x="61" y="70"/>
                    <a:pt x="62" y="69"/>
                  </a:cubicBezTo>
                  <a:cubicBezTo>
                    <a:pt x="61" y="69"/>
                    <a:pt x="62" y="69"/>
                    <a:pt x="61" y="68"/>
                  </a:cubicBezTo>
                  <a:cubicBezTo>
                    <a:pt x="60" y="68"/>
                    <a:pt x="60" y="70"/>
                    <a:pt x="61" y="70"/>
                  </a:cubicBezTo>
                  <a:close/>
                  <a:moveTo>
                    <a:pt x="53" y="71"/>
                  </a:moveTo>
                  <a:cubicBezTo>
                    <a:pt x="53" y="70"/>
                    <a:pt x="54" y="70"/>
                    <a:pt x="55" y="69"/>
                  </a:cubicBezTo>
                  <a:cubicBezTo>
                    <a:pt x="54" y="67"/>
                    <a:pt x="52" y="70"/>
                    <a:pt x="53" y="71"/>
                  </a:cubicBezTo>
                  <a:close/>
                  <a:moveTo>
                    <a:pt x="33" y="69"/>
                  </a:moveTo>
                  <a:cubicBezTo>
                    <a:pt x="33" y="69"/>
                    <a:pt x="34" y="69"/>
                    <a:pt x="34" y="68"/>
                  </a:cubicBezTo>
                  <a:cubicBezTo>
                    <a:pt x="33" y="68"/>
                    <a:pt x="33" y="69"/>
                    <a:pt x="33" y="69"/>
                  </a:cubicBezTo>
                  <a:close/>
                  <a:moveTo>
                    <a:pt x="38" y="71"/>
                  </a:moveTo>
                  <a:cubicBezTo>
                    <a:pt x="39" y="70"/>
                    <a:pt x="39" y="69"/>
                    <a:pt x="40" y="69"/>
                  </a:cubicBezTo>
                  <a:cubicBezTo>
                    <a:pt x="40" y="69"/>
                    <a:pt x="40" y="69"/>
                    <a:pt x="39" y="69"/>
                  </a:cubicBezTo>
                  <a:cubicBezTo>
                    <a:pt x="39" y="69"/>
                    <a:pt x="38" y="70"/>
                    <a:pt x="38" y="71"/>
                  </a:cubicBezTo>
                  <a:close/>
                  <a:moveTo>
                    <a:pt x="45" y="71"/>
                  </a:moveTo>
                  <a:cubicBezTo>
                    <a:pt x="46" y="71"/>
                    <a:pt x="46" y="72"/>
                    <a:pt x="46" y="72"/>
                  </a:cubicBezTo>
                  <a:cubicBezTo>
                    <a:pt x="47" y="71"/>
                    <a:pt x="48" y="71"/>
                    <a:pt x="48" y="70"/>
                  </a:cubicBezTo>
                  <a:cubicBezTo>
                    <a:pt x="48" y="70"/>
                    <a:pt x="48" y="69"/>
                    <a:pt x="47" y="69"/>
                  </a:cubicBezTo>
                  <a:cubicBezTo>
                    <a:pt x="46" y="69"/>
                    <a:pt x="46" y="70"/>
                    <a:pt x="45" y="71"/>
                  </a:cubicBezTo>
                  <a:close/>
                  <a:moveTo>
                    <a:pt x="41" y="70"/>
                  </a:moveTo>
                  <a:cubicBezTo>
                    <a:pt x="42" y="71"/>
                    <a:pt x="42" y="71"/>
                    <a:pt x="43" y="72"/>
                  </a:cubicBezTo>
                  <a:cubicBezTo>
                    <a:pt x="43" y="71"/>
                    <a:pt x="43" y="71"/>
                    <a:pt x="44" y="71"/>
                  </a:cubicBezTo>
                  <a:cubicBezTo>
                    <a:pt x="43" y="70"/>
                    <a:pt x="43" y="69"/>
                    <a:pt x="42" y="69"/>
                  </a:cubicBezTo>
                  <a:cubicBezTo>
                    <a:pt x="42" y="69"/>
                    <a:pt x="42" y="70"/>
                    <a:pt x="41" y="70"/>
                  </a:cubicBezTo>
                  <a:close/>
                  <a:moveTo>
                    <a:pt x="49" y="70"/>
                  </a:moveTo>
                  <a:cubicBezTo>
                    <a:pt x="50" y="70"/>
                    <a:pt x="50" y="71"/>
                    <a:pt x="50" y="71"/>
                  </a:cubicBezTo>
                  <a:cubicBezTo>
                    <a:pt x="51" y="71"/>
                    <a:pt x="51" y="71"/>
                    <a:pt x="51" y="70"/>
                  </a:cubicBezTo>
                  <a:cubicBezTo>
                    <a:pt x="51" y="69"/>
                    <a:pt x="50" y="69"/>
                    <a:pt x="49" y="70"/>
                  </a:cubicBezTo>
                  <a:close/>
                  <a:moveTo>
                    <a:pt x="35" y="71"/>
                  </a:moveTo>
                  <a:cubicBezTo>
                    <a:pt x="35" y="71"/>
                    <a:pt x="35" y="71"/>
                    <a:pt x="35" y="71"/>
                  </a:cubicBezTo>
                  <a:cubicBezTo>
                    <a:pt x="35" y="71"/>
                    <a:pt x="36" y="70"/>
                    <a:pt x="36" y="70"/>
                  </a:cubicBezTo>
                  <a:cubicBezTo>
                    <a:pt x="36" y="69"/>
                    <a:pt x="36" y="69"/>
                    <a:pt x="36" y="69"/>
                  </a:cubicBezTo>
                  <a:cubicBezTo>
                    <a:pt x="35" y="70"/>
                    <a:pt x="35" y="70"/>
                    <a:pt x="35" y="71"/>
                  </a:cubicBezTo>
                  <a:close/>
                  <a:moveTo>
                    <a:pt x="39" y="71"/>
                  </a:moveTo>
                  <a:cubicBezTo>
                    <a:pt x="38" y="71"/>
                    <a:pt x="38" y="71"/>
                    <a:pt x="38" y="71"/>
                  </a:cubicBezTo>
                  <a:cubicBezTo>
                    <a:pt x="38" y="72"/>
                    <a:pt x="39" y="71"/>
                    <a:pt x="39" y="72"/>
                  </a:cubicBezTo>
                  <a:cubicBezTo>
                    <a:pt x="39" y="71"/>
                    <a:pt x="40" y="71"/>
                    <a:pt x="40" y="70"/>
                  </a:cubicBezTo>
                  <a:cubicBezTo>
                    <a:pt x="40" y="70"/>
                    <a:pt x="40" y="69"/>
                    <a:pt x="40" y="69"/>
                  </a:cubicBezTo>
                  <a:cubicBezTo>
                    <a:pt x="40" y="70"/>
                    <a:pt x="38" y="70"/>
                    <a:pt x="39" y="71"/>
                  </a:cubicBezTo>
                  <a:close/>
                  <a:moveTo>
                    <a:pt x="54" y="71"/>
                  </a:moveTo>
                  <a:cubicBezTo>
                    <a:pt x="54" y="72"/>
                    <a:pt x="54" y="73"/>
                    <a:pt x="55" y="73"/>
                  </a:cubicBezTo>
                  <a:cubicBezTo>
                    <a:pt x="56" y="73"/>
                    <a:pt x="56" y="70"/>
                    <a:pt x="55" y="70"/>
                  </a:cubicBezTo>
                  <a:cubicBezTo>
                    <a:pt x="55" y="70"/>
                    <a:pt x="54" y="71"/>
                    <a:pt x="54" y="71"/>
                  </a:cubicBezTo>
                  <a:close/>
                  <a:moveTo>
                    <a:pt x="32" y="71"/>
                  </a:moveTo>
                  <a:cubicBezTo>
                    <a:pt x="33" y="71"/>
                    <a:pt x="33" y="70"/>
                    <a:pt x="33" y="70"/>
                  </a:cubicBezTo>
                  <a:cubicBezTo>
                    <a:pt x="33" y="70"/>
                    <a:pt x="32" y="70"/>
                    <a:pt x="32" y="71"/>
                  </a:cubicBezTo>
                  <a:close/>
                  <a:moveTo>
                    <a:pt x="64" y="72"/>
                  </a:moveTo>
                  <a:cubicBezTo>
                    <a:pt x="64" y="72"/>
                    <a:pt x="64" y="72"/>
                    <a:pt x="64" y="72"/>
                  </a:cubicBezTo>
                  <a:cubicBezTo>
                    <a:pt x="64" y="71"/>
                    <a:pt x="63" y="70"/>
                    <a:pt x="63" y="70"/>
                  </a:cubicBezTo>
                  <a:cubicBezTo>
                    <a:pt x="63" y="71"/>
                    <a:pt x="63" y="72"/>
                    <a:pt x="64" y="72"/>
                  </a:cubicBezTo>
                  <a:close/>
                  <a:moveTo>
                    <a:pt x="36" y="72"/>
                  </a:moveTo>
                  <a:cubicBezTo>
                    <a:pt x="36" y="71"/>
                    <a:pt x="37" y="71"/>
                    <a:pt x="36" y="70"/>
                  </a:cubicBezTo>
                  <a:cubicBezTo>
                    <a:pt x="36" y="71"/>
                    <a:pt x="35" y="71"/>
                    <a:pt x="36" y="72"/>
                  </a:cubicBezTo>
                  <a:close/>
                  <a:moveTo>
                    <a:pt x="29" y="73"/>
                  </a:moveTo>
                  <a:cubicBezTo>
                    <a:pt x="30" y="72"/>
                    <a:pt x="30" y="72"/>
                    <a:pt x="31" y="71"/>
                  </a:cubicBezTo>
                  <a:cubicBezTo>
                    <a:pt x="30" y="71"/>
                    <a:pt x="31" y="70"/>
                    <a:pt x="30" y="70"/>
                  </a:cubicBezTo>
                  <a:cubicBezTo>
                    <a:pt x="30" y="71"/>
                    <a:pt x="29" y="71"/>
                    <a:pt x="29" y="73"/>
                  </a:cubicBezTo>
                  <a:close/>
                  <a:moveTo>
                    <a:pt x="58" y="72"/>
                  </a:moveTo>
                  <a:cubicBezTo>
                    <a:pt x="58" y="72"/>
                    <a:pt x="58" y="71"/>
                    <a:pt x="58" y="71"/>
                  </a:cubicBezTo>
                  <a:cubicBezTo>
                    <a:pt x="59" y="71"/>
                    <a:pt x="59" y="72"/>
                    <a:pt x="59" y="72"/>
                  </a:cubicBezTo>
                  <a:cubicBezTo>
                    <a:pt x="60" y="72"/>
                    <a:pt x="59" y="71"/>
                    <a:pt x="59" y="70"/>
                  </a:cubicBezTo>
                  <a:cubicBezTo>
                    <a:pt x="59" y="71"/>
                    <a:pt x="57" y="71"/>
                    <a:pt x="58" y="72"/>
                  </a:cubicBezTo>
                  <a:close/>
                  <a:moveTo>
                    <a:pt x="62" y="72"/>
                  </a:moveTo>
                  <a:cubicBezTo>
                    <a:pt x="61" y="71"/>
                    <a:pt x="62" y="71"/>
                    <a:pt x="62" y="71"/>
                  </a:cubicBezTo>
                  <a:cubicBezTo>
                    <a:pt x="61" y="71"/>
                    <a:pt x="61" y="72"/>
                    <a:pt x="62" y="72"/>
                  </a:cubicBezTo>
                  <a:close/>
                  <a:moveTo>
                    <a:pt x="21" y="79"/>
                  </a:moveTo>
                  <a:cubicBezTo>
                    <a:pt x="22" y="77"/>
                    <a:pt x="24" y="74"/>
                    <a:pt x="24" y="72"/>
                  </a:cubicBezTo>
                  <a:cubicBezTo>
                    <a:pt x="24" y="72"/>
                    <a:pt x="24" y="71"/>
                    <a:pt x="23" y="71"/>
                  </a:cubicBezTo>
                  <a:cubicBezTo>
                    <a:pt x="23" y="74"/>
                    <a:pt x="22" y="76"/>
                    <a:pt x="21" y="79"/>
                  </a:cubicBezTo>
                  <a:close/>
                  <a:moveTo>
                    <a:pt x="66" y="72"/>
                  </a:moveTo>
                  <a:cubicBezTo>
                    <a:pt x="66" y="72"/>
                    <a:pt x="66" y="72"/>
                    <a:pt x="66" y="72"/>
                  </a:cubicBezTo>
                  <a:cubicBezTo>
                    <a:pt x="66" y="72"/>
                    <a:pt x="67" y="71"/>
                    <a:pt x="66" y="71"/>
                  </a:cubicBezTo>
                  <a:cubicBezTo>
                    <a:pt x="66" y="71"/>
                    <a:pt x="66" y="71"/>
                    <a:pt x="66" y="72"/>
                  </a:cubicBezTo>
                  <a:close/>
                  <a:moveTo>
                    <a:pt x="25" y="73"/>
                  </a:moveTo>
                  <a:cubicBezTo>
                    <a:pt x="25" y="73"/>
                    <a:pt x="26" y="72"/>
                    <a:pt x="26" y="71"/>
                  </a:cubicBezTo>
                  <a:cubicBezTo>
                    <a:pt x="26" y="72"/>
                    <a:pt x="25" y="73"/>
                    <a:pt x="25" y="73"/>
                  </a:cubicBezTo>
                  <a:close/>
                  <a:moveTo>
                    <a:pt x="39" y="73"/>
                  </a:moveTo>
                  <a:cubicBezTo>
                    <a:pt x="40" y="73"/>
                    <a:pt x="40" y="74"/>
                    <a:pt x="40" y="74"/>
                  </a:cubicBezTo>
                  <a:cubicBezTo>
                    <a:pt x="41" y="74"/>
                    <a:pt x="42" y="73"/>
                    <a:pt x="42" y="73"/>
                  </a:cubicBezTo>
                  <a:cubicBezTo>
                    <a:pt x="42" y="72"/>
                    <a:pt x="41" y="71"/>
                    <a:pt x="41" y="71"/>
                  </a:cubicBezTo>
                  <a:cubicBezTo>
                    <a:pt x="40" y="71"/>
                    <a:pt x="40" y="72"/>
                    <a:pt x="39" y="73"/>
                  </a:cubicBezTo>
                  <a:close/>
                  <a:moveTo>
                    <a:pt x="51" y="73"/>
                  </a:moveTo>
                  <a:cubicBezTo>
                    <a:pt x="52" y="73"/>
                    <a:pt x="52" y="72"/>
                    <a:pt x="52" y="72"/>
                  </a:cubicBezTo>
                  <a:cubicBezTo>
                    <a:pt x="52" y="71"/>
                    <a:pt x="52" y="71"/>
                    <a:pt x="52" y="71"/>
                  </a:cubicBezTo>
                  <a:cubicBezTo>
                    <a:pt x="51" y="71"/>
                    <a:pt x="51" y="72"/>
                    <a:pt x="51" y="73"/>
                  </a:cubicBezTo>
                  <a:close/>
                  <a:moveTo>
                    <a:pt x="47" y="73"/>
                  </a:moveTo>
                  <a:cubicBezTo>
                    <a:pt x="47" y="74"/>
                    <a:pt x="47" y="74"/>
                    <a:pt x="48" y="74"/>
                  </a:cubicBezTo>
                  <a:cubicBezTo>
                    <a:pt x="48" y="74"/>
                    <a:pt x="49" y="73"/>
                    <a:pt x="50" y="72"/>
                  </a:cubicBezTo>
                  <a:cubicBezTo>
                    <a:pt x="49" y="70"/>
                    <a:pt x="47" y="72"/>
                    <a:pt x="47" y="73"/>
                  </a:cubicBezTo>
                  <a:close/>
                  <a:moveTo>
                    <a:pt x="37" y="72"/>
                  </a:moveTo>
                  <a:cubicBezTo>
                    <a:pt x="37" y="72"/>
                    <a:pt x="38" y="72"/>
                    <a:pt x="37" y="71"/>
                  </a:cubicBezTo>
                  <a:cubicBezTo>
                    <a:pt x="37" y="71"/>
                    <a:pt x="36" y="72"/>
                    <a:pt x="37" y="72"/>
                  </a:cubicBezTo>
                  <a:close/>
                  <a:moveTo>
                    <a:pt x="63" y="73"/>
                  </a:moveTo>
                  <a:cubicBezTo>
                    <a:pt x="63" y="73"/>
                    <a:pt x="63" y="73"/>
                    <a:pt x="63" y="72"/>
                  </a:cubicBezTo>
                  <a:cubicBezTo>
                    <a:pt x="63" y="72"/>
                    <a:pt x="63" y="71"/>
                    <a:pt x="62" y="72"/>
                  </a:cubicBezTo>
                  <a:cubicBezTo>
                    <a:pt x="63" y="72"/>
                    <a:pt x="62" y="73"/>
                    <a:pt x="63" y="73"/>
                  </a:cubicBezTo>
                  <a:close/>
                  <a:moveTo>
                    <a:pt x="43" y="73"/>
                  </a:moveTo>
                  <a:cubicBezTo>
                    <a:pt x="44" y="73"/>
                    <a:pt x="44" y="74"/>
                    <a:pt x="44" y="74"/>
                  </a:cubicBezTo>
                  <a:cubicBezTo>
                    <a:pt x="45" y="74"/>
                    <a:pt x="45" y="73"/>
                    <a:pt x="45" y="73"/>
                  </a:cubicBezTo>
                  <a:cubicBezTo>
                    <a:pt x="45" y="73"/>
                    <a:pt x="45" y="72"/>
                    <a:pt x="44" y="72"/>
                  </a:cubicBezTo>
                  <a:cubicBezTo>
                    <a:pt x="44" y="72"/>
                    <a:pt x="43" y="72"/>
                    <a:pt x="43" y="73"/>
                  </a:cubicBezTo>
                  <a:close/>
                  <a:moveTo>
                    <a:pt x="36" y="74"/>
                  </a:moveTo>
                  <a:cubicBezTo>
                    <a:pt x="37" y="74"/>
                    <a:pt x="37" y="74"/>
                    <a:pt x="37" y="74"/>
                  </a:cubicBezTo>
                  <a:cubicBezTo>
                    <a:pt x="37" y="74"/>
                    <a:pt x="38" y="73"/>
                    <a:pt x="38" y="72"/>
                  </a:cubicBezTo>
                  <a:cubicBezTo>
                    <a:pt x="37" y="72"/>
                    <a:pt x="37" y="73"/>
                    <a:pt x="36" y="74"/>
                  </a:cubicBezTo>
                  <a:close/>
                  <a:moveTo>
                    <a:pt x="33" y="73"/>
                  </a:moveTo>
                  <a:cubicBezTo>
                    <a:pt x="34" y="73"/>
                    <a:pt x="34" y="73"/>
                    <a:pt x="34" y="72"/>
                  </a:cubicBezTo>
                  <a:cubicBezTo>
                    <a:pt x="33" y="72"/>
                    <a:pt x="33" y="73"/>
                    <a:pt x="33" y="73"/>
                  </a:cubicBezTo>
                  <a:close/>
                  <a:moveTo>
                    <a:pt x="67" y="73"/>
                  </a:moveTo>
                  <a:cubicBezTo>
                    <a:pt x="67" y="73"/>
                    <a:pt x="67" y="73"/>
                    <a:pt x="67" y="72"/>
                  </a:cubicBezTo>
                  <a:cubicBezTo>
                    <a:pt x="67" y="72"/>
                    <a:pt x="67" y="72"/>
                    <a:pt x="67" y="72"/>
                  </a:cubicBezTo>
                  <a:cubicBezTo>
                    <a:pt x="67" y="73"/>
                    <a:pt x="67" y="73"/>
                    <a:pt x="67" y="73"/>
                  </a:cubicBezTo>
                  <a:close/>
                  <a:moveTo>
                    <a:pt x="53" y="73"/>
                  </a:moveTo>
                  <a:cubicBezTo>
                    <a:pt x="53" y="74"/>
                    <a:pt x="52" y="75"/>
                    <a:pt x="53" y="75"/>
                  </a:cubicBezTo>
                  <a:cubicBezTo>
                    <a:pt x="54" y="75"/>
                    <a:pt x="54" y="75"/>
                    <a:pt x="54" y="74"/>
                  </a:cubicBezTo>
                  <a:cubicBezTo>
                    <a:pt x="54" y="74"/>
                    <a:pt x="53" y="73"/>
                    <a:pt x="53" y="73"/>
                  </a:cubicBezTo>
                  <a:close/>
                  <a:moveTo>
                    <a:pt x="53" y="73"/>
                  </a:moveTo>
                  <a:cubicBezTo>
                    <a:pt x="53" y="73"/>
                    <a:pt x="53" y="72"/>
                    <a:pt x="53" y="73"/>
                  </a:cubicBezTo>
                  <a:cubicBezTo>
                    <a:pt x="53" y="73"/>
                    <a:pt x="52" y="73"/>
                    <a:pt x="53" y="73"/>
                  </a:cubicBezTo>
                  <a:cubicBezTo>
                    <a:pt x="53" y="73"/>
                    <a:pt x="53" y="73"/>
                    <a:pt x="53" y="73"/>
                  </a:cubicBezTo>
                  <a:close/>
                  <a:moveTo>
                    <a:pt x="34" y="74"/>
                  </a:moveTo>
                  <a:cubicBezTo>
                    <a:pt x="35" y="73"/>
                    <a:pt x="35" y="73"/>
                    <a:pt x="35" y="73"/>
                  </a:cubicBezTo>
                  <a:cubicBezTo>
                    <a:pt x="35" y="73"/>
                    <a:pt x="34" y="73"/>
                    <a:pt x="34" y="74"/>
                  </a:cubicBezTo>
                  <a:close/>
                  <a:moveTo>
                    <a:pt x="59" y="74"/>
                  </a:moveTo>
                  <a:cubicBezTo>
                    <a:pt x="59" y="75"/>
                    <a:pt x="60" y="75"/>
                    <a:pt x="60" y="76"/>
                  </a:cubicBezTo>
                  <a:cubicBezTo>
                    <a:pt x="62" y="75"/>
                    <a:pt x="60" y="73"/>
                    <a:pt x="60" y="73"/>
                  </a:cubicBezTo>
                  <a:cubicBezTo>
                    <a:pt x="60" y="73"/>
                    <a:pt x="59" y="73"/>
                    <a:pt x="59" y="74"/>
                  </a:cubicBezTo>
                  <a:close/>
                  <a:moveTo>
                    <a:pt x="64" y="73"/>
                  </a:moveTo>
                  <a:cubicBezTo>
                    <a:pt x="64" y="73"/>
                    <a:pt x="65" y="73"/>
                    <a:pt x="65" y="73"/>
                  </a:cubicBezTo>
                  <a:cubicBezTo>
                    <a:pt x="65" y="73"/>
                    <a:pt x="64" y="73"/>
                    <a:pt x="64" y="73"/>
                  </a:cubicBezTo>
                  <a:cubicBezTo>
                    <a:pt x="64" y="73"/>
                    <a:pt x="64" y="74"/>
                    <a:pt x="64" y="73"/>
                  </a:cubicBezTo>
                  <a:close/>
                  <a:moveTo>
                    <a:pt x="19" y="74"/>
                  </a:moveTo>
                  <a:cubicBezTo>
                    <a:pt x="19" y="74"/>
                    <a:pt x="20" y="73"/>
                    <a:pt x="19" y="73"/>
                  </a:cubicBezTo>
                  <a:cubicBezTo>
                    <a:pt x="19" y="73"/>
                    <a:pt x="19" y="73"/>
                    <a:pt x="19" y="74"/>
                  </a:cubicBezTo>
                  <a:close/>
                  <a:moveTo>
                    <a:pt x="29" y="74"/>
                  </a:moveTo>
                  <a:cubicBezTo>
                    <a:pt x="30" y="74"/>
                    <a:pt x="30" y="73"/>
                    <a:pt x="30" y="73"/>
                  </a:cubicBezTo>
                  <a:cubicBezTo>
                    <a:pt x="30" y="74"/>
                    <a:pt x="29" y="74"/>
                    <a:pt x="29" y="74"/>
                  </a:cubicBezTo>
                  <a:close/>
                  <a:moveTo>
                    <a:pt x="49" y="74"/>
                  </a:moveTo>
                  <a:cubicBezTo>
                    <a:pt x="49" y="74"/>
                    <a:pt x="48" y="75"/>
                    <a:pt x="48" y="75"/>
                  </a:cubicBezTo>
                  <a:cubicBezTo>
                    <a:pt x="48" y="76"/>
                    <a:pt x="48" y="76"/>
                    <a:pt x="49" y="76"/>
                  </a:cubicBezTo>
                  <a:cubicBezTo>
                    <a:pt x="49" y="75"/>
                    <a:pt x="50" y="74"/>
                    <a:pt x="51" y="73"/>
                  </a:cubicBezTo>
                  <a:cubicBezTo>
                    <a:pt x="50" y="73"/>
                    <a:pt x="50" y="73"/>
                    <a:pt x="50" y="73"/>
                  </a:cubicBezTo>
                  <a:cubicBezTo>
                    <a:pt x="50" y="73"/>
                    <a:pt x="49" y="74"/>
                    <a:pt x="49" y="74"/>
                  </a:cubicBezTo>
                  <a:close/>
                  <a:moveTo>
                    <a:pt x="56" y="76"/>
                  </a:moveTo>
                  <a:cubicBezTo>
                    <a:pt x="57" y="75"/>
                    <a:pt x="57" y="75"/>
                    <a:pt x="57" y="75"/>
                  </a:cubicBezTo>
                  <a:cubicBezTo>
                    <a:pt x="57" y="74"/>
                    <a:pt x="57" y="73"/>
                    <a:pt x="56" y="73"/>
                  </a:cubicBezTo>
                  <a:cubicBezTo>
                    <a:pt x="56" y="74"/>
                    <a:pt x="56" y="75"/>
                    <a:pt x="56" y="76"/>
                  </a:cubicBezTo>
                  <a:close/>
                  <a:moveTo>
                    <a:pt x="43" y="74"/>
                  </a:moveTo>
                  <a:cubicBezTo>
                    <a:pt x="42" y="74"/>
                    <a:pt x="42" y="75"/>
                    <a:pt x="41" y="76"/>
                  </a:cubicBezTo>
                  <a:cubicBezTo>
                    <a:pt x="41" y="76"/>
                    <a:pt x="42" y="76"/>
                    <a:pt x="42" y="77"/>
                  </a:cubicBezTo>
                  <a:cubicBezTo>
                    <a:pt x="43" y="76"/>
                    <a:pt x="43" y="76"/>
                    <a:pt x="44" y="75"/>
                  </a:cubicBezTo>
                  <a:cubicBezTo>
                    <a:pt x="43" y="75"/>
                    <a:pt x="43" y="74"/>
                    <a:pt x="43" y="74"/>
                  </a:cubicBezTo>
                  <a:close/>
                  <a:moveTo>
                    <a:pt x="64" y="75"/>
                  </a:moveTo>
                  <a:cubicBezTo>
                    <a:pt x="64" y="75"/>
                    <a:pt x="64" y="75"/>
                    <a:pt x="64" y="75"/>
                  </a:cubicBezTo>
                  <a:cubicBezTo>
                    <a:pt x="64" y="75"/>
                    <a:pt x="64" y="74"/>
                    <a:pt x="64" y="74"/>
                  </a:cubicBezTo>
                  <a:cubicBezTo>
                    <a:pt x="64" y="74"/>
                    <a:pt x="64" y="74"/>
                    <a:pt x="63" y="74"/>
                  </a:cubicBezTo>
                  <a:cubicBezTo>
                    <a:pt x="63" y="74"/>
                    <a:pt x="64" y="76"/>
                    <a:pt x="64" y="75"/>
                  </a:cubicBezTo>
                  <a:close/>
                  <a:moveTo>
                    <a:pt x="27" y="76"/>
                  </a:moveTo>
                  <a:cubicBezTo>
                    <a:pt x="28" y="75"/>
                    <a:pt x="28" y="74"/>
                    <a:pt x="27" y="74"/>
                  </a:cubicBezTo>
                  <a:cubicBezTo>
                    <a:pt x="27" y="74"/>
                    <a:pt x="27" y="75"/>
                    <a:pt x="27" y="76"/>
                  </a:cubicBezTo>
                  <a:close/>
                  <a:moveTo>
                    <a:pt x="46" y="76"/>
                  </a:moveTo>
                  <a:cubicBezTo>
                    <a:pt x="46" y="76"/>
                    <a:pt x="47" y="76"/>
                    <a:pt x="47" y="75"/>
                  </a:cubicBezTo>
                  <a:cubicBezTo>
                    <a:pt x="47" y="75"/>
                    <a:pt x="46" y="74"/>
                    <a:pt x="46" y="74"/>
                  </a:cubicBezTo>
                  <a:cubicBezTo>
                    <a:pt x="45" y="74"/>
                    <a:pt x="45" y="75"/>
                    <a:pt x="45" y="75"/>
                  </a:cubicBezTo>
                  <a:cubicBezTo>
                    <a:pt x="45" y="75"/>
                    <a:pt x="45" y="75"/>
                    <a:pt x="45" y="75"/>
                  </a:cubicBezTo>
                  <a:cubicBezTo>
                    <a:pt x="45" y="76"/>
                    <a:pt x="46" y="76"/>
                    <a:pt x="46" y="76"/>
                  </a:cubicBezTo>
                  <a:close/>
                  <a:moveTo>
                    <a:pt x="39" y="77"/>
                  </a:moveTo>
                  <a:cubicBezTo>
                    <a:pt x="40" y="76"/>
                    <a:pt x="40" y="74"/>
                    <a:pt x="39" y="74"/>
                  </a:cubicBezTo>
                  <a:cubicBezTo>
                    <a:pt x="38" y="75"/>
                    <a:pt x="38" y="76"/>
                    <a:pt x="39" y="77"/>
                  </a:cubicBezTo>
                  <a:close/>
                  <a:moveTo>
                    <a:pt x="19" y="75"/>
                  </a:moveTo>
                  <a:cubicBezTo>
                    <a:pt x="19" y="75"/>
                    <a:pt x="19" y="74"/>
                    <a:pt x="19" y="74"/>
                  </a:cubicBezTo>
                  <a:cubicBezTo>
                    <a:pt x="19" y="75"/>
                    <a:pt x="18" y="75"/>
                    <a:pt x="19" y="75"/>
                  </a:cubicBezTo>
                  <a:close/>
                  <a:moveTo>
                    <a:pt x="35" y="76"/>
                  </a:moveTo>
                  <a:cubicBezTo>
                    <a:pt x="35" y="76"/>
                    <a:pt x="36" y="75"/>
                    <a:pt x="36" y="74"/>
                  </a:cubicBezTo>
                  <a:cubicBezTo>
                    <a:pt x="35" y="74"/>
                    <a:pt x="35" y="75"/>
                    <a:pt x="35" y="76"/>
                  </a:cubicBezTo>
                  <a:close/>
                  <a:moveTo>
                    <a:pt x="49" y="77"/>
                  </a:moveTo>
                  <a:cubicBezTo>
                    <a:pt x="50" y="77"/>
                    <a:pt x="50" y="78"/>
                    <a:pt x="50" y="78"/>
                  </a:cubicBezTo>
                  <a:cubicBezTo>
                    <a:pt x="52" y="78"/>
                    <a:pt x="52" y="75"/>
                    <a:pt x="51" y="74"/>
                  </a:cubicBezTo>
                  <a:cubicBezTo>
                    <a:pt x="50" y="75"/>
                    <a:pt x="50" y="76"/>
                    <a:pt x="49" y="77"/>
                  </a:cubicBezTo>
                  <a:close/>
                  <a:moveTo>
                    <a:pt x="19" y="84"/>
                  </a:moveTo>
                  <a:cubicBezTo>
                    <a:pt x="19" y="81"/>
                    <a:pt x="21" y="77"/>
                    <a:pt x="22" y="75"/>
                  </a:cubicBezTo>
                  <a:cubicBezTo>
                    <a:pt x="22" y="75"/>
                    <a:pt x="22" y="74"/>
                    <a:pt x="22" y="75"/>
                  </a:cubicBezTo>
                  <a:cubicBezTo>
                    <a:pt x="21" y="78"/>
                    <a:pt x="19" y="81"/>
                    <a:pt x="19" y="84"/>
                  </a:cubicBezTo>
                  <a:close/>
                  <a:moveTo>
                    <a:pt x="30" y="76"/>
                  </a:moveTo>
                  <a:cubicBezTo>
                    <a:pt x="30" y="75"/>
                    <a:pt x="31" y="75"/>
                    <a:pt x="30" y="75"/>
                  </a:cubicBezTo>
                  <a:cubicBezTo>
                    <a:pt x="30" y="75"/>
                    <a:pt x="29" y="75"/>
                    <a:pt x="30" y="76"/>
                  </a:cubicBezTo>
                  <a:close/>
                  <a:moveTo>
                    <a:pt x="25" y="75"/>
                  </a:moveTo>
                  <a:cubicBezTo>
                    <a:pt x="26" y="82"/>
                    <a:pt x="27" y="89"/>
                    <a:pt x="28" y="95"/>
                  </a:cubicBezTo>
                  <a:cubicBezTo>
                    <a:pt x="28" y="95"/>
                    <a:pt x="27" y="95"/>
                    <a:pt x="27" y="95"/>
                  </a:cubicBezTo>
                  <a:cubicBezTo>
                    <a:pt x="28" y="98"/>
                    <a:pt x="28" y="102"/>
                    <a:pt x="29" y="104"/>
                  </a:cubicBezTo>
                  <a:cubicBezTo>
                    <a:pt x="29" y="104"/>
                    <a:pt x="28" y="104"/>
                    <a:pt x="28" y="105"/>
                  </a:cubicBezTo>
                  <a:cubicBezTo>
                    <a:pt x="29" y="106"/>
                    <a:pt x="29" y="107"/>
                    <a:pt x="29" y="108"/>
                  </a:cubicBezTo>
                  <a:cubicBezTo>
                    <a:pt x="30" y="115"/>
                    <a:pt x="30" y="121"/>
                    <a:pt x="30" y="126"/>
                  </a:cubicBezTo>
                  <a:cubicBezTo>
                    <a:pt x="31" y="130"/>
                    <a:pt x="31" y="135"/>
                    <a:pt x="32" y="139"/>
                  </a:cubicBezTo>
                  <a:cubicBezTo>
                    <a:pt x="31" y="128"/>
                    <a:pt x="30" y="119"/>
                    <a:pt x="30" y="109"/>
                  </a:cubicBezTo>
                  <a:cubicBezTo>
                    <a:pt x="30" y="108"/>
                    <a:pt x="30" y="108"/>
                    <a:pt x="30" y="108"/>
                  </a:cubicBezTo>
                  <a:cubicBezTo>
                    <a:pt x="29" y="97"/>
                    <a:pt x="27" y="84"/>
                    <a:pt x="26" y="75"/>
                  </a:cubicBezTo>
                  <a:cubicBezTo>
                    <a:pt x="26" y="75"/>
                    <a:pt x="25" y="75"/>
                    <a:pt x="25" y="75"/>
                  </a:cubicBezTo>
                  <a:close/>
                  <a:moveTo>
                    <a:pt x="32" y="76"/>
                  </a:moveTo>
                  <a:cubicBezTo>
                    <a:pt x="32" y="76"/>
                    <a:pt x="33" y="75"/>
                    <a:pt x="33" y="75"/>
                  </a:cubicBezTo>
                  <a:cubicBezTo>
                    <a:pt x="33" y="75"/>
                    <a:pt x="32" y="76"/>
                    <a:pt x="32" y="76"/>
                  </a:cubicBezTo>
                  <a:close/>
                  <a:moveTo>
                    <a:pt x="55" y="77"/>
                  </a:moveTo>
                  <a:cubicBezTo>
                    <a:pt x="55" y="76"/>
                    <a:pt x="55" y="75"/>
                    <a:pt x="55" y="75"/>
                  </a:cubicBezTo>
                  <a:cubicBezTo>
                    <a:pt x="54" y="76"/>
                    <a:pt x="55" y="76"/>
                    <a:pt x="55" y="77"/>
                  </a:cubicBezTo>
                  <a:close/>
                  <a:moveTo>
                    <a:pt x="67" y="77"/>
                  </a:moveTo>
                  <a:cubicBezTo>
                    <a:pt x="67" y="76"/>
                    <a:pt x="67" y="75"/>
                    <a:pt x="67" y="75"/>
                  </a:cubicBezTo>
                  <a:cubicBezTo>
                    <a:pt x="67" y="76"/>
                    <a:pt x="66" y="77"/>
                    <a:pt x="67" y="77"/>
                  </a:cubicBezTo>
                  <a:close/>
                  <a:moveTo>
                    <a:pt x="22" y="81"/>
                  </a:moveTo>
                  <a:cubicBezTo>
                    <a:pt x="22" y="81"/>
                    <a:pt x="23" y="80"/>
                    <a:pt x="23" y="80"/>
                  </a:cubicBezTo>
                  <a:cubicBezTo>
                    <a:pt x="23" y="80"/>
                    <a:pt x="23" y="79"/>
                    <a:pt x="23" y="79"/>
                  </a:cubicBezTo>
                  <a:cubicBezTo>
                    <a:pt x="23" y="78"/>
                    <a:pt x="25" y="77"/>
                    <a:pt x="24" y="75"/>
                  </a:cubicBezTo>
                  <a:cubicBezTo>
                    <a:pt x="23" y="77"/>
                    <a:pt x="23" y="79"/>
                    <a:pt x="22" y="81"/>
                  </a:cubicBezTo>
                  <a:close/>
                  <a:moveTo>
                    <a:pt x="15" y="93"/>
                  </a:moveTo>
                  <a:cubicBezTo>
                    <a:pt x="17" y="87"/>
                    <a:pt x="19" y="81"/>
                    <a:pt x="20" y="75"/>
                  </a:cubicBezTo>
                  <a:cubicBezTo>
                    <a:pt x="18" y="81"/>
                    <a:pt x="16" y="87"/>
                    <a:pt x="15" y="93"/>
                  </a:cubicBezTo>
                  <a:close/>
                  <a:moveTo>
                    <a:pt x="35" y="77"/>
                  </a:moveTo>
                  <a:cubicBezTo>
                    <a:pt x="36" y="77"/>
                    <a:pt x="37" y="76"/>
                    <a:pt x="37" y="75"/>
                  </a:cubicBezTo>
                  <a:cubicBezTo>
                    <a:pt x="36" y="76"/>
                    <a:pt x="35" y="76"/>
                    <a:pt x="35" y="77"/>
                  </a:cubicBezTo>
                  <a:close/>
                  <a:moveTo>
                    <a:pt x="59" y="77"/>
                  </a:moveTo>
                  <a:cubicBezTo>
                    <a:pt x="60" y="77"/>
                    <a:pt x="59" y="76"/>
                    <a:pt x="59" y="75"/>
                  </a:cubicBezTo>
                  <a:cubicBezTo>
                    <a:pt x="58" y="76"/>
                    <a:pt x="59" y="77"/>
                    <a:pt x="59" y="77"/>
                  </a:cubicBezTo>
                  <a:close/>
                  <a:moveTo>
                    <a:pt x="65" y="76"/>
                  </a:moveTo>
                  <a:cubicBezTo>
                    <a:pt x="65" y="76"/>
                    <a:pt x="65" y="76"/>
                    <a:pt x="66" y="77"/>
                  </a:cubicBezTo>
                  <a:cubicBezTo>
                    <a:pt x="65" y="77"/>
                    <a:pt x="66" y="77"/>
                    <a:pt x="66" y="77"/>
                  </a:cubicBezTo>
                  <a:cubicBezTo>
                    <a:pt x="66" y="76"/>
                    <a:pt x="66" y="75"/>
                    <a:pt x="65" y="75"/>
                  </a:cubicBezTo>
                  <a:cubicBezTo>
                    <a:pt x="65" y="76"/>
                    <a:pt x="66" y="76"/>
                    <a:pt x="65" y="76"/>
                  </a:cubicBezTo>
                  <a:close/>
                  <a:moveTo>
                    <a:pt x="54" y="76"/>
                  </a:moveTo>
                  <a:cubicBezTo>
                    <a:pt x="54" y="77"/>
                    <a:pt x="54" y="77"/>
                    <a:pt x="54" y="78"/>
                  </a:cubicBezTo>
                  <a:cubicBezTo>
                    <a:pt x="55" y="78"/>
                    <a:pt x="55" y="77"/>
                    <a:pt x="55" y="77"/>
                  </a:cubicBezTo>
                  <a:cubicBezTo>
                    <a:pt x="55" y="77"/>
                    <a:pt x="54" y="76"/>
                    <a:pt x="54" y="75"/>
                  </a:cubicBezTo>
                  <a:cubicBezTo>
                    <a:pt x="54" y="76"/>
                    <a:pt x="54" y="76"/>
                    <a:pt x="54" y="76"/>
                  </a:cubicBezTo>
                  <a:close/>
                  <a:moveTo>
                    <a:pt x="43" y="78"/>
                  </a:moveTo>
                  <a:cubicBezTo>
                    <a:pt x="43" y="78"/>
                    <a:pt x="43" y="79"/>
                    <a:pt x="44" y="79"/>
                  </a:cubicBezTo>
                  <a:cubicBezTo>
                    <a:pt x="45" y="78"/>
                    <a:pt x="46" y="77"/>
                    <a:pt x="44" y="76"/>
                  </a:cubicBezTo>
                  <a:cubicBezTo>
                    <a:pt x="44" y="77"/>
                    <a:pt x="43" y="77"/>
                    <a:pt x="43" y="78"/>
                  </a:cubicBezTo>
                  <a:close/>
                  <a:moveTo>
                    <a:pt x="57" y="77"/>
                  </a:moveTo>
                  <a:cubicBezTo>
                    <a:pt x="58" y="77"/>
                    <a:pt x="57" y="76"/>
                    <a:pt x="58" y="76"/>
                  </a:cubicBezTo>
                  <a:cubicBezTo>
                    <a:pt x="57" y="76"/>
                    <a:pt x="57" y="77"/>
                    <a:pt x="57" y="77"/>
                  </a:cubicBezTo>
                  <a:close/>
                  <a:moveTo>
                    <a:pt x="61" y="77"/>
                  </a:moveTo>
                  <a:cubicBezTo>
                    <a:pt x="61" y="77"/>
                    <a:pt x="61" y="77"/>
                    <a:pt x="61" y="77"/>
                  </a:cubicBezTo>
                  <a:cubicBezTo>
                    <a:pt x="61" y="76"/>
                    <a:pt x="62" y="76"/>
                    <a:pt x="61" y="76"/>
                  </a:cubicBezTo>
                  <a:cubicBezTo>
                    <a:pt x="61" y="76"/>
                    <a:pt x="61" y="76"/>
                    <a:pt x="61" y="77"/>
                  </a:cubicBezTo>
                  <a:close/>
                  <a:moveTo>
                    <a:pt x="47" y="78"/>
                  </a:moveTo>
                  <a:cubicBezTo>
                    <a:pt x="47" y="78"/>
                    <a:pt x="47" y="78"/>
                    <a:pt x="47" y="78"/>
                  </a:cubicBezTo>
                  <a:cubicBezTo>
                    <a:pt x="47" y="77"/>
                    <a:pt x="48" y="77"/>
                    <a:pt x="48" y="76"/>
                  </a:cubicBezTo>
                  <a:cubicBezTo>
                    <a:pt x="48" y="76"/>
                    <a:pt x="48" y="76"/>
                    <a:pt x="47" y="76"/>
                  </a:cubicBezTo>
                  <a:cubicBezTo>
                    <a:pt x="47" y="77"/>
                    <a:pt x="46" y="77"/>
                    <a:pt x="47" y="78"/>
                  </a:cubicBezTo>
                  <a:close/>
                  <a:moveTo>
                    <a:pt x="33" y="77"/>
                  </a:moveTo>
                  <a:cubicBezTo>
                    <a:pt x="33" y="77"/>
                    <a:pt x="34" y="76"/>
                    <a:pt x="33" y="76"/>
                  </a:cubicBezTo>
                  <a:cubicBezTo>
                    <a:pt x="33" y="76"/>
                    <a:pt x="33" y="77"/>
                    <a:pt x="33" y="77"/>
                  </a:cubicBezTo>
                  <a:close/>
                  <a:moveTo>
                    <a:pt x="36" y="78"/>
                  </a:moveTo>
                  <a:cubicBezTo>
                    <a:pt x="36" y="79"/>
                    <a:pt x="36" y="79"/>
                    <a:pt x="36" y="79"/>
                  </a:cubicBezTo>
                  <a:cubicBezTo>
                    <a:pt x="37" y="79"/>
                    <a:pt x="38" y="78"/>
                    <a:pt x="38" y="77"/>
                  </a:cubicBezTo>
                  <a:cubicBezTo>
                    <a:pt x="38" y="77"/>
                    <a:pt x="38" y="76"/>
                    <a:pt x="37" y="76"/>
                  </a:cubicBezTo>
                  <a:cubicBezTo>
                    <a:pt x="37" y="77"/>
                    <a:pt x="36" y="77"/>
                    <a:pt x="36" y="78"/>
                  </a:cubicBezTo>
                  <a:close/>
                  <a:moveTo>
                    <a:pt x="63" y="77"/>
                  </a:moveTo>
                  <a:cubicBezTo>
                    <a:pt x="63" y="77"/>
                    <a:pt x="63" y="76"/>
                    <a:pt x="63" y="76"/>
                  </a:cubicBezTo>
                  <a:cubicBezTo>
                    <a:pt x="63" y="76"/>
                    <a:pt x="63" y="77"/>
                    <a:pt x="63" y="77"/>
                  </a:cubicBezTo>
                  <a:close/>
                  <a:moveTo>
                    <a:pt x="31" y="77"/>
                  </a:moveTo>
                  <a:cubicBezTo>
                    <a:pt x="31" y="77"/>
                    <a:pt x="31" y="76"/>
                    <a:pt x="30" y="76"/>
                  </a:cubicBezTo>
                  <a:cubicBezTo>
                    <a:pt x="30" y="77"/>
                    <a:pt x="30" y="77"/>
                    <a:pt x="31" y="77"/>
                  </a:cubicBezTo>
                  <a:close/>
                  <a:moveTo>
                    <a:pt x="40" y="78"/>
                  </a:moveTo>
                  <a:cubicBezTo>
                    <a:pt x="40" y="78"/>
                    <a:pt x="40" y="78"/>
                    <a:pt x="41" y="79"/>
                  </a:cubicBezTo>
                  <a:cubicBezTo>
                    <a:pt x="41" y="78"/>
                    <a:pt x="41" y="78"/>
                    <a:pt x="41" y="78"/>
                  </a:cubicBezTo>
                  <a:cubicBezTo>
                    <a:pt x="41" y="76"/>
                    <a:pt x="40" y="76"/>
                    <a:pt x="40" y="78"/>
                  </a:cubicBezTo>
                  <a:close/>
                  <a:moveTo>
                    <a:pt x="69" y="78"/>
                  </a:moveTo>
                  <a:cubicBezTo>
                    <a:pt x="69" y="77"/>
                    <a:pt x="69" y="76"/>
                    <a:pt x="68" y="76"/>
                  </a:cubicBezTo>
                  <a:cubicBezTo>
                    <a:pt x="69" y="77"/>
                    <a:pt x="69" y="78"/>
                    <a:pt x="69" y="78"/>
                  </a:cubicBezTo>
                  <a:close/>
                  <a:moveTo>
                    <a:pt x="33" y="78"/>
                  </a:moveTo>
                  <a:cubicBezTo>
                    <a:pt x="33" y="78"/>
                    <a:pt x="33" y="78"/>
                    <a:pt x="33" y="78"/>
                  </a:cubicBezTo>
                  <a:cubicBezTo>
                    <a:pt x="34" y="78"/>
                    <a:pt x="34" y="78"/>
                    <a:pt x="34" y="77"/>
                  </a:cubicBezTo>
                  <a:cubicBezTo>
                    <a:pt x="34" y="77"/>
                    <a:pt x="34" y="77"/>
                    <a:pt x="34" y="77"/>
                  </a:cubicBezTo>
                  <a:cubicBezTo>
                    <a:pt x="34" y="77"/>
                    <a:pt x="33" y="77"/>
                    <a:pt x="33" y="78"/>
                  </a:cubicBezTo>
                  <a:close/>
                  <a:moveTo>
                    <a:pt x="57" y="80"/>
                  </a:moveTo>
                  <a:cubicBezTo>
                    <a:pt x="57" y="80"/>
                    <a:pt x="57" y="79"/>
                    <a:pt x="57" y="79"/>
                  </a:cubicBezTo>
                  <a:cubicBezTo>
                    <a:pt x="57" y="78"/>
                    <a:pt x="57" y="78"/>
                    <a:pt x="56" y="77"/>
                  </a:cubicBezTo>
                  <a:cubicBezTo>
                    <a:pt x="56" y="78"/>
                    <a:pt x="57" y="79"/>
                    <a:pt x="57" y="80"/>
                  </a:cubicBezTo>
                  <a:close/>
                  <a:moveTo>
                    <a:pt x="27" y="77"/>
                  </a:moveTo>
                  <a:cubicBezTo>
                    <a:pt x="28" y="78"/>
                    <a:pt x="27" y="79"/>
                    <a:pt x="28" y="79"/>
                  </a:cubicBezTo>
                  <a:cubicBezTo>
                    <a:pt x="28" y="78"/>
                    <a:pt x="28" y="78"/>
                    <a:pt x="29" y="77"/>
                  </a:cubicBezTo>
                  <a:cubicBezTo>
                    <a:pt x="28" y="77"/>
                    <a:pt x="28" y="77"/>
                    <a:pt x="27" y="77"/>
                  </a:cubicBezTo>
                  <a:close/>
                  <a:moveTo>
                    <a:pt x="31" y="78"/>
                  </a:moveTo>
                  <a:cubicBezTo>
                    <a:pt x="31" y="78"/>
                    <a:pt x="31" y="77"/>
                    <a:pt x="31" y="77"/>
                  </a:cubicBezTo>
                  <a:cubicBezTo>
                    <a:pt x="31" y="77"/>
                    <a:pt x="30" y="78"/>
                    <a:pt x="31" y="78"/>
                  </a:cubicBezTo>
                  <a:close/>
                  <a:moveTo>
                    <a:pt x="47" y="79"/>
                  </a:moveTo>
                  <a:cubicBezTo>
                    <a:pt x="48" y="79"/>
                    <a:pt x="48" y="80"/>
                    <a:pt x="49" y="80"/>
                  </a:cubicBezTo>
                  <a:cubicBezTo>
                    <a:pt x="49" y="80"/>
                    <a:pt x="49" y="80"/>
                    <a:pt x="50" y="79"/>
                  </a:cubicBezTo>
                  <a:cubicBezTo>
                    <a:pt x="49" y="79"/>
                    <a:pt x="49" y="78"/>
                    <a:pt x="48" y="77"/>
                  </a:cubicBezTo>
                  <a:cubicBezTo>
                    <a:pt x="48" y="78"/>
                    <a:pt x="47" y="78"/>
                    <a:pt x="47" y="79"/>
                  </a:cubicBezTo>
                  <a:close/>
                  <a:moveTo>
                    <a:pt x="53" y="80"/>
                  </a:moveTo>
                  <a:cubicBezTo>
                    <a:pt x="53" y="79"/>
                    <a:pt x="54" y="79"/>
                    <a:pt x="54" y="78"/>
                  </a:cubicBezTo>
                  <a:cubicBezTo>
                    <a:pt x="53" y="76"/>
                    <a:pt x="52" y="79"/>
                    <a:pt x="53" y="80"/>
                  </a:cubicBezTo>
                  <a:close/>
                  <a:moveTo>
                    <a:pt x="64" y="78"/>
                  </a:moveTo>
                  <a:cubicBezTo>
                    <a:pt x="64" y="78"/>
                    <a:pt x="64" y="77"/>
                    <a:pt x="64" y="77"/>
                  </a:cubicBezTo>
                  <a:cubicBezTo>
                    <a:pt x="64" y="77"/>
                    <a:pt x="63" y="78"/>
                    <a:pt x="63" y="78"/>
                  </a:cubicBezTo>
                  <a:cubicBezTo>
                    <a:pt x="64" y="78"/>
                    <a:pt x="64" y="78"/>
                    <a:pt x="64" y="78"/>
                  </a:cubicBezTo>
                  <a:close/>
                  <a:moveTo>
                    <a:pt x="60" y="78"/>
                  </a:moveTo>
                  <a:cubicBezTo>
                    <a:pt x="60" y="79"/>
                    <a:pt x="60" y="79"/>
                    <a:pt x="61" y="80"/>
                  </a:cubicBezTo>
                  <a:cubicBezTo>
                    <a:pt x="61" y="79"/>
                    <a:pt x="61" y="79"/>
                    <a:pt x="61" y="79"/>
                  </a:cubicBezTo>
                  <a:cubicBezTo>
                    <a:pt x="61" y="79"/>
                    <a:pt x="61" y="78"/>
                    <a:pt x="60" y="77"/>
                  </a:cubicBezTo>
                  <a:cubicBezTo>
                    <a:pt x="60" y="78"/>
                    <a:pt x="59" y="78"/>
                    <a:pt x="60" y="78"/>
                  </a:cubicBezTo>
                  <a:close/>
                  <a:moveTo>
                    <a:pt x="68" y="78"/>
                  </a:moveTo>
                  <a:cubicBezTo>
                    <a:pt x="68" y="78"/>
                    <a:pt x="68" y="79"/>
                    <a:pt x="68" y="80"/>
                  </a:cubicBezTo>
                  <a:cubicBezTo>
                    <a:pt x="68" y="80"/>
                    <a:pt x="69" y="80"/>
                    <a:pt x="69" y="80"/>
                  </a:cubicBezTo>
                  <a:cubicBezTo>
                    <a:pt x="67" y="81"/>
                    <a:pt x="68" y="85"/>
                    <a:pt x="68" y="87"/>
                  </a:cubicBezTo>
                  <a:cubicBezTo>
                    <a:pt x="68" y="87"/>
                    <a:pt x="68" y="87"/>
                    <a:pt x="67" y="87"/>
                  </a:cubicBezTo>
                  <a:cubicBezTo>
                    <a:pt x="67" y="89"/>
                    <a:pt x="67" y="91"/>
                    <a:pt x="68" y="93"/>
                  </a:cubicBezTo>
                  <a:cubicBezTo>
                    <a:pt x="69" y="88"/>
                    <a:pt x="70" y="83"/>
                    <a:pt x="69" y="79"/>
                  </a:cubicBezTo>
                  <a:cubicBezTo>
                    <a:pt x="69" y="79"/>
                    <a:pt x="69" y="78"/>
                    <a:pt x="68" y="78"/>
                  </a:cubicBezTo>
                  <a:close/>
                  <a:moveTo>
                    <a:pt x="34" y="80"/>
                  </a:moveTo>
                  <a:cubicBezTo>
                    <a:pt x="34" y="79"/>
                    <a:pt x="35" y="79"/>
                    <a:pt x="35" y="78"/>
                  </a:cubicBezTo>
                  <a:cubicBezTo>
                    <a:pt x="34" y="78"/>
                    <a:pt x="33" y="79"/>
                    <a:pt x="34" y="80"/>
                  </a:cubicBezTo>
                  <a:close/>
                  <a:moveTo>
                    <a:pt x="37" y="80"/>
                  </a:moveTo>
                  <a:cubicBezTo>
                    <a:pt x="38" y="80"/>
                    <a:pt x="38" y="81"/>
                    <a:pt x="38" y="81"/>
                  </a:cubicBezTo>
                  <a:cubicBezTo>
                    <a:pt x="39" y="81"/>
                    <a:pt x="41" y="79"/>
                    <a:pt x="39" y="78"/>
                  </a:cubicBezTo>
                  <a:cubicBezTo>
                    <a:pt x="38" y="79"/>
                    <a:pt x="38" y="79"/>
                    <a:pt x="37" y="80"/>
                  </a:cubicBezTo>
                  <a:close/>
                  <a:moveTo>
                    <a:pt x="46" y="79"/>
                  </a:moveTo>
                  <a:cubicBezTo>
                    <a:pt x="46" y="79"/>
                    <a:pt x="46" y="79"/>
                    <a:pt x="46" y="78"/>
                  </a:cubicBezTo>
                  <a:cubicBezTo>
                    <a:pt x="46" y="78"/>
                    <a:pt x="46" y="78"/>
                    <a:pt x="45" y="78"/>
                  </a:cubicBezTo>
                  <a:cubicBezTo>
                    <a:pt x="45" y="79"/>
                    <a:pt x="44" y="79"/>
                    <a:pt x="44" y="80"/>
                  </a:cubicBezTo>
                  <a:cubicBezTo>
                    <a:pt x="45" y="80"/>
                    <a:pt x="45" y="79"/>
                    <a:pt x="46" y="79"/>
                  </a:cubicBezTo>
                  <a:close/>
                  <a:moveTo>
                    <a:pt x="51" y="79"/>
                  </a:moveTo>
                  <a:cubicBezTo>
                    <a:pt x="51" y="79"/>
                    <a:pt x="51" y="80"/>
                    <a:pt x="52" y="80"/>
                  </a:cubicBezTo>
                  <a:cubicBezTo>
                    <a:pt x="52" y="79"/>
                    <a:pt x="52" y="79"/>
                    <a:pt x="52" y="78"/>
                  </a:cubicBezTo>
                  <a:cubicBezTo>
                    <a:pt x="51" y="78"/>
                    <a:pt x="51" y="79"/>
                    <a:pt x="51" y="79"/>
                  </a:cubicBezTo>
                  <a:close/>
                  <a:moveTo>
                    <a:pt x="41" y="80"/>
                  </a:moveTo>
                  <a:cubicBezTo>
                    <a:pt x="41" y="80"/>
                    <a:pt x="42" y="81"/>
                    <a:pt x="42" y="81"/>
                  </a:cubicBezTo>
                  <a:cubicBezTo>
                    <a:pt x="42" y="80"/>
                    <a:pt x="43" y="80"/>
                    <a:pt x="43" y="80"/>
                  </a:cubicBezTo>
                  <a:cubicBezTo>
                    <a:pt x="43" y="79"/>
                    <a:pt x="43" y="79"/>
                    <a:pt x="42" y="79"/>
                  </a:cubicBezTo>
                  <a:cubicBezTo>
                    <a:pt x="42" y="79"/>
                    <a:pt x="41" y="79"/>
                    <a:pt x="41" y="80"/>
                  </a:cubicBezTo>
                  <a:close/>
                  <a:moveTo>
                    <a:pt x="59" y="79"/>
                  </a:moveTo>
                  <a:cubicBezTo>
                    <a:pt x="59" y="79"/>
                    <a:pt x="60" y="80"/>
                    <a:pt x="60" y="80"/>
                  </a:cubicBezTo>
                  <a:cubicBezTo>
                    <a:pt x="60" y="80"/>
                    <a:pt x="60" y="79"/>
                    <a:pt x="59" y="79"/>
                  </a:cubicBezTo>
                  <a:cubicBezTo>
                    <a:pt x="59" y="79"/>
                    <a:pt x="59" y="79"/>
                    <a:pt x="59" y="79"/>
                  </a:cubicBezTo>
                  <a:close/>
                  <a:moveTo>
                    <a:pt x="34" y="80"/>
                  </a:moveTo>
                  <a:cubicBezTo>
                    <a:pt x="34" y="81"/>
                    <a:pt x="35" y="81"/>
                    <a:pt x="35" y="82"/>
                  </a:cubicBezTo>
                  <a:cubicBezTo>
                    <a:pt x="35" y="81"/>
                    <a:pt x="36" y="81"/>
                    <a:pt x="36" y="80"/>
                  </a:cubicBezTo>
                  <a:cubicBezTo>
                    <a:pt x="36" y="79"/>
                    <a:pt x="36" y="79"/>
                    <a:pt x="35" y="79"/>
                  </a:cubicBezTo>
                  <a:cubicBezTo>
                    <a:pt x="35" y="79"/>
                    <a:pt x="34" y="80"/>
                    <a:pt x="34" y="80"/>
                  </a:cubicBezTo>
                  <a:close/>
                  <a:moveTo>
                    <a:pt x="32" y="80"/>
                  </a:moveTo>
                  <a:cubicBezTo>
                    <a:pt x="32" y="80"/>
                    <a:pt x="33" y="79"/>
                    <a:pt x="32" y="79"/>
                  </a:cubicBezTo>
                  <a:cubicBezTo>
                    <a:pt x="32" y="79"/>
                    <a:pt x="32" y="80"/>
                    <a:pt x="32" y="80"/>
                  </a:cubicBezTo>
                  <a:close/>
                  <a:moveTo>
                    <a:pt x="47" y="83"/>
                  </a:moveTo>
                  <a:cubicBezTo>
                    <a:pt x="47" y="83"/>
                    <a:pt x="47" y="82"/>
                    <a:pt x="48" y="81"/>
                  </a:cubicBezTo>
                  <a:cubicBezTo>
                    <a:pt x="48" y="81"/>
                    <a:pt x="47" y="80"/>
                    <a:pt x="47" y="79"/>
                  </a:cubicBezTo>
                  <a:cubicBezTo>
                    <a:pt x="45" y="80"/>
                    <a:pt x="45" y="82"/>
                    <a:pt x="47" y="83"/>
                  </a:cubicBezTo>
                  <a:close/>
                  <a:moveTo>
                    <a:pt x="54" y="80"/>
                  </a:moveTo>
                  <a:cubicBezTo>
                    <a:pt x="53" y="81"/>
                    <a:pt x="54" y="81"/>
                    <a:pt x="54" y="81"/>
                  </a:cubicBezTo>
                  <a:cubicBezTo>
                    <a:pt x="54" y="82"/>
                    <a:pt x="54" y="81"/>
                    <a:pt x="54" y="82"/>
                  </a:cubicBezTo>
                  <a:cubicBezTo>
                    <a:pt x="55" y="82"/>
                    <a:pt x="54" y="82"/>
                    <a:pt x="54" y="82"/>
                  </a:cubicBezTo>
                  <a:cubicBezTo>
                    <a:pt x="55" y="82"/>
                    <a:pt x="55" y="82"/>
                    <a:pt x="55" y="82"/>
                  </a:cubicBezTo>
                  <a:cubicBezTo>
                    <a:pt x="56" y="82"/>
                    <a:pt x="55" y="80"/>
                    <a:pt x="54" y="79"/>
                  </a:cubicBezTo>
                  <a:cubicBezTo>
                    <a:pt x="54" y="80"/>
                    <a:pt x="54" y="80"/>
                    <a:pt x="54" y="80"/>
                  </a:cubicBezTo>
                  <a:close/>
                  <a:moveTo>
                    <a:pt x="57" y="80"/>
                  </a:moveTo>
                  <a:cubicBezTo>
                    <a:pt x="56" y="80"/>
                    <a:pt x="56" y="79"/>
                    <a:pt x="56" y="79"/>
                  </a:cubicBezTo>
                  <a:cubicBezTo>
                    <a:pt x="56" y="80"/>
                    <a:pt x="56" y="80"/>
                    <a:pt x="57" y="80"/>
                  </a:cubicBezTo>
                  <a:close/>
                  <a:moveTo>
                    <a:pt x="27" y="81"/>
                  </a:moveTo>
                  <a:cubicBezTo>
                    <a:pt x="28" y="81"/>
                    <a:pt x="28" y="80"/>
                    <a:pt x="28" y="80"/>
                  </a:cubicBezTo>
                  <a:cubicBezTo>
                    <a:pt x="28" y="80"/>
                    <a:pt x="28" y="79"/>
                    <a:pt x="27" y="80"/>
                  </a:cubicBezTo>
                  <a:cubicBezTo>
                    <a:pt x="28" y="80"/>
                    <a:pt x="28" y="80"/>
                    <a:pt x="27" y="81"/>
                  </a:cubicBezTo>
                  <a:close/>
                  <a:moveTo>
                    <a:pt x="49" y="81"/>
                  </a:moveTo>
                  <a:cubicBezTo>
                    <a:pt x="50" y="82"/>
                    <a:pt x="50" y="81"/>
                    <a:pt x="50" y="81"/>
                  </a:cubicBezTo>
                  <a:cubicBezTo>
                    <a:pt x="50" y="82"/>
                    <a:pt x="51" y="82"/>
                    <a:pt x="50" y="82"/>
                  </a:cubicBezTo>
                  <a:cubicBezTo>
                    <a:pt x="51" y="82"/>
                    <a:pt x="51" y="82"/>
                    <a:pt x="51" y="81"/>
                  </a:cubicBezTo>
                  <a:cubicBezTo>
                    <a:pt x="51" y="81"/>
                    <a:pt x="51" y="80"/>
                    <a:pt x="50" y="80"/>
                  </a:cubicBezTo>
                  <a:cubicBezTo>
                    <a:pt x="50" y="81"/>
                    <a:pt x="49" y="81"/>
                    <a:pt x="49" y="81"/>
                  </a:cubicBezTo>
                  <a:close/>
                  <a:moveTo>
                    <a:pt x="32" y="81"/>
                  </a:moveTo>
                  <a:cubicBezTo>
                    <a:pt x="33" y="81"/>
                    <a:pt x="33" y="80"/>
                    <a:pt x="33" y="80"/>
                  </a:cubicBezTo>
                  <a:cubicBezTo>
                    <a:pt x="33" y="81"/>
                    <a:pt x="32" y="81"/>
                    <a:pt x="32" y="81"/>
                  </a:cubicBezTo>
                  <a:close/>
                  <a:moveTo>
                    <a:pt x="65" y="81"/>
                  </a:moveTo>
                  <a:cubicBezTo>
                    <a:pt x="65" y="81"/>
                    <a:pt x="66" y="81"/>
                    <a:pt x="65" y="80"/>
                  </a:cubicBezTo>
                  <a:cubicBezTo>
                    <a:pt x="65" y="81"/>
                    <a:pt x="65" y="81"/>
                    <a:pt x="65" y="81"/>
                  </a:cubicBezTo>
                  <a:close/>
                  <a:moveTo>
                    <a:pt x="43" y="82"/>
                  </a:moveTo>
                  <a:cubicBezTo>
                    <a:pt x="43" y="82"/>
                    <a:pt x="44" y="81"/>
                    <a:pt x="43" y="80"/>
                  </a:cubicBezTo>
                  <a:cubicBezTo>
                    <a:pt x="43" y="81"/>
                    <a:pt x="42" y="81"/>
                    <a:pt x="43" y="82"/>
                  </a:cubicBezTo>
                  <a:close/>
                  <a:moveTo>
                    <a:pt x="59" y="82"/>
                  </a:moveTo>
                  <a:cubicBezTo>
                    <a:pt x="60" y="82"/>
                    <a:pt x="60" y="81"/>
                    <a:pt x="59" y="81"/>
                  </a:cubicBezTo>
                  <a:cubicBezTo>
                    <a:pt x="59" y="81"/>
                    <a:pt x="58" y="82"/>
                    <a:pt x="59" y="82"/>
                  </a:cubicBezTo>
                  <a:close/>
                  <a:moveTo>
                    <a:pt x="66" y="81"/>
                  </a:moveTo>
                  <a:cubicBezTo>
                    <a:pt x="66" y="81"/>
                    <a:pt x="66" y="81"/>
                    <a:pt x="66" y="81"/>
                  </a:cubicBezTo>
                  <a:cubicBezTo>
                    <a:pt x="66" y="81"/>
                    <a:pt x="67" y="81"/>
                    <a:pt x="66" y="81"/>
                  </a:cubicBezTo>
                  <a:cubicBezTo>
                    <a:pt x="66" y="81"/>
                    <a:pt x="66" y="81"/>
                    <a:pt x="66" y="81"/>
                  </a:cubicBezTo>
                  <a:close/>
                  <a:moveTo>
                    <a:pt x="36" y="84"/>
                  </a:moveTo>
                  <a:cubicBezTo>
                    <a:pt x="37" y="83"/>
                    <a:pt x="37" y="83"/>
                    <a:pt x="37" y="82"/>
                  </a:cubicBezTo>
                  <a:cubicBezTo>
                    <a:pt x="37" y="82"/>
                    <a:pt x="37" y="81"/>
                    <a:pt x="36" y="81"/>
                  </a:cubicBezTo>
                  <a:cubicBezTo>
                    <a:pt x="36" y="82"/>
                    <a:pt x="35" y="83"/>
                    <a:pt x="36" y="84"/>
                  </a:cubicBezTo>
                  <a:close/>
                  <a:moveTo>
                    <a:pt x="39" y="83"/>
                  </a:moveTo>
                  <a:cubicBezTo>
                    <a:pt x="39" y="83"/>
                    <a:pt x="39" y="84"/>
                    <a:pt x="40" y="84"/>
                  </a:cubicBezTo>
                  <a:cubicBezTo>
                    <a:pt x="40" y="83"/>
                    <a:pt x="41" y="83"/>
                    <a:pt x="41" y="82"/>
                  </a:cubicBezTo>
                  <a:cubicBezTo>
                    <a:pt x="41" y="80"/>
                    <a:pt x="39" y="82"/>
                    <a:pt x="39" y="83"/>
                  </a:cubicBezTo>
                  <a:close/>
                  <a:moveTo>
                    <a:pt x="62" y="82"/>
                  </a:moveTo>
                  <a:cubicBezTo>
                    <a:pt x="63" y="82"/>
                    <a:pt x="63" y="82"/>
                    <a:pt x="63" y="82"/>
                  </a:cubicBezTo>
                  <a:cubicBezTo>
                    <a:pt x="63" y="81"/>
                    <a:pt x="63" y="81"/>
                    <a:pt x="62" y="81"/>
                  </a:cubicBezTo>
                  <a:cubicBezTo>
                    <a:pt x="62" y="81"/>
                    <a:pt x="62" y="82"/>
                    <a:pt x="62" y="82"/>
                  </a:cubicBezTo>
                  <a:close/>
                  <a:moveTo>
                    <a:pt x="30" y="81"/>
                  </a:moveTo>
                  <a:cubicBezTo>
                    <a:pt x="31" y="81"/>
                    <a:pt x="30" y="82"/>
                    <a:pt x="30" y="82"/>
                  </a:cubicBezTo>
                  <a:cubicBezTo>
                    <a:pt x="30" y="82"/>
                    <a:pt x="30" y="83"/>
                    <a:pt x="30" y="83"/>
                  </a:cubicBezTo>
                  <a:cubicBezTo>
                    <a:pt x="31" y="82"/>
                    <a:pt x="31" y="82"/>
                    <a:pt x="31" y="81"/>
                  </a:cubicBezTo>
                  <a:cubicBezTo>
                    <a:pt x="31" y="81"/>
                    <a:pt x="31" y="81"/>
                    <a:pt x="30" y="81"/>
                  </a:cubicBezTo>
                  <a:close/>
                  <a:moveTo>
                    <a:pt x="39" y="82"/>
                  </a:moveTo>
                  <a:cubicBezTo>
                    <a:pt x="39" y="82"/>
                    <a:pt x="39" y="82"/>
                    <a:pt x="40" y="81"/>
                  </a:cubicBezTo>
                  <a:cubicBezTo>
                    <a:pt x="39" y="81"/>
                    <a:pt x="39" y="82"/>
                    <a:pt x="39" y="82"/>
                  </a:cubicBezTo>
                  <a:close/>
                  <a:moveTo>
                    <a:pt x="43" y="83"/>
                  </a:moveTo>
                  <a:cubicBezTo>
                    <a:pt x="44" y="84"/>
                    <a:pt x="45" y="84"/>
                    <a:pt x="45" y="85"/>
                  </a:cubicBezTo>
                  <a:cubicBezTo>
                    <a:pt x="45" y="84"/>
                    <a:pt x="46" y="84"/>
                    <a:pt x="46" y="84"/>
                  </a:cubicBezTo>
                  <a:cubicBezTo>
                    <a:pt x="45" y="83"/>
                    <a:pt x="45" y="82"/>
                    <a:pt x="44" y="82"/>
                  </a:cubicBezTo>
                  <a:cubicBezTo>
                    <a:pt x="44" y="82"/>
                    <a:pt x="44" y="82"/>
                    <a:pt x="43" y="83"/>
                  </a:cubicBezTo>
                  <a:close/>
                  <a:moveTo>
                    <a:pt x="34" y="83"/>
                  </a:moveTo>
                  <a:cubicBezTo>
                    <a:pt x="34" y="83"/>
                    <a:pt x="34" y="82"/>
                    <a:pt x="34" y="82"/>
                  </a:cubicBezTo>
                  <a:cubicBezTo>
                    <a:pt x="34" y="82"/>
                    <a:pt x="34" y="82"/>
                    <a:pt x="34" y="83"/>
                  </a:cubicBezTo>
                  <a:close/>
                  <a:moveTo>
                    <a:pt x="47" y="84"/>
                  </a:moveTo>
                  <a:cubicBezTo>
                    <a:pt x="48" y="84"/>
                    <a:pt x="48" y="85"/>
                    <a:pt x="48" y="85"/>
                  </a:cubicBezTo>
                  <a:cubicBezTo>
                    <a:pt x="49" y="85"/>
                    <a:pt x="49" y="84"/>
                    <a:pt x="50" y="83"/>
                  </a:cubicBezTo>
                  <a:cubicBezTo>
                    <a:pt x="49" y="81"/>
                    <a:pt x="48" y="82"/>
                    <a:pt x="47" y="84"/>
                  </a:cubicBezTo>
                  <a:close/>
                  <a:moveTo>
                    <a:pt x="56" y="86"/>
                  </a:moveTo>
                  <a:cubicBezTo>
                    <a:pt x="57" y="85"/>
                    <a:pt x="57" y="85"/>
                    <a:pt x="57" y="84"/>
                  </a:cubicBezTo>
                  <a:cubicBezTo>
                    <a:pt x="57" y="83"/>
                    <a:pt x="57" y="82"/>
                    <a:pt x="56" y="82"/>
                  </a:cubicBezTo>
                  <a:cubicBezTo>
                    <a:pt x="56" y="83"/>
                    <a:pt x="56" y="84"/>
                    <a:pt x="56" y="86"/>
                  </a:cubicBezTo>
                  <a:close/>
                  <a:moveTo>
                    <a:pt x="60" y="82"/>
                  </a:moveTo>
                  <a:cubicBezTo>
                    <a:pt x="60" y="83"/>
                    <a:pt x="60" y="84"/>
                    <a:pt x="60" y="84"/>
                  </a:cubicBezTo>
                  <a:cubicBezTo>
                    <a:pt x="60" y="84"/>
                    <a:pt x="60" y="84"/>
                    <a:pt x="61" y="83"/>
                  </a:cubicBezTo>
                  <a:cubicBezTo>
                    <a:pt x="61" y="83"/>
                    <a:pt x="60" y="83"/>
                    <a:pt x="60" y="82"/>
                  </a:cubicBezTo>
                  <a:close/>
                  <a:moveTo>
                    <a:pt x="29" y="86"/>
                  </a:moveTo>
                  <a:cubicBezTo>
                    <a:pt x="28" y="88"/>
                    <a:pt x="29" y="91"/>
                    <a:pt x="29" y="93"/>
                  </a:cubicBezTo>
                  <a:cubicBezTo>
                    <a:pt x="29" y="94"/>
                    <a:pt x="29" y="94"/>
                    <a:pt x="29" y="95"/>
                  </a:cubicBezTo>
                  <a:cubicBezTo>
                    <a:pt x="30" y="95"/>
                    <a:pt x="29" y="95"/>
                    <a:pt x="29" y="96"/>
                  </a:cubicBezTo>
                  <a:cubicBezTo>
                    <a:pt x="29" y="96"/>
                    <a:pt x="30" y="96"/>
                    <a:pt x="30" y="96"/>
                  </a:cubicBezTo>
                  <a:cubicBezTo>
                    <a:pt x="30" y="96"/>
                    <a:pt x="29" y="97"/>
                    <a:pt x="29" y="97"/>
                  </a:cubicBezTo>
                  <a:cubicBezTo>
                    <a:pt x="29" y="98"/>
                    <a:pt x="30" y="100"/>
                    <a:pt x="31" y="102"/>
                  </a:cubicBezTo>
                  <a:cubicBezTo>
                    <a:pt x="31" y="98"/>
                    <a:pt x="30" y="94"/>
                    <a:pt x="30" y="90"/>
                  </a:cubicBezTo>
                  <a:cubicBezTo>
                    <a:pt x="30" y="89"/>
                    <a:pt x="29" y="89"/>
                    <a:pt x="29" y="88"/>
                  </a:cubicBezTo>
                  <a:cubicBezTo>
                    <a:pt x="29" y="88"/>
                    <a:pt x="30" y="88"/>
                    <a:pt x="30" y="87"/>
                  </a:cubicBezTo>
                  <a:cubicBezTo>
                    <a:pt x="30" y="86"/>
                    <a:pt x="29" y="86"/>
                    <a:pt x="29" y="86"/>
                  </a:cubicBezTo>
                  <a:cubicBezTo>
                    <a:pt x="29" y="85"/>
                    <a:pt x="30" y="84"/>
                    <a:pt x="29" y="82"/>
                  </a:cubicBezTo>
                  <a:cubicBezTo>
                    <a:pt x="29" y="83"/>
                    <a:pt x="29" y="82"/>
                    <a:pt x="28" y="82"/>
                  </a:cubicBezTo>
                  <a:cubicBezTo>
                    <a:pt x="28" y="84"/>
                    <a:pt x="28" y="85"/>
                    <a:pt x="29" y="86"/>
                  </a:cubicBezTo>
                  <a:close/>
                  <a:moveTo>
                    <a:pt x="66" y="83"/>
                  </a:moveTo>
                  <a:cubicBezTo>
                    <a:pt x="66" y="83"/>
                    <a:pt x="66" y="84"/>
                    <a:pt x="67" y="84"/>
                  </a:cubicBezTo>
                  <a:cubicBezTo>
                    <a:pt x="67" y="83"/>
                    <a:pt x="67" y="82"/>
                    <a:pt x="66" y="82"/>
                  </a:cubicBezTo>
                  <a:cubicBezTo>
                    <a:pt x="66" y="83"/>
                    <a:pt x="66" y="83"/>
                    <a:pt x="66" y="83"/>
                  </a:cubicBezTo>
                  <a:close/>
                  <a:moveTo>
                    <a:pt x="40" y="85"/>
                  </a:moveTo>
                  <a:cubicBezTo>
                    <a:pt x="41" y="85"/>
                    <a:pt x="42" y="83"/>
                    <a:pt x="42" y="82"/>
                  </a:cubicBezTo>
                  <a:cubicBezTo>
                    <a:pt x="41" y="83"/>
                    <a:pt x="40" y="84"/>
                    <a:pt x="40" y="85"/>
                  </a:cubicBezTo>
                  <a:close/>
                  <a:moveTo>
                    <a:pt x="63" y="84"/>
                  </a:moveTo>
                  <a:cubicBezTo>
                    <a:pt x="63" y="84"/>
                    <a:pt x="64" y="83"/>
                    <a:pt x="64" y="82"/>
                  </a:cubicBezTo>
                  <a:cubicBezTo>
                    <a:pt x="63" y="83"/>
                    <a:pt x="63" y="83"/>
                    <a:pt x="63" y="84"/>
                  </a:cubicBezTo>
                  <a:close/>
                  <a:moveTo>
                    <a:pt x="52" y="85"/>
                  </a:moveTo>
                  <a:cubicBezTo>
                    <a:pt x="51" y="84"/>
                    <a:pt x="52" y="83"/>
                    <a:pt x="51" y="83"/>
                  </a:cubicBezTo>
                  <a:cubicBezTo>
                    <a:pt x="51" y="83"/>
                    <a:pt x="51" y="85"/>
                    <a:pt x="52" y="85"/>
                  </a:cubicBezTo>
                  <a:close/>
                  <a:moveTo>
                    <a:pt x="21" y="84"/>
                  </a:moveTo>
                  <a:cubicBezTo>
                    <a:pt x="21" y="84"/>
                    <a:pt x="22" y="83"/>
                    <a:pt x="21" y="83"/>
                  </a:cubicBezTo>
                  <a:cubicBezTo>
                    <a:pt x="21" y="83"/>
                    <a:pt x="21" y="84"/>
                    <a:pt x="21" y="84"/>
                  </a:cubicBezTo>
                  <a:close/>
                  <a:moveTo>
                    <a:pt x="35" y="86"/>
                  </a:moveTo>
                  <a:cubicBezTo>
                    <a:pt x="35" y="85"/>
                    <a:pt x="35" y="84"/>
                    <a:pt x="34" y="83"/>
                  </a:cubicBezTo>
                  <a:cubicBezTo>
                    <a:pt x="34" y="84"/>
                    <a:pt x="34" y="85"/>
                    <a:pt x="35" y="86"/>
                  </a:cubicBezTo>
                  <a:close/>
                  <a:moveTo>
                    <a:pt x="38" y="86"/>
                  </a:moveTo>
                  <a:cubicBezTo>
                    <a:pt x="38" y="86"/>
                    <a:pt x="38" y="86"/>
                    <a:pt x="38" y="86"/>
                  </a:cubicBezTo>
                  <a:cubicBezTo>
                    <a:pt x="38" y="86"/>
                    <a:pt x="39" y="85"/>
                    <a:pt x="39" y="84"/>
                  </a:cubicBezTo>
                  <a:cubicBezTo>
                    <a:pt x="39" y="84"/>
                    <a:pt x="39" y="84"/>
                    <a:pt x="39" y="84"/>
                  </a:cubicBezTo>
                  <a:cubicBezTo>
                    <a:pt x="38" y="84"/>
                    <a:pt x="36" y="85"/>
                    <a:pt x="38" y="86"/>
                  </a:cubicBezTo>
                  <a:close/>
                  <a:moveTo>
                    <a:pt x="41" y="86"/>
                  </a:moveTo>
                  <a:cubicBezTo>
                    <a:pt x="41" y="86"/>
                    <a:pt x="42" y="87"/>
                    <a:pt x="42" y="88"/>
                  </a:cubicBezTo>
                  <a:cubicBezTo>
                    <a:pt x="43" y="87"/>
                    <a:pt x="44" y="86"/>
                    <a:pt x="44" y="86"/>
                  </a:cubicBezTo>
                  <a:cubicBezTo>
                    <a:pt x="44" y="85"/>
                    <a:pt x="43" y="84"/>
                    <a:pt x="43" y="84"/>
                  </a:cubicBezTo>
                  <a:cubicBezTo>
                    <a:pt x="42" y="84"/>
                    <a:pt x="41" y="85"/>
                    <a:pt x="41" y="86"/>
                  </a:cubicBezTo>
                  <a:close/>
                  <a:moveTo>
                    <a:pt x="35" y="85"/>
                  </a:moveTo>
                  <a:cubicBezTo>
                    <a:pt x="35" y="85"/>
                    <a:pt x="35" y="85"/>
                    <a:pt x="36" y="85"/>
                  </a:cubicBezTo>
                  <a:cubicBezTo>
                    <a:pt x="36" y="84"/>
                    <a:pt x="35" y="84"/>
                    <a:pt x="35" y="84"/>
                  </a:cubicBezTo>
                  <a:cubicBezTo>
                    <a:pt x="35" y="84"/>
                    <a:pt x="35" y="84"/>
                    <a:pt x="35" y="85"/>
                  </a:cubicBezTo>
                  <a:close/>
                  <a:moveTo>
                    <a:pt x="53" y="85"/>
                  </a:moveTo>
                  <a:cubicBezTo>
                    <a:pt x="53" y="85"/>
                    <a:pt x="53" y="84"/>
                    <a:pt x="53" y="84"/>
                  </a:cubicBezTo>
                  <a:cubicBezTo>
                    <a:pt x="53" y="84"/>
                    <a:pt x="53" y="84"/>
                    <a:pt x="53" y="85"/>
                  </a:cubicBezTo>
                  <a:close/>
                  <a:moveTo>
                    <a:pt x="30" y="87"/>
                  </a:moveTo>
                  <a:cubicBezTo>
                    <a:pt x="31" y="86"/>
                    <a:pt x="32" y="85"/>
                    <a:pt x="31" y="84"/>
                  </a:cubicBezTo>
                  <a:cubicBezTo>
                    <a:pt x="31" y="85"/>
                    <a:pt x="30" y="86"/>
                    <a:pt x="30" y="87"/>
                  </a:cubicBezTo>
                  <a:close/>
                  <a:moveTo>
                    <a:pt x="65" y="86"/>
                  </a:moveTo>
                  <a:cubicBezTo>
                    <a:pt x="65" y="85"/>
                    <a:pt x="65" y="84"/>
                    <a:pt x="65" y="84"/>
                  </a:cubicBezTo>
                  <a:cubicBezTo>
                    <a:pt x="65" y="85"/>
                    <a:pt x="64" y="86"/>
                    <a:pt x="65" y="86"/>
                  </a:cubicBezTo>
                  <a:close/>
                  <a:moveTo>
                    <a:pt x="66" y="85"/>
                  </a:moveTo>
                  <a:cubicBezTo>
                    <a:pt x="66" y="85"/>
                    <a:pt x="67" y="84"/>
                    <a:pt x="66" y="84"/>
                  </a:cubicBezTo>
                  <a:cubicBezTo>
                    <a:pt x="66" y="85"/>
                    <a:pt x="66" y="84"/>
                    <a:pt x="66" y="84"/>
                  </a:cubicBezTo>
                  <a:cubicBezTo>
                    <a:pt x="66" y="84"/>
                    <a:pt x="66" y="85"/>
                    <a:pt x="66" y="85"/>
                  </a:cubicBezTo>
                  <a:close/>
                  <a:moveTo>
                    <a:pt x="45" y="86"/>
                  </a:moveTo>
                  <a:cubicBezTo>
                    <a:pt x="46" y="86"/>
                    <a:pt x="46" y="87"/>
                    <a:pt x="47" y="87"/>
                  </a:cubicBezTo>
                  <a:cubicBezTo>
                    <a:pt x="47" y="87"/>
                    <a:pt x="47" y="87"/>
                    <a:pt x="48" y="86"/>
                  </a:cubicBezTo>
                  <a:cubicBezTo>
                    <a:pt x="47" y="86"/>
                    <a:pt x="47" y="85"/>
                    <a:pt x="46" y="84"/>
                  </a:cubicBezTo>
                  <a:cubicBezTo>
                    <a:pt x="46" y="85"/>
                    <a:pt x="46" y="85"/>
                    <a:pt x="45" y="86"/>
                  </a:cubicBezTo>
                  <a:close/>
                  <a:moveTo>
                    <a:pt x="49" y="86"/>
                  </a:moveTo>
                  <a:cubicBezTo>
                    <a:pt x="49" y="87"/>
                    <a:pt x="50" y="87"/>
                    <a:pt x="50" y="88"/>
                  </a:cubicBezTo>
                  <a:cubicBezTo>
                    <a:pt x="50" y="87"/>
                    <a:pt x="50" y="85"/>
                    <a:pt x="50" y="85"/>
                  </a:cubicBezTo>
                  <a:cubicBezTo>
                    <a:pt x="49" y="85"/>
                    <a:pt x="49" y="85"/>
                    <a:pt x="49" y="86"/>
                  </a:cubicBezTo>
                  <a:close/>
                  <a:moveTo>
                    <a:pt x="60" y="86"/>
                  </a:moveTo>
                  <a:cubicBezTo>
                    <a:pt x="61" y="86"/>
                    <a:pt x="61" y="87"/>
                    <a:pt x="61" y="87"/>
                  </a:cubicBezTo>
                  <a:cubicBezTo>
                    <a:pt x="61" y="86"/>
                    <a:pt x="61" y="86"/>
                    <a:pt x="61" y="85"/>
                  </a:cubicBezTo>
                  <a:cubicBezTo>
                    <a:pt x="60" y="86"/>
                    <a:pt x="61" y="86"/>
                    <a:pt x="60" y="86"/>
                  </a:cubicBezTo>
                  <a:close/>
                  <a:moveTo>
                    <a:pt x="36" y="87"/>
                  </a:moveTo>
                  <a:cubicBezTo>
                    <a:pt x="37" y="87"/>
                    <a:pt x="37" y="87"/>
                    <a:pt x="37" y="87"/>
                  </a:cubicBezTo>
                  <a:cubicBezTo>
                    <a:pt x="37" y="87"/>
                    <a:pt x="37" y="86"/>
                    <a:pt x="36" y="86"/>
                  </a:cubicBezTo>
                  <a:cubicBezTo>
                    <a:pt x="36" y="86"/>
                    <a:pt x="36" y="87"/>
                    <a:pt x="36" y="87"/>
                  </a:cubicBezTo>
                  <a:close/>
                  <a:moveTo>
                    <a:pt x="36" y="86"/>
                  </a:moveTo>
                  <a:cubicBezTo>
                    <a:pt x="36" y="85"/>
                    <a:pt x="36" y="85"/>
                    <a:pt x="36" y="85"/>
                  </a:cubicBezTo>
                  <a:cubicBezTo>
                    <a:pt x="36" y="86"/>
                    <a:pt x="36" y="86"/>
                    <a:pt x="36" y="86"/>
                  </a:cubicBezTo>
                  <a:close/>
                  <a:moveTo>
                    <a:pt x="38" y="86"/>
                  </a:moveTo>
                  <a:cubicBezTo>
                    <a:pt x="38" y="87"/>
                    <a:pt x="38" y="87"/>
                    <a:pt x="38" y="87"/>
                  </a:cubicBezTo>
                  <a:cubicBezTo>
                    <a:pt x="39" y="87"/>
                    <a:pt x="39" y="86"/>
                    <a:pt x="40" y="86"/>
                  </a:cubicBezTo>
                  <a:cubicBezTo>
                    <a:pt x="40" y="85"/>
                    <a:pt x="40" y="85"/>
                    <a:pt x="39" y="85"/>
                  </a:cubicBezTo>
                  <a:cubicBezTo>
                    <a:pt x="39" y="86"/>
                    <a:pt x="39" y="86"/>
                    <a:pt x="38" y="86"/>
                  </a:cubicBezTo>
                  <a:close/>
                  <a:moveTo>
                    <a:pt x="57" y="87"/>
                  </a:moveTo>
                  <a:cubicBezTo>
                    <a:pt x="57" y="88"/>
                    <a:pt x="57" y="88"/>
                    <a:pt x="57" y="88"/>
                  </a:cubicBezTo>
                  <a:cubicBezTo>
                    <a:pt x="58" y="87"/>
                    <a:pt x="58" y="87"/>
                    <a:pt x="58" y="87"/>
                  </a:cubicBezTo>
                  <a:cubicBezTo>
                    <a:pt x="57" y="87"/>
                    <a:pt x="57" y="87"/>
                    <a:pt x="57" y="87"/>
                  </a:cubicBezTo>
                  <a:close/>
                  <a:moveTo>
                    <a:pt x="58" y="87"/>
                  </a:moveTo>
                  <a:cubicBezTo>
                    <a:pt x="58" y="86"/>
                    <a:pt x="58" y="86"/>
                    <a:pt x="58" y="85"/>
                  </a:cubicBezTo>
                  <a:cubicBezTo>
                    <a:pt x="57" y="86"/>
                    <a:pt x="56" y="86"/>
                    <a:pt x="57" y="87"/>
                  </a:cubicBezTo>
                  <a:cubicBezTo>
                    <a:pt x="57" y="87"/>
                    <a:pt x="57" y="87"/>
                    <a:pt x="58" y="87"/>
                  </a:cubicBezTo>
                  <a:close/>
                  <a:moveTo>
                    <a:pt x="51" y="87"/>
                  </a:moveTo>
                  <a:cubicBezTo>
                    <a:pt x="51" y="87"/>
                    <a:pt x="52" y="86"/>
                    <a:pt x="51" y="86"/>
                  </a:cubicBezTo>
                  <a:cubicBezTo>
                    <a:pt x="51" y="87"/>
                    <a:pt x="51" y="87"/>
                    <a:pt x="51" y="87"/>
                  </a:cubicBezTo>
                  <a:close/>
                  <a:moveTo>
                    <a:pt x="35" y="87"/>
                  </a:moveTo>
                  <a:cubicBezTo>
                    <a:pt x="36" y="87"/>
                    <a:pt x="36" y="88"/>
                    <a:pt x="36" y="88"/>
                  </a:cubicBezTo>
                  <a:cubicBezTo>
                    <a:pt x="36" y="87"/>
                    <a:pt x="36" y="86"/>
                    <a:pt x="35" y="86"/>
                  </a:cubicBezTo>
                  <a:cubicBezTo>
                    <a:pt x="35" y="86"/>
                    <a:pt x="35" y="86"/>
                    <a:pt x="35" y="87"/>
                  </a:cubicBezTo>
                  <a:close/>
                  <a:moveTo>
                    <a:pt x="55" y="87"/>
                  </a:moveTo>
                  <a:cubicBezTo>
                    <a:pt x="55" y="87"/>
                    <a:pt x="55" y="87"/>
                    <a:pt x="55" y="87"/>
                  </a:cubicBezTo>
                  <a:cubicBezTo>
                    <a:pt x="55" y="87"/>
                    <a:pt x="55" y="86"/>
                    <a:pt x="55" y="86"/>
                  </a:cubicBezTo>
                  <a:cubicBezTo>
                    <a:pt x="54" y="87"/>
                    <a:pt x="54" y="87"/>
                    <a:pt x="55" y="87"/>
                  </a:cubicBezTo>
                  <a:close/>
                  <a:moveTo>
                    <a:pt x="39" y="88"/>
                  </a:moveTo>
                  <a:cubicBezTo>
                    <a:pt x="40" y="89"/>
                    <a:pt x="40" y="89"/>
                    <a:pt x="40" y="90"/>
                  </a:cubicBezTo>
                  <a:cubicBezTo>
                    <a:pt x="41" y="89"/>
                    <a:pt x="41" y="89"/>
                    <a:pt x="42" y="88"/>
                  </a:cubicBezTo>
                  <a:cubicBezTo>
                    <a:pt x="41" y="88"/>
                    <a:pt x="41" y="87"/>
                    <a:pt x="40" y="86"/>
                  </a:cubicBezTo>
                  <a:cubicBezTo>
                    <a:pt x="40" y="87"/>
                    <a:pt x="39" y="88"/>
                    <a:pt x="39" y="88"/>
                  </a:cubicBezTo>
                  <a:close/>
                  <a:moveTo>
                    <a:pt x="43" y="89"/>
                  </a:moveTo>
                  <a:cubicBezTo>
                    <a:pt x="43" y="89"/>
                    <a:pt x="44" y="90"/>
                    <a:pt x="44" y="90"/>
                  </a:cubicBezTo>
                  <a:cubicBezTo>
                    <a:pt x="45" y="89"/>
                    <a:pt x="45" y="89"/>
                    <a:pt x="46" y="88"/>
                  </a:cubicBezTo>
                  <a:cubicBezTo>
                    <a:pt x="46" y="87"/>
                    <a:pt x="45" y="87"/>
                    <a:pt x="45" y="86"/>
                  </a:cubicBezTo>
                  <a:cubicBezTo>
                    <a:pt x="44" y="87"/>
                    <a:pt x="43" y="88"/>
                    <a:pt x="43" y="89"/>
                  </a:cubicBezTo>
                  <a:close/>
                  <a:moveTo>
                    <a:pt x="31" y="88"/>
                  </a:moveTo>
                  <a:cubicBezTo>
                    <a:pt x="31" y="89"/>
                    <a:pt x="31" y="89"/>
                    <a:pt x="32" y="89"/>
                  </a:cubicBezTo>
                  <a:cubicBezTo>
                    <a:pt x="32" y="89"/>
                    <a:pt x="32" y="87"/>
                    <a:pt x="32" y="87"/>
                  </a:cubicBezTo>
                  <a:cubicBezTo>
                    <a:pt x="32" y="87"/>
                    <a:pt x="31" y="88"/>
                    <a:pt x="31" y="88"/>
                  </a:cubicBezTo>
                  <a:close/>
                  <a:moveTo>
                    <a:pt x="47" y="88"/>
                  </a:moveTo>
                  <a:cubicBezTo>
                    <a:pt x="48" y="89"/>
                    <a:pt x="48" y="89"/>
                    <a:pt x="48" y="90"/>
                  </a:cubicBezTo>
                  <a:cubicBezTo>
                    <a:pt x="49" y="90"/>
                    <a:pt x="49" y="89"/>
                    <a:pt x="50" y="89"/>
                  </a:cubicBezTo>
                  <a:cubicBezTo>
                    <a:pt x="49" y="88"/>
                    <a:pt x="49" y="87"/>
                    <a:pt x="48" y="87"/>
                  </a:cubicBezTo>
                  <a:cubicBezTo>
                    <a:pt x="48" y="87"/>
                    <a:pt x="47" y="87"/>
                    <a:pt x="47" y="88"/>
                  </a:cubicBezTo>
                  <a:close/>
                  <a:moveTo>
                    <a:pt x="59" y="90"/>
                  </a:moveTo>
                  <a:cubicBezTo>
                    <a:pt x="59" y="89"/>
                    <a:pt x="60" y="89"/>
                    <a:pt x="60" y="88"/>
                  </a:cubicBezTo>
                  <a:cubicBezTo>
                    <a:pt x="59" y="85"/>
                    <a:pt x="58" y="89"/>
                    <a:pt x="59" y="90"/>
                  </a:cubicBezTo>
                  <a:close/>
                  <a:moveTo>
                    <a:pt x="34" y="88"/>
                  </a:moveTo>
                  <a:cubicBezTo>
                    <a:pt x="35" y="88"/>
                    <a:pt x="35" y="89"/>
                    <a:pt x="35" y="89"/>
                  </a:cubicBezTo>
                  <a:cubicBezTo>
                    <a:pt x="36" y="88"/>
                    <a:pt x="35" y="88"/>
                    <a:pt x="34" y="87"/>
                  </a:cubicBezTo>
                  <a:cubicBezTo>
                    <a:pt x="35" y="88"/>
                    <a:pt x="34" y="88"/>
                    <a:pt x="34" y="88"/>
                  </a:cubicBezTo>
                  <a:close/>
                  <a:moveTo>
                    <a:pt x="64" y="88"/>
                  </a:moveTo>
                  <a:cubicBezTo>
                    <a:pt x="63" y="88"/>
                    <a:pt x="64" y="87"/>
                    <a:pt x="64" y="87"/>
                  </a:cubicBezTo>
                  <a:cubicBezTo>
                    <a:pt x="63" y="88"/>
                    <a:pt x="63" y="88"/>
                    <a:pt x="63" y="88"/>
                  </a:cubicBezTo>
                  <a:cubicBezTo>
                    <a:pt x="63" y="89"/>
                    <a:pt x="63" y="89"/>
                    <a:pt x="63" y="89"/>
                  </a:cubicBezTo>
                  <a:cubicBezTo>
                    <a:pt x="63" y="89"/>
                    <a:pt x="63" y="88"/>
                    <a:pt x="64" y="88"/>
                  </a:cubicBezTo>
                  <a:cubicBezTo>
                    <a:pt x="64" y="88"/>
                    <a:pt x="64" y="88"/>
                    <a:pt x="64" y="88"/>
                  </a:cubicBezTo>
                  <a:close/>
                  <a:moveTo>
                    <a:pt x="37" y="89"/>
                  </a:moveTo>
                  <a:cubicBezTo>
                    <a:pt x="37" y="88"/>
                    <a:pt x="38" y="88"/>
                    <a:pt x="38" y="88"/>
                  </a:cubicBezTo>
                  <a:cubicBezTo>
                    <a:pt x="38" y="88"/>
                    <a:pt x="38" y="87"/>
                    <a:pt x="37" y="87"/>
                  </a:cubicBezTo>
                  <a:cubicBezTo>
                    <a:pt x="37" y="88"/>
                    <a:pt x="37" y="88"/>
                    <a:pt x="37" y="89"/>
                  </a:cubicBezTo>
                  <a:close/>
                  <a:moveTo>
                    <a:pt x="66" y="90"/>
                  </a:moveTo>
                  <a:cubicBezTo>
                    <a:pt x="67" y="89"/>
                    <a:pt x="66" y="88"/>
                    <a:pt x="66" y="87"/>
                  </a:cubicBezTo>
                  <a:cubicBezTo>
                    <a:pt x="65" y="88"/>
                    <a:pt x="66" y="89"/>
                    <a:pt x="66" y="90"/>
                  </a:cubicBezTo>
                  <a:close/>
                  <a:moveTo>
                    <a:pt x="53" y="90"/>
                  </a:moveTo>
                  <a:cubicBezTo>
                    <a:pt x="53" y="90"/>
                    <a:pt x="53" y="88"/>
                    <a:pt x="52" y="88"/>
                  </a:cubicBezTo>
                  <a:cubicBezTo>
                    <a:pt x="52" y="89"/>
                    <a:pt x="52" y="89"/>
                    <a:pt x="53" y="90"/>
                  </a:cubicBezTo>
                  <a:close/>
                  <a:moveTo>
                    <a:pt x="55" y="89"/>
                  </a:moveTo>
                  <a:cubicBezTo>
                    <a:pt x="55" y="89"/>
                    <a:pt x="55" y="90"/>
                    <a:pt x="55" y="90"/>
                  </a:cubicBezTo>
                  <a:cubicBezTo>
                    <a:pt x="55" y="89"/>
                    <a:pt x="55" y="89"/>
                    <a:pt x="55" y="88"/>
                  </a:cubicBezTo>
                  <a:cubicBezTo>
                    <a:pt x="55" y="89"/>
                    <a:pt x="55" y="88"/>
                    <a:pt x="55" y="89"/>
                  </a:cubicBezTo>
                  <a:close/>
                  <a:moveTo>
                    <a:pt x="56" y="89"/>
                  </a:moveTo>
                  <a:cubicBezTo>
                    <a:pt x="57" y="89"/>
                    <a:pt x="56" y="88"/>
                    <a:pt x="56" y="88"/>
                  </a:cubicBezTo>
                  <a:cubicBezTo>
                    <a:pt x="56" y="89"/>
                    <a:pt x="56" y="89"/>
                    <a:pt x="56" y="89"/>
                  </a:cubicBezTo>
                  <a:close/>
                  <a:moveTo>
                    <a:pt x="51" y="90"/>
                  </a:moveTo>
                  <a:cubicBezTo>
                    <a:pt x="51" y="89"/>
                    <a:pt x="52" y="89"/>
                    <a:pt x="51" y="88"/>
                  </a:cubicBezTo>
                  <a:cubicBezTo>
                    <a:pt x="51" y="89"/>
                    <a:pt x="51" y="89"/>
                    <a:pt x="51" y="90"/>
                  </a:cubicBezTo>
                  <a:close/>
                  <a:moveTo>
                    <a:pt x="33" y="91"/>
                  </a:moveTo>
                  <a:cubicBezTo>
                    <a:pt x="34" y="91"/>
                    <a:pt x="35" y="89"/>
                    <a:pt x="34" y="88"/>
                  </a:cubicBezTo>
                  <a:cubicBezTo>
                    <a:pt x="33" y="89"/>
                    <a:pt x="33" y="90"/>
                    <a:pt x="33" y="91"/>
                  </a:cubicBezTo>
                  <a:close/>
                  <a:moveTo>
                    <a:pt x="37" y="89"/>
                  </a:moveTo>
                  <a:cubicBezTo>
                    <a:pt x="37" y="89"/>
                    <a:pt x="37" y="88"/>
                    <a:pt x="36" y="88"/>
                  </a:cubicBezTo>
                  <a:cubicBezTo>
                    <a:pt x="37" y="89"/>
                    <a:pt x="37" y="89"/>
                    <a:pt x="37" y="89"/>
                  </a:cubicBezTo>
                  <a:close/>
                  <a:moveTo>
                    <a:pt x="59" y="91"/>
                  </a:moveTo>
                  <a:cubicBezTo>
                    <a:pt x="60" y="91"/>
                    <a:pt x="60" y="92"/>
                    <a:pt x="61" y="93"/>
                  </a:cubicBezTo>
                  <a:cubicBezTo>
                    <a:pt x="61" y="92"/>
                    <a:pt x="61" y="90"/>
                    <a:pt x="61" y="89"/>
                  </a:cubicBezTo>
                  <a:cubicBezTo>
                    <a:pt x="60" y="89"/>
                    <a:pt x="60" y="90"/>
                    <a:pt x="59" y="91"/>
                  </a:cubicBezTo>
                  <a:close/>
                  <a:moveTo>
                    <a:pt x="38" y="90"/>
                  </a:moveTo>
                  <a:cubicBezTo>
                    <a:pt x="38" y="90"/>
                    <a:pt x="38" y="91"/>
                    <a:pt x="39" y="91"/>
                  </a:cubicBezTo>
                  <a:cubicBezTo>
                    <a:pt x="39" y="91"/>
                    <a:pt x="39" y="91"/>
                    <a:pt x="40" y="91"/>
                  </a:cubicBezTo>
                  <a:cubicBezTo>
                    <a:pt x="39" y="90"/>
                    <a:pt x="38" y="88"/>
                    <a:pt x="38" y="90"/>
                  </a:cubicBezTo>
                  <a:close/>
                  <a:moveTo>
                    <a:pt x="46" y="90"/>
                  </a:moveTo>
                  <a:cubicBezTo>
                    <a:pt x="46" y="91"/>
                    <a:pt x="45" y="93"/>
                    <a:pt x="46" y="94"/>
                  </a:cubicBezTo>
                  <a:cubicBezTo>
                    <a:pt x="47" y="93"/>
                    <a:pt x="47" y="92"/>
                    <a:pt x="48" y="91"/>
                  </a:cubicBezTo>
                  <a:cubicBezTo>
                    <a:pt x="47" y="90"/>
                    <a:pt x="47" y="89"/>
                    <a:pt x="46" y="89"/>
                  </a:cubicBezTo>
                  <a:cubicBezTo>
                    <a:pt x="46" y="89"/>
                    <a:pt x="46" y="90"/>
                    <a:pt x="46" y="90"/>
                  </a:cubicBezTo>
                  <a:close/>
                  <a:moveTo>
                    <a:pt x="36" y="90"/>
                  </a:moveTo>
                  <a:cubicBezTo>
                    <a:pt x="36" y="90"/>
                    <a:pt x="36" y="89"/>
                    <a:pt x="36" y="89"/>
                  </a:cubicBezTo>
                  <a:cubicBezTo>
                    <a:pt x="36" y="90"/>
                    <a:pt x="36" y="90"/>
                    <a:pt x="36" y="90"/>
                  </a:cubicBezTo>
                  <a:close/>
                  <a:moveTo>
                    <a:pt x="56" y="91"/>
                  </a:moveTo>
                  <a:cubicBezTo>
                    <a:pt x="56" y="91"/>
                    <a:pt x="56" y="92"/>
                    <a:pt x="57" y="92"/>
                  </a:cubicBezTo>
                  <a:cubicBezTo>
                    <a:pt x="57" y="92"/>
                    <a:pt x="58" y="90"/>
                    <a:pt x="57" y="90"/>
                  </a:cubicBezTo>
                  <a:cubicBezTo>
                    <a:pt x="57" y="90"/>
                    <a:pt x="56" y="91"/>
                    <a:pt x="56" y="91"/>
                  </a:cubicBezTo>
                  <a:close/>
                  <a:moveTo>
                    <a:pt x="41" y="91"/>
                  </a:moveTo>
                  <a:cubicBezTo>
                    <a:pt x="41" y="92"/>
                    <a:pt x="42" y="92"/>
                    <a:pt x="42" y="92"/>
                  </a:cubicBezTo>
                  <a:cubicBezTo>
                    <a:pt x="42" y="91"/>
                    <a:pt x="42" y="92"/>
                    <a:pt x="42" y="91"/>
                  </a:cubicBezTo>
                  <a:cubicBezTo>
                    <a:pt x="42" y="91"/>
                    <a:pt x="42" y="92"/>
                    <a:pt x="43" y="92"/>
                  </a:cubicBezTo>
                  <a:cubicBezTo>
                    <a:pt x="44" y="91"/>
                    <a:pt x="43" y="90"/>
                    <a:pt x="42" y="90"/>
                  </a:cubicBezTo>
                  <a:cubicBezTo>
                    <a:pt x="42" y="90"/>
                    <a:pt x="42" y="91"/>
                    <a:pt x="41" y="91"/>
                  </a:cubicBezTo>
                  <a:close/>
                  <a:moveTo>
                    <a:pt x="50" y="93"/>
                  </a:moveTo>
                  <a:cubicBezTo>
                    <a:pt x="50" y="91"/>
                    <a:pt x="51" y="90"/>
                    <a:pt x="50" y="90"/>
                  </a:cubicBezTo>
                  <a:cubicBezTo>
                    <a:pt x="49" y="91"/>
                    <a:pt x="49" y="92"/>
                    <a:pt x="50" y="93"/>
                  </a:cubicBezTo>
                  <a:close/>
                  <a:moveTo>
                    <a:pt x="66" y="93"/>
                  </a:moveTo>
                  <a:cubicBezTo>
                    <a:pt x="66" y="91"/>
                    <a:pt x="66" y="90"/>
                    <a:pt x="65" y="90"/>
                  </a:cubicBezTo>
                  <a:cubicBezTo>
                    <a:pt x="65" y="91"/>
                    <a:pt x="66" y="92"/>
                    <a:pt x="66" y="93"/>
                  </a:cubicBezTo>
                  <a:close/>
                  <a:moveTo>
                    <a:pt x="36" y="91"/>
                  </a:moveTo>
                  <a:cubicBezTo>
                    <a:pt x="37" y="92"/>
                    <a:pt x="37" y="93"/>
                    <a:pt x="37" y="93"/>
                  </a:cubicBezTo>
                  <a:cubicBezTo>
                    <a:pt x="38" y="93"/>
                    <a:pt x="37" y="91"/>
                    <a:pt x="37" y="91"/>
                  </a:cubicBezTo>
                  <a:cubicBezTo>
                    <a:pt x="36" y="91"/>
                    <a:pt x="36" y="91"/>
                    <a:pt x="36" y="91"/>
                  </a:cubicBezTo>
                  <a:close/>
                  <a:moveTo>
                    <a:pt x="45" y="91"/>
                  </a:moveTo>
                  <a:cubicBezTo>
                    <a:pt x="45" y="91"/>
                    <a:pt x="45" y="91"/>
                    <a:pt x="45" y="91"/>
                  </a:cubicBezTo>
                  <a:cubicBezTo>
                    <a:pt x="44" y="91"/>
                    <a:pt x="45" y="91"/>
                    <a:pt x="45" y="91"/>
                  </a:cubicBezTo>
                  <a:close/>
                  <a:moveTo>
                    <a:pt x="63" y="93"/>
                  </a:moveTo>
                  <a:cubicBezTo>
                    <a:pt x="63" y="93"/>
                    <a:pt x="63" y="92"/>
                    <a:pt x="63" y="91"/>
                  </a:cubicBezTo>
                  <a:cubicBezTo>
                    <a:pt x="63" y="91"/>
                    <a:pt x="63" y="91"/>
                    <a:pt x="63" y="91"/>
                  </a:cubicBezTo>
                  <a:cubicBezTo>
                    <a:pt x="63" y="92"/>
                    <a:pt x="62" y="93"/>
                    <a:pt x="63" y="93"/>
                  </a:cubicBezTo>
                  <a:close/>
                  <a:moveTo>
                    <a:pt x="34" y="93"/>
                  </a:moveTo>
                  <a:cubicBezTo>
                    <a:pt x="34" y="92"/>
                    <a:pt x="35" y="92"/>
                    <a:pt x="34" y="92"/>
                  </a:cubicBezTo>
                  <a:cubicBezTo>
                    <a:pt x="34" y="92"/>
                    <a:pt x="34" y="92"/>
                    <a:pt x="34" y="93"/>
                  </a:cubicBezTo>
                  <a:close/>
                  <a:moveTo>
                    <a:pt x="43" y="93"/>
                  </a:moveTo>
                  <a:cubicBezTo>
                    <a:pt x="43" y="93"/>
                    <a:pt x="43" y="94"/>
                    <a:pt x="43" y="94"/>
                  </a:cubicBezTo>
                  <a:cubicBezTo>
                    <a:pt x="43" y="93"/>
                    <a:pt x="44" y="93"/>
                    <a:pt x="44" y="92"/>
                  </a:cubicBezTo>
                  <a:cubicBezTo>
                    <a:pt x="43" y="92"/>
                    <a:pt x="43" y="93"/>
                    <a:pt x="43" y="93"/>
                  </a:cubicBezTo>
                  <a:close/>
                  <a:moveTo>
                    <a:pt x="40" y="94"/>
                  </a:moveTo>
                  <a:cubicBezTo>
                    <a:pt x="41" y="94"/>
                    <a:pt x="41" y="94"/>
                    <a:pt x="41" y="93"/>
                  </a:cubicBezTo>
                  <a:cubicBezTo>
                    <a:pt x="41" y="93"/>
                    <a:pt x="41" y="92"/>
                    <a:pt x="40" y="92"/>
                  </a:cubicBezTo>
                  <a:cubicBezTo>
                    <a:pt x="40" y="92"/>
                    <a:pt x="39" y="93"/>
                    <a:pt x="40" y="93"/>
                  </a:cubicBezTo>
                  <a:cubicBezTo>
                    <a:pt x="40" y="93"/>
                    <a:pt x="39" y="93"/>
                    <a:pt x="39" y="94"/>
                  </a:cubicBezTo>
                  <a:cubicBezTo>
                    <a:pt x="40" y="94"/>
                    <a:pt x="40" y="94"/>
                    <a:pt x="40" y="94"/>
                  </a:cubicBezTo>
                  <a:cubicBezTo>
                    <a:pt x="40" y="94"/>
                    <a:pt x="40" y="94"/>
                    <a:pt x="40" y="94"/>
                  </a:cubicBezTo>
                  <a:close/>
                  <a:moveTo>
                    <a:pt x="47" y="94"/>
                  </a:moveTo>
                  <a:cubicBezTo>
                    <a:pt x="47" y="95"/>
                    <a:pt x="47" y="95"/>
                    <a:pt x="48" y="96"/>
                  </a:cubicBezTo>
                  <a:cubicBezTo>
                    <a:pt x="48" y="95"/>
                    <a:pt x="48" y="94"/>
                    <a:pt x="49" y="94"/>
                  </a:cubicBezTo>
                  <a:cubicBezTo>
                    <a:pt x="49" y="94"/>
                    <a:pt x="49" y="94"/>
                    <a:pt x="49" y="94"/>
                  </a:cubicBezTo>
                  <a:cubicBezTo>
                    <a:pt x="50" y="94"/>
                    <a:pt x="49" y="93"/>
                    <a:pt x="49" y="93"/>
                  </a:cubicBezTo>
                  <a:cubicBezTo>
                    <a:pt x="48" y="93"/>
                    <a:pt x="49" y="92"/>
                    <a:pt x="48" y="92"/>
                  </a:cubicBezTo>
                  <a:cubicBezTo>
                    <a:pt x="48" y="93"/>
                    <a:pt x="47" y="93"/>
                    <a:pt x="47" y="94"/>
                  </a:cubicBezTo>
                  <a:close/>
                  <a:moveTo>
                    <a:pt x="31" y="94"/>
                  </a:moveTo>
                  <a:cubicBezTo>
                    <a:pt x="32" y="94"/>
                    <a:pt x="32" y="93"/>
                    <a:pt x="32" y="93"/>
                  </a:cubicBezTo>
                  <a:cubicBezTo>
                    <a:pt x="32" y="93"/>
                    <a:pt x="32" y="92"/>
                    <a:pt x="31" y="92"/>
                  </a:cubicBezTo>
                  <a:cubicBezTo>
                    <a:pt x="31" y="93"/>
                    <a:pt x="31" y="93"/>
                    <a:pt x="31" y="94"/>
                  </a:cubicBezTo>
                  <a:close/>
                  <a:moveTo>
                    <a:pt x="34" y="94"/>
                  </a:moveTo>
                  <a:cubicBezTo>
                    <a:pt x="34" y="94"/>
                    <a:pt x="35" y="95"/>
                    <a:pt x="36" y="95"/>
                  </a:cubicBezTo>
                  <a:cubicBezTo>
                    <a:pt x="36" y="95"/>
                    <a:pt x="36" y="94"/>
                    <a:pt x="37" y="94"/>
                  </a:cubicBezTo>
                  <a:cubicBezTo>
                    <a:pt x="36" y="93"/>
                    <a:pt x="36" y="92"/>
                    <a:pt x="36" y="92"/>
                  </a:cubicBezTo>
                  <a:cubicBezTo>
                    <a:pt x="35" y="93"/>
                    <a:pt x="35" y="93"/>
                    <a:pt x="34" y="94"/>
                  </a:cubicBezTo>
                  <a:close/>
                  <a:moveTo>
                    <a:pt x="54" y="93"/>
                  </a:moveTo>
                  <a:cubicBezTo>
                    <a:pt x="54" y="94"/>
                    <a:pt x="54" y="94"/>
                    <a:pt x="55" y="95"/>
                  </a:cubicBezTo>
                  <a:cubicBezTo>
                    <a:pt x="55" y="94"/>
                    <a:pt x="55" y="93"/>
                    <a:pt x="55" y="92"/>
                  </a:cubicBezTo>
                  <a:cubicBezTo>
                    <a:pt x="55" y="93"/>
                    <a:pt x="55" y="93"/>
                    <a:pt x="54" y="93"/>
                  </a:cubicBezTo>
                  <a:close/>
                  <a:moveTo>
                    <a:pt x="59" y="94"/>
                  </a:moveTo>
                  <a:cubicBezTo>
                    <a:pt x="60" y="94"/>
                    <a:pt x="60" y="94"/>
                    <a:pt x="60" y="93"/>
                  </a:cubicBezTo>
                  <a:cubicBezTo>
                    <a:pt x="59" y="93"/>
                    <a:pt x="59" y="93"/>
                    <a:pt x="59" y="93"/>
                  </a:cubicBezTo>
                  <a:cubicBezTo>
                    <a:pt x="59" y="93"/>
                    <a:pt x="59" y="94"/>
                    <a:pt x="59" y="94"/>
                  </a:cubicBezTo>
                  <a:close/>
                  <a:moveTo>
                    <a:pt x="52" y="94"/>
                  </a:moveTo>
                  <a:cubicBezTo>
                    <a:pt x="52" y="94"/>
                    <a:pt x="53" y="94"/>
                    <a:pt x="53" y="93"/>
                  </a:cubicBezTo>
                  <a:cubicBezTo>
                    <a:pt x="52" y="93"/>
                    <a:pt x="52" y="93"/>
                    <a:pt x="52" y="93"/>
                  </a:cubicBezTo>
                  <a:cubicBezTo>
                    <a:pt x="52" y="93"/>
                    <a:pt x="52" y="94"/>
                    <a:pt x="52" y="94"/>
                  </a:cubicBezTo>
                  <a:close/>
                  <a:moveTo>
                    <a:pt x="44" y="94"/>
                  </a:moveTo>
                  <a:cubicBezTo>
                    <a:pt x="44" y="94"/>
                    <a:pt x="44" y="95"/>
                    <a:pt x="45" y="95"/>
                  </a:cubicBezTo>
                  <a:cubicBezTo>
                    <a:pt x="45" y="94"/>
                    <a:pt x="44" y="92"/>
                    <a:pt x="44" y="94"/>
                  </a:cubicBezTo>
                  <a:close/>
                  <a:moveTo>
                    <a:pt x="38" y="94"/>
                  </a:moveTo>
                  <a:cubicBezTo>
                    <a:pt x="38" y="94"/>
                    <a:pt x="38" y="94"/>
                    <a:pt x="38" y="94"/>
                  </a:cubicBezTo>
                  <a:cubicBezTo>
                    <a:pt x="38" y="94"/>
                    <a:pt x="38" y="94"/>
                    <a:pt x="38" y="94"/>
                  </a:cubicBezTo>
                  <a:cubicBezTo>
                    <a:pt x="38" y="94"/>
                    <a:pt x="38" y="94"/>
                    <a:pt x="38" y="94"/>
                  </a:cubicBezTo>
                  <a:close/>
                  <a:moveTo>
                    <a:pt x="65" y="96"/>
                  </a:moveTo>
                  <a:cubicBezTo>
                    <a:pt x="65" y="96"/>
                    <a:pt x="65" y="95"/>
                    <a:pt x="66" y="95"/>
                  </a:cubicBezTo>
                  <a:cubicBezTo>
                    <a:pt x="65" y="95"/>
                    <a:pt x="66" y="94"/>
                    <a:pt x="65" y="94"/>
                  </a:cubicBezTo>
                  <a:cubicBezTo>
                    <a:pt x="65" y="94"/>
                    <a:pt x="65" y="94"/>
                    <a:pt x="65" y="96"/>
                  </a:cubicBezTo>
                  <a:close/>
                  <a:moveTo>
                    <a:pt x="57" y="97"/>
                  </a:moveTo>
                  <a:cubicBezTo>
                    <a:pt x="57" y="96"/>
                    <a:pt x="58" y="94"/>
                    <a:pt x="56" y="94"/>
                  </a:cubicBezTo>
                  <a:cubicBezTo>
                    <a:pt x="55" y="95"/>
                    <a:pt x="56" y="97"/>
                    <a:pt x="57" y="97"/>
                  </a:cubicBezTo>
                  <a:close/>
                  <a:moveTo>
                    <a:pt x="68" y="99"/>
                  </a:moveTo>
                  <a:cubicBezTo>
                    <a:pt x="68" y="97"/>
                    <a:pt x="68" y="96"/>
                    <a:pt x="68" y="94"/>
                  </a:cubicBezTo>
                  <a:cubicBezTo>
                    <a:pt x="68" y="94"/>
                    <a:pt x="67" y="94"/>
                    <a:pt x="67" y="94"/>
                  </a:cubicBezTo>
                  <a:cubicBezTo>
                    <a:pt x="67" y="95"/>
                    <a:pt x="67" y="98"/>
                    <a:pt x="68" y="99"/>
                  </a:cubicBezTo>
                  <a:close/>
                  <a:moveTo>
                    <a:pt x="38" y="95"/>
                  </a:moveTo>
                  <a:cubicBezTo>
                    <a:pt x="39" y="95"/>
                    <a:pt x="39" y="96"/>
                    <a:pt x="39" y="96"/>
                  </a:cubicBezTo>
                  <a:cubicBezTo>
                    <a:pt x="40" y="95"/>
                    <a:pt x="39" y="94"/>
                    <a:pt x="39" y="94"/>
                  </a:cubicBezTo>
                  <a:cubicBezTo>
                    <a:pt x="39" y="94"/>
                    <a:pt x="38" y="95"/>
                    <a:pt x="38" y="95"/>
                  </a:cubicBezTo>
                  <a:close/>
                  <a:moveTo>
                    <a:pt x="41" y="96"/>
                  </a:moveTo>
                  <a:cubicBezTo>
                    <a:pt x="42" y="95"/>
                    <a:pt x="43" y="95"/>
                    <a:pt x="42" y="94"/>
                  </a:cubicBezTo>
                  <a:cubicBezTo>
                    <a:pt x="41" y="94"/>
                    <a:pt x="41" y="95"/>
                    <a:pt x="41" y="95"/>
                  </a:cubicBezTo>
                  <a:cubicBezTo>
                    <a:pt x="41" y="96"/>
                    <a:pt x="41" y="96"/>
                    <a:pt x="41" y="96"/>
                  </a:cubicBezTo>
                  <a:cubicBezTo>
                    <a:pt x="41" y="96"/>
                    <a:pt x="41" y="95"/>
                    <a:pt x="41" y="95"/>
                  </a:cubicBezTo>
                  <a:cubicBezTo>
                    <a:pt x="41" y="95"/>
                    <a:pt x="41" y="96"/>
                    <a:pt x="41" y="96"/>
                  </a:cubicBezTo>
                  <a:close/>
                  <a:moveTo>
                    <a:pt x="44" y="95"/>
                  </a:moveTo>
                  <a:cubicBezTo>
                    <a:pt x="44" y="94"/>
                    <a:pt x="44" y="94"/>
                    <a:pt x="43" y="94"/>
                  </a:cubicBezTo>
                  <a:cubicBezTo>
                    <a:pt x="43" y="94"/>
                    <a:pt x="43" y="95"/>
                    <a:pt x="44" y="95"/>
                  </a:cubicBezTo>
                  <a:close/>
                  <a:moveTo>
                    <a:pt x="59" y="96"/>
                  </a:moveTo>
                  <a:cubicBezTo>
                    <a:pt x="60" y="96"/>
                    <a:pt x="60" y="97"/>
                    <a:pt x="60" y="98"/>
                  </a:cubicBezTo>
                  <a:cubicBezTo>
                    <a:pt x="61" y="97"/>
                    <a:pt x="61" y="96"/>
                    <a:pt x="60" y="96"/>
                  </a:cubicBezTo>
                  <a:cubicBezTo>
                    <a:pt x="60" y="96"/>
                    <a:pt x="60" y="96"/>
                    <a:pt x="60" y="96"/>
                  </a:cubicBezTo>
                  <a:cubicBezTo>
                    <a:pt x="60" y="95"/>
                    <a:pt x="61" y="95"/>
                    <a:pt x="61" y="95"/>
                  </a:cubicBezTo>
                  <a:cubicBezTo>
                    <a:pt x="60" y="95"/>
                    <a:pt x="61" y="94"/>
                    <a:pt x="60" y="94"/>
                  </a:cubicBezTo>
                  <a:cubicBezTo>
                    <a:pt x="60" y="95"/>
                    <a:pt x="59" y="95"/>
                    <a:pt x="59" y="96"/>
                  </a:cubicBezTo>
                  <a:close/>
                  <a:moveTo>
                    <a:pt x="15" y="99"/>
                  </a:moveTo>
                  <a:cubicBezTo>
                    <a:pt x="16" y="97"/>
                    <a:pt x="17" y="96"/>
                    <a:pt x="17" y="94"/>
                  </a:cubicBezTo>
                  <a:cubicBezTo>
                    <a:pt x="16" y="96"/>
                    <a:pt x="15" y="97"/>
                    <a:pt x="15" y="99"/>
                  </a:cubicBezTo>
                  <a:close/>
                  <a:moveTo>
                    <a:pt x="36" y="96"/>
                  </a:moveTo>
                  <a:cubicBezTo>
                    <a:pt x="36" y="96"/>
                    <a:pt x="37" y="96"/>
                    <a:pt x="37" y="95"/>
                  </a:cubicBezTo>
                  <a:cubicBezTo>
                    <a:pt x="37" y="95"/>
                    <a:pt x="37" y="95"/>
                    <a:pt x="37" y="95"/>
                  </a:cubicBezTo>
                  <a:cubicBezTo>
                    <a:pt x="37" y="95"/>
                    <a:pt x="36" y="96"/>
                    <a:pt x="36" y="96"/>
                  </a:cubicBezTo>
                  <a:close/>
                  <a:moveTo>
                    <a:pt x="41" y="96"/>
                  </a:moveTo>
                  <a:cubicBezTo>
                    <a:pt x="42" y="97"/>
                    <a:pt x="42" y="97"/>
                    <a:pt x="43" y="98"/>
                  </a:cubicBezTo>
                  <a:cubicBezTo>
                    <a:pt x="43" y="97"/>
                    <a:pt x="43" y="97"/>
                    <a:pt x="44" y="96"/>
                  </a:cubicBezTo>
                  <a:cubicBezTo>
                    <a:pt x="43" y="96"/>
                    <a:pt x="43" y="95"/>
                    <a:pt x="42" y="95"/>
                  </a:cubicBezTo>
                  <a:cubicBezTo>
                    <a:pt x="42" y="96"/>
                    <a:pt x="41" y="96"/>
                    <a:pt x="41" y="96"/>
                  </a:cubicBezTo>
                  <a:cubicBezTo>
                    <a:pt x="41" y="96"/>
                    <a:pt x="41" y="96"/>
                    <a:pt x="41" y="96"/>
                  </a:cubicBezTo>
                  <a:close/>
                  <a:moveTo>
                    <a:pt x="52" y="95"/>
                  </a:moveTo>
                  <a:cubicBezTo>
                    <a:pt x="52" y="96"/>
                    <a:pt x="52" y="96"/>
                    <a:pt x="52" y="96"/>
                  </a:cubicBezTo>
                  <a:cubicBezTo>
                    <a:pt x="53" y="96"/>
                    <a:pt x="52" y="96"/>
                    <a:pt x="53" y="96"/>
                  </a:cubicBezTo>
                  <a:cubicBezTo>
                    <a:pt x="53" y="96"/>
                    <a:pt x="53" y="95"/>
                    <a:pt x="53" y="95"/>
                  </a:cubicBezTo>
                  <a:cubicBezTo>
                    <a:pt x="53" y="95"/>
                    <a:pt x="52" y="95"/>
                    <a:pt x="52" y="95"/>
                  </a:cubicBezTo>
                  <a:close/>
                  <a:moveTo>
                    <a:pt x="37" y="98"/>
                  </a:moveTo>
                  <a:cubicBezTo>
                    <a:pt x="38" y="98"/>
                    <a:pt x="38" y="97"/>
                    <a:pt x="38" y="97"/>
                  </a:cubicBezTo>
                  <a:cubicBezTo>
                    <a:pt x="38" y="96"/>
                    <a:pt x="38" y="96"/>
                    <a:pt x="38" y="96"/>
                  </a:cubicBezTo>
                  <a:cubicBezTo>
                    <a:pt x="37" y="96"/>
                    <a:pt x="37" y="97"/>
                    <a:pt x="37" y="98"/>
                  </a:cubicBezTo>
                  <a:close/>
                  <a:moveTo>
                    <a:pt x="47" y="97"/>
                  </a:moveTo>
                  <a:cubicBezTo>
                    <a:pt x="47" y="96"/>
                    <a:pt x="47" y="96"/>
                    <a:pt x="46" y="96"/>
                  </a:cubicBezTo>
                  <a:cubicBezTo>
                    <a:pt x="47" y="96"/>
                    <a:pt x="47" y="97"/>
                    <a:pt x="47" y="97"/>
                  </a:cubicBezTo>
                  <a:close/>
                  <a:moveTo>
                    <a:pt x="39" y="97"/>
                  </a:moveTo>
                  <a:cubicBezTo>
                    <a:pt x="39" y="97"/>
                    <a:pt x="40" y="97"/>
                    <a:pt x="40" y="98"/>
                  </a:cubicBezTo>
                  <a:cubicBezTo>
                    <a:pt x="40" y="97"/>
                    <a:pt x="41" y="97"/>
                    <a:pt x="41" y="96"/>
                  </a:cubicBezTo>
                  <a:cubicBezTo>
                    <a:pt x="40" y="96"/>
                    <a:pt x="40" y="96"/>
                    <a:pt x="40" y="96"/>
                  </a:cubicBezTo>
                  <a:cubicBezTo>
                    <a:pt x="40" y="96"/>
                    <a:pt x="40" y="97"/>
                    <a:pt x="39" y="97"/>
                  </a:cubicBezTo>
                  <a:close/>
                  <a:moveTo>
                    <a:pt x="31" y="96"/>
                  </a:moveTo>
                  <a:cubicBezTo>
                    <a:pt x="31" y="97"/>
                    <a:pt x="32" y="97"/>
                    <a:pt x="32" y="97"/>
                  </a:cubicBezTo>
                  <a:cubicBezTo>
                    <a:pt x="32" y="97"/>
                    <a:pt x="32" y="97"/>
                    <a:pt x="32" y="98"/>
                  </a:cubicBezTo>
                  <a:cubicBezTo>
                    <a:pt x="32" y="98"/>
                    <a:pt x="32" y="99"/>
                    <a:pt x="32" y="100"/>
                  </a:cubicBezTo>
                  <a:cubicBezTo>
                    <a:pt x="33" y="99"/>
                    <a:pt x="32" y="98"/>
                    <a:pt x="33" y="96"/>
                  </a:cubicBezTo>
                  <a:cubicBezTo>
                    <a:pt x="32" y="96"/>
                    <a:pt x="32" y="97"/>
                    <a:pt x="31" y="96"/>
                  </a:cubicBezTo>
                  <a:close/>
                  <a:moveTo>
                    <a:pt x="54" y="98"/>
                  </a:moveTo>
                  <a:cubicBezTo>
                    <a:pt x="55" y="99"/>
                    <a:pt x="54" y="100"/>
                    <a:pt x="55" y="100"/>
                  </a:cubicBezTo>
                  <a:cubicBezTo>
                    <a:pt x="55" y="99"/>
                    <a:pt x="55" y="97"/>
                    <a:pt x="55" y="96"/>
                  </a:cubicBezTo>
                  <a:cubicBezTo>
                    <a:pt x="54" y="97"/>
                    <a:pt x="54" y="98"/>
                    <a:pt x="54" y="98"/>
                  </a:cubicBezTo>
                  <a:close/>
                  <a:moveTo>
                    <a:pt x="46" y="98"/>
                  </a:moveTo>
                  <a:cubicBezTo>
                    <a:pt x="46" y="98"/>
                    <a:pt x="46" y="98"/>
                    <a:pt x="47" y="97"/>
                  </a:cubicBezTo>
                  <a:cubicBezTo>
                    <a:pt x="46" y="97"/>
                    <a:pt x="46" y="96"/>
                    <a:pt x="46" y="96"/>
                  </a:cubicBezTo>
                  <a:cubicBezTo>
                    <a:pt x="46" y="97"/>
                    <a:pt x="46" y="97"/>
                    <a:pt x="46" y="98"/>
                  </a:cubicBezTo>
                  <a:close/>
                  <a:moveTo>
                    <a:pt x="58" y="100"/>
                  </a:moveTo>
                  <a:cubicBezTo>
                    <a:pt x="58" y="99"/>
                    <a:pt x="58" y="98"/>
                    <a:pt x="58" y="97"/>
                  </a:cubicBezTo>
                  <a:cubicBezTo>
                    <a:pt x="58" y="98"/>
                    <a:pt x="58" y="99"/>
                    <a:pt x="58" y="100"/>
                  </a:cubicBezTo>
                  <a:close/>
                  <a:moveTo>
                    <a:pt x="65" y="102"/>
                  </a:moveTo>
                  <a:cubicBezTo>
                    <a:pt x="65" y="100"/>
                    <a:pt x="66" y="98"/>
                    <a:pt x="65" y="97"/>
                  </a:cubicBezTo>
                  <a:cubicBezTo>
                    <a:pt x="64" y="98"/>
                    <a:pt x="65" y="100"/>
                    <a:pt x="65" y="102"/>
                  </a:cubicBezTo>
                  <a:close/>
                  <a:moveTo>
                    <a:pt x="40" y="98"/>
                  </a:moveTo>
                  <a:cubicBezTo>
                    <a:pt x="41" y="99"/>
                    <a:pt x="41" y="99"/>
                    <a:pt x="41" y="100"/>
                  </a:cubicBezTo>
                  <a:cubicBezTo>
                    <a:pt x="42" y="100"/>
                    <a:pt x="42" y="99"/>
                    <a:pt x="42" y="99"/>
                  </a:cubicBezTo>
                  <a:cubicBezTo>
                    <a:pt x="41" y="98"/>
                    <a:pt x="41" y="96"/>
                    <a:pt x="40" y="98"/>
                  </a:cubicBezTo>
                  <a:close/>
                  <a:moveTo>
                    <a:pt x="43" y="99"/>
                  </a:moveTo>
                  <a:cubicBezTo>
                    <a:pt x="44" y="99"/>
                    <a:pt x="44" y="100"/>
                    <a:pt x="44" y="100"/>
                  </a:cubicBezTo>
                  <a:cubicBezTo>
                    <a:pt x="45" y="100"/>
                    <a:pt x="45" y="98"/>
                    <a:pt x="44" y="97"/>
                  </a:cubicBezTo>
                  <a:cubicBezTo>
                    <a:pt x="44" y="98"/>
                    <a:pt x="43" y="98"/>
                    <a:pt x="43" y="99"/>
                  </a:cubicBezTo>
                  <a:close/>
                  <a:moveTo>
                    <a:pt x="47" y="98"/>
                  </a:moveTo>
                  <a:cubicBezTo>
                    <a:pt x="48" y="98"/>
                    <a:pt x="48" y="97"/>
                    <a:pt x="47" y="97"/>
                  </a:cubicBezTo>
                  <a:cubicBezTo>
                    <a:pt x="47" y="98"/>
                    <a:pt x="47" y="98"/>
                    <a:pt x="47" y="98"/>
                  </a:cubicBezTo>
                  <a:close/>
                  <a:moveTo>
                    <a:pt x="38" y="99"/>
                  </a:moveTo>
                  <a:cubicBezTo>
                    <a:pt x="38" y="99"/>
                    <a:pt x="38" y="99"/>
                    <a:pt x="38" y="99"/>
                  </a:cubicBezTo>
                  <a:cubicBezTo>
                    <a:pt x="39" y="99"/>
                    <a:pt x="40" y="98"/>
                    <a:pt x="39" y="98"/>
                  </a:cubicBezTo>
                  <a:cubicBezTo>
                    <a:pt x="38" y="98"/>
                    <a:pt x="38" y="98"/>
                    <a:pt x="38" y="99"/>
                  </a:cubicBezTo>
                  <a:close/>
                  <a:moveTo>
                    <a:pt x="48" y="100"/>
                  </a:moveTo>
                  <a:cubicBezTo>
                    <a:pt x="48" y="99"/>
                    <a:pt x="47" y="98"/>
                    <a:pt x="47" y="98"/>
                  </a:cubicBezTo>
                  <a:cubicBezTo>
                    <a:pt x="46" y="98"/>
                    <a:pt x="47" y="100"/>
                    <a:pt x="48" y="100"/>
                  </a:cubicBezTo>
                  <a:close/>
                  <a:moveTo>
                    <a:pt x="36" y="100"/>
                  </a:moveTo>
                  <a:cubicBezTo>
                    <a:pt x="36" y="99"/>
                    <a:pt x="36" y="99"/>
                    <a:pt x="35" y="99"/>
                  </a:cubicBezTo>
                  <a:cubicBezTo>
                    <a:pt x="35" y="99"/>
                    <a:pt x="35" y="100"/>
                    <a:pt x="36" y="100"/>
                  </a:cubicBezTo>
                  <a:close/>
                  <a:moveTo>
                    <a:pt x="39" y="100"/>
                  </a:moveTo>
                  <a:cubicBezTo>
                    <a:pt x="39" y="100"/>
                    <a:pt x="39" y="101"/>
                    <a:pt x="40" y="101"/>
                  </a:cubicBezTo>
                  <a:cubicBezTo>
                    <a:pt x="40" y="101"/>
                    <a:pt x="40" y="101"/>
                    <a:pt x="41" y="100"/>
                  </a:cubicBezTo>
                  <a:cubicBezTo>
                    <a:pt x="40" y="100"/>
                    <a:pt x="40" y="99"/>
                    <a:pt x="40" y="99"/>
                  </a:cubicBezTo>
                  <a:cubicBezTo>
                    <a:pt x="39" y="99"/>
                    <a:pt x="39" y="100"/>
                    <a:pt x="39" y="100"/>
                  </a:cubicBezTo>
                  <a:close/>
                  <a:moveTo>
                    <a:pt x="52" y="103"/>
                  </a:moveTo>
                  <a:cubicBezTo>
                    <a:pt x="53" y="102"/>
                    <a:pt x="53" y="100"/>
                    <a:pt x="52" y="99"/>
                  </a:cubicBezTo>
                  <a:cubicBezTo>
                    <a:pt x="52" y="100"/>
                    <a:pt x="52" y="102"/>
                    <a:pt x="52" y="103"/>
                  </a:cubicBezTo>
                  <a:close/>
                  <a:moveTo>
                    <a:pt x="56" y="103"/>
                  </a:moveTo>
                  <a:cubicBezTo>
                    <a:pt x="57" y="102"/>
                    <a:pt x="57" y="100"/>
                    <a:pt x="57" y="99"/>
                  </a:cubicBezTo>
                  <a:cubicBezTo>
                    <a:pt x="56" y="100"/>
                    <a:pt x="55" y="102"/>
                    <a:pt x="56" y="103"/>
                  </a:cubicBezTo>
                  <a:close/>
                  <a:moveTo>
                    <a:pt x="59" y="100"/>
                  </a:moveTo>
                  <a:cubicBezTo>
                    <a:pt x="59" y="100"/>
                    <a:pt x="60" y="100"/>
                    <a:pt x="59" y="100"/>
                  </a:cubicBezTo>
                  <a:cubicBezTo>
                    <a:pt x="59" y="101"/>
                    <a:pt x="59" y="101"/>
                    <a:pt x="60" y="101"/>
                  </a:cubicBezTo>
                  <a:cubicBezTo>
                    <a:pt x="59" y="101"/>
                    <a:pt x="60" y="102"/>
                    <a:pt x="60" y="102"/>
                  </a:cubicBezTo>
                  <a:cubicBezTo>
                    <a:pt x="61" y="102"/>
                    <a:pt x="60" y="101"/>
                    <a:pt x="60" y="100"/>
                  </a:cubicBezTo>
                  <a:cubicBezTo>
                    <a:pt x="60" y="101"/>
                    <a:pt x="60" y="101"/>
                    <a:pt x="60" y="101"/>
                  </a:cubicBezTo>
                  <a:cubicBezTo>
                    <a:pt x="60" y="100"/>
                    <a:pt x="61" y="100"/>
                    <a:pt x="60" y="99"/>
                  </a:cubicBezTo>
                  <a:cubicBezTo>
                    <a:pt x="60" y="100"/>
                    <a:pt x="60" y="99"/>
                    <a:pt x="59" y="100"/>
                  </a:cubicBezTo>
                  <a:close/>
                  <a:moveTo>
                    <a:pt x="13" y="101"/>
                  </a:moveTo>
                  <a:cubicBezTo>
                    <a:pt x="13" y="100"/>
                    <a:pt x="14" y="100"/>
                    <a:pt x="13" y="100"/>
                  </a:cubicBezTo>
                  <a:cubicBezTo>
                    <a:pt x="13" y="100"/>
                    <a:pt x="13" y="101"/>
                    <a:pt x="13" y="101"/>
                  </a:cubicBezTo>
                  <a:close/>
                  <a:moveTo>
                    <a:pt x="42" y="101"/>
                  </a:moveTo>
                  <a:cubicBezTo>
                    <a:pt x="42" y="101"/>
                    <a:pt x="42" y="102"/>
                    <a:pt x="43" y="102"/>
                  </a:cubicBezTo>
                  <a:cubicBezTo>
                    <a:pt x="43" y="102"/>
                    <a:pt x="43" y="102"/>
                    <a:pt x="43" y="101"/>
                  </a:cubicBezTo>
                  <a:cubicBezTo>
                    <a:pt x="43" y="101"/>
                    <a:pt x="43" y="100"/>
                    <a:pt x="42" y="100"/>
                  </a:cubicBezTo>
                  <a:cubicBezTo>
                    <a:pt x="42" y="100"/>
                    <a:pt x="42" y="100"/>
                    <a:pt x="42" y="101"/>
                  </a:cubicBezTo>
                  <a:close/>
                  <a:moveTo>
                    <a:pt x="34" y="102"/>
                  </a:moveTo>
                  <a:cubicBezTo>
                    <a:pt x="34" y="102"/>
                    <a:pt x="35" y="101"/>
                    <a:pt x="35" y="101"/>
                  </a:cubicBezTo>
                  <a:cubicBezTo>
                    <a:pt x="35" y="99"/>
                    <a:pt x="33" y="101"/>
                    <a:pt x="34" y="102"/>
                  </a:cubicBezTo>
                  <a:close/>
                  <a:moveTo>
                    <a:pt x="46" y="102"/>
                  </a:moveTo>
                  <a:cubicBezTo>
                    <a:pt x="46" y="101"/>
                    <a:pt x="47" y="101"/>
                    <a:pt x="47" y="101"/>
                  </a:cubicBezTo>
                  <a:cubicBezTo>
                    <a:pt x="46" y="100"/>
                    <a:pt x="46" y="100"/>
                    <a:pt x="46" y="100"/>
                  </a:cubicBezTo>
                  <a:cubicBezTo>
                    <a:pt x="46" y="101"/>
                    <a:pt x="46" y="101"/>
                    <a:pt x="46" y="102"/>
                  </a:cubicBezTo>
                  <a:close/>
                  <a:moveTo>
                    <a:pt x="37" y="102"/>
                  </a:moveTo>
                  <a:cubicBezTo>
                    <a:pt x="37" y="101"/>
                    <a:pt x="37" y="100"/>
                    <a:pt x="36" y="100"/>
                  </a:cubicBezTo>
                  <a:cubicBezTo>
                    <a:pt x="36" y="100"/>
                    <a:pt x="36" y="101"/>
                    <a:pt x="37" y="102"/>
                  </a:cubicBezTo>
                  <a:close/>
                  <a:moveTo>
                    <a:pt x="39" y="103"/>
                  </a:moveTo>
                  <a:cubicBezTo>
                    <a:pt x="39" y="102"/>
                    <a:pt x="38" y="101"/>
                    <a:pt x="38" y="101"/>
                  </a:cubicBezTo>
                  <a:cubicBezTo>
                    <a:pt x="38" y="101"/>
                    <a:pt x="38" y="101"/>
                    <a:pt x="38" y="101"/>
                  </a:cubicBezTo>
                  <a:cubicBezTo>
                    <a:pt x="38" y="101"/>
                    <a:pt x="38" y="102"/>
                    <a:pt x="39" y="103"/>
                  </a:cubicBezTo>
                  <a:close/>
                  <a:moveTo>
                    <a:pt x="45" y="101"/>
                  </a:moveTo>
                  <a:cubicBezTo>
                    <a:pt x="45" y="102"/>
                    <a:pt x="45" y="102"/>
                    <a:pt x="45" y="102"/>
                  </a:cubicBezTo>
                  <a:cubicBezTo>
                    <a:pt x="45" y="102"/>
                    <a:pt x="45" y="101"/>
                    <a:pt x="45" y="101"/>
                  </a:cubicBezTo>
                  <a:cubicBezTo>
                    <a:pt x="45" y="101"/>
                    <a:pt x="44" y="101"/>
                    <a:pt x="45" y="101"/>
                  </a:cubicBezTo>
                  <a:close/>
                  <a:moveTo>
                    <a:pt x="62" y="104"/>
                  </a:moveTo>
                  <a:cubicBezTo>
                    <a:pt x="62" y="103"/>
                    <a:pt x="63" y="102"/>
                    <a:pt x="62" y="101"/>
                  </a:cubicBezTo>
                  <a:cubicBezTo>
                    <a:pt x="62" y="102"/>
                    <a:pt x="62" y="103"/>
                    <a:pt x="62" y="104"/>
                  </a:cubicBezTo>
                  <a:close/>
                  <a:moveTo>
                    <a:pt x="66" y="108"/>
                  </a:moveTo>
                  <a:cubicBezTo>
                    <a:pt x="66" y="106"/>
                    <a:pt x="68" y="103"/>
                    <a:pt x="66" y="101"/>
                  </a:cubicBezTo>
                  <a:cubicBezTo>
                    <a:pt x="67" y="104"/>
                    <a:pt x="66" y="106"/>
                    <a:pt x="66" y="108"/>
                  </a:cubicBezTo>
                  <a:close/>
                  <a:moveTo>
                    <a:pt x="40" y="103"/>
                  </a:moveTo>
                  <a:cubicBezTo>
                    <a:pt x="41" y="103"/>
                    <a:pt x="41" y="104"/>
                    <a:pt x="41" y="104"/>
                  </a:cubicBezTo>
                  <a:cubicBezTo>
                    <a:pt x="42" y="103"/>
                    <a:pt x="42" y="103"/>
                    <a:pt x="42" y="103"/>
                  </a:cubicBezTo>
                  <a:cubicBezTo>
                    <a:pt x="42" y="102"/>
                    <a:pt x="42" y="102"/>
                    <a:pt x="41" y="101"/>
                  </a:cubicBezTo>
                  <a:cubicBezTo>
                    <a:pt x="41" y="102"/>
                    <a:pt x="40" y="102"/>
                    <a:pt x="40" y="103"/>
                  </a:cubicBezTo>
                  <a:close/>
                  <a:moveTo>
                    <a:pt x="35" y="104"/>
                  </a:moveTo>
                  <a:cubicBezTo>
                    <a:pt x="35" y="103"/>
                    <a:pt x="36" y="103"/>
                    <a:pt x="36" y="102"/>
                  </a:cubicBezTo>
                  <a:cubicBezTo>
                    <a:pt x="36" y="102"/>
                    <a:pt x="36" y="102"/>
                    <a:pt x="35" y="101"/>
                  </a:cubicBezTo>
                  <a:cubicBezTo>
                    <a:pt x="35" y="102"/>
                    <a:pt x="34" y="103"/>
                    <a:pt x="35" y="104"/>
                  </a:cubicBezTo>
                  <a:close/>
                  <a:moveTo>
                    <a:pt x="32" y="104"/>
                  </a:moveTo>
                  <a:cubicBezTo>
                    <a:pt x="33" y="103"/>
                    <a:pt x="32" y="102"/>
                    <a:pt x="33" y="102"/>
                  </a:cubicBezTo>
                  <a:cubicBezTo>
                    <a:pt x="32" y="102"/>
                    <a:pt x="32" y="102"/>
                    <a:pt x="32" y="102"/>
                  </a:cubicBezTo>
                  <a:cubicBezTo>
                    <a:pt x="32" y="102"/>
                    <a:pt x="32" y="103"/>
                    <a:pt x="32" y="104"/>
                  </a:cubicBezTo>
                  <a:close/>
                  <a:moveTo>
                    <a:pt x="47" y="105"/>
                  </a:moveTo>
                  <a:cubicBezTo>
                    <a:pt x="48" y="104"/>
                    <a:pt x="48" y="102"/>
                    <a:pt x="47" y="102"/>
                  </a:cubicBezTo>
                  <a:cubicBezTo>
                    <a:pt x="46" y="102"/>
                    <a:pt x="45" y="104"/>
                    <a:pt x="47" y="105"/>
                  </a:cubicBezTo>
                  <a:close/>
                  <a:moveTo>
                    <a:pt x="38" y="104"/>
                  </a:moveTo>
                  <a:cubicBezTo>
                    <a:pt x="39" y="103"/>
                    <a:pt x="38" y="102"/>
                    <a:pt x="37" y="102"/>
                  </a:cubicBezTo>
                  <a:cubicBezTo>
                    <a:pt x="37" y="102"/>
                    <a:pt x="38" y="103"/>
                    <a:pt x="38" y="104"/>
                  </a:cubicBezTo>
                  <a:close/>
                  <a:moveTo>
                    <a:pt x="58" y="103"/>
                  </a:moveTo>
                  <a:cubicBezTo>
                    <a:pt x="58" y="102"/>
                    <a:pt x="59" y="102"/>
                    <a:pt x="58" y="102"/>
                  </a:cubicBezTo>
                  <a:cubicBezTo>
                    <a:pt x="58" y="102"/>
                    <a:pt x="58" y="102"/>
                    <a:pt x="58" y="103"/>
                  </a:cubicBezTo>
                  <a:close/>
                  <a:moveTo>
                    <a:pt x="51" y="103"/>
                  </a:moveTo>
                  <a:cubicBezTo>
                    <a:pt x="51" y="102"/>
                    <a:pt x="51" y="102"/>
                    <a:pt x="50" y="102"/>
                  </a:cubicBezTo>
                  <a:cubicBezTo>
                    <a:pt x="50" y="102"/>
                    <a:pt x="50" y="103"/>
                    <a:pt x="51" y="103"/>
                  </a:cubicBezTo>
                  <a:close/>
                  <a:moveTo>
                    <a:pt x="43" y="103"/>
                  </a:moveTo>
                  <a:cubicBezTo>
                    <a:pt x="44" y="103"/>
                    <a:pt x="44" y="104"/>
                    <a:pt x="44" y="104"/>
                  </a:cubicBezTo>
                  <a:cubicBezTo>
                    <a:pt x="44" y="104"/>
                    <a:pt x="45" y="104"/>
                    <a:pt x="45" y="103"/>
                  </a:cubicBezTo>
                  <a:cubicBezTo>
                    <a:pt x="44" y="102"/>
                    <a:pt x="44" y="103"/>
                    <a:pt x="44" y="102"/>
                  </a:cubicBezTo>
                  <a:cubicBezTo>
                    <a:pt x="44" y="103"/>
                    <a:pt x="43" y="103"/>
                    <a:pt x="43" y="103"/>
                  </a:cubicBezTo>
                  <a:close/>
                  <a:moveTo>
                    <a:pt x="54" y="106"/>
                  </a:moveTo>
                  <a:cubicBezTo>
                    <a:pt x="55" y="105"/>
                    <a:pt x="56" y="103"/>
                    <a:pt x="54" y="102"/>
                  </a:cubicBezTo>
                  <a:cubicBezTo>
                    <a:pt x="54" y="103"/>
                    <a:pt x="53" y="105"/>
                    <a:pt x="54" y="106"/>
                  </a:cubicBezTo>
                  <a:close/>
                  <a:moveTo>
                    <a:pt x="58" y="103"/>
                  </a:moveTo>
                  <a:cubicBezTo>
                    <a:pt x="58" y="104"/>
                    <a:pt x="58" y="104"/>
                    <a:pt x="58" y="105"/>
                  </a:cubicBezTo>
                  <a:cubicBezTo>
                    <a:pt x="59" y="105"/>
                    <a:pt x="59" y="103"/>
                    <a:pt x="58" y="103"/>
                  </a:cubicBezTo>
                  <a:cubicBezTo>
                    <a:pt x="58" y="103"/>
                    <a:pt x="58" y="103"/>
                    <a:pt x="58" y="103"/>
                  </a:cubicBezTo>
                  <a:close/>
                  <a:moveTo>
                    <a:pt x="10" y="114"/>
                  </a:moveTo>
                  <a:cubicBezTo>
                    <a:pt x="10" y="112"/>
                    <a:pt x="10" y="110"/>
                    <a:pt x="11" y="108"/>
                  </a:cubicBezTo>
                  <a:cubicBezTo>
                    <a:pt x="11" y="106"/>
                    <a:pt x="12" y="104"/>
                    <a:pt x="12" y="103"/>
                  </a:cubicBezTo>
                  <a:cubicBezTo>
                    <a:pt x="11" y="106"/>
                    <a:pt x="9" y="111"/>
                    <a:pt x="10" y="114"/>
                  </a:cubicBezTo>
                  <a:close/>
                  <a:moveTo>
                    <a:pt x="35" y="104"/>
                  </a:moveTo>
                  <a:cubicBezTo>
                    <a:pt x="35" y="105"/>
                    <a:pt x="36" y="106"/>
                    <a:pt x="36" y="106"/>
                  </a:cubicBezTo>
                  <a:cubicBezTo>
                    <a:pt x="37" y="106"/>
                    <a:pt x="37" y="105"/>
                    <a:pt x="37" y="104"/>
                  </a:cubicBezTo>
                  <a:cubicBezTo>
                    <a:pt x="37" y="104"/>
                    <a:pt x="37" y="103"/>
                    <a:pt x="36" y="103"/>
                  </a:cubicBezTo>
                  <a:cubicBezTo>
                    <a:pt x="36" y="103"/>
                    <a:pt x="35" y="104"/>
                    <a:pt x="35" y="104"/>
                  </a:cubicBezTo>
                  <a:close/>
                  <a:moveTo>
                    <a:pt x="39" y="104"/>
                  </a:moveTo>
                  <a:cubicBezTo>
                    <a:pt x="40" y="104"/>
                    <a:pt x="40" y="105"/>
                    <a:pt x="40" y="105"/>
                  </a:cubicBezTo>
                  <a:cubicBezTo>
                    <a:pt x="40" y="105"/>
                    <a:pt x="41" y="105"/>
                    <a:pt x="41" y="105"/>
                  </a:cubicBezTo>
                  <a:cubicBezTo>
                    <a:pt x="40" y="104"/>
                    <a:pt x="40" y="103"/>
                    <a:pt x="40" y="103"/>
                  </a:cubicBezTo>
                  <a:cubicBezTo>
                    <a:pt x="40" y="103"/>
                    <a:pt x="40" y="104"/>
                    <a:pt x="39" y="104"/>
                  </a:cubicBezTo>
                  <a:close/>
                  <a:moveTo>
                    <a:pt x="34" y="105"/>
                  </a:moveTo>
                  <a:cubicBezTo>
                    <a:pt x="34" y="105"/>
                    <a:pt x="34" y="105"/>
                    <a:pt x="34" y="105"/>
                  </a:cubicBezTo>
                  <a:cubicBezTo>
                    <a:pt x="34" y="104"/>
                    <a:pt x="34" y="103"/>
                    <a:pt x="34" y="104"/>
                  </a:cubicBezTo>
                  <a:cubicBezTo>
                    <a:pt x="34" y="104"/>
                    <a:pt x="33" y="105"/>
                    <a:pt x="34" y="105"/>
                  </a:cubicBezTo>
                  <a:close/>
                  <a:moveTo>
                    <a:pt x="51" y="105"/>
                  </a:moveTo>
                  <a:cubicBezTo>
                    <a:pt x="51" y="104"/>
                    <a:pt x="51" y="104"/>
                    <a:pt x="50" y="103"/>
                  </a:cubicBezTo>
                  <a:cubicBezTo>
                    <a:pt x="50" y="104"/>
                    <a:pt x="50" y="105"/>
                    <a:pt x="51" y="105"/>
                  </a:cubicBezTo>
                  <a:close/>
                  <a:moveTo>
                    <a:pt x="43" y="104"/>
                  </a:moveTo>
                  <a:cubicBezTo>
                    <a:pt x="42" y="104"/>
                    <a:pt x="42" y="105"/>
                    <a:pt x="42" y="105"/>
                  </a:cubicBezTo>
                  <a:cubicBezTo>
                    <a:pt x="42" y="105"/>
                    <a:pt x="42" y="105"/>
                    <a:pt x="42" y="105"/>
                  </a:cubicBezTo>
                  <a:cubicBezTo>
                    <a:pt x="42" y="105"/>
                    <a:pt x="43" y="105"/>
                    <a:pt x="43" y="106"/>
                  </a:cubicBezTo>
                  <a:cubicBezTo>
                    <a:pt x="43" y="106"/>
                    <a:pt x="43" y="105"/>
                    <a:pt x="43" y="105"/>
                  </a:cubicBezTo>
                  <a:cubicBezTo>
                    <a:pt x="43" y="105"/>
                    <a:pt x="43" y="105"/>
                    <a:pt x="43" y="104"/>
                  </a:cubicBezTo>
                  <a:cubicBezTo>
                    <a:pt x="43" y="104"/>
                    <a:pt x="43" y="105"/>
                    <a:pt x="43" y="104"/>
                  </a:cubicBezTo>
                  <a:cubicBezTo>
                    <a:pt x="43" y="104"/>
                    <a:pt x="43" y="104"/>
                    <a:pt x="43" y="104"/>
                  </a:cubicBezTo>
                  <a:close/>
                  <a:moveTo>
                    <a:pt x="49" y="107"/>
                  </a:moveTo>
                  <a:cubicBezTo>
                    <a:pt x="49" y="107"/>
                    <a:pt x="50" y="104"/>
                    <a:pt x="49" y="104"/>
                  </a:cubicBezTo>
                  <a:cubicBezTo>
                    <a:pt x="48" y="105"/>
                    <a:pt x="49" y="106"/>
                    <a:pt x="49" y="107"/>
                  </a:cubicBezTo>
                  <a:close/>
                  <a:moveTo>
                    <a:pt x="45" y="105"/>
                  </a:moveTo>
                  <a:cubicBezTo>
                    <a:pt x="45" y="105"/>
                    <a:pt x="45" y="106"/>
                    <a:pt x="45" y="106"/>
                  </a:cubicBezTo>
                  <a:cubicBezTo>
                    <a:pt x="45" y="105"/>
                    <a:pt x="46" y="105"/>
                    <a:pt x="45" y="104"/>
                  </a:cubicBezTo>
                  <a:cubicBezTo>
                    <a:pt x="45" y="105"/>
                    <a:pt x="45" y="105"/>
                    <a:pt x="45" y="105"/>
                  </a:cubicBezTo>
                  <a:close/>
                  <a:moveTo>
                    <a:pt x="31" y="105"/>
                  </a:moveTo>
                  <a:cubicBezTo>
                    <a:pt x="31" y="106"/>
                    <a:pt x="32" y="105"/>
                    <a:pt x="31" y="104"/>
                  </a:cubicBezTo>
                  <a:cubicBezTo>
                    <a:pt x="31" y="105"/>
                    <a:pt x="31" y="105"/>
                    <a:pt x="31" y="105"/>
                  </a:cubicBezTo>
                  <a:close/>
                  <a:moveTo>
                    <a:pt x="38" y="105"/>
                  </a:moveTo>
                  <a:cubicBezTo>
                    <a:pt x="39" y="105"/>
                    <a:pt x="39" y="106"/>
                    <a:pt x="39" y="106"/>
                  </a:cubicBezTo>
                  <a:cubicBezTo>
                    <a:pt x="39" y="106"/>
                    <a:pt x="39" y="106"/>
                    <a:pt x="40" y="106"/>
                  </a:cubicBezTo>
                  <a:cubicBezTo>
                    <a:pt x="39" y="105"/>
                    <a:pt x="39" y="105"/>
                    <a:pt x="39" y="104"/>
                  </a:cubicBezTo>
                  <a:cubicBezTo>
                    <a:pt x="39" y="105"/>
                    <a:pt x="38" y="105"/>
                    <a:pt x="38" y="105"/>
                  </a:cubicBezTo>
                  <a:close/>
                  <a:moveTo>
                    <a:pt x="56" y="107"/>
                  </a:moveTo>
                  <a:cubicBezTo>
                    <a:pt x="57" y="107"/>
                    <a:pt x="57" y="105"/>
                    <a:pt x="56" y="105"/>
                  </a:cubicBezTo>
                  <a:cubicBezTo>
                    <a:pt x="56" y="105"/>
                    <a:pt x="56" y="107"/>
                    <a:pt x="56" y="107"/>
                  </a:cubicBezTo>
                  <a:close/>
                  <a:moveTo>
                    <a:pt x="53" y="106"/>
                  </a:moveTo>
                  <a:cubicBezTo>
                    <a:pt x="52" y="106"/>
                    <a:pt x="52" y="105"/>
                    <a:pt x="52" y="105"/>
                  </a:cubicBezTo>
                  <a:cubicBezTo>
                    <a:pt x="52" y="105"/>
                    <a:pt x="52" y="106"/>
                    <a:pt x="53" y="106"/>
                  </a:cubicBezTo>
                  <a:close/>
                  <a:moveTo>
                    <a:pt x="63" y="106"/>
                  </a:moveTo>
                  <a:cubicBezTo>
                    <a:pt x="63" y="106"/>
                    <a:pt x="63" y="106"/>
                    <a:pt x="63" y="105"/>
                  </a:cubicBezTo>
                  <a:cubicBezTo>
                    <a:pt x="63" y="105"/>
                    <a:pt x="63" y="105"/>
                    <a:pt x="63" y="105"/>
                  </a:cubicBezTo>
                  <a:cubicBezTo>
                    <a:pt x="63" y="105"/>
                    <a:pt x="63" y="108"/>
                    <a:pt x="63" y="106"/>
                  </a:cubicBezTo>
                  <a:close/>
                  <a:moveTo>
                    <a:pt x="34" y="106"/>
                  </a:moveTo>
                  <a:cubicBezTo>
                    <a:pt x="34" y="108"/>
                    <a:pt x="35" y="109"/>
                    <a:pt x="36" y="111"/>
                  </a:cubicBezTo>
                  <a:cubicBezTo>
                    <a:pt x="36" y="110"/>
                    <a:pt x="36" y="110"/>
                    <a:pt x="36" y="109"/>
                  </a:cubicBezTo>
                  <a:cubicBezTo>
                    <a:pt x="36" y="109"/>
                    <a:pt x="36" y="110"/>
                    <a:pt x="36" y="110"/>
                  </a:cubicBezTo>
                  <a:cubicBezTo>
                    <a:pt x="37" y="110"/>
                    <a:pt x="36" y="109"/>
                    <a:pt x="37" y="109"/>
                  </a:cubicBezTo>
                  <a:cubicBezTo>
                    <a:pt x="36" y="109"/>
                    <a:pt x="36" y="109"/>
                    <a:pt x="36" y="108"/>
                  </a:cubicBezTo>
                  <a:cubicBezTo>
                    <a:pt x="37" y="108"/>
                    <a:pt x="37" y="108"/>
                    <a:pt x="37" y="108"/>
                  </a:cubicBezTo>
                  <a:cubicBezTo>
                    <a:pt x="37" y="108"/>
                    <a:pt x="37" y="108"/>
                    <a:pt x="37" y="108"/>
                  </a:cubicBezTo>
                  <a:cubicBezTo>
                    <a:pt x="38" y="108"/>
                    <a:pt x="38" y="107"/>
                    <a:pt x="39" y="107"/>
                  </a:cubicBezTo>
                  <a:cubicBezTo>
                    <a:pt x="38" y="107"/>
                    <a:pt x="38" y="106"/>
                    <a:pt x="38" y="106"/>
                  </a:cubicBezTo>
                  <a:cubicBezTo>
                    <a:pt x="37" y="107"/>
                    <a:pt x="37" y="108"/>
                    <a:pt x="35" y="108"/>
                  </a:cubicBezTo>
                  <a:cubicBezTo>
                    <a:pt x="35" y="107"/>
                    <a:pt x="35" y="106"/>
                    <a:pt x="35" y="105"/>
                  </a:cubicBezTo>
                  <a:cubicBezTo>
                    <a:pt x="34" y="105"/>
                    <a:pt x="34" y="105"/>
                    <a:pt x="34" y="106"/>
                  </a:cubicBezTo>
                  <a:cubicBezTo>
                    <a:pt x="34" y="106"/>
                    <a:pt x="34" y="106"/>
                    <a:pt x="34" y="106"/>
                  </a:cubicBezTo>
                  <a:cubicBezTo>
                    <a:pt x="34" y="106"/>
                    <a:pt x="34" y="106"/>
                    <a:pt x="34" y="106"/>
                  </a:cubicBezTo>
                  <a:close/>
                  <a:moveTo>
                    <a:pt x="41" y="106"/>
                  </a:moveTo>
                  <a:cubicBezTo>
                    <a:pt x="41" y="106"/>
                    <a:pt x="41" y="107"/>
                    <a:pt x="42" y="107"/>
                  </a:cubicBezTo>
                  <a:cubicBezTo>
                    <a:pt x="42" y="106"/>
                    <a:pt x="42" y="106"/>
                    <a:pt x="41" y="105"/>
                  </a:cubicBezTo>
                  <a:cubicBezTo>
                    <a:pt x="41" y="106"/>
                    <a:pt x="41" y="106"/>
                    <a:pt x="41" y="106"/>
                  </a:cubicBezTo>
                  <a:close/>
                  <a:moveTo>
                    <a:pt x="43" y="107"/>
                  </a:moveTo>
                  <a:cubicBezTo>
                    <a:pt x="44" y="107"/>
                    <a:pt x="44" y="106"/>
                    <a:pt x="44" y="107"/>
                  </a:cubicBezTo>
                  <a:cubicBezTo>
                    <a:pt x="44" y="107"/>
                    <a:pt x="44" y="107"/>
                    <a:pt x="43" y="107"/>
                  </a:cubicBezTo>
                  <a:cubicBezTo>
                    <a:pt x="44" y="107"/>
                    <a:pt x="44" y="108"/>
                    <a:pt x="45" y="108"/>
                  </a:cubicBezTo>
                  <a:cubicBezTo>
                    <a:pt x="44" y="107"/>
                    <a:pt x="44" y="106"/>
                    <a:pt x="43" y="106"/>
                  </a:cubicBezTo>
                  <a:cubicBezTo>
                    <a:pt x="43" y="106"/>
                    <a:pt x="43" y="107"/>
                    <a:pt x="43" y="107"/>
                  </a:cubicBezTo>
                  <a:close/>
                  <a:moveTo>
                    <a:pt x="54" y="106"/>
                  </a:moveTo>
                  <a:cubicBezTo>
                    <a:pt x="55" y="107"/>
                    <a:pt x="55" y="107"/>
                    <a:pt x="55" y="107"/>
                  </a:cubicBezTo>
                  <a:cubicBezTo>
                    <a:pt x="55" y="107"/>
                    <a:pt x="55" y="106"/>
                    <a:pt x="55" y="106"/>
                  </a:cubicBezTo>
                  <a:cubicBezTo>
                    <a:pt x="55" y="106"/>
                    <a:pt x="55" y="106"/>
                    <a:pt x="54" y="106"/>
                  </a:cubicBezTo>
                  <a:close/>
                  <a:moveTo>
                    <a:pt x="47" y="107"/>
                  </a:moveTo>
                  <a:cubicBezTo>
                    <a:pt x="46" y="107"/>
                    <a:pt x="46" y="107"/>
                    <a:pt x="46" y="108"/>
                  </a:cubicBezTo>
                  <a:cubicBezTo>
                    <a:pt x="47" y="108"/>
                    <a:pt x="47" y="109"/>
                    <a:pt x="48" y="109"/>
                  </a:cubicBezTo>
                  <a:cubicBezTo>
                    <a:pt x="48" y="108"/>
                    <a:pt x="47" y="107"/>
                    <a:pt x="47" y="107"/>
                  </a:cubicBezTo>
                  <a:close/>
                  <a:moveTo>
                    <a:pt x="52" y="108"/>
                  </a:moveTo>
                  <a:cubicBezTo>
                    <a:pt x="52" y="107"/>
                    <a:pt x="53" y="106"/>
                    <a:pt x="52" y="107"/>
                  </a:cubicBezTo>
                  <a:cubicBezTo>
                    <a:pt x="52" y="107"/>
                    <a:pt x="52" y="108"/>
                    <a:pt x="52" y="108"/>
                  </a:cubicBezTo>
                  <a:close/>
                  <a:moveTo>
                    <a:pt x="58" y="109"/>
                  </a:moveTo>
                  <a:cubicBezTo>
                    <a:pt x="58" y="108"/>
                    <a:pt x="58" y="108"/>
                    <a:pt x="58" y="108"/>
                  </a:cubicBezTo>
                  <a:cubicBezTo>
                    <a:pt x="58" y="108"/>
                    <a:pt x="58" y="107"/>
                    <a:pt x="57" y="107"/>
                  </a:cubicBezTo>
                  <a:cubicBezTo>
                    <a:pt x="58" y="108"/>
                    <a:pt x="57" y="108"/>
                    <a:pt x="58" y="109"/>
                  </a:cubicBezTo>
                  <a:close/>
                  <a:moveTo>
                    <a:pt x="40" y="108"/>
                  </a:moveTo>
                  <a:cubicBezTo>
                    <a:pt x="40" y="108"/>
                    <a:pt x="40" y="108"/>
                    <a:pt x="41" y="108"/>
                  </a:cubicBezTo>
                  <a:cubicBezTo>
                    <a:pt x="41" y="108"/>
                    <a:pt x="41" y="107"/>
                    <a:pt x="40" y="107"/>
                  </a:cubicBezTo>
                  <a:cubicBezTo>
                    <a:pt x="40" y="107"/>
                    <a:pt x="40" y="108"/>
                    <a:pt x="40" y="108"/>
                  </a:cubicBezTo>
                  <a:close/>
                  <a:moveTo>
                    <a:pt x="51" y="110"/>
                  </a:moveTo>
                  <a:cubicBezTo>
                    <a:pt x="51" y="109"/>
                    <a:pt x="51" y="107"/>
                    <a:pt x="50" y="107"/>
                  </a:cubicBezTo>
                  <a:cubicBezTo>
                    <a:pt x="50" y="108"/>
                    <a:pt x="50" y="109"/>
                    <a:pt x="51" y="110"/>
                  </a:cubicBezTo>
                  <a:close/>
                  <a:moveTo>
                    <a:pt x="42" y="108"/>
                  </a:moveTo>
                  <a:cubicBezTo>
                    <a:pt x="42" y="108"/>
                    <a:pt x="43" y="108"/>
                    <a:pt x="43" y="107"/>
                  </a:cubicBezTo>
                  <a:cubicBezTo>
                    <a:pt x="43" y="107"/>
                    <a:pt x="43" y="107"/>
                    <a:pt x="42" y="107"/>
                  </a:cubicBezTo>
                  <a:cubicBezTo>
                    <a:pt x="42" y="108"/>
                    <a:pt x="42" y="108"/>
                    <a:pt x="42" y="108"/>
                  </a:cubicBezTo>
                  <a:close/>
                  <a:moveTo>
                    <a:pt x="60" y="109"/>
                  </a:moveTo>
                  <a:cubicBezTo>
                    <a:pt x="60" y="108"/>
                    <a:pt x="60" y="108"/>
                    <a:pt x="60" y="107"/>
                  </a:cubicBezTo>
                  <a:cubicBezTo>
                    <a:pt x="59" y="108"/>
                    <a:pt x="60" y="109"/>
                    <a:pt x="60" y="109"/>
                  </a:cubicBezTo>
                  <a:close/>
                  <a:moveTo>
                    <a:pt x="55" y="109"/>
                  </a:moveTo>
                  <a:cubicBezTo>
                    <a:pt x="55" y="109"/>
                    <a:pt x="54" y="108"/>
                    <a:pt x="54" y="108"/>
                  </a:cubicBezTo>
                  <a:cubicBezTo>
                    <a:pt x="54" y="108"/>
                    <a:pt x="54" y="109"/>
                    <a:pt x="55" y="109"/>
                  </a:cubicBezTo>
                  <a:close/>
                  <a:moveTo>
                    <a:pt x="57" y="110"/>
                  </a:moveTo>
                  <a:cubicBezTo>
                    <a:pt x="56" y="109"/>
                    <a:pt x="57" y="108"/>
                    <a:pt x="57" y="108"/>
                  </a:cubicBezTo>
                  <a:cubicBezTo>
                    <a:pt x="56" y="108"/>
                    <a:pt x="56" y="110"/>
                    <a:pt x="57" y="110"/>
                  </a:cubicBezTo>
                  <a:close/>
                  <a:moveTo>
                    <a:pt x="42" y="108"/>
                  </a:moveTo>
                  <a:cubicBezTo>
                    <a:pt x="42" y="109"/>
                    <a:pt x="43" y="109"/>
                    <a:pt x="43" y="109"/>
                  </a:cubicBezTo>
                  <a:cubicBezTo>
                    <a:pt x="43" y="109"/>
                    <a:pt x="43" y="109"/>
                    <a:pt x="44" y="109"/>
                  </a:cubicBezTo>
                  <a:cubicBezTo>
                    <a:pt x="43" y="108"/>
                    <a:pt x="43" y="108"/>
                    <a:pt x="43" y="108"/>
                  </a:cubicBezTo>
                  <a:cubicBezTo>
                    <a:pt x="43" y="108"/>
                    <a:pt x="43" y="108"/>
                    <a:pt x="42" y="108"/>
                  </a:cubicBezTo>
                  <a:close/>
                  <a:moveTo>
                    <a:pt x="32" y="110"/>
                  </a:moveTo>
                  <a:cubicBezTo>
                    <a:pt x="32" y="109"/>
                    <a:pt x="32" y="108"/>
                    <a:pt x="31" y="108"/>
                  </a:cubicBezTo>
                  <a:cubicBezTo>
                    <a:pt x="32" y="109"/>
                    <a:pt x="31" y="110"/>
                    <a:pt x="32" y="110"/>
                  </a:cubicBezTo>
                  <a:close/>
                  <a:moveTo>
                    <a:pt x="40" y="109"/>
                  </a:moveTo>
                  <a:cubicBezTo>
                    <a:pt x="40" y="109"/>
                    <a:pt x="40" y="108"/>
                    <a:pt x="39" y="108"/>
                  </a:cubicBezTo>
                  <a:cubicBezTo>
                    <a:pt x="39" y="109"/>
                    <a:pt x="40" y="109"/>
                    <a:pt x="40" y="109"/>
                  </a:cubicBezTo>
                  <a:close/>
                  <a:moveTo>
                    <a:pt x="34" y="113"/>
                  </a:moveTo>
                  <a:cubicBezTo>
                    <a:pt x="36" y="112"/>
                    <a:pt x="35" y="110"/>
                    <a:pt x="33" y="108"/>
                  </a:cubicBezTo>
                  <a:cubicBezTo>
                    <a:pt x="34" y="110"/>
                    <a:pt x="33" y="112"/>
                    <a:pt x="34" y="113"/>
                  </a:cubicBezTo>
                  <a:close/>
                  <a:moveTo>
                    <a:pt x="41" y="109"/>
                  </a:moveTo>
                  <a:cubicBezTo>
                    <a:pt x="41" y="110"/>
                    <a:pt x="42" y="109"/>
                    <a:pt x="41" y="108"/>
                  </a:cubicBezTo>
                  <a:cubicBezTo>
                    <a:pt x="41" y="109"/>
                    <a:pt x="41" y="109"/>
                    <a:pt x="41" y="109"/>
                  </a:cubicBezTo>
                  <a:close/>
                  <a:moveTo>
                    <a:pt x="45" y="110"/>
                  </a:moveTo>
                  <a:cubicBezTo>
                    <a:pt x="46" y="109"/>
                    <a:pt x="45" y="109"/>
                    <a:pt x="45" y="109"/>
                  </a:cubicBezTo>
                  <a:cubicBezTo>
                    <a:pt x="45" y="109"/>
                    <a:pt x="45" y="110"/>
                    <a:pt x="45" y="110"/>
                  </a:cubicBezTo>
                  <a:close/>
                  <a:moveTo>
                    <a:pt x="58" y="112"/>
                  </a:moveTo>
                  <a:cubicBezTo>
                    <a:pt x="58" y="111"/>
                    <a:pt x="59" y="110"/>
                    <a:pt x="58" y="109"/>
                  </a:cubicBezTo>
                  <a:cubicBezTo>
                    <a:pt x="58" y="110"/>
                    <a:pt x="57" y="111"/>
                    <a:pt x="58" y="112"/>
                  </a:cubicBezTo>
                  <a:close/>
                  <a:moveTo>
                    <a:pt x="38" y="110"/>
                  </a:moveTo>
                  <a:cubicBezTo>
                    <a:pt x="39" y="110"/>
                    <a:pt x="39" y="110"/>
                    <a:pt x="39" y="109"/>
                  </a:cubicBezTo>
                  <a:cubicBezTo>
                    <a:pt x="39" y="109"/>
                    <a:pt x="38" y="110"/>
                    <a:pt x="38" y="110"/>
                  </a:cubicBezTo>
                  <a:close/>
                  <a:moveTo>
                    <a:pt x="41" y="109"/>
                  </a:moveTo>
                  <a:cubicBezTo>
                    <a:pt x="42" y="110"/>
                    <a:pt x="42" y="111"/>
                    <a:pt x="42" y="111"/>
                  </a:cubicBezTo>
                  <a:cubicBezTo>
                    <a:pt x="43" y="110"/>
                    <a:pt x="42" y="109"/>
                    <a:pt x="42" y="109"/>
                  </a:cubicBezTo>
                  <a:cubicBezTo>
                    <a:pt x="42" y="109"/>
                    <a:pt x="42" y="109"/>
                    <a:pt x="41" y="109"/>
                  </a:cubicBezTo>
                  <a:close/>
                  <a:moveTo>
                    <a:pt x="47" y="110"/>
                  </a:moveTo>
                  <a:cubicBezTo>
                    <a:pt x="47" y="110"/>
                    <a:pt x="47" y="110"/>
                    <a:pt x="46" y="109"/>
                  </a:cubicBezTo>
                  <a:cubicBezTo>
                    <a:pt x="46" y="110"/>
                    <a:pt x="46" y="110"/>
                    <a:pt x="47" y="110"/>
                  </a:cubicBezTo>
                  <a:close/>
                  <a:moveTo>
                    <a:pt x="52" y="111"/>
                  </a:moveTo>
                  <a:cubicBezTo>
                    <a:pt x="52" y="111"/>
                    <a:pt x="52" y="110"/>
                    <a:pt x="52" y="110"/>
                  </a:cubicBezTo>
                  <a:cubicBezTo>
                    <a:pt x="52" y="110"/>
                    <a:pt x="52" y="111"/>
                    <a:pt x="52" y="111"/>
                  </a:cubicBezTo>
                  <a:close/>
                  <a:moveTo>
                    <a:pt x="44" y="110"/>
                  </a:moveTo>
                  <a:cubicBezTo>
                    <a:pt x="45" y="111"/>
                    <a:pt x="44" y="112"/>
                    <a:pt x="45" y="112"/>
                  </a:cubicBezTo>
                  <a:cubicBezTo>
                    <a:pt x="46" y="111"/>
                    <a:pt x="45" y="110"/>
                    <a:pt x="44" y="110"/>
                  </a:cubicBezTo>
                  <a:cubicBezTo>
                    <a:pt x="44" y="110"/>
                    <a:pt x="44" y="110"/>
                    <a:pt x="44" y="110"/>
                  </a:cubicBezTo>
                  <a:close/>
                  <a:moveTo>
                    <a:pt x="66" y="110"/>
                  </a:moveTo>
                  <a:cubicBezTo>
                    <a:pt x="66" y="112"/>
                    <a:pt x="66" y="110"/>
                    <a:pt x="66" y="110"/>
                  </a:cubicBezTo>
                  <a:close/>
                  <a:moveTo>
                    <a:pt x="39" y="112"/>
                  </a:moveTo>
                  <a:cubicBezTo>
                    <a:pt x="40" y="112"/>
                    <a:pt x="40" y="111"/>
                    <a:pt x="40" y="110"/>
                  </a:cubicBezTo>
                  <a:cubicBezTo>
                    <a:pt x="39" y="111"/>
                    <a:pt x="39" y="111"/>
                    <a:pt x="39" y="112"/>
                  </a:cubicBezTo>
                  <a:close/>
                  <a:moveTo>
                    <a:pt x="55" y="111"/>
                  </a:moveTo>
                  <a:cubicBezTo>
                    <a:pt x="55" y="111"/>
                    <a:pt x="55" y="111"/>
                    <a:pt x="55" y="110"/>
                  </a:cubicBezTo>
                  <a:cubicBezTo>
                    <a:pt x="54" y="111"/>
                    <a:pt x="55" y="111"/>
                    <a:pt x="55" y="111"/>
                  </a:cubicBezTo>
                  <a:close/>
                  <a:moveTo>
                    <a:pt x="63" y="111"/>
                  </a:moveTo>
                  <a:cubicBezTo>
                    <a:pt x="63" y="111"/>
                    <a:pt x="63" y="111"/>
                    <a:pt x="63" y="111"/>
                  </a:cubicBezTo>
                  <a:cubicBezTo>
                    <a:pt x="63" y="110"/>
                    <a:pt x="63" y="111"/>
                    <a:pt x="63" y="111"/>
                  </a:cubicBezTo>
                  <a:close/>
                  <a:moveTo>
                    <a:pt x="40" y="112"/>
                  </a:moveTo>
                  <a:cubicBezTo>
                    <a:pt x="41" y="112"/>
                    <a:pt x="41" y="112"/>
                    <a:pt x="41" y="112"/>
                  </a:cubicBezTo>
                  <a:cubicBezTo>
                    <a:pt x="40" y="112"/>
                    <a:pt x="41" y="111"/>
                    <a:pt x="40" y="112"/>
                  </a:cubicBezTo>
                  <a:cubicBezTo>
                    <a:pt x="40" y="112"/>
                    <a:pt x="40" y="112"/>
                    <a:pt x="39" y="113"/>
                  </a:cubicBezTo>
                  <a:cubicBezTo>
                    <a:pt x="40" y="113"/>
                    <a:pt x="40" y="113"/>
                    <a:pt x="40" y="113"/>
                  </a:cubicBezTo>
                  <a:cubicBezTo>
                    <a:pt x="41" y="113"/>
                    <a:pt x="41" y="112"/>
                    <a:pt x="41" y="112"/>
                  </a:cubicBezTo>
                  <a:cubicBezTo>
                    <a:pt x="41" y="111"/>
                    <a:pt x="41" y="111"/>
                    <a:pt x="41" y="111"/>
                  </a:cubicBezTo>
                  <a:cubicBezTo>
                    <a:pt x="41" y="111"/>
                    <a:pt x="40" y="111"/>
                    <a:pt x="40" y="112"/>
                  </a:cubicBezTo>
                  <a:close/>
                  <a:moveTo>
                    <a:pt x="7" y="127"/>
                  </a:moveTo>
                  <a:cubicBezTo>
                    <a:pt x="7" y="127"/>
                    <a:pt x="7" y="127"/>
                    <a:pt x="8" y="127"/>
                  </a:cubicBezTo>
                  <a:cubicBezTo>
                    <a:pt x="8" y="125"/>
                    <a:pt x="9" y="124"/>
                    <a:pt x="9" y="122"/>
                  </a:cubicBezTo>
                  <a:cubicBezTo>
                    <a:pt x="9" y="120"/>
                    <a:pt x="10" y="118"/>
                    <a:pt x="10" y="116"/>
                  </a:cubicBezTo>
                  <a:cubicBezTo>
                    <a:pt x="11" y="114"/>
                    <a:pt x="12" y="112"/>
                    <a:pt x="11" y="111"/>
                  </a:cubicBezTo>
                  <a:cubicBezTo>
                    <a:pt x="10" y="116"/>
                    <a:pt x="8" y="122"/>
                    <a:pt x="7" y="127"/>
                  </a:cubicBezTo>
                  <a:close/>
                  <a:moveTo>
                    <a:pt x="37" y="112"/>
                  </a:moveTo>
                  <a:cubicBezTo>
                    <a:pt x="37" y="111"/>
                    <a:pt x="37" y="111"/>
                    <a:pt x="38" y="111"/>
                  </a:cubicBezTo>
                  <a:cubicBezTo>
                    <a:pt x="38" y="111"/>
                    <a:pt x="38" y="111"/>
                    <a:pt x="37" y="111"/>
                  </a:cubicBezTo>
                  <a:cubicBezTo>
                    <a:pt x="38" y="111"/>
                    <a:pt x="37" y="111"/>
                    <a:pt x="37" y="112"/>
                  </a:cubicBezTo>
                  <a:close/>
                  <a:moveTo>
                    <a:pt x="48" y="112"/>
                  </a:moveTo>
                  <a:cubicBezTo>
                    <a:pt x="48" y="111"/>
                    <a:pt x="48" y="111"/>
                    <a:pt x="47" y="111"/>
                  </a:cubicBezTo>
                  <a:cubicBezTo>
                    <a:pt x="47" y="111"/>
                    <a:pt x="47" y="112"/>
                    <a:pt x="48" y="112"/>
                  </a:cubicBezTo>
                  <a:close/>
                  <a:moveTo>
                    <a:pt x="44" y="113"/>
                  </a:moveTo>
                  <a:cubicBezTo>
                    <a:pt x="44" y="113"/>
                    <a:pt x="44" y="113"/>
                    <a:pt x="44" y="113"/>
                  </a:cubicBezTo>
                  <a:cubicBezTo>
                    <a:pt x="44" y="112"/>
                    <a:pt x="44" y="111"/>
                    <a:pt x="43" y="111"/>
                  </a:cubicBezTo>
                  <a:cubicBezTo>
                    <a:pt x="42" y="112"/>
                    <a:pt x="43" y="113"/>
                    <a:pt x="44" y="113"/>
                  </a:cubicBezTo>
                  <a:close/>
                  <a:moveTo>
                    <a:pt x="58" y="112"/>
                  </a:moveTo>
                  <a:cubicBezTo>
                    <a:pt x="58" y="112"/>
                    <a:pt x="58" y="112"/>
                    <a:pt x="58" y="113"/>
                  </a:cubicBezTo>
                  <a:cubicBezTo>
                    <a:pt x="59" y="113"/>
                    <a:pt x="59" y="112"/>
                    <a:pt x="59" y="111"/>
                  </a:cubicBezTo>
                  <a:cubicBezTo>
                    <a:pt x="58" y="111"/>
                    <a:pt x="58" y="112"/>
                    <a:pt x="58" y="112"/>
                  </a:cubicBezTo>
                  <a:close/>
                  <a:moveTo>
                    <a:pt x="60" y="113"/>
                  </a:moveTo>
                  <a:cubicBezTo>
                    <a:pt x="60" y="113"/>
                    <a:pt x="60" y="112"/>
                    <a:pt x="60" y="112"/>
                  </a:cubicBezTo>
                  <a:cubicBezTo>
                    <a:pt x="61" y="112"/>
                    <a:pt x="61" y="112"/>
                    <a:pt x="61" y="112"/>
                  </a:cubicBezTo>
                  <a:cubicBezTo>
                    <a:pt x="60" y="112"/>
                    <a:pt x="59" y="113"/>
                    <a:pt x="60" y="113"/>
                  </a:cubicBezTo>
                  <a:close/>
                  <a:moveTo>
                    <a:pt x="36" y="112"/>
                  </a:moveTo>
                  <a:cubicBezTo>
                    <a:pt x="36" y="112"/>
                    <a:pt x="37" y="112"/>
                    <a:pt x="37" y="112"/>
                  </a:cubicBezTo>
                  <a:cubicBezTo>
                    <a:pt x="37" y="112"/>
                    <a:pt x="37" y="112"/>
                    <a:pt x="37" y="112"/>
                  </a:cubicBezTo>
                  <a:cubicBezTo>
                    <a:pt x="37" y="112"/>
                    <a:pt x="37" y="112"/>
                    <a:pt x="36" y="112"/>
                  </a:cubicBezTo>
                  <a:close/>
                  <a:moveTo>
                    <a:pt x="38" y="113"/>
                  </a:moveTo>
                  <a:cubicBezTo>
                    <a:pt x="38" y="112"/>
                    <a:pt x="38" y="113"/>
                    <a:pt x="38" y="113"/>
                  </a:cubicBezTo>
                  <a:cubicBezTo>
                    <a:pt x="38" y="113"/>
                    <a:pt x="38" y="112"/>
                    <a:pt x="38" y="112"/>
                  </a:cubicBezTo>
                  <a:cubicBezTo>
                    <a:pt x="38" y="112"/>
                    <a:pt x="38" y="112"/>
                    <a:pt x="38" y="113"/>
                  </a:cubicBezTo>
                  <a:close/>
                  <a:moveTo>
                    <a:pt x="50" y="113"/>
                  </a:moveTo>
                  <a:cubicBezTo>
                    <a:pt x="50" y="113"/>
                    <a:pt x="50" y="114"/>
                    <a:pt x="51" y="114"/>
                  </a:cubicBezTo>
                  <a:cubicBezTo>
                    <a:pt x="51" y="114"/>
                    <a:pt x="51" y="113"/>
                    <a:pt x="51" y="113"/>
                  </a:cubicBezTo>
                  <a:cubicBezTo>
                    <a:pt x="50" y="113"/>
                    <a:pt x="50" y="113"/>
                    <a:pt x="50" y="112"/>
                  </a:cubicBezTo>
                  <a:cubicBezTo>
                    <a:pt x="49" y="112"/>
                    <a:pt x="50" y="113"/>
                    <a:pt x="50" y="113"/>
                  </a:cubicBezTo>
                  <a:close/>
                  <a:moveTo>
                    <a:pt x="53" y="113"/>
                  </a:moveTo>
                  <a:cubicBezTo>
                    <a:pt x="53" y="113"/>
                    <a:pt x="54" y="112"/>
                    <a:pt x="53" y="112"/>
                  </a:cubicBezTo>
                  <a:cubicBezTo>
                    <a:pt x="53" y="113"/>
                    <a:pt x="53" y="113"/>
                    <a:pt x="53" y="113"/>
                  </a:cubicBezTo>
                  <a:close/>
                  <a:moveTo>
                    <a:pt x="43" y="114"/>
                  </a:moveTo>
                  <a:cubicBezTo>
                    <a:pt x="42" y="114"/>
                    <a:pt x="42" y="113"/>
                    <a:pt x="42" y="113"/>
                  </a:cubicBezTo>
                  <a:cubicBezTo>
                    <a:pt x="41" y="113"/>
                    <a:pt x="42" y="114"/>
                    <a:pt x="42" y="114"/>
                  </a:cubicBezTo>
                  <a:cubicBezTo>
                    <a:pt x="41" y="114"/>
                    <a:pt x="41" y="114"/>
                    <a:pt x="41" y="114"/>
                  </a:cubicBezTo>
                  <a:cubicBezTo>
                    <a:pt x="41" y="115"/>
                    <a:pt x="41" y="116"/>
                    <a:pt x="42" y="116"/>
                  </a:cubicBezTo>
                  <a:cubicBezTo>
                    <a:pt x="42" y="115"/>
                    <a:pt x="43" y="115"/>
                    <a:pt x="43" y="114"/>
                  </a:cubicBezTo>
                  <a:cubicBezTo>
                    <a:pt x="43" y="114"/>
                    <a:pt x="43" y="112"/>
                    <a:pt x="42" y="113"/>
                  </a:cubicBezTo>
                  <a:cubicBezTo>
                    <a:pt x="42" y="113"/>
                    <a:pt x="43" y="114"/>
                    <a:pt x="43" y="114"/>
                  </a:cubicBezTo>
                  <a:close/>
                  <a:moveTo>
                    <a:pt x="56" y="113"/>
                  </a:moveTo>
                  <a:cubicBezTo>
                    <a:pt x="56" y="113"/>
                    <a:pt x="56" y="112"/>
                    <a:pt x="56" y="112"/>
                  </a:cubicBezTo>
                  <a:cubicBezTo>
                    <a:pt x="56" y="113"/>
                    <a:pt x="56" y="113"/>
                    <a:pt x="56" y="113"/>
                  </a:cubicBezTo>
                  <a:close/>
                  <a:moveTo>
                    <a:pt x="46" y="114"/>
                  </a:moveTo>
                  <a:cubicBezTo>
                    <a:pt x="46" y="114"/>
                    <a:pt x="46" y="114"/>
                    <a:pt x="46" y="115"/>
                  </a:cubicBezTo>
                  <a:cubicBezTo>
                    <a:pt x="47" y="115"/>
                    <a:pt x="47" y="114"/>
                    <a:pt x="47" y="114"/>
                  </a:cubicBezTo>
                  <a:cubicBezTo>
                    <a:pt x="47" y="114"/>
                    <a:pt x="47" y="113"/>
                    <a:pt x="46" y="113"/>
                  </a:cubicBezTo>
                  <a:cubicBezTo>
                    <a:pt x="46" y="113"/>
                    <a:pt x="47" y="114"/>
                    <a:pt x="46" y="114"/>
                  </a:cubicBezTo>
                  <a:close/>
                  <a:moveTo>
                    <a:pt x="63" y="114"/>
                  </a:moveTo>
                  <a:cubicBezTo>
                    <a:pt x="63" y="114"/>
                    <a:pt x="63" y="113"/>
                    <a:pt x="63" y="113"/>
                  </a:cubicBezTo>
                  <a:cubicBezTo>
                    <a:pt x="63" y="113"/>
                    <a:pt x="63" y="114"/>
                    <a:pt x="63" y="114"/>
                  </a:cubicBezTo>
                  <a:close/>
                  <a:moveTo>
                    <a:pt x="37" y="114"/>
                  </a:moveTo>
                  <a:cubicBezTo>
                    <a:pt x="37" y="114"/>
                    <a:pt x="37" y="114"/>
                    <a:pt x="37" y="114"/>
                  </a:cubicBezTo>
                  <a:cubicBezTo>
                    <a:pt x="37" y="114"/>
                    <a:pt x="38" y="114"/>
                    <a:pt x="38" y="113"/>
                  </a:cubicBezTo>
                  <a:cubicBezTo>
                    <a:pt x="38" y="113"/>
                    <a:pt x="37" y="113"/>
                    <a:pt x="37" y="114"/>
                  </a:cubicBezTo>
                  <a:close/>
                  <a:moveTo>
                    <a:pt x="39" y="114"/>
                  </a:moveTo>
                  <a:cubicBezTo>
                    <a:pt x="39" y="114"/>
                    <a:pt x="39" y="113"/>
                    <a:pt x="39" y="113"/>
                  </a:cubicBezTo>
                  <a:cubicBezTo>
                    <a:pt x="39" y="114"/>
                    <a:pt x="39" y="114"/>
                    <a:pt x="39" y="114"/>
                  </a:cubicBezTo>
                  <a:close/>
                  <a:moveTo>
                    <a:pt x="60" y="115"/>
                  </a:moveTo>
                  <a:cubicBezTo>
                    <a:pt x="60" y="115"/>
                    <a:pt x="60" y="114"/>
                    <a:pt x="60" y="113"/>
                  </a:cubicBezTo>
                  <a:cubicBezTo>
                    <a:pt x="60" y="114"/>
                    <a:pt x="59" y="114"/>
                    <a:pt x="60" y="115"/>
                  </a:cubicBezTo>
                  <a:close/>
                  <a:moveTo>
                    <a:pt x="35" y="114"/>
                  </a:moveTo>
                  <a:cubicBezTo>
                    <a:pt x="35" y="115"/>
                    <a:pt x="34" y="115"/>
                    <a:pt x="34" y="116"/>
                  </a:cubicBezTo>
                  <a:cubicBezTo>
                    <a:pt x="34" y="116"/>
                    <a:pt x="34" y="116"/>
                    <a:pt x="34" y="116"/>
                  </a:cubicBezTo>
                  <a:cubicBezTo>
                    <a:pt x="35" y="115"/>
                    <a:pt x="36" y="114"/>
                    <a:pt x="35" y="113"/>
                  </a:cubicBezTo>
                  <a:cubicBezTo>
                    <a:pt x="35" y="114"/>
                    <a:pt x="35" y="114"/>
                    <a:pt x="35" y="114"/>
                  </a:cubicBezTo>
                  <a:close/>
                  <a:moveTo>
                    <a:pt x="56" y="114"/>
                  </a:moveTo>
                  <a:cubicBezTo>
                    <a:pt x="57" y="114"/>
                    <a:pt x="57" y="113"/>
                    <a:pt x="56" y="113"/>
                  </a:cubicBezTo>
                  <a:cubicBezTo>
                    <a:pt x="56" y="114"/>
                    <a:pt x="56" y="114"/>
                    <a:pt x="56" y="114"/>
                  </a:cubicBezTo>
                  <a:close/>
                  <a:moveTo>
                    <a:pt x="45" y="114"/>
                  </a:moveTo>
                  <a:cubicBezTo>
                    <a:pt x="45" y="114"/>
                    <a:pt x="44" y="114"/>
                    <a:pt x="44" y="115"/>
                  </a:cubicBezTo>
                  <a:cubicBezTo>
                    <a:pt x="45" y="115"/>
                    <a:pt x="45" y="116"/>
                    <a:pt x="45" y="116"/>
                  </a:cubicBezTo>
                  <a:cubicBezTo>
                    <a:pt x="46" y="116"/>
                    <a:pt x="46" y="114"/>
                    <a:pt x="45" y="114"/>
                  </a:cubicBezTo>
                  <a:cubicBezTo>
                    <a:pt x="45" y="114"/>
                    <a:pt x="45" y="114"/>
                    <a:pt x="45" y="114"/>
                  </a:cubicBezTo>
                  <a:close/>
                  <a:moveTo>
                    <a:pt x="54" y="115"/>
                  </a:moveTo>
                  <a:cubicBezTo>
                    <a:pt x="55" y="115"/>
                    <a:pt x="56" y="114"/>
                    <a:pt x="55" y="114"/>
                  </a:cubicBezTo>
                  <a:cubicBezTo>
                    <a:pt x="55" y="114"/>
                    <a:pt x="54" y="115"/>
                    <a:pt x="54" y="115"/>
                  </a:cubicBezTo>
                  <a:close/>
                  <a:moveTo>
                    <a:pt x="38" y="115"/>
                  </a:moveTo>
                  <a:cubicBezTo>
                    <a:pt x="38" y="115"/>
                    <a:pt x="38" y="115"/>
                    <a:pt x="38" y="115"/>
                  </a:cubicBezTo>
                  <a:cubicBezTo>
                    <a:pt x="38" y="115"/>
                    <a:pt x="38" y="115"/>
                    <a:pt x="38" y="115"/>
                  </a:cubicBezTo>
                  <a:cubicBezTo>
                    <a:pt x="39" y="115"/>
                    <a:pt x="38" y="115"/>
                    <a:pt x="38" y="114"/>
                  </a:cubicBezTo>
                  <a:cubicBezTo>
                    <a:pt x="38" y="114"/>
                    <a:pt x="38" y="114"/>
                    <a:pt x="38" y="114"/>
                  </a:cubicBezTo>
                  <a:cubicBezTo>
                    <a:pt x="38" y="114"/>
                    <a:pt x="38" y="115"/>
                    <a:pt x="38" y="115"/>
                  </a:cubicBezTo>
                  <a:close/>
                  <a:moveTo>
                    <a:pt x="32" y="115"/>
                  </a:moveTo>
                  <a:cubicBezTo>
                    <a:pt x="32" y="115"/>
                    <a:pt x="32" y="115"/>
                    <a:pt x="31" y="114"/>
                  </a:cubicBezTo>
                  <a:cubicBezTo>
                    <a:pt x="31" y="115"/>
                    <a:pt x="32" y="115"/>
                    <a:pt x="32" y="115"/>
                  </a:cubicBezTo>
                  <a:close/>
                  <a:moveTo>
                    <a:pt x="63" y="117"/>
                  </a:moveTo>
                  <a:cubicBezTo>
                    <a:pt x="63" y="116"/>
                    <a:pt x="63" y="116"/>
                    <a:pt x="63" y="116"/>
                  </a:cubicBezTo>
                  <a:cubicBezTo>
                    <a:pt x="63" y="115"/>
                    <a:pt x="63" y="115"/>
                    <a:pt x="63" y="115"/>
                  </a:cubicBezTo>
                  <a:cubicBezTo>
                    <a:pt x="63" y="115"/>
                    <a:pt x="63" y="116"/>
                    <a:pt x="63" y="117"/>
                  </a:cubicBezTo>
                  <a:close/>
                  <a:moveTo>
                    <a:pt x="36" y="115"/>
                  </a:moveTo>
                  <a:cubicBezTo>
                    <a:pt x="35" y="116"/>
                    <a:pt x="34" y="117"/>
                    <a:pt x="34" y="118"/>
                  </a:cubicBezTo>
                  <a:cubicBezTo>
                    <a:pt x="34" y="117"/>
                    <a:pt x="36" y="116"/>
                    <a:pt x="36" y="115"/>
                  </a:cubicBezTo>
                  <a:cubicBezTo>
                    <a:pt x="36" y="115"/>
                    <a:pt x="36" y="115"/>
                    <a:pt x="36" y="115"/>
                  </a:cubicBezTo>
                  <a:close/>
                  <a:moveTo>
                    <a:pt x="47" y="116"/>
                  </a:moveTo>
                  <a:cubicBezTo>
                    <a:pt x="48" y="116"/>
                    <a:pt x="47" y="115"/>
                    <a:pt x="48" y="115"/>
                  </a:cubicBezTo>
                  <a:cubicBezTo>
                    <a:pt x="48" y="115"/>
                    <a:pt x="47" y="115"/>
                    <a:pt x="47" y="116"/>
                  </a:cubicBezTo>
                  <a:close/>
                  <a:moveTo>
                    <a:pt x="54" y="116"/>
                  </a:moveTo>
                  <a:cubicBezTo>
                    <a:pt x="55" y="116"/>
                    <a:pt x="55" y="117"/>
                    <a:pt x="55" y="117"/>
                  </a:cubicBezTo>
                  <a:cubicBezTo>
                    <a:pt x="55" y="116"/>
                    <a:pt x="55" y="116"/>
                    <a:pt x="55" y="115"/>
                  </a:cubicBezTo>
                  <a:cubicBezTo>
                    <a:pt x="55" y="115"/>
                    <a:pt x="55" y="115"/>
                    <a:pt x="54" y="116"/>
                  </a:cubicBezTo>
                  <a:close/>
                  <a:moveTo>
                    <a:pt x="39" y="116"/>
                  </a:moveTo>
                  <a:cubicBezTo>
                    <a:pt x="40" y="116"/>
                    <a:pt x="40" y="117"/>
                    <a:pt x="41" y="117"/>
                  </a:cubicBezTo>
                  <a:cubicBezTo>
                    <a:pt x="41" y="116"/>
                    <a:pt x="40" y="116"/>
                    <a:pt x="40" y="115"/>
                  </a:cubicBezTo>
                  <a:cubicBezTo>
                    <a:pt x="40" y="115"/>
                    <a:pt x="39" y="115"/>
                    <a:pt x="39" y="116"/>
                  </a:cubicBezTo>
                  <a:close/>
                  <a:moveTo>
                    <a:pt x="43" y="116"/>
                  </a:moveTo>
                  <a:cubicBezTo>
                    <a:pt x="43" y="117"/>
                    <a:pt x="43" y="118"/>
                    <a:pt x="44" y="118"/>
                  </a:cubicBezTo>
                  <a:cubicBezTo>
                    <a:pt x="44" y="117"/>
                    <a:pt x="44" y="117"/>
                    <a:pt x="43" y="116"/>
                  </a:cubicBezTo>
                  <a:cubicBezTo>
                    <a:pt x="44" y="116"/>
                    <a:pt x="44" y="117"/>
                    <a:pt x="45" y="117"/>
                  </a:cubicBezTo>
                  <a:cubicBezTo>
                    <a:pt x="45" y="116"/>
                    <a:pt x="44" y="116"/>
                    <a:pt x="44" y="115"/>
                  </a:cubicBezTo>
                  <a:cubicBezTo>
                    <a:pt x="43" y="115"/>
                    <a:pt x="43" y="116"/>
                    <a:pt x="43" y="116"/>
                  </a:cubicBezTo>
                  <a:close/>
                  <a:moveTo>
                    <a:pt x="51" y="117"/>
                  </a:moveTo>
                  <a:cubicBezTo>
                    <a:pt x="51" y="116"/>
                    <a:pt x="51" y="116"/>
                    <a:pt x="50" y="116"/>
                  </a:cubicBezTo>
                  <a:cubicBezTo>
                    <a:pt x="50" y="116"/>
                    <a:pt x="50" y="117"/>
                    <a:pt x="51" y="117"/>
                  </a:cubicBezTo>
                  <a:close/>
                  <a:moveTo>
                    <a:pt x="58" y="116"/>
                  </a:moveTo>
                  <a:cubicBezTo>
                    <a:pt x="58" y="116"/>
                    <a:pt x="58" y="117"/>
                    <a:pt x="58" y="117"/>
                  </a:cubicBezTo>
                  <a:cubicBezTo>
                    <a:pt x="59" y="117"/>
                    <a:pt x="58" y="116"/>
                    <a:pt x="58" y="116"/>
                  </a:cubicBezTo>
                  <a:cubicBezTo>
                    <a:pt x="58" y="116"/>
                    <a:pt x="58" y="116"/>
                    <a:pt x="58" y="116"/>
                  </a:cubicBezTo>
                  <a:close/>
                  <a:moveTo>
                    <a:pt x="36" y="117"/>
                  </a:moveTo>
                  <a:cubicBezTo>
                    <a:pt x="36" y="117"/>
                    <a:pt x="36" y="117"/>
                    <a:pt x="35" y="117"/>
                  </a:cubicBezTo>
                  <a:cubicBezTo>
                    <a:pt x="35" y="117"/>
                    <a:pt x="36" y="117"/>
                    <a:pt x="36" y="117"/>
                  </a:cubicBezTo>
                  <a:cubicBezTo>
                    <a:pt x="37" y="118"/>
                    <a:pt x="37" y="117"/>
                    <a:pt x="37" y="116"/>
                  </a:cubicBezTo>
                  <a:cubicBezTo>
                    <a:pt x="36" y="116"/>
                    <a:pt x="36" y="117"/>
                    <a:pt x="36" y="117"/>
                  </a:cubicBezTo>
                  <a:close/>
                  <a:moveTo>
                    <a:pt x="39" y="117"/>
                  </a:moveTo>
                  <a:cubicBezTo>
                    <a:pt x="39" y="117"/>
                    <a:pt x="39" y="118"/>
                    <a:pt x="40" y="118"/>
                  </a:cubicBezTo>
                  <a:cubicBezTo>
                    <a:pt x="40" y="118"/>
                    <a:pt x="40" y="117"/>
                    <a:pt x="40" y="117"/>
                  </a:cubicBezTo>
                  <a:cubicBezTo>
                    <a:pt x="41" y="117"/>
                    <a:pt x="40" y="116"/>
                    <a:pt x="39" y="116"/>
                  </a:cubicBezTo>
                  <a:cubicBezTo>
                    <a:pt x="39" y="116"/>
                    <a:pt x="39" y="117"/>
                    <a:pt x="39" y="117"/>
                  </a:cubicBezTo>
                  <a:close/>
                  <a:moveTo>
                    <a:pt x="42" y="117"/>
                  </a:moveTo>
                  <a:cubicBezTo>
                    <a:pt x="42" y="118"/>
                    <a:pt x="43" y="118"/>
                    <a:pt x="43" y="119"/>
                  </a:cubicBezTo>
                  <a:cubicBezTo>
                    <a:pt x="44" y="118"/>
                    <a:pt x="43" y="117"/>
                    <a:pt x="43" y="116"/>
                  </a:cubicBezTo>
                  <a:cubicBezTo>
                    <a:pt x="43" y="116"/>
                    <a:pt x="42" y="117"/>
                    <a:pt x="42" y="117"/>
                  </a:cubicBezTo>
                  <a:close/>
                  <a:moveTo>
                    <a:pt x="32" y="118"/>
                  </a:moveTo>
                  <a:cubicBezTo>
                    <a:pt x="32" y="118"/>
                    <a:pt x="32" y="116"/>
                    <a:pt x="32" y="117"/>
                  </a:cubicBezTo>
                  <a:cubicBezTo>
                    <a:pt x="32" y="117"/>
                    <a:pt x="32" y="117"/>
                    <a:pt x="32" y="118"/>
                  </a:cubicBezTo>
                  <a:close/>
                  <a:moveTo>
                    <a:pt x="65" y="120"/>
                  </a:moveTo>
                  <a:cubicBezTo>
                    <a:pt x="65" y="119"/>
                    <a:pt x="65" y="118"/>
                    <a:pt x="65" y="117"/>
                  </a:cubicBezTo>
                  <a:cubicBezTo>
                    <a:pt x="64" y="118"/>
                    <a:pt x="64" y="119"/>
                    <a:pt x="65" y="120"/>
                  </a:cubicBezTo>
                  <a:close/>
                  <a:moveTo>
                    <a:pt x="47" y="119"/>
                  </a:moveTo>
                  <a:cubicBezTo>
                    <a:pt x="47" y="118"/>
                    <a:pt x="47" y="118"/>
                    <a:pt x="47" y="118"/>
                  </a:cubicBezTo>
                  <a:cubicBezTo>
                    <a:pt x="47" y="118"/>
                    <a:pt x="47" y="117"/>
                    <a:pt x="47" y="117"/>
                  </a:cubicBezTo>
                  <a:cubicBezTo>
                    <a:pt x="46" y="116"/>
                    <a:pt x="46" y="118"/>
                    <a:pt x="47" y="119"/>
                  </a:cubicBezTo>
                  <a:close/>
                  <a:moveTo>
                    <a:pt x="53" y="118"/>
                  </a:moveTo>
                  <a:cubicBezTo>
                    <a:pt x="53" y="118"/>
                    <a:pt x="53" y="118"/>
                    <a:pt x="53" y="119"/>
                  </a:cubicBezTo>
                  <a:cubicBezTo>
                    <a:pt x="53" y="118"/>
                    <a:pt x="53" y="117"/>
                    <a:pt x="53" y="117"/>
                  </a:cubicBezTo>
                  <a:cubicBezTo>
                    <a:pt x="53" y="117"/>
                    <a:pt x="53" y="118"/>
                    <a:pt x="53" y="118"/>
                  </a:cubicBezTo>
                  <a:close/>
                  <a:moveTo>
                    <a:pt x="7" y="130"/>
                  </a:moveTo>
                  <a:cubicBezTo>
                    <a:pt x="8" y="131"/>
                    <a:pt x="7" y="133"/>
                    <a:pt x="7" y="134"/>
                  </a:cubicBezTo>
                  <a:cubicBezTo>
                    <a:pt x="7" y="134"/>
                    <a:pt x="7" y="134"/>
                    <a:pt x="8" y="133"/>
                  </a:cubicBezTo>
                  <a:cubicBezTo>
                    <a:pt x="9" y="128"/>
                    <a:pt x="10" y="123"/>
                    <a:pt x="11" y="118"/>
                  </a:cubicBezTo>
                  <a:cubicBezTo>
                    <a:pt x="10" y="122"/>
                    <a:pt x="9" y="126"/>
                    <a:pt x="7" y="130"/>
                  </a:cubicBezTo>
                  <a:close/>
                  <a:moveTo>
                    <a:pt x="34" y="119"/>
                  </a:moveTo>
                  <a:cubicBezTo>
                    <a:pt x="34" y="120"/>
                    <a:pt x="34" y="120"/>
                    <a:pt x="34" y="120"/>
                  </a:cubicBezTo>
                  <a:cubicBezTo>
                    <a:pt x="35" y="120"/>
                    <a:pt x="36" y="119"/>
                    <a:pt x="35" y="118"/>
                  </a:cubicBezTo>
                  <a:cubicBezTo>
                    <a:pt x="34" y="118"/>
                    <a:pt x="35" y="119"/>
                    <a:pt x="34" y="119"/>
                  </a:cubicBezTo>
                  <a:close/>
                  <a:moveTo>
                    <a:pt x="65" y="120"/>
                  </a:moveTo>
                  <a:cubicBezTo>
                    <a:pt x="66" y="120"/>
                    <a:pt x="66" y="118"/>
                    <a:pt x="66" y="118"/>
                  </a:cubicBezTo>
                  <a:cubicBezTo>
                    <a:pt x="66" y="118"/>
                    <a:pt x="66" y="118"/>
                    <a:pt x="66" y="118"/>
                  </a:cubicBezTo>
                  <a:cubicBezTo>
                    <a:pt x="65" y="118"/>
                    <a:pt x="66" y="119"/>
                    <a:pt x="65" y="120"/>
                  </a:cubicBezTo>
                  <a:close/>
                  <a:moveTo>
                    <a:pt x="33" y="126"/>
                  </a:moveTo>
                  <a:cubicBezTo>
                    <a:pt x="33" y="123"/>
                    <a:pt x="33" y="121"/>
                    <a:pt x="32" y="118"/>
                  </a:cubicBezTo>
                  <a:cubicBezTo>
                    <a:pt x="32" y="121"/>
                    <a:pt x="32" y="123"/>
                    <a:pt x="33" y="126"/>
                  </a:cubicBezTo>
                  <a:close/>
                  <a:moveTo>
                    <a:pt x="62" y="122"/>
                  </a:moveTo>
                  <a:cubicBezTo>
                    <a:pt x="63" y="122"/>
                    <a:pt x="63" y="119"/>
                    <a:pt x="63" y="118"/>
                  </a:cubicBezTo>
                  <a:cubicBezTo>
                    <a:pt x="62" y="119"/>
                    <a:pt x="63" y="121"/>
                    <a:pt x="62" y="122"/>
                  </a:cubicBezTo>
                  <a:close/>
                  <a:moveTo>
                    <a:pt x="41" y="119"/>
                  </a:moveTo>
                  <a:cubicBezTo>
                    <a:pt x="41" y="120"/>
                    <a:pt x="41" y="120"/>
                    <a:pt x="41" y="121"/>
                  </a:cubicBezTo>
                  <a:cubicBezTo>
                    <a:pt x="41" y="121"/>
                    <a:pt x="42" y="121"/>
                    <a:pt x="42" y="121"/>
                  </a:cubicBezTo>
                  <a:cubicBezTo>
                    <a:pt x="42" y="120"/>
                    <a:pt x="41" y="120"/>
                    <a:pt x="41" y="120"/>
                  </a:cubicBezTo>
                  <a:cubicBezTo>
                    <a:pt x="42" y="120"/>
                    <a:pt x="41" y="119"/>
                    <a:pt x="41" y="119"/>
                  </a:cubicBezTo>
                  <a:cubicBezTo>
                    <a:pt x="42" y="119"/>
                    <a:pt x="42" y="120"/>
                    <a:pt x="42" y="120"/>
                  </a:cubicBezTo>
                  <a:cubicBezTo>
                    <a:pt x="43" y="119"/>
                    <a:pt x="42" y="118"/>
                    <a:pt x="42" y="118"/>
                  </a:cubicBezTo>
                  <a:cubicBezTo>
                    <a:pt x="41" y="118"/>
                    <a:pt x="41" y="119"/>
                    <a:pt x="41" y="119"/>
                  </a:cubicBezTo>
                  <a:cubicBezTo>
                    <a:pt x="41" y="119"/>
                    <a:pt x="41" y="119"/>
                    <a:pt x="41" y="119"/>
                  </a:cubicBezTo>
                  <a:cubicBezTo>
                    <a:pt x="41" y="119"/>
                    <a:pt x="41" y="119"/>
                    <a:pt x="41" y="119"/>
                  </a:cubicBezTo>
                  <a:cubicBezTo>
                    <a:pt x="41" y="119"/>
                    <a:pt x="41" y="119"/>
                    <a:pt x="41" y="119"/>
                  </a:cubicBezTo>
                  <a:close/>
                  <a:moveTo>
                    <a:pt x="50" y="119"/>
                  </a:moveTo>
                  <a:cubicBezTo>
                    <a:pt x="51" y="119"/>
                    <a:pt x="50" y="118"/>
                    <a:pt x="50" y="118"/>
                  </a:cubicBezTo>
                  <a:cubicBezTo>
                    <a:pt x="50" y="118"/>
                    <a:pt x="50" y="118"/>
                    <a:pt x="50" y="119"/>
                  </a:cubicBezTo>
                  <a:close/>
                  <a:moveTo>
                    <a:pt x="38" y="120"/>
                  </a:moveTo>
                  <a:cubicBezTo>
                    <a:pt x="38" y="120"/>
                    <a:pt x="39" y="120"/>
                    <a:pt x="39" y="119"/>
                  </a:cubicBezTo>
                  <a:cubicBezTo>
                    <a:pt x="38" y="119"/>
                    <a:pt x="38" y="118"/>
                    <a:pt x="38" y="118"/>
                  </a:cubicBezTo>
                  <a:cubicBezTo>
                    <a:pt x="37" y="119"/>
                    <a:pt x="37" y="120"/>
                    <a:pt x="38" y="120"/>
                  </a:cubicBezTo>
                  <a:close/>
                  <a:moveTo>
                    <a:pt x="56" y="119"/>
                  </a:moveTo>
                  <a:cubicBezTo>
                    <a:pt x="56" y="118"/>
                    <a:pt x="56" y="118"/>
                    <a:pt x="56" y="118"/>
                  </a:cubicBezTo>
                  <a:cubicBezTo>
                    <a:pt x="56" y="118"/>
                    <a:pt x="56" y="119"/>
                    <a:pt x="56" y="119"/>
                  </a:cubicBezTo>
                  <a:close/>
                  <a:moveTo>
                    <a:pt x="60" y="120"/>
                  </a:moveTo>
                  <a:cubicBezTo>
                    <a:pt x="60" y="119"/>
                    <a:pt x="60" y="118"/>
                    <a:pt x="60" y="118"/>
                  </a:cubicBezTo>
                  <a:cubicBezTo>
                    <a:pt x="59" y="119"/>
                    <a:pt x="59" y="119"/>
                    <a:pt x="60" y="120"/>
                  </a:cubicBezTo>
                  <a:close/>
                  <a:moveTo>
                    <a:pt x="57" y="120"/>
                  </a:moveTo>
                  <a:cubicBezTo>
                    <a:pt x="58" y="121"/>
                    <a:pt x="58" y="122"/>
                    <a:pt x="59" y="122"/>
                  </a:cubicBezTo>
                  <a:cubicBezTo>
                    <a:pt x="59" y="121"/>
                    <a:pt x="59" y="120"/>
                    <a:pt x="58" y="119"/>
                  </a:cubicBezTo>
                  <a:cubicBezTo>
                    <a:pt x="58" y="119"/>
                    <a:pt x="57" y="120"/>
                    <a:pt x="57" y="120"/>
                  </a:cubicBezTo>
                  <a:close/>
                  <a:moveTo>
                    <a:pt x="44" y="120"/>
                  </a:moveTo>
                  <a:cubicBezTo>
                    <a:pt x="45" y="121"/>
                    <a:pt x="44" y="121"/>
                    <a:pt x="45" y="121"/>
                  </a:cubicBezTo>
                  <a:cubicBezTo>
                    <a:pt x="45" y="121"/>
                    <a:pt x="45" y="120"/>
                    <a:pt x="45" y="120"/>
                  </a:cubicBezTo>
                  <a:cubicBezTo>
                    <a:pt x="45" y="120"/>
                    <a:pt x="45" y="120"/>
                    <a:pt x="45" y="120"/>
                  </a:cubicBezTo>
                  <a:cubicBezTo>
                    <a:pt x="45" y="120"/>
                    <a:pt x="46" y="119"/>
                    <a:pt x="45" y="119"/>
                  </a:cubicBezTo>
                  <a:cubicBezTo>
                    <a:pt x="45" y="119"/>
                    <a:pt x="44" y="120"/>
                    <a:pt x="44" y="120"/>
                  </a:cubicBezTo>
                  <a:close/>
                  <a:moveTo>
                    <a:pt x="54" y="119"/>
                  </a:moveTo>
                  <a:cubicBezTo>
                    <a:pt x="54" y="120"/>
                    <a:pt x="54" y="121"/>
                    <a:pt x="55" y="121"/>
                  </a:cubicBezTo>
                  <a:cubicBezTo>
                    <a:pt x="55" y="120"/>
                    <a:pt x="55" y="120"/>
                    <a:pt x="55" y="119"/>
                  </a:cubicBezTo>
                  <a:cubicBezTo>
                    <a:pt x="55" y="119"/>
                    <a:pt x="54" y="119"/>
                    <a:pt x="54" y="119"/>
                  </a:cubicBezTo>
                  <a:close/>
                  <a:moveTo>
                    <a:pt x="33" y="136"/>
                  </a:moveTo>
                  <a:cubicBezTo>
                    <a:pt x="33" y="135"/>
                    <a:pt x="32" y="133"/>
                    <a:pt x="33" y="133"/>
                  </a:cubicBezTo>
                  <a:cubicBezTo>
                    <a:pt x="32" y="129"/>
                    <a:pt x="32" y="124"/>
                    <a:pt x="31" y="120"/>
                  </a:cubicBezTo>
                  <a:cubicBezTo>
                    <a:pt x="31" y="126"/>
                    <a:pt x="32" y="132"/>
                    <a:pt x="33" y="137"/>
                  </a:cubicBezTo>
                  <a:cubicBezTo>
                    <a:pt x="33" y="137"/>
                    <a:pt x="32" y="136"/>
                    <a:pt x="33" y="136"/>
                  </a:cubicBezTo>
                  <a:close/>
                  <a:moveTo>
                    <a:pt x="34" y="122"/>
                  </a:moveTo>
                  <a:cubicBezTo>
                    <a:pt x="34" y="122"/>
                    <a:pt x="34" y="124"/>
                    <a:pt x="34" y="124"/>
                  </a:cubicBezTo>
                  <a:cubicBezTo>
                    <a:pt x="35" y="124"/>
                    <a:pt x="36" y="122"/>
                    <a:pt x="37" y="121"/>
                  </a:cubicBezTo>
                  <a:cubicBezTo>
                    <a:pt x="37" y="121"/>
                    <a:pt x="37" y="120"/>
                    <a:pt x="36" y="120"/>
                  </a:cubicBezTo>
                  <a:cubicBezTo>
                    <a:pt x="36" y="121"/>
                    <a:pt x="35" y="122"/>
                    <a:pt x="34" y="122"/>
                  </a:cubicBezTo>
                  <a:close/>
                  <a:moveTo>
                    <a:pt x="51" y="121"/>
                  </a:moveTo>
                  <a:cubicBezTo>
                    <a:pt x="51" y="121"/>
                    <a:pt x="51" y="120"/>
                    <a:pt x="51" y="120"/>
                  </a:cubicBezTo>
                  <a:cubicBezTo>
                    <a:pt x="51" y="121"/>
                    <a:pt x="50" y="121"/>
                    <a:pt x="51" y="121"/>
                  </a:cubicBezTo>
                  <a:close/>
                  <a:moveTo>
                    <a:pt x="43" y="121"/>
                  </a:moveTo>
                  <a:cubicBezTo>
                    <a:pt x="43" y="121"/>
                    <a:pt x="43" y="121"/>
                    <a:pt x="43" y="120"/>
                  </a:cubicBezTo>
                  <a:cubicBezTo>
                    <a:pt x="43" y="121"/>
                    <a:pt x="43" y="121"/>
                    <a:pt x="43" y="121"/>
                  </a:cubicBezTo>
                  <a:close/>
                  <a:moveTo>
                    <a:pt x="47" y="122"/>
                  </a:moveTo>
                  <a:cubicBezTo>
                    <a:pt x="47" y="121"/>
                    <a:pt x="47" y="121"/>
                    <a:pt x="47" y="120"/>
                  </a:cubicBezTo>
                  <a:cubicBezTo>
                    <a:pt x="47" y="120"/>
                    <a:pt x="47" y="120"/>
                    <a:pt x="47" y="120"/>
                  </a:cubicBezTo>
                  <a:cubicBezTo>
                    <a:pt x="46" y="121"/>
                    <a:pt x="47" y="121"/>
                    <a:pt x="47" y="122"/>
                  </a:cubicBezTo>
                  <a:close/>
                  <a:moveTo>
                    <a:pt x="65" y="130"/>
                  </a:moveTo>
                  <a:cubicBezTo>
                    <a:pt x="65" y="132"/>
                    <a:pt x="65" y="136"/>
                    <a:pt x="65" y="139"/>
                  </a:cubicBezTo>
                  <a:cubicBezTo>
                    <a:pt x="65" y="139"/>
                    <a:pt x="64" y="139"/>
                    <a:pt x="64" y="140"/>
                  </a:cubicBezTo>
                  <a:cubicBezTo>
                    <a:pt x="66" y="142"/>
                    <a:pt x="64" y="146"/>
                    <a:pt x="65" y="150"/>
                  </a:cubicBezTo>
                  <a:cubicBezTo>
                    <a:pt x="65" y="141"/>
                    <a:pt x="65" y="130"/>
                    <a:pt x="66" y="121"/>
                  </a:cubicBezTo>
                  <a:cubicBezTo>
                    <a:pt x="66" y="121"/>
                    <a:pt x="66" y="121"/>
                    <a:pt x="66" y="121"/>
                  </a:cubicBezTo>
                  <a:cubicBezTo>
                    <a:pt x="65" y="123"/>
                    <a:pt x="65" y="127"/>
                    <a:pt x="65" y="130"/>
                  </a:cubicBezTo>
                  <a:close/>
                  <a:moveTo>
                    <a:pt x="39" y="121"/>
                  </a:moveTo>
                  <a:cubicBezTo>
                    <a:pt x="39" y="122"/>
                    <a:pt x="39" y="123"/>
                    <a:pt x="40" y="123"/>
                  </a:cubicBezTo>
                  <a:cubicBezTo>
                    <a:pt x="40" y="123"/>
                    <a:pt x="40" y="123"/>
                    <a:pt x="40" y="122"/>
                  </a:cubicBezTo>
                  <a:cubicBezTo>
                    <a:pt x="40" y="122"/>
                    <a:pt x="40" y="121"/>
                    <a:pt x="39" y="121"/>
                  </a:cubicBezTo>
                  <a:cubicBezTo>
                    <a:pt x="39" y="121"/>
                    <a:pt x="39" y="121"/>
                    <a:pt x="39" y="121"/>
                  </a:cubicBezTo>
                  <a:close/>
                  <a:moveTo>
                    <a:pt x="44" y="123"/>
                  </a:moveTo>
                  <a:cubicBezTo>
                    <a:pt x="44" y="122"/>
                    <a:pt x="44" y="122"/>
                    <a:pt x="44" y="122"/>
                  </a:cubicBezTo>
                  <a:cubicBezTo>
                    <a:pt x="44" y="122"/>
                    <a:pt x="44" y="121"/>
                    <a:pt x="43" y="121"/>
                  </a:cubicBezTo>
                  <a:cubicBezTo>
                    <a:pt x="43" y="122"/>
                    <a:pt x="43" y="122"/>
                    <a:pt x="44" y="123"/>
                  </a:cubicBezTo>
                  <a:close/>
                  <a:moveTo>
                    <a:pt x="47" y="123"/>
                  </a:moveTo>
                  <a:cubicBezTo>
                    <a:pt x="47" y="123"/>
                    <a:pt x="47" y="122"/>
                    <a:pt x="46" y="121"/>
                  </a:cubicBezTo>
                  <a:cubicBezTo>
                    <a:pt x="46" y="122"/>
                    <a:pt x="47" y="123"/>
                    <a:pt x="47" y="123"/>
                  </a:cubicBezTo>
                  <a:close/>
                  <a:moveTo>
                    <a:pt x="50" y="124"/>
                  </a:moveTo>
                  <a:cubicBezTo>
                    <a:pt x="50" y="123"/>
                    <a:pt x="51" y="123"/>
                    <a:pt x="51" y="123"/>
                  </a:cubicBezTo>
                  <a:cubicBezTo>
                    <a:pt x="50" y="122"/>
                    <a:pt x="50" y="122"/>
                    <a:pt x="50" y="121"/>
                  </a:cubicBezTo>
                  <a:cubicBezTo>
                    <a:pt x="50" y="122"/>
                    <a:pt x="49" y="123"/>
                    <a:pt x="50" y="124"/>
                  </a:cubicBezTo>
                  <a:close/>
                  <a:moveTo>
                    <a:pt x="59" y="123"/>
                  </a:moveTo>
                  <a:cubicBezTo>
                    <a:pt x="60" y="123"/>
                    <a:pt x="60" y="122"/>
                    <a:pt x="60" y="122"/>
                  </a:cubicBezTo>
                  <a:cubicBezTo>
                    <a:pt x="60" y="123"/>
                    <a:pt x="60" y="123"/>
                    <a:pt x="59" y="123"/>
                  </a:cubicBezTo>
                  <a:close/>
                  <a:moveTo>
                    <a:pt x="52" y="124"/>
                  </a:moveTo>
                  <a:cubicBezTo>
                    <a:pt x="53" y="124"/>
                    <a:pt x="53" y="124"/>
                    <a:pt x="53" y="123"/>
                  </a:cubicBezTo>
                  <a:cubicBezTo>
                    <a:pt x="53" y="123"/>
                    <a:pt x="53" y="122"/>
                    <a:pt x="52" y="122"/>
                  </a:cubicBezTo>
                  <a:cubicBezTo>
                    <a:pt x="52" y="123"/>
                    <a:pt x="53" y="123"/>
                    <a:pt x="52" y="124"/>
                  </a:cubicBezTo>
                  <a:close/>
                  <a:moveTo>
                    <a:pt x="42" y="123"/>
                  </a:moveTo>
                  <a:cubicBezTo>
                    <a:pt x="43" y="123"/>
                    <a:pt x="43" y="123"/>
                    <a:pt x="43" y="123"/>
                  </a:cubicBezTo>
                  <a:cubicBezTo>
                    <a:pt x="43" y="123"/>
                    <a:pt x="43" y="122"/>
                    <a:pt x="42" y="123"/>
                  </a:cubicBezTo>
                  <a:close/>
                  <a:moveTo>
                    <a:pt x="55" y="124"/>
                  </a:moveTo>
                  <a:cubicBezTo>
                    <a:pt x="55" y="124"/>
                    <a:pt x="55" y="123"/>
                    <a:pt x="55" y="123"/>
                  </a:cubicBezTo>
                  <a:cubicBezTo>
                    <a:pt x="54" y="123"/>
                    <a:pt x="55" y="124"/>
                    <a:pt x="55" y="124"/>
                  </a:cubicBezTo>
                  <a:close/>
                  <a:moveTo>
                    <a:pt x="48" y="124"/>
                  </a:moveTo>
                  <a:cubicBezTo>
                    <a:pt x="48" y="124"/>
                    <a:pt x="48" y="124"/>
                    <a:pt x="49" y="124"/>
                  </a:cubicBezTo>
                  <a:cubicBezTo>
                    <a:pt x="49" y="124"/>
                    <a:pt x="49" y="123"/>
                    <a:pt x="48" y="123"/>
                  </a:cubicBezTo>
                  <a:cubicBezTo>
                    <a:pt x="48" y="123"/>
                    <a:pt x="48" y="123"/>
                    <a:pt x="48" y="124"/>
                  </a:cubicBezTo>
                  <a:close/>
                  <a:moveTo>
                    <a:pt x="57" y="124"/>
                  </a:moveTo>
                  <a:cubicBezTo>
                    <a:pt x="57" y="124"/>
                    <a:pt x="57" y="123"/>
                    <a:pt x="57" y="123"/>
                  </a:cubicBezTo>
                  <a:cubicBezTo>
                    <a:pt x="57" y="123"/>
                    <a:pt x="57" y="123"/>
                    <a:pt x="57" y="123"/>
                  </a:cubicBezTo>
                  <a:cubicBezTo>
                    <a:pt x="57" y="123"/>
                    <a:pt x="57" y="124"/>
                    <a:pt x="57" y="124"/>
                  </a:cubicBezTo>
                  <a:close/>
                  <a:moveTo>
                    <a:pt x="37" y="124"/>
                  </a:moveTo>
                  <a:cubicBezTo>
                    <a:pt x="37" y="124"/>
                    <a:pt x="38" y="125"/>
                    <a:pt x="38" y="125"/>
                  </a:cubicBezTo>
                  <a:cubicBezTo>
                    <a:pt x="38" y="125"/>
                    <a:pt x="38" y="125"/>
                    <a:pt x="38" y="125"/>
                  </a:cubicBezTo>
                  <a:cubicBezTo>
                    <a:pt x="38" y="124"/>
                    <a:pt x="38" y="124"/>
                    <a:pt x="38" y="123"/>
                  </a:cubicBezTo>
                  <a:cubicBezTo>
                    <a:pt x="37" y="123"/>
                    <a:pt x="37" y="123"/>
                    <a:pt x="37" y="124"/>
                  </a:cubicBezTo>
                  <a:close/>
                  <a:moveTo>
                    <a:pt x="40" y="124"/>
                  </a:moveTo>
                  <a:cubicBezTo>
                    <a:pt x="41" y="124"/>
                    <a:pt x="41" y="124"/>
                    <a:pt x="41" y="123"/>
                  </a:cubicBezTo>
                  <a:cubicBezTo>
                    <a:pt x="41" y="124"/>
                    <a:pt x="40" y="124"/>
                    <a:pt x="40" y="124"/>
                  </a:cubicBezTo>
                  <a:close/>
                  <a:moveTo>
                    <a:pt x="45" y="124"/>
                  </a:moveTo>
                  <a:cubicBezTo>
                    <a:pt x="45" y="124"/>
                    <a:pt x="45" y="125"/>
                    <a:pt x="45" y="125"/>
                  </a:cubicBezTo>
                  <a:cubicBezTo>
                    <a:pt x="46" y="124"/>
                    <a:pt x="45" y="123"/>
                    <a:pt x="45" y="124"/>
                  </a:cubicBezTo>
                  <a:close/>
                  <a:moveTo>
                    <a:pt x="59" y="124"/>
                  </a:moveTo>
                  <a:cubicBezTo>
                    <a:pt x="60" y="124"/>
                    <a:pt x="60" y="125"/>
                    <a:pt x="60" y="125"/>
                  </a:cubicBezTo>
                  <a:cubicBezTo>
                    <a:pt x="60" y="125"/>
                    <a:pt x="60" y="124"/>
                    <a:pt x="60" y="124"/>
                  </a:cubicBezTo>
                  <a:cubicBezTo>
                    <a:pt x="60" y="124"/>
                    <a:pt x="59" y="124"/>
                    <a:pt x="59" y="124"/>
                  </a:cubicBezTo>
                  <a:close/>
                  <a:moveTo>
                    <a:pt x="41" y="126"/>
                  </a:moveTo>
                  <a:cubicBezTo>
                    <a:pt x="41" y="126"/>
                    <a:pt x="42" y="125"/>
                    <a:pt x="42" y="125"/>
                  </a:cubicBezTo>
                  <a:cubicBezTo>
                    <a:pt x="42" y="125"/>
                    <a:pt x="42" y="124"/>
                    <a:pt x="41" y="124"/>
                  </a:cubicBezTo>
                  <a:cubicBezTo>
                    <a:pt x="40" y="125"/>
                    <a:pt x="41" y="125"/>
                    <a:pt x="41" y="126"/>
                  </a:cubicBezTo>
                  <a:close/>
                  <a:moveTo>
                    <a:pt x="48" y="125"/>
                  </a:moveTo>
                  <a:cubicBezTo>
                    <a:pt x="48" y="125"/>
                    <a:pt x="48" y="126"/>
                    <a:pt x="49" y="125"/>
                  </a:cubicBezTo>
                  <a:cubicBezTo>
                    <a:pt x="48" y="125"/>
                    <a:pt x="49" y="124"/>
                    <a:pt x="48" y="124"/>
                  </a:cubicBezTo>
                  <a:cubicBezTo>
                    <a:pt x="48" y="124"/>
                    <a:pt x="48" y="125"/>
                    <a:pt x="48" y="125"/>
                  </a:cubicBezTo>
                  <a:close/>
                  <a:moveTo>
                    <a:pt x="54" y="126"/>
                  </a:moveTo>
                  <a:cubicBezTo>
                    <a:pt x="54" y="125"/>
                    <a:pt x="54" y="125"/>
                    <a:pt x="54" y="124"/>
                  </a:cubicBezTo>
                  <a:cubicBezTo>
                    <a:pt x="53" y="124"/>
                    <a:pt x="53" y="125"/>
                    <a:pt x="54" y="126"/>
                  </a:cubicBezTo>
                  <a:close/>
                  <a:moveTo>
                    <a:pt x="57" y="125"/>
                  </a:moveTo>
                  <a:cubicBezTo>
                    <a:pt x="58" y="125"/>
                    <a:pt x="58" y="125"/>
                    <a:pt x="58" y="124"/>
                  </a:cubicBezTo>
                  <a:cubicBezTo>
                    <a:pt x="58" y="124"/>
                    <a:pt x="58" y="124"/>
                    <a:pt x="58" y="124"/>
                  </a:cubicBezTo>
                  <a:cubicBezTo>
                    <a:pt x="58" y="125"/>
                    <a:pt x="57" y="125"/>
                    <a:pt x="57" y="125"/>
                  </a:cubicBezTo>
                  <a:close/>
                  <a:moveTo>
                    <a:pt x="52" y="125"/>
                  </a:moveTo>
                  <a:cubicBezTo>
                    <a:pt x="52" y="125"/>
                    <a:pt x="52" y="124"/>
                    <a:pt x="51" y="124"/>
                  </a:cubicBezTo>
                  <a:cubicBezTo>
                    <a:pt x="51" y="124"/>
                    <a:pt x="51" y="125"/>
                    <a:pt x="52" y="125"/>
                  </a:cubicBezTo>
                  <a:close/>
                  <a:moveTo>
                    <a:pt x="37" y="126"/>
                  </a:moveTo>
                  <a:cubicBezTo>
                    <a:pt x="38" y="126"/>
                    <a:pt x="37" y="125"/>
                    <a:pt x="36" y="125"/>
                  </a:cubicBezTo>
                  <a:cubicBezTo>
                    <a:pt x="37" y="125"/>
                    <a:pt x="37" y="126"/>
                    <a:pt x="37" y="126"/>
                  </a:cubicBezTo>
                  <a:close/>
                  <a:moveTo>
                    <a:pt x="61" y="126"/>
                  </a:moveTo>
                  <a:cubicBezTo>
                    <a:pt x="61" y="126"/>
                    <a:pt x="62" y="125"/>
                    <a:pt x="61" y="125"/>
                  </a:cubicBezTo>
                  <a:cubicBezTo>
                    <a:pt x="61" y="125"/>
                    <a:pt x="61" y="126"/>
                    <a:pt x="61" y="126"/>
                  </a:cubicBezTo>
                  <a:close/>
                  <a:moveTo>
                    <a:pt x="35" y="127"/>
                  </a:moveTo>
                  <a:cubicBezTo>
                    <a:pt x="35" y="127"/>
                    <a:pt x="35" y="128"/>
                    <a:pt x="36" y="128"/>
                  </a:cubicBezTo>
                  <a:cubicBezTo>
                    <a:pt x="36" y="128"/>
                    <a:pt x="36" y="127"/>
                    <a:pt x="36" y="127"/>
                  </a:cubicBezTo>
                  <a:cubicBezTo>
                    <a:pt x="36" y="127"/>
                    <a:pt x="36" y="126"/>
                    <a:pt x="36" y="125"/>
                  </a:cubicBezTo>
                  <a:cubicBezTo>
                    <a:pt x="35" y="126"/>
                    <a:pt x="35" y="126"/>
                    <a:pt x="35" y="127"/>
                  </a:cubicBezTo>
                  <a:close/>
                  <a:moveTo>
                    <a:pt x="38" y="126"/>
                  </a:moveTo>
                  <a:cubicBezTo>
                    <a:pt x="39" y="126"/>
                    <a:pt x="39" y="126"/>
                    <a:pt x="39" y="126"/>
                  </a:cubicBezTo>
                  <a:cubicBezTo>
                    <a:pt x="39" y="126"/>
                    <a:pt x="39" y="126"/>
                    <a:pt x="38" y="126"/>
                  </a:cubicBezTo>
                  <a:close/>
                  <a:moveTo>
                    <a:pt x="41" y="127"/>
                  </a:moveTo>
                  <a:cubicBezTo>
                    <a:pt x="40" y="126"/>
                    <a:pt x="40" y="126"/>
                    <a:pt x="40" y="126"/>
                  </a:cubicBezTo>
                  <a:cubicBezTo>
                    <a:pt x="40" y="126"/>
                    <a:pt x="40" y="127"/>
                    <a:pt x="41" y="127"/>
                  </a:cubicBezTo>
                  <a:close/>
                  <a:moveTo>
                    <a:pt x="47" y="127"/>
                  </a:moveTo>
                  <a:cubicBezTo>
                    <a:pt x="47" y="127"/>
                    <a:pt x="47" y="126"/>
                    <a:pt x="46" y="126"/>
                  </a:cubicBezTo>
                  <a:cubicBezTo>
                    <a:pt x="46" y="126"/>
                    <a:pt x="46" y="127"/>
                    <a:pt x="47" y="127"/>
                  </a:cubicBezTo>
                  <a:close/>
                  <a:moveTo>
                    <a:pt x="54" y="127"/>
                  </a:moveTo>
                  <a:cubicBezTo>
                    <a:pt x="55" y="127"/>
                    <a:pt x="55" y="126"/>
                    <a:pt x="54" y="126"/>
                  </a:cubicBezTo>
                  <a:cubicBezTo>
                    <a:pt x="54" y="126"/>
                    <a:pt x="54" y="126"/>
                    <a:pt x="54" y="127"/>
                  </a:cubicBezTo>
                  <a:close/>
                  <a:moveTo>
                    <a:pt x="50" y="127"/>
                  </a:moveTo>
                  <a:cubicBezTo>
                    <a:pt x="51" y="127"/>
                    <a:pt x="51" y="126"/>
                    <a:pt x="50" y="126"/>
                  </a:cubicBezTo>
                  <a:cubicBezTo>
                    <a:pt x="50" y="126"/>
                    <a:pt x="50" y="127"/>
                    <a:pt x="50" y="127"/>
                  </a:cubicBezTo>
                  <a:close/>
                  <a:moveTo>
                    <a:pt x="59" y="126"/>
                  </a:moveTo>
                  <a:cubicBezTo>
                    <a:pt x="58" y="126"/>
                    <a:pt x="59" y="126"/>
                    <a:pt x="59" y="126"/>
                  </a:cubicBezTo>
                  <a:cubicBezTo>
                    <a:pt x="58" y="126"/>
                    <a:pt x="58" y="127"/>
                    <a:pt x="59" y="126"/>
                  </a:cubicBezTo>
                  <a:close/>
                  <a:moveTo>
                    <a:pt x="53" y="129"/>
                  </a:moveTo>
                  <a:cubicBezTo>
                    <a:pt x="54" y="128"/>
                    <a:pt x="53" y="127"/>
                    <a:pt x="53" y="126"/>
                  </a:cubicBezTo>
                  <a:cubicBezTo>
                    <a:pt x="52" y="127"/>
                    <a:pt x="53" y="128"/>
                    <a:pt x="53" y="129"/>
                  </a:cubicBezTo>
                  <a:close/>
                  <a:moveTo>
                    <a:pt x="40" y="128"/>
                  </a:moveTo>
                  <a:cubicBezTo>
                    <a:pt x="40" y="127"/>
                    <a:pt x="40" y="127"/>
                    <a:pt x="39" y="126"/>
                  </a:cubicBezTo>
                  <a:cubicBezTo>
                    <a:pt x="39" y="127"/>
                    <a:pt x="39" y="128"/>
                    <a:pt x="40" y="128"/>
                  </a:cubicBezTo>
                  <a:close/>
                  <a:moveTo>
                    <a:pt x="49" y="127"/>
                  </a:moveTo>
                  <a:cubicBezTo>
                    <a:pt x="50" y="127"/>
                    <a:pt x="49" y="128"/>
                    <a:pt x="50" y="128"/>
                  </a:cubicBezTo>
                  <a:cubicBezTo>
                    <a:pt x="50" y="127"/>
                    <a:pt x="50" y="128"/>
                    <a:pt x="50" y="127"/>
                  </a:cubicBezTo>
                  <a:cubicBezTo>
                    <a:pt x="50" y="127"/>
                    <a:pt x="50" y="127"/>
                    <a:pt x="50" y="127"/>
                  </a:cubicBezTo>
                  <a:cubicBezTo>
                    <a:pt x="50" y="127"/>
                    <a:pt x="50" y="127"/>
                    <a:pt x="50" y="127"/>
                  </a:cubicBezTo>
                  <a:cubicBezTo>
                    <a:pt x="49" y="127"/>
                    <a:pt x="49" y="127"/>
                    <a:pt x="49" y="127"/>
                  </a:cubicBezTo>
                  <a:close/>
                  <a:moveTo>
                    <a:pt x="42" y="127"/>
                  </a:moveTo>
                  <a:cubicBezTo>
                    <a:pt x="42" y="127"/>
                    <a:pt x="42" y="128"/>
                    <a:pt x="43" y="128"/>
                  </a:cubicBezTo>
                  <a:cubicBezTo>
                    <a:pt x="43" y="128"/>
                    <a:pt x="43" y="128"/>
                    <a:pt x="43" y="128"/>
                  </a:cubicBezTo>
                  <a:cubicBezTo>
                    <a:pt x="43" y="127"/>
                    <a:pt x="43" y="127"/>
                    <a:pt x="43" y="127"/>
                  </a:cubicBezTo>
                  <a:cubicBezTo>
                    <a:pt x="42" y="127"/>
                    <a:pt x="42" y="127"/>
                    <a:pt x="42" y="127"/>
                  </a:cubicBezTo>
                  <a:close/>
                  <a:moveTo>
                    <a:pt x="60" y="128"/>
                  </a:moveTo>
                  <a:cubicBezTo>
                    <a:pt x="60" y="128"/>
                    <a:pt x="60" y="127"/>
                    <a:pt x="60" y="127"/>
                  </a:cubicBezTo>
                  <a:cubicBezTo>
                    <a:pt x="60" y="127"/>
                    <a:pt x="59" y="128"/>
                    <a:pt x="60" y="128"/>
                  </a:cubicBezTo>
                  <a:close/>
                  <a:moveTo>
                    <a:pt x="57" y="128"/>
                  </a:moveTo>
                  <a:cubicBezTo>
                    <a:pt x="57" y="128"/>
                    <a:pt x="57" y="128"/>
                    <a:pt x="57" y="128"/>
                  </a:cubicBezTo>
                  <a:cubicBezTo>
                    <a:pt x="58" y="127"/>
                    <a:pt x="58" y="127"/>
                    <a:pt x="57" y="127"/>
                  </a:cubicBezTo>
                  <a:cubicBezTo>
                    <a:pt x="57" y="127"/>
                    <a:pt x="57" y="127"/>
                    <a:pt x="57" y="128"/>
                  </a:cubicBezTo>
                  <a:close/>
                  <a:moveTo>
                    <a:pt x="62" y="131"/>
                  </a:moveTo>
                  <a:cubicBezTo>
                    <a:pt x="62" y="130"/>
                    <a:pt x="63" y="128"/>
                    <a:pt x="62" y="127"/>
                  </a:cubicBezTo>
                  <a:cubicBezTo>
                    <a:pt x="62" y="129"/>
                    <a:pt x="62" y="130"/>
                    <a:pt x="62" y="131"/>
                  </a:cubicBezTo>
                  <a:close/>
                  <a:moveTo>
                    <a:pt x="33" y="129"/>
                  </a:moveTo>
                  <a:cubicBezTo>
                    <a:pt x="33" y="130"/>
                    <a:pt x="33" y="130"/>
                    <a:pt x="33" y="130"/>
                  </a:cubicBezTo>
                  <a:cubicBezTo>
                    <a:pt x="33" y="131"/>
                    <a:pt x="33" y="131"/>
                    <a:pt x="33" y="130"/>
                  </a:cubicBezTo>
                  <a:cubicBezTo>
                    <a:pt x="33" y="129"/>
                    <a:pt x="33" y="129"/>
                    <a:pt x="33" y="128"/>
                  </a:cubicBezTo>
                  <a:cubicBezTo>
                    <a:pt x="33" y="128"/>
                    <a:pt x="33" y="127"/>
                    <a:pt x="33" y="128"/>
                  </a:cubicBezTo>
                  <a:cubicBezTo>
                    <a:pt x="33" y="128"/>
                    <a:pt x="33" y="129"/>
                    <a:pt x="33" y="129"/>
                  </a:cubicBezTo>
                  <a:close/>
                  <a:moveTo>
                    <a:pt x="55" y="128"/>
                  </a:moveTo>
                  <a:cubicBezTo>
                    <a:pt x="55" y="128"/>
                    <a:pt x="56" y="128"/>
                    <a:pt x="55" y="127"/>
                  </a:cubicBezTo>
                  <a:cubicBezTo>
                    <a:pt x="55" y="128"/>
                    <a:pt x="55" y="128"/>
                    <a:pt x="55" y="128"/>
                  </a:cubicBezTo>
                  <a:close/>
                  <a:moveTo>
                    <a:pt x="38" y="130"/>
                  </a:moveTo>
                  <a:cubicBezTo>
                    <a:pt x="39" y="129"/>
                    <a:pt x="39" y="128"/>
                    <a:pt x="38" y="128"/>
                  </a:cubicBezTo>
                  <a:cubicBezTo>
                    <a:pt x="38" y="128"/>
                    <a:pt x="38" y="129"/>
                    <a:pt x="38" y="130"/>
                  </a:cubicBezTo>
                  <a:close/>
                  <a:moveTo>
                    <a:pt x="45" y="129"/>
                  </a:moveTo>
                  <a:cubicBezTo>
                    <a:pt x="45" y="129"/>
                    <a:pt x="45" y="128"/>
                    <a:pt x="45" y="128"/>
                  </a:cubicBezTo>
                  <a:cubicBezTo>
                    <a:pt x="45" y="128"/>
                    <a:pt x="45" y="128"/>
                    <a:pt x="45" y="128"/>
                  </a:cubicBezTo>
                  <a:cubicBezTo>
                    <a:pt x="45" y="128"/>
                    <a:pt x="45" y="129"/>
                    <a:pt x="45" y="129"/>
                  </a:cubicBezTo>
                  <a:close/>
                  <a:moveTo>
                    <a:pt x="42" y="129"/>
                  </a:moveTo>
                  <a:cubicBezTo>
                    <a:pt x="42" y="129"/>
                    <a:pt x="42" y="129"/>
                    <a:pt x="41" y="128"/>
                  </a:cubicBezTo>
                  <a:cubicBezTo>
                    <a:pt x="41" y="129"/>
                    <a:pt x="42" y="129"/>
                    <a:pt x="42" y="129"/>
                  </a:cubicBezTo>
                  <a:close/>
                  <a:moveTo>
                    <a:pt x="47" y="129"/>
                  </a:moveTo>
                  <a:cubicBezTo>
                    <a:pt x="48" y="129"/>
                    <a:pt x="47" y="129"/>
                    <a:pt x="48" y="130"/>
                  </a:cubicBezTo>
                  <a:cubicBezTo>
                    <a:pt x="48" y="130"/>
                    <a:pt x="48" y="130"/>
                    <a:pt x="48" y="130"/>
                  </a:cubicBezTo>
                  <a:cubicBezTo>
                    <a:pt x="49" y="130"/>
                    <a:pt x="49" y="129"/>
                    <a:pt x="48" y="128"/>
                  </a:cubicBezTo>
                  <a:cubicBezTo>
                    <a:pt x="48" y="129"/>
                    <a:pt x="48" y="128"/>
                    <a:pt x="47" y="129"/>
                  </a:cubicBezTo>
                  <a:close/>
                  <a:moveTo>
                    <a:pt x="50" y="129"/>
                  </a:moveTo>
                  <a:cubicBezTo>
                    <a:pt x="50" y="129"/>
                    <a:pt x="50" y="129"/>
                    <a:pt x="50" y="130"/>
                  </a:cubicBezTo>
                  <a:cubicBezTo>
                    <a:pt x="50" y="130"/>
                    <a:pt x="51" y="130"/>
                    <a:pt x="51" y="129"/>
                  </a:cubicBezTo>
                  <a:cubicBezTo>
                    <a:pt x="50" y="129"/>
                    <a:pt x="51" y="129"/>
                    <a:pt x="51" y="129"/>
                  </a:cubicBezTo>
                  <a:cubicBezTo>
                    <a:pt x="51" y="129"/>
                    <a:pt x="51" y="128"/>
                    <a:pt x="50" y="128"/>
                  </a:cubicBezTo>
                  <a:cubicBezTo>
                    <a:pt x="50" y="129"/>
                    <a:pt x="50" y="129"/>
                    <a:pt x="50" y="129"/>
                  </a:cubicBezTo>
                  <a:close/>
                  <a:moveTo>
                    <a:pt x="52" y="129"/>
                  </a:moveTo>
                  <a:cubicBezTo>
                    <a:pt x="52" y="129"/>
                    <a:pt x="52" y="128"/>
                    <a:pt x="52" y="128"/>
                  </a:cubicBezTo>
                  <a:cubicBezTo>
                    <a:pt x="51" y="128"/>
                    <a:pt x="51" y="129"/>
                    <a:pt x="52" y="129"/>
                  </a:cubicBezTo>
                  <a:close/>
                  <a:moveTo>
                    <a:pt x="41" y="128"/>
                  </a:moveTo>
                  <a:cubicBezTo>
                    <a:pt x="41" y="128"/>
                    <a:pt x="40" y="128"/>
                    <a:pt x="40" y="128"/>
                  </a:cubicBezTo>
                  <a:cubicBezTo>
                    <a:pt x="40" y="129"/>
                    <a:pt x="41" y="129"/>
                    <a:pt x="41" y="128"/>
                  </a:cubicBezTo>
                  <a:close/>
                  <a:moveTo>
                    <a:pt x="58" y="129"/>
                  </a:moveTo>
                  <a:cubicBezTo>
                    <a:pt x="58" y="129"/>
                    <a:pt x="58" y="129"/>
                    <a:pt x="58" y="129"/>
                  </a:cubicBezTo>
                  <a:cubicBezTo>
                    <a:pt x="58" y="129"/>
                    <a:pt x="58" y="128"/>
                    <a:pt x="58" y="128"/>
                  </a:cubicBezTo>
                  <a:cubicBezTo>
                    <a:pt x="58" y="129"/>
                    <a:pt x="58" y="129"/>
                    <a:pt x="58" y="129"/>
                  </a:cubicBezTo>
                  <a:close/>
                  <a:moveTo>
                    <a:pt x="45" y="131"/>
                  </a:moveTo>
                  <a:cubicBezTo>
                    <a:pt x="45" y="130"/>
                    <a:pt x="44" y="129"/>
                    <a:pt x="44" y="129"/>
                  </a:cubicBezTo>
                  <a:cubicBezTo>
                    <a:pt x="43" y="130"/>
                    <a:pt x="44" y="131"/>
                    <a:pt x="45" y="131"/>
                  </a:cubicBezTo>
                  <a:close/>
                  <a:moveTo>
                    <a:pt x="37" y="131"/>
                  </a:moveTo>
                  <a:cubicBezTo>
                    <a:pt x="38" y="131"/>
                    <a:pt x="38" y="129"/>
                    <a:pt x="37" y="129"/>
                  </a:cubicBezTo>
                  <a:cubicBezTo>
                    <a:pt x="36" y="130"/>
                    <a:pt x="37" y="130"/>
                    <a:pt x="37" y="131"/>
                  </a:cubicBezTo>
                  <a:close/>
                  <a:moveTo>
                    <a:pt x="41" y="130"/>
                  </a:moveTo>
                  <a:cubicBezTo>
                    <a:pt x="41" y="130"/>
                    <a:pt x="41" y="129"/>
                    <a:pt x="41" y="129"/>
                  </a:cubicBezTo>
                  <a:cubicBezTo>
                    <a:pt x="41" y="130"/>
                    <a:pt x="41" y="130"/>
                    <a:pt x="41" y="130"/>
                  </a:cubicBezTo>
                  <a:close/>
                  <a:moveTo>
                    <a:pt x="39" y="131"/>
                  </a:moveTo>
                  <a:cubicBezTo>
                    <a:pt x="39" y="130"/>
                    <a:pt x="40" y="130"/>
                    <a:pt x="40" y="129"/>
                  </a:cubicBezTo>
                  <a:cubicBezTo>
                    <a:pt x="39" y="130"/>
                    <a:pt x="38" y="131"/>
                    <a:pt x="39" y="131"/>
                  </a:cubicBezTo>
                  <a:close/>
                  <a:moveTo>
                    <a:pt x="55" y="131"/>
                  </a:moveTo>
                  <a:cubicBezTo>
                    <a:pt x="55" y="131"/>
                    <a:pt x="55" y="131"/>
                    <a:pt x="55" y="130"/>
                  </a:cubicBezTo>
                  <a:cubicBezTo>
                    <a:pt x="55" y="130"/>
                    <a:pt x="55" y="130"/>
                    <a:pt x="55" y="130"/>
                  </a:cubicBezTo>
                  <a:cubicBezTo>
                    <a:pt x="54" y="130"/>
                    <a:pt x="54" y="131"/>
                    <a:pt x="55" y="131"/>
                  </a:cubicBezTo>
                  <a:close/>
                  <a:moveTo>
                    <a:pt x="56" y="131"/>
                  </a:moveTo>
                  <a:cubicBezTo>
                    <a:pt x="56" y="131"/>
                    <a:pt x="56" y="131"/>
                    <a:pt x="57" y="131"/>
                  </a:cubicBezTo>
                  <a:cubicBezTo>
                    <a:pt x="57" y="130"/>
                    <a:pt x="57" y="130"/>
                    <a:pt x="57" y="130"/>
                  </a:cubicBezTo>
                  <a:cubicBezTo>
                    <a:pt x="57" y="130"/>
                    <a:pt x="57" y="130"/>
                    <a:pt x="57" y="130"/>
                  </a:cubicBezTo>
                  <a:cubicBezTo>
                    <a:pt x="57" y="130"/>
                    <a:pt x="56" y="130"/>
                    <a:pt x="56" y="131"/>
                  </a:cubicBezTo>
                  <a:close/>
                  <a:moveTo>
                    <a:pt x="50" y="133"/>
                  </a:moveTo>
                  <a:cubicBezTo>
                    <a:pt x="51" y="132"/>
                    <a:pt x="50" y="130"/>
                    <a:pt x="49" y="130"/>
                  </a:cubicBezTo>
                  <a:cubicBezTo>
                    <a:pt x="49" y="131"/>
                    <a:pt x="49" y="131"/>
                    <a:pt x="49" y="132"/>
                  </a:cubicBezTo>
                  <a:cubicBezTo>
                    <a:pt x="49" y="132"/>
                    <a:pt x="49" y="131"/>
                    <a:pt x="49" y="132"/>
                  </a:cubicBezTo>
                  <a:cubicBezTo>
                    <a:pt x="49" y="132"/>
                    <a:pt x="49" y="132"/>
                    <a:pt x="50" y="133"/>
                  </a:cubicBezTo>
                  <a:close/>
                  <a:moveTo>
                    <a:pt x="40" y="133"/>
                  </a:moveTo>
                  <a:cubicBezTo>
                    <a:pt x="40" y="132"/>
                    <a:pt x="40" y="132"/>
                    <a:pt x="41" y="131"/>
                  </a:cubicBezTo>
                  <a:cubicBezTo>
                    <a:pt x="40" y="131"/>
                    <a:pt x="40" y="130"/>
                    <a:pt x="40" y="130"/>
                  </a:cubicBezTo>
                  <a:cubicBezTo>
                    <a:pt x="39" y="131"/>
                    <a:pt x="39" y="132"/>
                    <a:pt x="40" y="133"/>
                  </a:cubicBezTo>
                  <a:close/>
                  <a:moveTo>
                    <a:pt x="43" y="132"/>
                  </a:moveTo>
                  <a:cubicBezTo>
                    <a:pt x="44" y="132"/>
                    <a:pt x="43" y="131"/>
                    <a:pt x="43" y="131"/>
                  </a:cubicBezTo>
                  <a:cubicBezTo>
                    <a:pt x="43" y="131"/>
                    <a:pt x="43" y="132"/>
                    <a:pt x="43" y="132"/>
                  </a:cubicBezTo>
                  <a:close/>
                  <a:moveTo>
                    <a:pt x="60" y="131"/>
                  </a:moveTo>
                  <a:cubicBezTo>
                    <a:pt x="60" y="131"/>
                    <a:pt x="60" y="131"/>
                    <a:pt x="59" y="131"/>
                  </a:cubicBezTo>
                  <a:cubicBezTo>
                    <a:pt x="59" y="131"/>
                    <a:pt x="60" y="131"/>
                    <a:pt x="60" y="131"/>
                  </a:cubicBezTo>
                  <a:close/>
                  <a:moveTo>
                    <a:pt x="36" y="133"/>
                  </a:moveTo>
                  <a:cubicBezTo>
                    <a:pt x="37" y="133"/>
                    <a:pt x="36" y="131"/>
                    <a:pt x="36" y="131"/>
                  </a:cubicBezTo>
                  <a:cubicBezTo>
                    <a:pt x="35" y="132"/>
                    <a:pt x="35" y="132"/>
                    <a:pt x="36" y="133"/>
                  </a:cubicBezTo>
                  <a:close/>
                  <a:moveTo>
                    <a:pt x="38" y="132"/>
                  </a:moveTo>
                  <a:cubicBezTo>
                    <a:pt x="38" y="132"/>
                    <a:pt x="38" y="132"/>
                    <a:pt x="38" y="132"/>
                  </a:cubicBezTo>
                  <a:cubicBezTo>
                    <a:pt x="38" y="132"/>
                    <a:pt x="39" y="131"/>
                    <a:pt x="38" y="131"/>
                  </a:cubicBezTo>
                  <a:cubicBezTo>
                    <a:pt x="38" y="132"/>
                    <a:pt x="38" y="132"/>
                    <a:pt x="38" y="132"/>
                  </a:cubicBezTo>
                  <a:close/>
                  <a:moveTo>
                    <a:pt x="55" y="132"/>
                  </a:moveTo>
                  <a:cubicBezTo>
                    <a:pt x="55" y="132"/>
                    <a:pt x="56" y="132"/>
                    <a:pt x="55" y="132"/>
                  </a:cubicBezTo>
                  <a:cubicBezTo>
                    <a:pt x="55" y="132"/>
                    <a:pt x="55" y="131"/>
                    <a:pt x="55" y="131"/>
                  </a:cubicBezTo>
                  <a:cubicBezTo>
                    <a:pt x="55" y="132"/>
                    <a:pt x="55" y="132"/>
                    <a:pt x="55" y="132"/>
                  </a:cubicBezTo>
                  <a:close/>
                  <a:moveTo>
                    <a:pt x="59" y="134"/>
                  </a:moveTo>
                  <a:cubicBezTo>
                    <a:pt x="58" y="134"/>
                    <a:pt x="59" y="132"/>
                    <a:pt x="58" y="131"/>
                  </a:cubicBezTo>
                  <a:cubicBezTo>
                    <a:pt x="58" y="133"/>
                    <a:pt x="58" y="134"/>
                    <a:pt x="59" y="134"/>
                  </a:cubicBezTo>
                  <a:close/>
                  <a:moveTo>
                    <a:pt x="48" y="133"/>
                  </a:moveTo>
                  <a:cubicBezTo>
                    <a:pt x="48" y="133"/>
                    <a:pt x="48" y="132"/>
                    <a:pt x="48" y="132"/>
                  </a:cubicBezTo>
                  <a:cubicBezTo>
                    <a:pt x="47" y="132"/>
                    <a:pt x="48" y="133"/>
                    <a:pt x="48" y="133"/>
                  </a:cubicBezTo>
                  <a:close/>
                  <a:moveTo>
                    <a:pt x="53" y="133"/>
                  </a:moveTo>
                  <a:cubicBezTo>
                    <a:pt x="53" y="133"/>
                    <a:pt x="53" y="132"/>
                    <a:pt x="53" y="132"/>
                  </a:cubicBezTo>
                  <a:cubicBezTo>
                    <a:pt x="53" y="132"/>
                    <a:pt x="53" y="133"/>
                    <a:pt x="53" y="133"/>
                  </a:cubicBezTo>
                  <a:close/>
                  <a:moveTo>
                    <a:pt x="39" y="134"/>
                  </a:moveTo>
                  <a:cubicBezTo>
                    <a:pt x="39" y="133"/>
                    <a:pt x="39" y="133"/>
                    <a:pt x="38" y="132"/>
                  </a:cubicBezTo>
                  <a:cubicBezTo>
                    <a:pt x="38" y="133"/>
                    <a:pt x="38" y="133"/>
                    <a:pt x="39" y="134"/>
                  </a:cubicBezTo>
                  <a:close/>
                  <a:moveTo>
                    <a:pt x="62" y="133"/>
                  </a:moveTo>
                  <a:cubicBezTo>
                    <a:pt x="62" y="133"/>
                    <a:pt x="63" y="133"/>
                    <a:pt x="62" y="132"/>
                  </a:cubicBezTo>
                  <a:cubicBezTo>
                    <a:pt x="62" y="133"/>
                    <a:pt x="62" y="133"/>
                    <a:pt x="62" y="133"/>
                  </a:cubicBezTo>
                  <a:close/>
                  <a:moveTo>
                    <a:pt x="40" y="134"/>
                  </a:moveTo>
                  <a:cubicBezTo>
                    <a:pt x="40" y="134"/>
                    <a:pt x="40" y="135"/>
                    <a:pt x="41" y="135"/>
                  </a:cubicBezTo>
                  <a:cubicBezTo>
                    <a:pt x="41" y="135"/>
                    <a:pt x="42" y="134"/>
                    <a:pt x="42" y="134"/>
                  </a:cubicBezTo>
                  <a:cubicBezTo>
                    <a:pt x="42" y="132"/>
                    <a:pt x="40" y="133"/>
                    <a:pt x="40" y="134"/>
                  </a:cubicBezTo>
                  <a:close/>
                  <a:moveTo>
                    <a:pt x="36" y="134"/>
                  </a:moveTo>
                  <a:cubicBezTo>
                    <a:pt x="37" y="134"/>
                    <a:pt x="37" y="133"/>
                    <a:pt x="37" y="133"/>
                  </a:cubicBezTo>
                  <a:cubicBezTo>
                    <a:pt x="37" y="133"/>
                    <a:pt x="37" y="133"/>
                    <a:pt x="36" y="134"/>
                  </a:cubicBezTo>
                  <a:close/>
                  <a:moveTo>
                    <a:pt x="57" y="136"/>
                  </a:moveTo>
                  <a:cubicBezTo>
                    <a:pt x="57" y="135"/>
                    <a:pt x="57" y="135"/>
                    <a:pt x="58" y="135"/>
                  </a:cubicBezTo>
                  <a:cubicBezTo>
                    <a:pt x="57" y="134"/>
                    <a:pt x="57" y="134"/>
                    <a:pt x="56" y="133"/>
                  </a:cubicBezTo>
                  <a:cubicBezTo>
                    <a:pt x="56" y="134"/>
                    <a:pt x="56" y="135"/>
                    <a:pt x="57" y="136"/>
                  </a:cubicBezTo>
                  <a:close/>
                  <a:moveTo>
                    <a:pt x="45" y="134"/>
                  </a:moveTo>
                  <a:cubicBezTo>
                    <a:pt x="45" y="134"/>
                    <a:pt x="45" y="133"/>
                    <a:pt x="45" y="133"/>
                  </a:cubicBezTo>
                  <a:cubicBezTo>
                    <a:pt x="44" y="133"/>
                    <a:pt x="44" y="134"/>
                    <a:pt x="45" y="134"/>
                  </a:cubicBezTo>
                  <a:close/>
                  <a:moveTo>
                    <a:pt x="51" y="135"/>
                  </a:moveTo>
                  <a:cubicBezTo>
                    <a:pt x="51" y="135"/>
                    <a:pt x="52" y="134"/>
                    <a:pt x="52" y="134"/>
                  </a:cubicBezTo>
                  <a:cubicBezTo>
                    <a:pt x="52" y="134"/>
                    <a:pt x="52" y="133"/>
                    <a:pt x="51" y="133"/>
                  </a:cubicBezTo>
                  <a:cubicBezTo>
                    <a:pt x="51" y="134"/>
                    <a:pt x="51" y="135"/>
                    <a:pt x="51" y="135"/>
                  </a:cubicBezTo>
                  <a:close/>
                  <a:moveTo>
                    <a:pt x="48" y="135"/>
                  </a:moveTo>
                  <a:cubicBezTo>
                    <a:pt x="47" y="134"/>
                    <a:pt x="47" y="134"/>
                    <a:pt x="47" y="134"/>
                  </a:cubicBezTo>
                  <a:cubicBezTo>
                    <a:pt x="47" y="134"/>
                    <a:pt x="47" y="134"/>
                    <a:pt x="48" y="135"/>
                  </a:cubicBezTo>
                  <a:close/>
                  <a:moveTo>
                    <a:pt x="37" y="134"/>
                  </a:moveTo>
                  <a:cubicBezTo>
                    <a:pt x="37" y="134"/>
                    <a:pt x="37" y="135"/>
                    <a:pt x="37" y="135"/>
                  </a:cubicBezTo>
                  <a:cubicBezTo>
                    <a:pt x="38" y="135"/>
                    <a:pt x="38" y="134"/>
                    <a:pt x="37" y="134"/>
                  </a:cubicBezTo>
                  <a:cubicBezTo>
                    <a:pt x="37" y="134"/>
                    <a:pt x="37" y="134"/>
                    <a:pt x="37" y="134"/>
                  </a:cubicBezTo>
                  <a:close/>
                  <a:moveTo>
                    <a:pt x="40" y="136"/>
                  </a:moveTo>
                  <a:cubicBezTo>
                    <a:pt x="40" y="135"/>
                    <a:pt x="40" y="135"/>
                    <a:pt x="39" y="135"/>
                  </a:cubicBezTo>
                  <a:cubicBezTo>
                    <a:pt x="39" y="135"/>
                    <a:pt x="40" y="136"/>
                    <a:pt x="40" y="136"/>
                  </a:cubicBezTo>
                  <a:close/>
                  <a:moveTo>
                    <a:pt x="54" y="136"/>
                  </a:moveTo>
                  <a:cubicBezTo>
                    <a:pt x="54" y="136"/>
                    <a:pt x="55" y="137"/>
                    <a:pt x="55" y="137"/>
                  </a:cubicBezTo>
                  <a:cubicBezTo>
                    <a:pt x="55" y="137"/>
                    <a:pt x="55" y="136"/>
                    <a:pt x="54" y="136"/>
                  </a:cubicBezTo>
                  <a:close/>
                  <a:moveTo>
                    <a:pt x="55" y="137"/>
                  </a:moveTo>
                  <a:cubicBezTo>
                    <a:pt x="56" y="136"/>
                    <a:pt x="55" y="134"/>
                    <a:pt x="54" y="136"/>
                  </a:cubicBezTo>
                  <a:cubicBezTo>
                    <a:pt x="55" y="136"/>
                    <a:pt x="55" y="137"/>
                    <a:pt x="55" y="137"/>
                  </a:cubicBezTo>
                  <a:close/>
                  <a:moveTo>
                    <a:pt x="42" y="137"/>
                  </a:moveTo>
                  <a:cubicBezTo>
                    <a:pt x="43" y="137"/>
                    <a:pt x="43" y="136"/>
                    <a:pt x="43" y="135"/>
                  </a:cubicBezTo>
                  <a:cubicBezTo>
                    <a:pt x="43" y="136"/>
                    <a:pt x="42" y="136"/>
                    <a:pt x="42" y="137"/>
                  </a:cubicBezTo>
                  <a:close/>
                  <a:moveTo>
                    <a:pt x="50" y="136"/>
                  </a:moveTo>
                  <a:cubicBezTo>
                    <a:pt x="50" y="136"/>
                    <a:pt x="50" y="136"/>
                    <a:pt x="50" y="135"/>
                  </a:cubicBezTo>
                  <a:cubicBezTo>
                    <a:pt x="50" y="135"/>
                    <a:pt x="50" y="135"/>
                    <a:pt x="49" y="135"/>
                  </a:cubicBezTo>
                  <a:cubicBezTo>
                    <a:pt x="49" y="136"/>
                    <a:pt x="50" y="136"/>
                    <a:pt x="50" y="136"/>
                  </a:cubicBezTo>
                  <a:close/>
                  <a:moveTo>
                    <a:pt x="39" y="138"/>
                  </a:moveTo>
                  <a:cubicBezTo>
                    <a:pt x="39" y="137"/>
                    <a:pt x="39" y="136"/>
                    <a:pt x="38" y="136"/>
                  </a:cubicBezTo>
                  <a:cubicBezTo>
                    <a:pt x="38" y="136"/>
                    <a:pt x="39" y="137"/>
                    <a:pt x="39" y="138"/>
                  </a:cubicBezTo>
                  <a:close/>
                  <a:moveTo>
                    <a:pt x="35" y="137"/>
                  </a:moveTo>
                  <a:cubicBezTo>
                    <a:pt x="35" y="138"/>
                    <a:pt x="36" y="137"/>
                    <a:pt x="36" y="137"/>
                  </a:cubicBezTo>
                  <a:cubicBezTo>
                    <a:pt x="36" y="137"/>
                    <a:pt x="36" y="136"/>
                    <a:pt x="35" y="136"/>
                  </a:cubicBezTo>
                  <a:cubicBezTo>
                    <a:pt x="35" y="136"/>
                    <a:pt x="35" y="137"/>
                    <a:pt x="35" y="137"/>
                  </a:cubicBezTo>
                  <a:close/>
                  <a:moveTo>
                    <a:pt x="62" y="138"/>
                  </a:moveTo>
                  <a:cubicBezTo>
                    <a:pt x="62" y="137"/>
                    <a:pt x="63" y="136"/>
                    <a:pt x="62" y="136"/>
                  </a:cubicBezTo>
                  <a:cubicBezTo>
                    <a:pt x="62" y="137"/>
                    <a:pt x="62" y="137"/>
                    <a:pt x="62" y="138"/>
                  </a:cubicBezTo>
                  <a:close/>
                  <a:moveTo>
                    <a:pt x="54" y="138"/>
                  </a:moveTo>
                  <a:cubicBezTo>
                    <a:pt x="54" y="138"/>
                    <a:pt x="54" y="137"/>
                    <a:pt x="53" y="137"/>
                  </a:cubicBezTo>
                  <a:cubicBezTo>
                    <a:pt x="53" y="137"/>
                    <a:pt x="53" y="138"/>
                    <a:pt x="54" y="138"/>
                  </a:cubicBezTo>
                  <a:close/>
                  <a:moveTo>
                    <a:pt x="42" y="140"/>
                  </a:moveTo>
                  <a:cubicBezTo>
                    <a:pt x="42" y="141"/>
                    <a:pt x="42" y="141"/>
                    <a:pt x="43" y="141"/>
                  </a:cubicBezTo>
                  <a:cubicBezTo>
                    <a:pt x="43" y="140"/>
                    <a:pt x="45" y="139"/>
                    <a:pt x="45" y="138"/>
                  </a:cubicBezTo>
                  <a:cubicBezTo>
                    <a:pt x="45" y="138"/>
                    <a:pt x="45" y="137"/>
                    <a:pt x="44" y="137"/>
                  </a:cubicBezTo>
                  <a:cubicBezTo>
                    <a:pt x="44" y="138"/>
                    <a:pt x="43" y="139"/>
                    <a:pt x="42" y="140"/>
                  </a:cubicBezTo>
                  <a:close/>
                  <a:moveTo>
                    <a:pt x="47" y="139"/>
                  </a:moveTo>
                  <a:cubicBezTo>
                    <a:pt x="48" y="139"/>
                    <a:pt x="48" y="138"/>
                    <a:pt x="48" y="138"/>
                  </a:cubicBezTo>
                  <a:cubicBezTo>
                    <a:pt x="47" y="138"/>
                    <a:pt x="47" y="139"/>
                    <a:pt x="47" y="139"/>
                  </a:cubicBezTo>
                  <a:close/>
                  <a:moveTo>
                    <a:pt x="35" y="142"/>
                  </a:moveTo>
                  <a:cubicBezTo>
                    <a:pt x="37" y="141"/>
                    <a:pt x="37" y="140"/>
                    <a:pt x="37" y="139"/>
                  </a:cubicBezTo>
                  <a:cubicBezTo>
                    <a:pt x="37" y="139"/>
                    <a:pt x="37" y="138"/>
                    <a:pt x="37" y="138"/>
                  </a:cubicBezTo>
                  <a:cubicBezTo>
                    <a:pt x="36" y="139"/>
                    <a:pt x="35" y="140"/>
                    <a:pt x="35" y="142"/>
                  </a:cubicBezTo>
                  <a:close/>
                  <a:moveTo>
                    <a:pt x="56" y="139"/>
                  </a:moveTo>
                  <a:cubicBezTo>
                    <a:pt x="57" y="139"/>
                    <a:pt x="57" y="139"/>
                    <a:pt x="57" y="138"/>
                  </a:cubicBezTo>
                  <a:cubicBezTo>
                    <a:pt x="57" y="138"/>
                    <a:pt x="56" y="139"/>
                    <a:pt x="56" y="139"/>
                  </a:cubicBezTo>
                  <a:close/>
                  <a:moveTo>
                    <a:pt x="52" y="140"/>
                  </a:moveTo>
                  <a:cubicBezTo>
                    <a:pt x="52" y="139"/>
                    <a:pt x="52" y="139"/>
                    <a:pt x="51" y="139"/>
                  </a:cubicBezTo>
                  <a:cubicBezTo>
                    <a:pt x="52" y="139"/>
                    <a:pt x="52" y="140"/>
                    <a:pt x="52" y="140"/>
                  </a:cubicBezTo>
                  <a:close/>
                  <a:moveTo>
                    <a:pt x="54" y="139"/>
                  </a:moveTo>
                  <a:cubicBezTo>
                    <a:pt x="54" y="139"/>
                    <a:pt x="55" y="139"/>
                    <a:pt x="55" y="139"/>
                  </a:cubicBezTo>
                  <a:cubicBezTo>
                    <a:pt x="54" y="139"/>
                    <a:pt x="54" y="139"/>
                    <a:pt x="54" y="139"/>
                  </a:cubicBezTo>
                  <a:cubicBezTo>
                    <a:pt x="54" y="139"/>
                    <a:pt x="54" y="139"/>
                    <a:pt x="54" y="139"/>
                  </a:cubicBezTo>
                  <a:close/>
                  <a:moveTo>
                    <a:pt x="6" y="140"/>
                  </a:moveTo>
                  <a:cubicBezTo>
                    <a:pt x="6" y="140"/>
                    <a:pt x="6" y="139"/>
                    <a:pt x="5" y="140"/>
                  </a:cubicBezTo>
                  <a:cubicBezTo>
                    <a:pt x="5" y="140"/>
                    <a:pt x="6" y="141"/>
                    <a:pt x="5" y="142"/>
                  </a:cubicBezTo>
                  <a:cubicBezTo>
                    <a:pt x="5" y="142"/>
                    <a:pt x="6" y="142"/>
                    <a:pt x="6" y="142"/>
                  </a:cubicBezTo>
                  <a:cubicBezTo>
                    <a:pt x="6" y="141"/>
                    <a:pt x="7" y="140"/>
                    <a:pt x="6" y="139"/>
                  </a:cubicBezTo>
                  <a:cubicBezTo>
                    <a:pt x="6" y="139"/>
                    <a:pt x="6" y="140"/>
                    <a:pt x="6" y="140"/>
                  </a:cubicBezTo>
                  <a:close/>
                  <a:moveTo>
                    <a:pt x="57" y="140"/>
                  </a:moveTo>
                  <a:cubicBezTo>
                    <a:pt x="57" y="140"/>
                    <a:pt x="58" y="140"/>
                    <a:pt x="58" y="139"/>
                  </a:cubicBezTo>
                  <a:cubicBezTo>
                    <a:pt x="58" y="139"/>
                    <a:pt x="58" y="139"/>
                    <a:pt x="57" y="139"/>
                  </a:cubicBezTo>
                  <a:cubicBezTo>
                    <a:pt x="57" y="140"/>
                    <a:pt x="57" y="140"/>
                    <a:pt x="57" y="140"/>
                  </a:cubicBezTo>
                  <a:close/>
                  <a:moveTo>
                    <a:pt x="52" y="141"/>
                  </a:moveTo>
                  <a:cubicBezTo>
                    <a:pt x="53" y="141"/>
                    <a:pt x="53" y="141"/>
                    <a:pt x="53" y="141"/>
                  </a:cubicBezTo>
                  <a:cubicBezTo>
                    <a:pt x="53" y="140"/>
                    <a:pt x="54" y="140"/>
                    <a:pt x="54" y="140"/>
                  </a:cubicBezTo>
                  <a:cubicBezTo>
                    <a:pt x="53" y="140"/>
                    <a:pt x="53" y="140"/>
                    <a:pt x="53" y="140"/>
                  </a:cubicBezTo>
                  <a:cubicBezTo>
                    <a:pt x="53" y="140"/>
                    <a:pt x="53" y="140"/>
                    <a:pt x="52" y="141"/>
                  </a:cubicBezTo>
                  <a:close/>
                  <a:moveTo>
                    <a:pt x="46" y="142"/>
                  </a:moveTo>
                  <a:cubicBezTo>
                    <a:pt x="46" y="142"/>
                    <a:pt x="47" y="141"/>
                    <a:pt x="46" y="140"/>
                  </a:cubicBezTo>
                  <a:cubicBezTo>
                    <a:pt x="46" y="141"/>
                    <a:pt x="45" y="142"/>
                    <a:pt x="46" y="142"/>
                  </a:cubicBezTo>
                  <a:close/>
                  <a:moveTo>
                    <a:pt x="57" y="141"/>
                  </a:moveTo>
                  <a:cubicBezTo>
                    <a:pt x="58" y="142"/>
                    <a:pt x="58" y="142"/>
                    <a:pt x="58" y="142"/>
                  </a:cubicBezTo>
                  <a:cubicBezTo>
                    <a:pt x="59" y="142"/>
                    <a:pt x="59" y="140"/>
                    <a:pt x="58" y="140"/>
                  </a:cubicBezTo>
                  <a:cubicBezTo>
                    <a:pt x="58" y="141"/>
                    <a:pt x="58" y="141"/>
                    <a:pt x="57" y="141"/>
                  </a:cubicBezTo>
                  <a:close/>
                  <a:moveTo>
                    <a:pt x="48" y="141"/>
                  </a:moveTo>
                  <a:cubicBezTo>
                    <a:pt x="48" y="141"/>
                    <a:pt x="49" y="141"/>
                    <a:pt x="49" y="140"/>
                  </a:cubicBezTo>
                  <a:cubicBezTo>
                    <a:pt x="48" y="140"/>
                    <a:pt x="48" y="140"/>
                    <a:pt x="48" y="140"/>
                  </a:cubicBezTo>
                  <a:cubicBezTo>
                    <a:pt x="48" y="141"/>
                    <a:pt x="48" y="141"/>
                    <a:pt x="48" y="141"/>
                  </a:cubicBezTo>
                  <a:close/>
                  <a:moveTo>
                    <a:pt x="49" y="142"/>
                  </a:moveTo>
                  <a:cubicBezTo>
                    <a:pt x="49" y="142"/>
                    <a:pt x="50" y="141"/>
                    <a:pt x="50" y="141"/>
                  </a:cubicBezTo>
                  <a:cubicBezTo>
                    <a:pt x="50" y="141"/>
                    <a:pt x="49" y="141"/>
                    <a:pt x="49" y="142"/>
                  </a:cubicBezTo>
                  <a:close/>
                  <a:moveTo>
                    <a:pt x="36" y="143"/>
                  </a:moveTo>
                  <a:cubicBezTo>
                    <a:pt x="36" y="144"/>
                    <a:pt x="36" y="144"/>
                    <a:pt x="37" y="144"/>
                  </a:cubicBezTo>
                  <a:cubicBezTo>
                    <a:pt x="37" y="144"/>
                    <a:pt x="38" y="143"/>
                    <a:pt x="39" y="142"/>
                  </a:cubicBezTo>
                  <a:cubicBezTo>
                    <a:pt x="38" y="142"/>
                    <a:pt x="39" y="141"/>
                    <a:pt x="38" y="141"/>
                  </a:cubicBezTo>
                  <a:cubicBezTo>
                    <a:pt x="38" y="142"/>
                    <a:pt x="37" y="143"/>
                    <a:pt x="36" y="143"/>
                  </a:cubicBezTo>
                  <a:close/>
                  <a:moveTo>
                    <a:pt x="54" y="142"/>
                  </a:moveTo>
                  <a:cubicBezTo>
                    <a:pt x="54" y="142"/>
                    <a:pt x="54" y="142"/>
                    <a:pt x="54" y="141"/>
                  </a:cubicBezTo>
                  <a:cubicBezTo>
                    <a:pt x="54" y="141"/>
                    <a:pt x="53" y="142"/>
                    <a:pt x="54" y="142"/>
                  </a:cubicBezTo>
                  <a:close/>
                  <a:moveTo>
                    <a:pt x="43" y="143"/>
                  </a:moveTo>
                  <a:cubicBezTo>
                    <a:pt x="43" y="143"/>
                    <a:pt x="44" y="142"/>
                    <a:pt x="44" y="142"/>
                  </a:cubicBezTo>
                  <a:cubicBezTo>
                    <a:pt x="43" y="142"/>
                    <a:pt x="43" y="143"/>
                    <a:pt x="43" y="143"/>
                  </a:cubicBezTo>
                  <a:close/>
                  <a:moveTo>
                    <a:pt x="49" y="143"/>
                  </a:moveTo>
                  <a:cubicBezTo>
                    <a:pt x="50" y="145"/>
                    <a:pt x="50" y="146"/>
                    <a:pt x="51" y="148"/>
                  </a:cubicBezTo>
                  <a:cubicBezTo>
                    <a:pt x="52" y="147"/>
                    <a:pt x="51" y="146"/>
                    <a:pt x="51" y="145"/>
                  </a:cubicBezTo>
                  <a:cubicBezTo>
                    <a:pt x="51" y="145"/>
                    <a:pt x="51" y="145"/>
                    <a:pt x="50" y="145"/>
                  </a:cubicBezTo>
                  <a:cubicBezTo>
                    <a:pt x="50" y="144"/>
                    <a:pt x="51" y="144"/>
                    <a:pt x="51" y="143"/>
                  </a:cubicBezTo>
                  <a:cubicBezTo>
                    <a:pt x="51" y="143"/>
                    <a:pt x="51" y="143"/>
                    <a:pt x="51" y="143"/>
                  </a:cubicBezTo>
                  <a:cubicBezTo>
                    <a:pt x="51" y="141"/>
                    <a:pt x="49" y="143"/>
                    <a:pt x="49" y="143"/>
                  </a:cubicBezTo>
                  <a:close/>
                  <a:moveTo>
                    <a:pt x="40" y="142"/>
                  </a:moveTo>
                  <a:cubicBezTo>
                    <a:pt x="41" y="143"/>
                    <a:pt x="41" y="143"/>
                    <a:pt x="41" y="143"/>
                  </a:cubicBezTo>
                  <a:cubicBezTo>
                    <a:pt x="41" y="142"/>
                    <a:pt x="41" y="142"/>
                    <a:pt x="40" y="142"/>
                  </a:cubicBezTo>
                  <a:close/>
                  <a:moveTo>
                    <a:pt x="54" y="143"/>
                  </a:moveTo>
                  <a:cubicBezTo>
                    <a:pt x="55" y="143"/>
                    <a:pt x="55" y="142"/>
                    <a:pt x="55" y="142"/>
                  </a:cubicBezTo>
                  <a:cubicBezTo>
                    <a:pt x="54" y="142"/>
                    <a:pt x="55" y="143"/>
                    <a:pt x="54" y="143"/>
                  </a:cubicBezTo>
                  <a:cubicBezTo>
                    <a:pt x="54" y="143"/>
                    <a:pt x="54" y="142"/>
                    <a:pt x="54" y="142"/>
                  </a:cubicBezTo>
                  <a:cubicBezTo>
                    <a:pt x="54" y="142"/>
                    <a:pt x="54" y="143"/>
                    <a:pt x="54" y="143"/>
                  </a:cubicBezTo>
                  <a:close/>
                  <a:moveTo>
                    <a:pt x="57" y="144"/>
                  </a:moveTo>
                  <a:cubicBezTo>
                    <a:pt x="57" y="143"/>
                    <a:pt x="57" y="143"/>
                    <a:pt x="57" y="143"/>
                  </a:cubicBezTo>
                  <a:cubicBezTo>
                    <a:pt x="57" y="143"/>
                    <a:pt x="57" y="142"/>
                    <a:pt x="57" y="142"/>
                  </a:cubicBezTo>
                  <a:cubicBezTo>
                    <a:pt x="56" y="143"/>
                    <a:pt x="57" y="143"/>
                    <a:pt x="57" y="144"/>
                  </a:cubicBezTo>
                  <a:close/>
                  <a:moveTo>
                    <a:pt x="62" y="144"/>
                  </a:moveTo>
                  <a:cubicBezTo>
                    <a:pt x="62" y="143"/>
                    <a:pt x="62" y="143"/>
                    <a:pt x="61" y="142"/>
                  </a:cubicBezTo>
                  <a:cubicBezTo>
                    <a:pt x="62" y="143"/>
                    <a:pt x="61" y="144"/>
                    <a:pt x="62" y="144"/>
                  </a:cubicBezTo>
                  <a:close/>
                  <a:moveTo>
                    <a:pt x="42" y="144"/>
                  </a:moveTo>
                  <a:cubicBezTo>
                    <a:pt x="42" y="145"/>
                    <a:pt x="43" y="143"/>
                    <a:pt x="42" y="143"/>
                  </a:cubicBezTo>
                  <a:cubicBezTo>
                    <a:pt x="42" y="144"/>
                    <a:pt x="42" y="144"/>
                    <a:pt x="42" y="144"/>
                  </a:cubicBezTo>
                  <a:close/>
                  <a:moveTo>
                    <a:pt x="60" y="144"/>
                  </a:moveTo>
                  <a:cubicBezTo>
                    <a:pt x="59" y="144"/>
                    <a:pt x="60" y="143"/>
                    <a:pt x="60" y="143"/>
                  </a:cubicBezTo>
                  <a:cubicBezTo>
                    <a:pt x="59" y="144"/>
                    <a:pt x="59" y="144"/>
                    <a:pt x="60" y="144"/>
                  </a:cubicBezTo>
                  <a:close/>
                  <a:moveTo>
                    <a:pt x="41" y="147"/>
                  </a:moveTo>
                  <a:cubicBezTo>
                    <a:pt x="41" y="148"/>
                    <a:pt x="40" y="148"/>
                    <a:pt x="40" y="149"/>
                  </a:cubicBezTo>
                  <a:cubicBezTo>
                    <a:pt x="42" y="147"/>
                    <a:pt x="43" y="145"/>
                    <a:pt x="44" y="143"/>
                  </a:cubicBezTo>
                  <a:cubicBezTo>
                    <a:pt x="42" y="144"/>
                    <a:pt x="42" y="146"/>
                    <a:pt x="41" y="147"/>
                  </a:cubicBezTo>
                  <a:close/>
                  <a:moveTo>
                    <a:pt x="37" y="146"/>
                  </a:moveTo>
                  <a:cubicBezTo>
                    <a:pt x="38" y="146"/>
                    <a:pt x="38" y="147"/>
                    <a:pt x="38" y="147"/>
                  </a:cubicBezTo>
                  <a:cubicBezTo>
                    <a:pt x="39" y="146"/>
                    <a:pt x="39" y="145"/>
                    <a:pt x="40" y="145"/>
                  </a:cubicBezTo>
                  <a:cubicBezTo>
                    <a:pt x="40" y="144"/>
                    <a:pt x="40" y="144"/>
                    <a:pt x="39" y="143"/>
                  </a:cubicBezTo>
                  <a:cubicBezTo>
                    <a:pt x="39" y="144"/>
                    <a:pt x="38" y="145"/>
                    <a:pt x="37" y="146"/>
                  </a:cubicBezTo>
                  <a:close/>
                  <a:moveTo>
                    <a:pt x="53" y="144"/>
                  </a:moveTo>
                  <a:cubicBezTo>
                    <a:pt x="54" y="144"/>
                    <a:pt x="53" y="144"/>
                    <a:pt x="53" y="144"/>
                  </a:cubicBezTo>
                  <a:cubicBezTo>
                    <a:pt x="53" y="144"/>
                    <a:pt x="53" y="144"/>
                    <a:pt x="53" y="144"/>
                  </a:cubicBezTo>
                  <a:close/>
                  <a:moveTo>
                    <a:pt x="63" y="146"/>
                  </a:moveTo>
                  <a:cubicBezTo>
                    <a:pt x="63" y="146"/>
                    <a:pt x="63" y="145"/>
                    <a:pt x="63" y="145"/>
                  </a:cubicBezTo>
                  <a:cubicBezTo>
                    <a:pt x="63" y="145"/>
                    <a:pt x="63" y="146"/>
                    <a:pt x="63" y="146"/>
                  </a:cubicBezTo>
                  <a:close/>
                  <a:moveTo>
                    <a:pt x="54" y="146"/>
                  </a:moveTo>
                  <a:cubicBezTo>
                    <a:pt x="55" y="146"/>
                    <a:pt x="54" y="146"/>
                    <a:pt x="54" y="145"/>
                  </a:cubicBezTo>
                  <a:cubicBezTo>
                    <a:pt x="54" y="146"/>
                    <a:pt x="54" y="146"/>
                    <a:pt x="54" y="146"/>
                  </a:cubicBezTo>
                  <a:close/>
                  <a:moveTo>
                    <a:pt x="34" y="149"/>
                  </a:moveTo>
                  <a:cubicBezTo>
                    <a:pt x="34" y="149"/>
                    <a:pt x="34" y="150"/>
                    <a:pt x="34" y="150"/>
                  </a:cubicBezTo>
                  <a:cubicBezTo>
                    <a:pt x="34" y="150"/>
                    <a:pt x="34" y="150"/>
                    <a:pt x="34" y="150"/>
                  </a:cubicBezTo>
                  <a:cubicBezTo>
                    <a:pt x="34" y="150"/>
                    <a:pt x="34" y="151"/>
                    <a:pt x="34" y="150"/>
                  </a:cubicBezTo>
                  <a:cubicBezTo>
                    <a:pt x="35" y="149"/>
                    <a:pt x="34" y="147"/>
                    <a:pt x="34" y="146"/>
                  </a:cubicBezTo>
                  <a:cubicBezTo>
                    <a:pt x="34" y="146"/>
                    <a:pt x="34" y="146"/>
                    <a:pt x="33" y="146"/>
                  </a:cubicBezTo>
                  <a:cubicBezTo>
                    <a:pt x="33" y="147"/>
                    <a:pt x="34" y="148"/>
                    <a:pt x="34" y="149"/>
                  </a:cubicBezTo>
                  <a:close/>
                  <a:moveTo>
                    <a:pt x="61" y="146"/>
                  </a:moveTo>
                  <a:cubicBezTo>
                    <a:pt x="61" y="146"/>
                    <a:pt x="61" y="147"/>
                    <a:pt x="62" y="147"/>
                  </a:cubicBezTo>
                  <a:cubicBezTo>
                    <a:pt x="62" y="146"/>
                    <a:pt x="62" y="146"/>
                    <a:pt x="62" y="146"/>
                  </a:cubicBezTo>
                  <a:cubicBezTo>
                    <a:pt x="62" y="146"/>
                    <a:pt x="61" y="146"/>
                    <a:pt x="61" y="146"/>
                  </a:cubicBezTo>
                  <a:close/>
                  <a:moveTo>
                    <a:pt x="59" y="147"/>
                  </a:moveTo>
                  <a:cubicBezTo>
                    <a:pt x="59" y="147"/>
                    <a:pt x="60" y="146"/>
                    <a:pt x="59" y="146"/>
                  </a:cubicBezTo>
                  <a:cubicBezTo>
                    <a:pt x="59" y="146"/>
                    <a:pt x="59" y="147"/>
                    <a:pt x="59" y="147"/>
                  </a:cubicBezTo>
                  <a:close/>
                  <a:moveTo>
                    <a:pt x="58" y="148"/>
                  </a:moveTo>
                  <a:cubicBezTo>
                    <a:pt x="58" y="147"/>
                    <a:pt x="58" y="147"/>
                    <a:pt x="57" y="146"/>
                  </a:cubicBezTo>
                  <a:cubicBezTo>
                    <a:pt x="58" y="147"/>
                    <a:pt x="58" y="148"/>
                    <a:pt x="58" y="148"/>
                  </a:cubicBezTo>
                  <a:close/>
                  <a:moveTo>
                    <a:pt x="36" y="148"/>
                  </a:moveTo>
                  <a:cubicBezTo>
                    <a:pt x="36" y="147"/>
                    <a:pt x="36" y="146"/>
                    <a:pt x="35" y="147"/>
                  </a:cubicBezTo>
                  <a:cubicBezTo>
                    <a:pt x="35" y="147"/>
                    <a:pt x="35" y="147"/>
                    <a:pt x="36" y="147"/>
                  </a:cubicBezTo>
                  <a:cubicBezTo>
                    <a:pt x="36" y="147"/>
                    <a:pt x="35" y="147"/>
                    <a:pt x="35" y="147"/>
                  </a:cubicBezTo>
                  <a:cubicBezTo>
                    <a:pt x="35" y="148"/>
                    <a:pt x="35" y="149"/>
                    <a:pt x="36" y="150"/>
                  </a:cubicBezTo>
                  <a:cubicBezTo>
                    <a:pt x="36" y="150"/>
                    <a:pt x="36" y="149"/>
                    <a:pt x="36" y="149"/>
                  </a:cubicBezTo>
                  <a:cubicBezTo>
                    <a:pt x="36" y="149"/>
                    <a:pt x="37" y="149"/>
                    <a:pt x="37" y="149"/>
                  </a:cubicBezTo>
                  <a:cubicBezTo>
                    <a:pt x="37" y="148"/>
                    <a:pt x="37" y="148"/>
                    <a:pt x="37" y="148"/>
                  </a:cubicBezTo>
                  <a:cubicBezTo>
                    <a:pt x="36" y="148"/>
                    <a:pt x="36" y="148"/>
                    <a:pt x="36" y="148"/>
                  </a:cubicBezTo>
                  <a:close/>
                  <a:moveTo>
                    <a:pt x="55" y="148"/>
                  </a:moveTo>
                  <a:cubicBezTo>
                    <a:pt x="55" y="147"/>
                    <a:pt x="55" y="147"/>
                    <a:pt x="55" y="147"/>
                  </a:cubicBezTo>
                  <a:cubicBezTo>
                    <a:pt x="54" y="147"/>
                    <a:pt x="54" y="147"/>
                    <a:pt x="55" y="148"/>
                  </a:cubicBezTo>
                  <a:close/>
                  <a:moveTo>
                    <a:pt x="6" y="149"/>
                  </a:moveTo>
                  <a:cubicBezTo>
                    <a:pt x="6" y="148"/>
                    <a:pt x="7" y="147"/>
                    <a:pt x="6" y="147"/>
                  </a:cubicBezTo>
                  <a:cubicBezTo>
                    <a:pt x="6" y="148"/>
                    <a:pt x="6" y="148"/>
                    <a:pt x="6" y="149"/>
                  </a:cubicBezTo>
                  <a:close/>
                  <a:moveTo>
                    <a:pt x="55" y="150"/>
                  </a:moveTo>
                  <a:cubicBezTo>
                    <a:pt x="56" y="150"/>
                    <a:pt x="56" y="150"/>
                    <a:pt x="56" y="149"/>
                  </a:cubicBezTo>
                  <a:cubicBezTo>
                    <a:pt x="55" y="149"/>
                    <a:pt x="56" y="148"/>
                    <a:pt x="55" y="148"/>
                  </a:cubicBezTo>
                  <a:cubicBezTo>
                    <a:pt x="55" y="149"/>
                    <a:pt x="54" y="150"/>
                    <a:pt x="55" y="150"/>
                  </a:cubicBezTo>
                  <a:close/>
                  <a:moveTo>
                    <a:pt x="59" y="150"/>
                  </a:moveTo>
                  <a:cubicBezTo>
                    <a:pt x="60" y="149"/>
                    <a:pt x="59" y="149"/>
                    <a:pt x="59" y="149"/>
                  </a:cubicBezTo>
                  <a:cubicBezTo>
                    <a:pt x="58" y="149"/>
                    <a:pt x="59" y="150"/>
                    <a:pt x="59" y="150"/>
                  </a:cubicBezTo>
                  <a:close/>
                  <a:moveTo>
                    <a:pt x="40" y="151"/>
                  </a:moveTo>
                  <a:cubicBezTo>
                    <a:pt x="40" y="155"/>
                    <a:pt x="39" y="158"/>
                    <a:pt x="40" y="162"/>
                  </a:cubicBezTo>
                  <a:cubicBezTo>
                    <a:pt x="40" y="162"/>
                    <a:pt x="39" y="163"/>
                    <a:pt x="39" y="163"/>
                  </a:cubicBezTo>
                  <a:cubicBezTo>
                    <a:pt x="39" y="163"/>
                    <a:pt x="40" y="163"/>
                    <a:pt x="40" y="163"/>
                  </a:cubicBezTo>
                  <a:cubicBezTo>
                    <a:pt x="40" y="158"/>
                    <a:pt x="41" y="154"/>
                    <a:pt x="42" y="149"/>
                  </a:cubicBezTo>
                  <a:cubicBezTo>
                    <a:pt x="42" y="149"/>
                    <a:pt x="42" y="149"/>
                    <a:pt x="41" y="149"/>
                  </a:cubicBezTo>
                  <a:cubicBezTo>
                    <a:pt x="41" y="150"/>
                    <a:pt x="41" y="151"/>
                    <a:pt x="40" y="151"/>
                  </a:cubicBezTo>
                  <a:close/>
                  <a:moveTo>
                    <a:pt x="39" y="150"/>
                  </a:moveTo>
                  <a:cubicBezTo>
                    <a:pt x="39" y="149"/>
                    <a:pt x="39" y="149"/>
                    <a:pt x="39" y="149"/>
                  </a:cubicBezTo>
                  <a:cubicBezTo>
                    <a:pt x="39" y="149"/>
                    <a:pt x="39" y="150"/>
                    <a:pt x="39" y="150"/>
                  </a:cubicBezTo>
                  <a:close/>
                  <a:moveTo>
                    <a:pt x="63" y="152"/>
                  </a:moveTo>
                  <a:cubicBezTo>
                    <a:pt x="63" y="151"/>
                    <a:pt x="63" y="150"/>
                    <a:pt x="63" y="150"/>
                  </a:cubicBezTo>
                  <a:cubicBezTo>
                    <a:pt x="63" y="150"/>
                    <a:pt x="62" y="151"/>
                    <a:pt x="63" y="152"/>
                  </a:cubicBezTo>
                  <a:close/>
                  <a:moveTo>
                    <a:pt x="37" y="151"/>
                  </a:moveTo>
                  <a:cubicBezTo>
                    <a:pt x="37" y="150"/>
                    <a:pt x="38" y="150"/>
                    <a:pt x="38" y="150"/>
                  </a:cubicBezTo>
                  <a:cubicBezTo>
                    <a:pt x="38" y="150"/>
                    <a:pt x="37" y="150"/>
                    <a:pt x="37" y="151"/>
                  </a:cubicBezTo>
                  <a:close/>
                  <a:moveTo>
                    <a:pt x="38" y="152"/>
                  </a:moveTo>
                  <a:cubicBezTo>
                    <a:pt x="39" y="152"/>
                    <a:pt x="38" y="151"/>
                    <a:pt x="38" y="150"/>
                  </a:cubicBezTo>
                  <a:cubicBezTo>
                    <a:pt x="38" y="151"/>
                    <a:pt x="37" y="152"/>
                    <a:pt x="38" y="152"/>
                  </a:cubicBezTo>
                  <a:close/>
                  <a:moveTo>
                    <a:pt x="37" y="152"/>
                  </a:moveTo>
                  <a:cubicBezTo>
                    <a:pt x="37" y="152"/>
                    <a:pt x="37" y="151"/>
                    <a:pt x="37" y="151"/>
                  </a:cubicBezTo>
                  <a:cubicBezTo>
                    <a:pt x="36" y="151"/>
                    <a:pt x="36" y="152"/>
                    <a:pt x="37" y="152"/>
                  </a:cubicBezTo>
                  <a:close/>
                  <a:moveTo>
                    <a:pt x="33" y="154"/>
                  </a:moveTo>
                  <a:cubicBezTo>
                    <a:pt x="34" y="154"/>
                    <a:pt x="34" y="152"/>
                    <a:pt x="33" y="151"/>
                  </a:cubicBezTo>
                  <a:cubicBezTo>
                    <a:pt x="33" y="152"/>
                    <a:pt x="33" y="153"/>
                    <a:pt x="33" y="154"/>
                  </a:cubicBezTo>
                  <a:close/>
                  <a:moveTo>
                    <a:pt x="58" y="152"/>
                  </a:moveTo>
                  <a:cubicBezTo>
                    <a:pt x="58" y="152"/>
                    <a:pt x="58" y="152"/>
                    <a:pt x="58" y="152"/>
                  </a:cubicBezTo>
                  <a:cubicBezTo>
                    <a:pt x="58" y="151"/>
                    <a:pt x="58" y="151"/>
                    <a:pt x="58" y="151"/>
                  </a:cubicBezTo>
                  <a:cubicBezTo>
                    <a:pt x="58" y="151"/>
                    <a:pt x="58" y="151"/>
                    <a:pt x="58" y="152"/>
                  </a:cubicBezTo>
                  <a:close/>
                  <a:moveTo>
                    <a:pt x="65" y="171"/>
                  </a:moveTo>
                  <a:cubicBezTo>
                    <a:pt x="65" y="171"/>
                    <a:pt x="65" y="171"/>
                    <a:pt x="65" y="171"/>
                  </a:cubicBezTo>
                  <a:cubicBezTo>
                    <a:pt x="65" y="171"/>
                    <a:pt x="65" y="171"/>
                    <a:pt x="65" y="171"/>
                  </a:cubicBezTo>
                  <a:cubicBezTo>
                    <a:pt x="66" y="165"/>
                    <a:pt x="66" y="157"/>
                    <a:pt x="65" y="151"/>
                  </a:cubicBezTo>
                  <a:cubicBezTo>
                    <a:pt x="64" y="152"/>
                    <a:pt x="64" y="155"/>
                    <a:pt x="65" y="156"/>
                  </a:cubicBezTo>
                  <a:cubicBezTo>
                    <a:pt x="65" y="157"/>
                    <a:pt x="65" y="157"/>
                    <a:pt x="64" y="157"/>
                  </a:cubicBezTo>
                  <a:cubicBezTo>
                    <a:pt x="64" y="158"/>
                    <a:pt x="64" y="160"/>
                    <a:pt x="65" y="161"/>
                  </a:cubicBezTo>
                  <a:cubicBezTo>
                    <a:pt x="65" y="161"/>
                    <a:pt x="64" y="160"/>
                    <a:pt x="64" y="161"/>
                  </a:cubicBezTo>
                  <a:cubicBezTo>
                    <a:pt x="64" y="161"/>
                    <a:pt x="64" y="161"/>
                    <a:pt x="64" y="162"/>
                  </a:cubicBezTo>
                  <a:cubicBezTo>
                    <a:pt x="64" y="162"/>
                    <a:pt x="65" y="162"/>
                    <a:pt x="65" y="162"/>
                  </a:cubicBezTo>
                  <a:cubicBezTo>
                    <a:pt x="65" y="163"/>
                    <a:pt x="64" y="164"/>
                    <a:pt x="64" y="164"/>
                  </a:cubicBezTo>
                  <a:cubicBezTo>
                    <a:pt x="63" y="166"/>
                    <a:pt x="65" y="168"/>
                    <a:pt x="64" y="170"/>
                  </a:cubicBezTo>
                  <a:cubicBezTo>
                    <a:pt x="64" y="170"/>
                    <a:pt x="64" y="169"/>
                    <a:pt x="64" y="170"/>
                  </a:cubicBezTo>
                  <a:cubicBezTo>
                    <a:pt x="64" y="170"/>
                    <a:pt x="63" y="172"/>
                    <a:pt x="64" y="172"/>
                  </a:cubicBezTo>
                  <a:cubicBezTo>
                    <a:pt x="65" y="172"/>
                    <a:pt x="65" y="171"/>
                    <a:pt x="65" y="171"/>
                  </a:cubicBezTo>
                  <a:cubicBezTo>
                    <a:pt x="65" y="171"/>
                    <a:pt x="65" y="171"/>
                    <a:pt x="65" y="171"/>
                  </a:cubicBezTo>
                  <a:cubicBezTo>
                    <a:pt x="65" y="171"/>
                    <a:pt x="65" y="171"/>
                    <a:pt x="65" y="171"/>
                  </a:cubicBezTo>
                  <a:close/>
                  <a:moveTo>
                    <a:pt x="56" y="153"/>
                  </a:moveTo>
                  <a:cubicBezTo>
                    <a:pt x="57" y="153"/>
                    <a:pt x="57" y="153"/>
                    <a:pt x="57" y="153"/>
                  </a:cubicBezTo>
                  <a:cubicBezTo>
                    <a:pt x="57" y="152"/>
                    <a:pt x="57" y="152"/>
                    <a:pt x="57" y="152"/>
                  </a:cubicBezTo>
                  <a:cubicBezTo>
                    <a:pt x="56" y="152"/>
                    <a:pt x="57" y="153"/>
                    <a:pt x="56" y="153"/>
                  </a:cubicBezTo>
                  <a:close/>
                  <a:moveTo>
                    <a:pt x="61" y="154"/>
                  </a:moveTo>
                  <a:cubicBezTo>
                    <a:pt x="61" y="154"/>
                    <a:pt x="61" y="153"/>
                    <a:pt x="62" y="153"/>
                  </a:cubicBezTo>
                  <a:cubicBezTo>
                    <a:pt x="61" y="152"/>
                    <a:pt x="61" y="152"/>
                    <a:pt x="61" y="152"/>
                  </a:cubicBezTo>
                  <a:cubicBezTo>
                    <a:pt x="61" y="153"/>
                    <a:pt x="61" y="153"/>
                    <a:pt x="61" y="154"/>
                  </a:cubicBezTo>
                  <a:close/>
                  <a:moveTo>
                    <a:pt x="36" y="153"/>
                  </a:moveTo>
                  <a:cubicBezTo>
                    <a:pt x="36" y="153"/>
                    <a:pt x="36" y="153"/>
                    <a:pt x="36" y="152"/>
                  </a:cubicBezTo>
                  <a:cubicBezTo>
                    <a:pt x="35" y="153"/>
                    <a:pt x="36" y="153"/>
                    <a:pt x="36" y="153"/>
                  </a:cubicBezTo>
                  <a:close/>
                  <a:moveTo>
                    <a:pt x="54" y="157"/>
                  </a:moveTo>
                  <a:cubicBezTo>
                    <a:pt x="55" y="156"/>
                    <a:pt x="54" y="156"/>
                    <a:pt x="54" y="155"/>
                  </a:cubicBezTo>
                  <a:cubicBezTo>
                    <a:pt x="55" y="155"/>
                    <a:pt x="55" y="153"/>
                    <a:pt x="54" y="152"/>
                  </a:cubicBezTo>
                  <a:cubicBezTo>
                    <a:pt x="53" y="154"/>
                    <a:pt x="54" y="155"/>
                    <a:pt x="54" y="157"/>
                  </a:cubicBezTo>
                  <a:close/>
                  <a:moveTo>
                    <a:pt x="59" y="153"/>
                  </a:moveTo>
                  <a:cubicBezTo>
                    <a:pt x="59" y="153"/>
                    <a:pt x="59" y="154"/>
                    <a:pt x="60" y="155"/>
                  </a:cubicBezTo>
                  <a:cubicBezTo>
                    <a:pt x="60" y="154"/>
                    <a:pt x="59" y="153"/>
                    <a:pt x="59" y="153"/>
                  </a:cubicBezTo>
                  <a:cubicBezTo>
                    <a:pt x="59" y="153"/>
                    <a:pt x="59" y="153"/>
                    <a:pt x="59" y="153"/>
                  </a:cubicBezTo>
                  <a:close/>
                  <a:moveTo>
                    <a:pt x="38" y="154"/>
                  </a:moveTo>
                  <a:cubicBezTo>
                    <a:pt x="39" y="154"/>
                    <a:pt x="38" y="155"/>
                    <a:pt x="39" y="155"/>
                  </a:cubicBezTo>
                  <a:cubicBezTo>
                    <a:pt x="39" y="154"/>
                    <a:pt x="39" y="153"/>
                    <a:pt x="39" y="153"/>
                  </a:cubicBezTo>
                  <a:cubicBezTo>
                    <a:pt x="39" y="153"/>
                    <a:pt x="38" y="153"/>
                    <a:pt x="38" y="154"/>
                  </a:cubicBezTo>
                  <a:close/>
                  <a:moveTo>
                    <a:pt x="36" y="155"/>
                  </a:moveTo>
                  <a:cubicBezTo>
                    <a:pt x="36" y="155"/>
                    <a:pt x="37" y="155"/>
                    <a:pt x="37" y="154"/>
                  </a:cubicBezTo>
                  <a:cubicBezTo>
                    <a:pt x="36" y="154"/>
                    <a:pt x="37" y="154"/>
                    <a:pt x="36" y="154"/>
                  </a:cubicBezTo>
                  <a:cubicBezTo>
                    <a:pt x="36" y="154"/>
                    <a:pt x="36" y="154"/>
                    <a:pt x="36" y="155"/>
                  </a:cubicBezTo>
                  <a:close/>
                  <a:moveTo>
                    <a:pt x="57" y="156"/>
                  </a:moveTo>
                  <a:cubicBezTo>
                    <a:pt x="57" y="156"/>
                    <a:pt x="57" y="156"/>
                    <a:pt x="57" y="157"/>
                  </a:cubicBezTo>
                  <a:cubicBezTo>
                    <a:pt x="58" y="156"/>
                    <a:pt x="58" y="156"/>
                    <a:pt x="58" y="156"/>
                  </a:cubicBezTo>
                  <a:cubicBezTo>
                    <a:pt x="58" y="155"/>
                    <a:pt x="58" y="154"/>
                    <a:pt x="58" y="154"/>
                  </a:cubicBezTo>
                  <a:cubicBezTo>
                    <a:pt x="57" y="155"/>
                    <a:pt x="57" y="155"/>
                    <a:pt x="57" y="156"/>
                  </a:cubicBezTo>
                  <a:close/>
                  <a:moveTo>
                    <a:pt x="34" y="156"/>
                  </a:moveTo>
                  <a:cubicBezTo>
                    <a:pt x="34" y="156"/>
                    <a:pt x="35" y="155"/>
                    <a:pt x="35" y="154"/>
                  </a:cubicBezTo>
                  <a:cubicBezTo>
                    <a:pt x="34" y="154"/>
                    <a:pt x="34" y="154"/>
                    <a:pt x="34" y="154"/>
                  </a:cubicBezTo>
                  <a:cubicBezTo>
                    <a:pt x="35" y="155"/>
                    <a:pt x="34" y="155"/>
                    <a:pt x="34" y="156"/>
                  </a:cubicBezTo>
                  <a:close/>
                  <a:moveTo>
                    <a:pt x="63" y="156"/>
                  </a:moveTo>
                  <a:cubicBezTo>
                    <a:pt x="63" y="156"/>
                    <a:pt x="63" y="154"/>
                    <a:pt x="63" y="155"/>
                  </a:cubicBezTo>
                  <a:cubicBezTo>
                    <a:pt x="63" y="155"/>
                    <a:pt x="62" y="155"/>
                    <a:pt x="63" y="156"/>
                  </a:cubicBezTo>
                  <a:close/>
                  <a:moveTo>
                    <a:pt x="37" y="157"/>
                  </a:moveTo>
                  <a:cubicBezTo>
                    <a:pt x="37" y="156"/>
                    <a:pt x="38" y="156"/>
                    <a:pt x="38" y="155"/>
                  </a:cubicBezTo>
                  <a:cubicBezTo>
                    <a:pt x="37" y="155"/>
                    <a:pt x="37" y="155"/>
                    <a:pt x="37" y="155"/>
                  </a:cubicBezTo>
                  <a:cubicBezTo>
                    <a:pt x="37" y="156"/>
                    <a:pt x="36" y="156"/>
                    <a:pt x="37" y="157"/>
                  </a:cubicBezTo>
                  <a:close/>
                  <a:moveTo>
                    <a:pt x="61" y="157"/>
                  </a:moveTo>
                  <a:cubicBezTo>
                    <a:pt x="61" y="157"/>
                    <a:pt x="61" y="156"/>
                    <a:pt x="61" y="156"/>
                  </a:cubicBezTo>
                  <a:cubicBezTo>
                    <a:pt x="61" y="157"/>
                    <a:pt x="61" y="157"/>
                    <a:pt x="61" y="157"/>
                  </a:cubicBezTo>
                  <a:close/>
                  <a:moveTo>
                    <a:pt x="34" y="157"/>
                  </a:moveTo>
                  <a:cubicBezTo>
                    <a:pt x="35" y="157"/>
                    <a:pt x="35" y="156"/>
                    <a:pt x="35" y="156"/>
                  </a:cubicBezTo>
                  <a:cubicBezTo>
                    <a:pt x="35" y="157"/>
                    <a:pt x="34" y="157"/>
                    <a:pt x="34" y="157"/>
                  </a:cubicBezTo>
                  <a:close/>
                  <a:moveTo>
                    <a:pt x="37" y="158"/>
                  </a:moveTo>
                  <a:cubicBezTo>
                    <a:pt x="37" y="158"/>
                    <a:pt x="37" y="158"/>
                    <a:pt x="37" y="159"/>
                  </a:cubicBezTo>
                  <a:cubicBezTo>
                    <a:pt x="38" y="159"/>
                    <a:pt x="38" y="159"/>
                    <a:pt x="38" y="159"/>
                  </a:cubicBezTo>
                  <a:cubicBezTo>
                    <a:pt x="38" y="159"/>
                    <a:pt x="39" y="157"/>
                    <a:pt x="38" y="157"/>
                  </a:cubicBezTo>
                  <a:cubicBezTo>
                    <a:pt x="38" y="157"/>
                    <a:pt x="37" y="158"/>
                    <a:pt x="37" y="158"/>
                  </a:cubicBezTo>
                  <a:close/>
                  <a:moveTo>
                    <a:pt x="58" y="159"/>
                  </a:moveTo>
                  <a:cubicBezTo>
                    <a:pt x="58" y="159"/>
                    <a:pt x="58" y="159"/>
                    <a:pt x="58" y="159"/>
                  </a:cubicBezTo>
                  <a:cubicBezTo>
                    <a:pt x="59" y="159"/>
                    <a:pt x="59" y="159"/>
                    <a:pt x="60" y="158"/>
                  </a:cubicBezTo>
                  <a:cubicBezTo>
                    <a:pt x="59" y="158"/>
                    <a:pt x="60" y="157"/>
                    <a:pt x="59" y="157"/>
                  </a:cubicBezTo>
                  <a:cubicBezTo>
                    <a:pt x="59" y="158"/>
                    <a:pt x="59" y="158"/>
                    <a:pt x="58" y="159"/>
                  </a:cubicBezTo>
                  <a:close/>
                  <a:moveTo>
                    <a:pt x="33" y="159"/>
                  </a:moveTo>
                  <a:cubicBezTo>
                    <a:pt x="34" y="159"/>
                    <a:pt x="33" y="158"/>
                    <a:pt x="34" y="158"/>
                  </a:cubicBezTo>
                  <a:cubicBezTo>
                    <a:pt x="33" y="158"/>
                    <a:pt x="33" y="158"/>
                    <a:pt x="33" y="158"/>
                  </a:cubicBezTo>
                  <a:cubicBezTo>
                    <a:pt x="33" y="159"/>
                    <a:pt x="33" y="159"/>
                    <a:pt x="33" y="159"/>
                  </a:cubicBezTo>
                  <a:close/>
                  <a:moveTo>
                    <a:pt x="55" y="159"/>
                  </a:moveTo>
                  <a:cubicBezTo>
                    <a:pt x="55" y="161"/>
                    <a:pt x="56" y="162"/>
                    <a:pt x="56" y="163"/>
                  </a:cubicBezTo>
                  <a:cubicBezTo>
                    <a:pt x="56" y="163"/>
                    <a:pt x="57" y="162"/>
                    <a:pt x="57" y="162"/>
                  </a:cubicBezTo>
                  <a:cubicBezTo>
                    <a:pt x="56" y="162"/>
                    <a:pt x="56" y="161"/>
                    <a:pt x="56" y="161"/>
                  </a:cubicBezTo>
                  <a:cubicBezTo>
                    <a:pt x="56" y="161"/>
                    <a:pt x="56" y="160"/>
                    <a:pt x="56" y="160"/>
                  </a:cubicBezTo>
                  <a:cubicBezTo>
                    <a:pt x="56" y="160"/>
                    <a:pt x="56" y="159"/>
                    <a:pt x="55" y="159"/>
                  </a:cubicBezTo>
                  <a:cubicBezTo>
                    <a:pt x="55" y="159"/>
                    <a:pt x="55" y="159"/>
                    <a:pt x="55" y="159"/>
                  </a:cubicBezTo>
                  <a:close/>
                  <a:moveTo>
                    <a:pt x="62" y="161"/>
                  </a:moveTo>
                  <a:cubicBezTo>
                    <a:pt x="62" y="161"/>
                    <a:pt x="62" y="161"/>
                    <a:pt x="62" y="161"/>
                  </a:cubicBezTo>
                  <a:cubicBezTo>
                    <a:pt x="61" y="161"/>
                    <a:pt x="61" y="159"/>
                    <a:pt x="61" y="159"/>
                  </a:cubicBezTo>
                  <a:cubicBezTo>
                    <a:pt x="61" y="160"/>
                    <a:pt x="61" y="161"/>
                    <a:pt x="62" y="161"/>
                  </a:cubicBezTo>
                  <a:close/>
                  <a:moveTo>
                    <a:pt x="33" y="161"/>
                  </a:moveTo>
                  <a:cubicBezTo>
                    <a:pt x="34" y="161"/>
                    <a:pt x="34" y="161"/>
                    <a:pt x="34" y="161"/>
                  </a:cubicBezTo>
                  <a:cubicBezTo>
                    <a:pt x="34" y="161"/>
                    <a:pt x="35" y="160"/>
                    <a:pt x="34" y="160"/>
                  </a:cubicBezTo>
                  <a:cubicBezTo>
                    <a:pt x="34" y="160"/>
                    <a:pt x="33" y="161"/>
                    <a:pt x="33" y="161"/>
                  </a:cubicBezTo>
                  <a:close/>
                  <a:moveTo>
                    <a:pt x="61" y="161"/>
                  </a:moveTo>
                  <a:cubicBezTo>
                    <a:pt x="61" y="161"/>
                    <a:pt x="61" y="160"/>
                    <a:pt x="60" y="160"/>
                  </a:cubicBezTo>
                  <a:cubicBezTo>
                    <a:pt x="60" y="160"/>
                    <a:pt x="59" y="160"/>
                    <a:pt x="59" y="161"/>
                  </a:cubicBezTo>
                  <a:cubicBezTo>
                    <a:pt x="60" y="162"/>
                    <a:pt x="60" y="163"/>
                    <a:pt x="61" y="163"/>
                  </a:cubicBezTo>
                  <a:cubicBezTo>
                    <a:pt x="61" y="162"/>
                    <a:pt x="62" y="161"/>
                    <a:pt x="61" y="161"/>
                  </a:cubicBezTo>
                  <a:cubicBezTo>
                    <a:pt x="61" y="161"/>
                    <a:pt x="61" y="161"/>
                    <a:pt x="61" y="161"/>
                  </a:cubicBezTo>
                  <a:close/>
                  <a:moveTo>
                    <a:pt x="32" y="161"/>
                  </a:moveTo>
                  <a:cubicBezTo>
                    <a:pt x="32" y="161"/>
                    <a:pt x="32" y="160"/>
                    <a:pt x="32" y="160"/>
                  </a:cubicBezTo>
                  <a:cubicBezTo>
                    <a:pt x="32" y="160"/>
                    <a:pt x="32" y="161"/>
                    <a:pt x="32" y="161"/>
                  </a:cubicBezTo>
                  <a:close/>
                  <a:moveTo>
                    <a:pt x="36" y="162"/>
                  </a:moveTo>
                  <a:cubicBezTo>
                    <a:pt x="37" y="162"/>
                    <a:pt x="37" y="161"/>
                    <a:pt x="37" y="160"/>
                  </a:cubicBezTo>
                  <a:cubicBezTo>
                    <a:pt x="37" y="161"/>
                    <a:pt x="36" y="161"/>
                    <a:pt x="36" y="162"/>
                  </a:cubicBezTo>
                  <a:close/>
                  <a:moveTo>
                    <a:pt x="58" y="163"/>
                  </a:moveTo>
                  <a:cubicBezTo>
                    <a:pt x="58" y="163"/>
                    <a:pt x="59" y="164"/>
                    <a:pt x="59" y="165"/>
                  </a:cubicBezTo>
                  <a:cubicBezTo>
                    <a:pt x="60" y="165"/>
                    <a:pt x="60" y="165"/>
                    <a:pt x="60" y="164"/>
                  </a:cubicBezTo>
                  <a:cubicBezTo>
                    <a:pt x="59" y="163"/>
                    <a:pt x="59" y="162"/>
                    <a:pt x="58" y="162"/>
                  </a:cubicBezTo>
                  <a:cubicBezTo>
                    <a:pt x="58" y="162"/>
                    <a:pt x="58" y="162"/>
                    <a:pt x="58" y="163"/>
                  </a:cubicBezTo>
                  <a:close/>
                  <a:moveTo>
                    <a:pt x="62" y="163"/>
                  </a:moveTo>
                  <a:cubicBezTo>
                    <a:pt x="63" y="163"/>
                    <a:pt x="62" y="163"/>
                    <a:pt x="63" y="163"/>
                  </a:cubicBezTo>
                  <a:cubicBezTo>
                    <a:pt x="63" y="163"/>
                    <a:pt x="63" y="162"/>
                    <a:pt x="63" y="162"/>
                  </a:cubicBezTo>
                  <a:cubicBezTo>
                    <a:pt x="63" y="162"/>
                    <a:pt x="62" y="162"/>
                    <a:pt x="62" y="163"/>
                  </a:cubicBezTo>
                  <a:close/>
                  <a:moveTo>
                    <a:pt x="37" y="164"/>
                  </a:moveTo>
                  <a:cubicBezTo>
                    <a:pt x="37" y="164"/>
                    <a:pt x="38" y="164"/>
                    <a:pt x="38" y="164"/>
                  </a:cubicBezTo>
                  <a:cubicBezTo>
                    <a:pt x="38" y="163"/>
                    <a:pt x="38" y="163"/>
                    <a:pt x="37" y="163"/>
                  </a:cubicBezTo>
                  <a:cubicBezTo>
                    <a:pt x="37" y="163"/>
                    <a:pt x="37" y="163"/>
                    <a:pt x="37" y="164"/>
                  </a:cubicBezTo>
                  <a:close/>
                  <a:moveTo>
                    <a:pt x="35" y="165"/>
                  </a:moveTo>
                  <a:cubicBezTo>
                    <a:pt x="36" y="164"/>
                    <a:pt x="36" y="163"/>
                    <a:pt x="35" y="163"/>
                  </a:cubicBezTo>
                  <a:cubicBezTo>
                    <a:pt x="35" y="163"/>
                    <a:pt x="34" y="165"/>
                    <a:pt x="35" y="165"/>
                  </a:cubicBezTo>
                  <a:close/>
                  <a:moveTo>
                    <a:pt x="62" y="163"/>
                  </a:moveTo>
                  <a:cubicBezTo>
                    <a:pt x="62" y="163"/>
                    <a:pt x="62" y="163"/>
                    <a:pt x="62" y="163"/>
                  </a:cubicBezTo>
                  <a:cubicBezTo>
                    <a:pt x="62" y="163"/>
                    <a:pt x="61" y="164"/>
                    <a:pt x="61" y="164"/>
                  </a:cubicBezTo>
                  <a:cubicBezTo>
                    <a:pt x="61" y="164"/>
                    <a:pt x="61" y="165"/>
                    <a:pt x="62" y="164"/>
                  </a:cubicBezTo>
                  <a:cubicBezTo>
                    <a:pt x="62" y="164"/>
                    <a:pt x="62" y="163"/>
                    <a:pt x="62" y="163"/>
                  </a:cubicBezTo>
                  <a:close/>
                  <a:moveTo>
                    <a:pt x="57" y="166"/>
                  </a:moveTo>
                  <a:cubicBezTo>
                    <a:pt x="57" y="165"/>
                    <a:pt x="57" y="164"/>
                    <a:pt x="57" y="164"/>
                  </a:cubicBezTo>
                  <a:cubicBezTo>
                    <a:pt x="56" y="164"/>
                    <a:pt x="57" y="166"/>
                    <a:pt x="57" y="166"/>
                  </a:cubicBezTo>
                  <a:close/>
                  <a:moveTo>
                    <a:pt x="31" y="165"/>
                  </a:moveTo>
                  <a:cubicBezTo>
                    <a:pt x="31" y="165"/>
                    <a:pt x="31" y="165"/>
                    <a:pt x="32" y="165"/>
                  </a:cubicBezTo>
                  <a:cubicBezTo>
                    <a:pt x="32" y="165"/>
                    <a:pt x="32" y="165"/>
                    <a:pt x="32" y="165"/>
                  </a:cubicBezTo>
                  <a:cubicBezTo>
                    <a:pt x="32" y="164"/>
                    <a:pt x="31" y="165"/>
                    <a:pt x="31" y="165"/>
                  </a:cubicBezTo>
                  <a:close/>
                  <a:moveTo>
                    <a:pt x="39" y="166"/>
                  </a:moveTo>
                  <a:cubicBezTo>
                    <a:pt x="39" y="168"/>
                    <a:pt x="38" y="169"/>
                    <a:pt x="39" y="171"/>
                  </a:cubicBezTo>
                  <a:cubicBezTo>
                    <a:pt x="39" y="172"/>
                    <a:pt x="39" y="172"/>
                    <a:pt x="38" y="173"/>
                  </a:cubicBezTo>
                  <a:cubicBezTo>
                    <a:pt x="39" y="176"/>
                    <a:pt x="38" y="179"/>
                    <a:pt x="38" y="181"/>
                  </a:cubicBezTo>
                  <a:cubicBezTo>
                    <a:pt x="38" y="181"/>
                    <a:pt x="38" y="182"/>
                    <a:pt x="38" y="183"/>
                  </a:cubicBezTo>
                  <a:cubicBezTo>
                    <a:pt x="38" y="184"/>
                    <a:pt x="38" y="188"/>
                    <a:pt x="38" y="189"/>
                  </a:cubicBezTo>
                  <a:cubicBezTo>
                    <a:pt x="39" y="180"/>
                    <a:pt x="40" y="173"/>
                    <a:pt x="40" y="164"/>
                  </a:cubicBezTo>
                  <a:cubicBezTo>
                    <a:pt x="39" y="165"/>
                    <a:pt x="39" y="165"/>
                    <a:pt x="39" y="166"/>
                  </a:cubicBezTo>
                  <a:close/>
                  <a:moveTo>
                    <a:pt x="60" y="166"/>
                  </a:moveTo>
                  <a:cubicBezTo>
                    <a:pt x="60" y="166"/>
                    <a:pt x="60" y="166"/>
                    <a:pt x="60" y="166"/>
                  </a:cubicBezTo>
                  <a:cubicBezTo>
                    <a:pt x="60" y="167"/>
                    <a:pt x="61" y="166"/>
                    <a:pt x="60" y="165"/>
                  </a:cubicBezTo>
                  <a:cubicBezTo>
                    <a:pt x="61" y="166"/>
                    <a:pt x="60" y="165"/>
                    <a:pt x="60" y="166"/>
                  </a:cubicBezTo>
                  <a:close/>
                  <a:moveTo>
                    <a:pt x="33" y="169"/>
                  </a:moveTo>
                  <a:cubicBezTo>
                    <a:pt x="34" y="168"/>
                    <a:pt x="35" y="167"/>
                    <a:pt x="34" y="165"/>
                  </a:cubicBezTo>
                  <a:cubicBezTo>
                    <a:pt x="33" y="166"/>
                    <a:pt x="33" y="168"/>
                    <a:pt x="33" y="169"/>
                  </a:cubicBezTo>
                  <a:close/>
                  <a:moveTo>
                    <a:pt x="36" y="168"/>
                  </a:moveTo>
                  <a:cubicBezTo>
                    <a:pt x="36" y="167"/>
                    <a:pt x="37" y="167"/>
                    <a:pt x="37" y="166"/>
                  </a:cubicBezTo>
                  <a:cubicBezTo>
                    <a:pt x="37" y="166"/>
                    <a:pt x="37" y="166"/>
                    <a:pt x="37" y="165"/>
                  </a:cubicBezTo>
                  <a:cubicBezTo>
                    <a:pt x="36" y="166"/>
                    <a:pt x="35" y="167"/>
                    <a:pt x="36" y="168"/>
                  </a:cubicBezTo>
                  <a:close/>
                  <a:moveTo>
                    <a:pt x="62" y="166"/>
                  </a:moveTo>
                  <a:cubicBezTo>
                    <a:pt x="63" y="166"/>
                    <a:pt x="63" y="167"/>
                    <a:pt x="63" y="166"/>
                  </a:cubicBezTo>
                  <a:cubicBezTo>
                    <a:pt x="63" y="166"/>
                    <a:pt x="63" y="166"/>
                    <a:pt x="63" y="166"/>
                  </a:cubicBezTo>
                  <a:cubicBezTo>
                    <a:pt x="63" y="166"/>
                    <a:pt x="62" y="166"/>
                    <a:pt x="62" y="166"/>
                  </a:cubicBezTo>
                  <a:close/>
                  <a:moveTo>
                    <a:pt x="56" y="169"/>
                  </a:moveTo>
                  <a:cubicBezTo>
                    <a:pt x="56" y="168"/>
                    <a:pt x="57" y="168"/>
                    <a:pt x="57" y="168"/>
                  </a:cubicBezTo>
                  <a:cubicBezTo>
                    <a:pt x="57" y="167"/>
                    <a:pt x="57" y="166"/>
                    <a:pt x="56" y="166"/>
                  </a:cubicBezTo>
                  <a:cubicBezTo>
                    <a:pt x="56" y="167"/>
                    <a:pt x="55" y="169"/>
                    <a:pt x="56" y="169"/>
                  </a:cubicBezTo>
                  <a:close/>
                  <a:moveTo>
                    <a:pt x="60" y="168"/>
                  </a:moveTo>
                  <a:cubicBezTo>
                    <a:pt x="60" y="167"/>
                    <a:pt x="61" y="167"/>
                    <a:pt x="61" y="166"/>
                  </a:cubicBezTo>
                  <a:cubicBezTo>
                    <a:pt x="61" y="167"/>
                    <a:pt x="59" y="167"/>
                    <a:pt x="60" y="168"/>
                  </a:cubicBezTo>
                  <a:close/>
                  <a:moveTo>
                    <a:pt x="31" y="179"/>
                  </a:moveTo>
                  <a:cubicBezTo>
                    <a:pt x="31" y="178"/>
                    <a:pt x="32" y="177"/>
                    <a:pt x="32" y="175"/>
                  </a:cubicBezTo>
                  <a:cubicBezTo>
                    <a:pt x="31" y="175"/>
                    <a:pt x="31" y="173"/>
                    <a:pt x="31" y="172"/>
                  </a:cubicBezTo>
                  <a:cubicBezTo>
                    <a:pt x="31" y="172"/>
                    <a:pt x="32" y="172"/>
                    <a:pt x="32" y="172"/>
                  </a:cubicBezTo>
                  <a:cubicBezTo>
                    <a:pt x="32" y="171"/>
                    <a:pt x="32" y="169"/>
                    <a:pt x="32" y="168"/>
                  </a:cubicBezTo>
                  <a:cubicBezTo>
                    <a:pt x="31" y="168"/>
                    <a:pt x="31" y="168"/>
                    <a:pt x="31" y="168"/>
                  </a:cubicBezTo>
                  <a:cubicBezTo>
                    <a:pt x="31" y="171"/>
                    <a:pt x="31" y="175"/>
                    <a:pt x="31" y="179"/>
                  </a:cubicBezTo>
                  <a:close/>
                  <a:moveTo>
                    <a:pt x="59" y="169"/>
                  </a:moveTo>
                  <a:cubicBezTo>
                    <a:pt x="59" y="169"/>
                    <a:pt x="60" y="169"/>
                    <a:pt x="59" y="168"/>
                  </a:cubicBezTo>
                  <a:cubicBezTo>
                    <a:pt x="58" y="168"/>
                    <a:pt x="58" y="169"/>
                    <a:pt x="59" y="169"/>
                  </a:cubicBezTo>
                  <a:close/>
                  <a:moveTo>
                    <a:pt x="61" y="168"/>
                  </a:moveTo>
                  <a:cubicBezTo>
                    <a:pt x="60" y="168"/>
                    <a:pt x="61" y="169"/>
                    <a:pt x="61" y="170"/>
                  </a:cubicBezTo>
                  <a:cubicBezTo>
                    <a:pt x="62" y="170"/>
                    <a:pt x="62" y="169"/>
                    <a:pt x="62" y="169"/>
                  </a:cubicBezTo>
                  <a:cubicBezTo>
                    <a:pt x="62" y="169"/>
                    <a:pt x="62" y="168"/>
                    <a:pt x="61" y="168"/>
                  </a:cubicBezTo>
                  <a:close/>
                  <a:moveTo>
                    <a:pt x="38" y="170"/>
                  </a:moveTo>
                  <a:cubicBezTo>
                    <a:pt x="38" y="169"/>
                    <a:pt x="37" y="169"/>
                    <a:pt x="37" y="168"/>
                  </a:cubicBezTo>
                  <a:cubicBezTo>
                    <a:pt x="37" y="169"/>
                    <a:pt x="37" y="170"/>
                    <a:pt x="38" y="170"/>
                  </a:cubicBezTo>
                  <a:close/>
                  <a:moveTo>
                    <a:pt x="34" y="171"/>
                  </a:moveTo>
                  <a:cubicBezTo>
                    <a:pt x="34" y="170"/>
                    <a:pt x="36" y="169"/>
                    <a:pt x="35" y="169"/>
                  </a:cubicBezTo>
                  <a:cubicBezTo>
                    <a:pt x="35" y="170"/>
                    <a:pt x="34" y="170"/>
                    <a:pt x="34" y="171"/>
                  </a:cubicBezTo>
                  <a:close/>
                  <a:moveTo>
                    <a:pt x="58" y="169"/>
                  </a:moveTo>
                  <a:cubicBezTo>
                    <a:pt x="57" y="170"/>
                    <a:pt x="57" y="170"/>
                    <a:pt x="56" y="170"/>
                  </a:cubicBezTo>
                  <a:cubicBezTo>
                    <a:pt x="56" y="171"/>
                    <a:pt x="57" y="171"/>
                    <a:pt x="57" y="172"/>
                  </a:cubicBezTo>
                  <a:cubicBezTo>
                    <a:pt x="58" y="171"/>
                    <a:pt x="58" y="170"/>
                    <a:pt x="58" y="169"/>
                  </a:cubicBezTo>
                  <a:cubicBezTo>
                    <a:pt x="58" y="170"/>
                    <a:pt x="58" y="169"/>
                    <a:pt x="58" y="169"/>
                  </a:cubicBezTo>
                  <a:close/>
                  <a:moveTo>
                    <a:pt x="59" y="170"/>
                  </a:moveTo>
                  <a:cubicBezTo>
                    <a:pt x="60" y="171"/>
                    <a:pt x="60" y="171"/>
                    <a:pt x="60" y="171"/>
                  </a:cubicBezTo>
                  <a:cubicBezTo>
                    <a:pt x="60" y="170"/>
                    <a:pt x="60" y="170"/>
                    <a:pt x="60" y="169"/>
                  </a:cubicBezTo>
                  <a:cubicBezTo>
                    <a:pt x="60" y="170"/>
                    <a:pt x="59" y="170"/>
                    <a:pt x="59" y="170"/>
                  </a:cubicBezTo>
                  <a:close/>
                  <a:moveTo>
                    <a:pt x="37" y="172"/>
                  </a:moveTo>
                  <a:cubicBezTo>
                    <a:pt x="37" y="172"/>
                    <a:pt x="37" y="172"/>
                    <a:pt x="37" y="172"/>
                  </a:cubicBezTo>
                  <a:cubicBezTo>
                    <a:pt x="37" y="171"/>
                    <a:pt x="37" y="171"/>
                    <a:pt x="36" y="171"/>
                  </a:cubicBezTo>
                  <a:cubicBezTo>
                    <a:pt x="37" y="171"/>
                    <a:pt x="37" y="171"/>
                    <a:pt x="37" y="172"/>
                  </a:cubicBezTo>
                  <a:close/>
                  <a:moveTo>
                    <a:pt x="62" y="171"/>
                  </a:moveTo>
                  <a:cubicBezTo>
                    <a:pt x="62" y="171"/>
                    <a:pt x="62" y="172"/>
                    <a:pt x="63" y="172"/>
                  </a:cubicBezTo>
                  <a:cubicBezTo>
                    <a:pt x="63" y="171"/>
                    <a:pt x="63" y="171"/>
                    <a:pt x="62" y="171"/>
                  </a:cubicBezTo>
                  <a:cubicBezTo>
                    <a:pt x="62" y="171"/>
                    <a:pt x="62" y="171"/>
                    <a:pt x="62" y="171"/>
                  </a:cubicBezTo>
                  <a:close/>
                  <a:moveTo>
                    <a:pt x="35" y="173"/>
                  </a:moveTo>
                  <a:cubicBezTo>
                    <a:pt x="35" y="173"/>
                    <a:pt x="35" y="174"/>
                    <a:pt x="36" y="174"/>
                  </a:cubicBezTo>
                  <a:cubicBezTo>
                    <a:pt x="36" y="173"/>
                    <a:pt x="36" y="173"/>
                    <a:pt x="36" y="172"/>
                  </a:cubicBezTo>
                  <a:cubicBezTo>
                    <a:pt x="36" y="172"/>
                    <a:pt x="36" y="172"/>
                    <a:pt x="36" y="171"/>
                  </a:cubicBezTo>
                  <a:cubicBezTo>
                    <a:pt x="36" y="171"/>
                    <a:pt x="36" y="171"/>
                    <a:pt x="36" y="171"/>
                  </a:cubicBezTo>
                  <a:cubicBezTo>
                    <a:pt x="35" y="172"/>
                    <a:pt x="35" y="172"/>
                    <a:pt x="35" y="173"/>
                  </a:cubicBezTo>
                  <a:close/>
                  <a:moveTo>
                    <a:pt x="58" y="173"/>
                  </a:moveTo>
                  <a:cubicBezTo>
                    <a:pt x="58" y="173"/>
                    <a:pt x="59" y="173"/>
                    <a:pt x="59" y="172"/>
                  </a:cubicBezTo>
                  <a:cubicBezTo>
                    <a:pt x="59" y="172"/>
                    <a:pt x="59" y="172"/>
                    <a:pt x="59" y="171"/>
                  </a:cubicBezTo>
                  <a:cubicBezTo>
                    <a:pt x="58" y="172"/>
                    <a:pt x="57" y="173"/>
                    <a:pt x="58" y="173"/>
                  </a:cubicBezTo>
                  <a:close/>
                  <a:moveTo>
                    <a:pt x="56" y="174"/>
                  </a:moveTo>
                  <a:cubicBezTo>
                    <a:pt x="56" y="174"/>
                    <a:pt x="56" y="173"/>
                    <a:pt x="57" y="173"/>
                  </a:cubicBezTo>
                  <a:cubicBezTo>
                    <a:pt x="56" y="173"/>
                    <a:pt x="56" y="173"/>
                    <a:pt x="56" y="172"/>
                  </a:cubicBezTo>
                  <a:cubicBezTo>
                    <a:pt x="56" y="172"/>
                    <a:pt x="56" y="172"/>
                    <a:pt x="56" y="172"/>
                  </a:cubicBezTo>
                  <a:cubicBezTo>
                    <a:pt x="56" y="172"/>
                    <a:pt x="56" y="173"/>
                    <a:pt x="56" y="174"/>
                  </a:cubicBezTo>
                  <a:close/>
                  <a:moveTo>
                    <a:pt x="61" y="173"/>
                  </a:moveTo>
                  <a:cubicBezTo>
                    <a:pt x="61" y="173"/>
                    <a:pt x="62" y="175"/>
                    <a:pt x="62" y="174"/>
                  </a:cubicBezTo>
                  <a:cubicBezTo>
                    <a:pt x="62" y="173"/>
                    <a:pt x="61" y="173"/>
                    <a:pt x="61" y="172"/>
                  </a:cubicBezTo>
                  <a:cubicBezTo>
                    <a:pt x="61" y="173"/>
                    <a:pt x="61" y="173"/>
                    <a:pt x="61" y="173"/>
                  </a:cubicBezTo>
                  <a:close/>
                  <a:moveTo>
                    <a:pt x="64" y="173"/>
                  </a:moveTo>
                  <a:cubicBezTo>
                    <a:pt x="64" y="174"/>
                    <a:pt x="65" y="174"/>
                    <a:pt x="65" y="174"/>
                  </a:cubicBezTo>
                  <a:cubicBezTo>
                    <a:pt x="65" y="174"/>
                    <a:pt x="65" y="174"/>
                    <a:pt x="65" y="174"/>
                  </a:cubicBezTo>
                  <a:cubicBezTo>
                    <a:pt x="65" y="173"/>
                    <a:pt x="66" y="173"/>
                    <a:pt x="65" y="173"/>
                  </a:cubicBezTo>
                  <a:cubicBezTo>
                    <a:pt x="65" y="173"/>
                    <a:pt x="65" y="173"/>
                    <a:pt x="64" y="173"/>
                  </a:cubicBezTo>
                  <a:close/>
                  <a:moveTo>
                    <a:pt x="58" y="174"/>
                  </a:moveTo>
                  <a:cubicBezTo>
                    <a:pt x="59" y="174"/>
                    <a:pt x="59" y="173"/>
                    <a:pt x="59" y="173"/>
                  </a:cubicBezTo>
                  <a:cubicBezTo>
                    <a:pt x="59" y="173"/>
                    <a:pt x="58" y="174"/>
                    <a:pt x="58" y="174"/>
                  </a:cubicBezTo>
                  <a:close/>
                  <a:moveTo>
                    <a:pt x="36" y="175"/>
                  </a:moveTo>
                  <a:cubicBezTo>
                    <a:pt x="36" y="175"/>
                    <a:pt x="37" y="174"/>
                    <a:pt x="37" y="174"/>
                  </a:cubicBezTo>
                  <a:cubicBezTo>
                    <a:pt x="36" y="174"/>
                    <a:pt x="36" y="174"/>
                    <a:pt x="36" y="175"/>
                  </a:cubicBezTo>
                  <a:close/>
                  <a:moveTo>
                    <a:pt x="33" y="176"/>
                  </a:moveTo>
                  <a:cubicBezTo>
                    <a:pt x="34" y="176"/>
                    <a:pt x="33" y="177"/>
                    <a:pt x="34" y="177"/>
                  </a:cubicBezTo>
                  <a:cubicBezTo>
                    <a:pt x="35" y="176"/>
                    <a:pt x="35" y="175"/>
                    <a:pt x="34" y="174"/>
                  </a:cubicBezTo>
                  <a:cubicBezTo>
                    <a:pt x="34" y="175"/>
                    <a:pt x="33" y="175"/>
                    <a:pt x="33" y="176"/>
                  </a:cubicBezTo>
                  <a:close/>
                  <a:moveTo>
                    <a:pt x="59" y="175"/>
                  </a:moveTo>
                  <a:cubicBezTo>
                    <a:pt x="59" y="176"/>
                    <a:pt x="59" y="176"/>
                    <a:pt x="60" y="176"/>
                  </a:cubicBezTo>
                  <a:cubicBezTo>
                    <a:pt x="60" y="176"/>
                    <a:pt x="60" y="176"/>
                    <a:pt x="61" y="175"/>
                  </a:cubicBezTo>
                  <a:cubicBezTo>
                    <a:pt x="60" y="175"/>
                    <a:pt x="60" y="174"/>
                    <a:pt x="60" y="174"/>
                  </a:cubicBezTo>
                  <a:cubicBezTo>
                    <a:pt x="60" y="175"/>
                    <a:pt x="59" y="175"/>
                    <a:pt x="59" y="175"/>
                  </a:cubicBezTo>
                  <a:close/>
                  <a:moveTo>
                    <a:pt x="57" y="175"/>
                  </a:moveTo>
                  <a:cubicBezTo>
                    <a:pt x="57" y="175"/>
                    <a:pt x="57" y="175"/>
                    <a:pt x="57" y="176"/>
                  </a:cubicBezTo>
                  <a:cubicBezTo>
                    <a:pt x="57" y="176"/>
                    <a:pt x="58" y="175"/>
                    <a:pt x="58" y="175"/>
                  </a:cubicBezTo>
                  <a:cubicBezTo>
                    <a:pt x="57" y="175"/>
                    <a:pt x="57" y="174"/>
                    <a:pt x="57" y="175"/>
                  </a:cubicBezTo>
                  <a:close/>
                  <a:moveTo>
                    <a:pt x="65" y="176"/>
                  </a:moveTo>
                  <a:cubicBezTo>
                    <a:pt x="65" y="177"/>
                    <a:pt x="64" y="176"/>
                    <a:pt x="64" y="177"/>
                  </a:cubicBezTo>
                  <a:cubicBezTo>
                    <a:pt x="65" y="177"/>
                    <a:pt x="65" y="178"/>
                    <a:pt x="65" y="178"/>
                  </a:cubicBezTo>
                  <a:cubicBezTo>
                    <a:pt x="65" y="177"/>
                    <a:pt x="65" y="176"/>
                    <a:pt x="65" y="175"/>
                  </a:cubicBezTo>
                  <a:cubicBezTo>
                    <a:pt x="65" y="176"/>
                    <a:pt x="65" y="176"/>
                    <a:pt x="65" y="176"/>
                  </a:cubicBezTo>
                  <a:close/>
                  <a:moveTo>
                    <a:pt x="60" y="176"/>
                  </a:moveTo>
                  <a:cubicBezTo>
                    <a:pt x="60" y="176"/>
                    <a:pt x="60" y="176"/>
                    <a:pt x="61" y="176"/>
                  </a:cubicBezTo>
                  <a:cubicBezTo>
                    <a:pt x="61" y="176"/>
                    <a:pt x="61" y="176"/>
                    <a:pt x="61" y="176"/>
                  </a:cubicBezTo>
                  <a:cubicBezTo>
                    <a:pt x="60" y="176"/>
                    <a:pt x="60" y="176"/>
                    <a:pt x="60" y="176"/>
                  </a:cubicBezTo>
                  <a:close/>
                  <a:moveTo>
                    <a:pt x="58" y="178"/>
                  </a:moveTo>
                  <a:cubicBezTo>
                    <a:pt x="58" y="178"/>
                    <a:pt x="58" y="178"/>
                    <a:pt x="59" y="177"/>
                  </a:cubicBezTo>
                  <a:cubicBezTo>
                    <a:pt x="58" y="177"/>
                    <a:pt x="58" y="176"/>
                    <a:pt x="58" y="176"/>
                  </a:cubicBezTo>
                  <a:cubicBezTo>
                    <a:pt x="57" y="177"/>
                    <a:pt x="57" y="177"/>
                    <a:pt x="58" y="178"/>
                  </a:cubicBezTo>
                  <a:close/>
                  <a:moveTo>
                    <a:pt x="34" y="177"/>
                  </a:moveTo>
                  <a:cubicBezTo>
                    <a:pt x="34" y="177"/>
                    <a:pt x="34" y="177"/>
                    <a:pt x="34" y="178"/>
                  </a:cubicBezTo>
                  <a:cubicBezTo>
                    <a:pt x="35" y="178"/>
                    <a:pt x="35" y="177"/>
                    <a:pt x="35" y="177"/>
                  </a:cubicBezTo>
                  <a:cubicBezTo>
                    <a:pt x="35" y="177"/>
                    <a:pt x="35" y="177"/>
                    <a:pt x="34" y="177"/>
                  </a:cubicBezTo>
                  <a:close/>
                  <a:moveTo>
                    <a:pt x="32" y="177"/>
                  </a:moveTo>
                  <a:cubicBezTo>
                    <a:pt x="33" y="177"/>
                    <a:pt x="32" y="178"/>
                    <a:pt x="33" y="178"/>
                  </a:cubicBezTo>
                  <a:cubicBezTo>
                    <a:pt x="33" y="178"/>
                    <a:pt x="33" y="177"/>
                    <a:pt x="33" y="177"/>
                  </a:cubicBezTo>
                  <a:cubicBezTo>
                    <a:pt x="33" y="177"/>
                    <a:pt x="32" y="177"/>
                    <a:pt x="32" y="177"/>
                  </a:cubicBezTo>
                  <a:close/>
                  <a:moveTo>
                    <a:pt x="60" y="178"/>
                  </a:moveTo>
                  <a:cubicBezTo>
                    <a:pt x="60" y="179"/>
                    <a:pt x="61" y="178"/>
                    <a:pt x="61" y="177"/>
                  </a:cubicBezTo>
                  <a:cubicBezTo>
                    <a:pt x="61" y="178"/>
                    <a:pt x="60" y="178"/>
                    <a:pt x="60" y="178"/>
                  </a:cubicBezTo>
                  <a:close/>
                  <a:moveTo>
                    <a:pt x="63" y="178"/>
                  </a:moveTo>
                  <a:cubicBezTo>
                    <a:pt x="64" y="179"/>
                    <a:pt x="64" y="180"/>
                    <a:pt x="65" y="180"/>
                  </a:cubicBezTo>
                  <a:cubicBezTo>
                    <a:pt x="65" y="180"/>
                    <a:pt x="65" y="180"/>
                    <a:pt x="65" y="179"/>
                  </a:cubicBezTo>
                  <a:cubicBezTo>
                    <a:pt x="64" y="179"/>
                    <a:pt x="64" y="178"/>
                    <a:pt x="64" y="177"/>
                  </a:cubicBezTo>
                  <a:cubicBezTo>
                    <a:pt x="64" y="177"/>
                    <a:pt x="63" y="177"/>
                    <a:pt x="63" y="178"/>
                  </a:cubicBezTo>
                  <a:close/>
                  <a:moveTo>
                    <a:pt x="36" y="178"/>
                  </a:moveTo>
                  <a:cubicBezTo>
                    <a:pt x="36" y="178"/>
                    <a:pt x="37" y="178"/>
                    <a:pt x="36" y="177"/>
                  </a:cubicBezTo>
                  <a:cubicBezTo>
                    <a:pt x="36" y="178"/>
                    <a:pt x="36" y="178"/>
                    <a:pt x="36" y="178"/>
                  </a:cubicBezTo>
                  <a:close/>
                  <a:moveTo>
                    <a:pt x="58" y="179"/>
                  </a:moveTo>
                  <a:cubicBezTo>
                    <a:pt x="58" y="179"/>
                    <a:pt x="58" y="179"/>
                    <a:pt x="58" y="179"/>
                  </a:cubicBezTo>
                  <a:cubicBezTo>
                    <a:pt x="59" y="179"/>
                    <a:pt x="59" y="178"/>
                    <a:pt x="59" y="178"/>
                  </a:cubicBezTo>
                  <a:cubicBezTo>
                    <a:pt x="59" y="178"/>
                    <a:pt x="58" y="178"/>
                    <a:pt x="58" y="179"/>
                  </a:cubicBezTo>
                  <a:close/>
                  <a:moveTo>
                    <a:pt x="57" y="179"/>
                  </a:moveTo>
                  <a:cubicBezTo>
                    <a:pt x="57" y="179"/>
                    <a:pt x="57" y="178"/>
                    <a:pt x="57" y="178"/>
                  </a:cubicBezTo>
                  <a:cubicBezTo>
                    <a:pt x="57" y="178"/>
                    <a:pt x="57" y="178"/>
                    <a:pt x="57" y="179"/>
                  </a:cubicBezTo>
                  <a:close/>
                  <a:moveTo>
                    <a:pt x="61" y="180"/>
                  </a:moveTo>
                  <a:cubicBezTo>
                    <a:pt x="61" y="179"/>
                    <a:pt x="61" y="179"/>
                    <a:pt x="62" y="178"/>
                  </a:cubicBezTo>
                  <a:cubicBezTo>
                    <a:pt x="61" y="178"/>
                    <a:pt x="60" y="179"/>
                    <a:pt x="61" y="180"/>
                  </a:cubicBezTo>
                  <a:close/>
                  <a:moveTo>
                    <a:pt x="33" y="181"/>
                  </a:moveTo>
                  <a:cubicBezTo>
                    <a:pt x="33" y="180"/>
                    <a:pt x="34" y="179"/>
                    <a:pt x="33" y="179"/>
                  </a:cubicBezTo>
                  <a:cubicBezTo>
                    <a:pt x="33" y="179"/>
                    <a:pt x="32" y="180"/>
                    <a:pt x="33" y="181"/>
                  </a:cubicBezTo>
                  <a:close/>
                  <a:moveTo>
                    <a:pt x="31" y="180"/>
                  </a:moveTo>
                  <a:cubicBezTo>
                    <a:pt x="31" y="180"/>
                    <a:pt x="32" y="179"/>
                    <a:pt x="32" y="179"/>
                  </a:cubicBezTo>
                  <a:cubicBezTo>
                    <a:pt x="32" y="179"/>
                    <a:pt x="31" y="180"/>
                    <a:pt x="31" y="180"/>
                  </a:cubicBezTo>
                  <a:close/>
                  <a:moveTo>
                    <a:pt x="36" y="179"/>
                  </a:moveTo>
                  <a:cubicBezTo>
                    <a:pt x="36" y="179"/>
                    <a:pt x="36" y="179"/>
                    <a:pt x="36" y="179"/>
                  </a:cubicBezTo>
                  <a:cubicBezTo>
                    <a:pt x="35" y="179"/>
                    <a:pt x="35" y="180"/>
                    <a:pt x="36" y="180"/>
                  </a:cubicBezTo>
                  <a:cubicBezTo>
                    <a:pt x="36" y="180"/>
                    <a:pt x="36" y="179"/>
                    <a:pt x="36" y="179"/>
                  </a:cubicBezTo>
                  <a:cubicBezTo>
                    <a:pt x="36" y="179"/>
                    <a:pt x="36" y="179"/>
                    <a:pt x="36" y="179"/>
                  </a:cubicBezTo>
                  <a:close/>
                  <a:moveTo>
                    <a:pt x="37" y="180"/>
                  </a:moveTo>
                  <a:cubicBezTo>
                    <a:pt x="37" y="180"/>
                    <a:pt x="37" y="180"/>
                    <a:pt x="37" y="180"/>
                  </a:cubicBezTo>
                  <a:cubicBezTo>
                    <a:pt x="37" y="180"/>
                    <a:pt x="37" y="179"/>
                    <a:pt x="37" y="179"/>
                  </a:cubicBezTo>
                  <a:cubicBezTo>
                    <a:pt x="37" y="180"/>
                    <a:pt x="37" y="180"/>
                    <a:pt x="37" y="180"/>
                  </a:cubicBezTo>
                  <a:close/>
                  <a:moveTo>
                    <a:pt x="57" y="181"/>
                  </a:moveTo>
                  <a:cubicBezTo>
                    <a:pt x="57" y="181"/>
                    <a:pt x="58" y="181"/>
                    <a:pt x="58" y="180"/>
                  </a:cubicBezTo>
                  <a:cubicBezTo>
                    <a:pt x="57" y="180"/>
                    <a:pt x="57" y="179"/>
                    <a:pt x="57" y="179"/>
                  </a:cubicBezTo>
                  <a:cubicBezTo>
                    <a:pt x="57" y="180"/>
                    <a:pt x="56" y="181"/>
                    <a:pt x="57" y="181"/>
                  </a:cubicBezTo>
                  <a:close/>
                  <a:moveTo>
                    <a:pt x="61" y="180"/>
                  </a:moveTo>
                  <a:cubicBezTo>
                    <a:pt x="62" y="181"/>
                    <a:pt x="62" y="181"/>
                    <a:pt x="62" y="182"/>
                  </a:cubicBezTo>
                  <a:cubicBezTo>
                    <a:pt x="62" y="181"/>
                    <a:pt x="62" y="180"/>
                    <a:pt x="62" y="179"/>
                  </a:cubicBezTo>
                  <a:cubicBezTo>
                    <a:pt x="62" y="180"/>
                    <a:pt x="62" y="180"/>
                    <a:pt x="61" y="180"/>
                  </a:cubicBezTo>
                  <a:close/>
                  <a:moveTo>
                    <a:pt x="59" y="181"/>
                  </a:moveTo>
                  <a:cubicBezTo>
                    <a:pt x="60" y="181"/>
                    <a:pt x="60" y="180"/>
                    <a:pt x="60" y="180"/>
                  </a:cubicBezTo>
                  <a:cubicBezTo>
                    <a:pt x="60" y="181"/>
                    <a:pt x="59" y="180"/>
                    <a:pt x="59" y="181"/>
                  </a:cubicBezTo>
                  <a:close/>
                  <a:moveTo>
                    <a:pt x="30" y="191"/>
                  </a:moveTo>
                  <a:cubicBezTo>
                    <a:pt x="30" y="191"/>
                    <a:pt x="31" y="191"/>
                    <a:pt x="31" y="191"/>
                  </a:cubicBezTo>
                  <a:cubicBezTo>
                    <a:pt x="30" y="192"/>
                    <a:pt x="31" y="193"/>
                    <a:pt x="30" y="194"/>
                  </a:cubicBezTo>
                  <a:cubicBezTo>
                    <a:pt x="31" y="194"/>
                    <a:pt x="30" y="197"/>
                    <a:pt x="31" y="198"/>
                  </a:cubicBezTo>
                  <a:cubicBezTo>
                    <a:pt x="31" y="198"/>
                    <a:pt x="31" y="197"/>
                    <a:pt x="32" y="196"/>
                  </a:cubicBezTo>
                  <a:cubicBezTo>
                    <a:pt x="32" y="196"/>
                    <a:pt x="31" y="196"/>
                    <a:pt x="31" y="195"/>
                  </a:cubicBezTo>
                  <a:cubicBezTo>
                    <a:pt x="32" y="193"/>
                    <a:pt x="32" y="190"/>
                    <a:pt x="31" y="189"/>
                  </a:cubicBezTo>
                  <a:cubicBezTo>
                    <a:pt x="32" y="187"/>
                    <a:pt x="32" y="184"/>
                    <a:pt x="32" y="181"/>
                  </a:cubicBezTo>
                  <a:cubicBezTo>
                    <a:pt x="32" y="181"/>
                    <a:pt x="32" y="181"/>
                    <a:pt x="31" y="181"/>
                  </a:cubicBezTo>
                  <a:cubicBezTo>
                    <a:pt x="29" y="184"/>
                    <a:pt x="31" y="188"/>
                    <a:pt x="30" y="191"/>
                  </a:cubicBezTo>
                  <a:close/>
                  <a:moveTo>
                    <a:pt x="64" y="185"/>
                  </a:moveTo>
                  <a:cubicBezTo>
                    <a:pt x="64" y="185"/>
                    <a:pt x="64" y="185"/>
                    <a:pt x="63" y="185"/>
                  </a:cubicBezTo>
                  <a:cubicBezTo>
                    <a:pt x="63" y="186"/>
                    <a:pt x="64" y="187"/>
                    <a:pt x="65" y="187"/>
                  </a:cubicBezTo>
                  <a:cubicBezTo>
                    <a:pt x="64" y="188"/>
                    <a:pt x="65" y="189"/>
                    <a:pt x="64" y="190"/>
                  </a:cubicBezTo>
                  <a:cubicBezTo>
                    <a:pt x="64" y="189"/>
                    <a:pt x="63" y="189"/>
                    <a:pt x="63" y="189"/>
                  </a:cubicBezTo>
                  <a:cubicBezTo>
                    <a:pt x="63" y="190"/>
                    <a:pt x="63" y="191"/>
                    <a:pt x="64" y="192"/>
                  </a:cubicBezTo>
                  <a:cubicBezTo>
                    <a:pt x="66" y="190"/>
                    <a:pt x="65" y="185"/>
                    <a:pt x="65" y="182"/>
                  </a:cubicBezTo>
                  <a:cubicBezTo>
                    <a:pt x="65" y="182"/>
                    <a:pt x="64" y="181"/>
                    <a:pt x="64" y="181"/>
                  </a:cubicBezTo>
                  <a:cubicBezTo>
                    <a:pt x="63" y="182"/>
                    <a:pt x="65" y="184"/>
                    <a:pt x="64" y="185"/>
                  </a:cubicBezTo>
                  <a:close/>
                  <a:moveTo>
                    <a:pt x="34" y="183"/>
                  </a:moveTo>
                  <a:cubicBezTo>
                    <a:pt x="34" y="182"/>
                    <a:pt x="35" y="182"/>
                    <a:pt x="35" y="181"/>
                  </a:cubicBezTo>
                  <a:cubicBezTo>
                    <a:pt x="35" y="181"/>
                    <a:pt x="34" y="181"/>
                    <a:pt x="34" y="181"/>
                  </a:cubicBezTo>
                  <a:cubicBezTo>
                    <a:pt x="34" y="182"/>
                    <a:pt x="33" y="183"/>
                    <a:pt x="34" y="183"/>
                  </a:cubicBezTo>
                  <a:close/>
                  <a:moveTo>
                    <a:pt x="60" y="182"/>
                  </a:moveTo>
                  <a:cubicBezTo>
                    <a:pt x="60" y="183"/>
                    <a:pt x="61" y="183"/>
                    <a:pt x="61" y="183"/>
                  </a:cubicBezTo>
                  <a:cubicBezTo>
                    <a:pt x="61" y="182"/>
                    <a:pt x="61" y="182"/>
                    <a:pt x="60" y="182"/>
                  </a:cubicBezTo>
                  <a:cubicBezTo>
                    <a:pt x="60" y="182"/>
                    <a:pt x="60" y="182"/>
                    <a:pt x="60" y="182"/>
                  </a:cubicBezTo>
                  <a:close/>
                  <a:moveTo>
                    <a:pt x="57" y="182"/>
                  </a:moveTo>
                  <a:cubicBezTo>
                    <a:pt x="57" y="183"/>
                    <a:pt x="58" y="183"/>
                    <a:pt x="58" y="183"/>
                  </a:cubicBezTo>
                  <a:cubicBezTo>
                    <a:pt x="58" y="183"/>
                    <a:pt x="59" y="182"/>
                    <a:pt x="59" y="182"/>
                  </a:cubicBezTo>
                  <a:cubicBezTo>
                    <a:pt x="58" y="182"/>
                    <a:pt x="58" y="182"/>
                    <a:pt x="57" y="182"/>
                  </a:cubicBezTo>
                  <a:close/>
                  <a:moveTo>
                    <a:pt x="63" y="183"/>
                  </a:moveTo>
                  <a:cubicBezTo>
                    <a:pt x="63" y="183"/>
                    <a:pt x="64" y="183"/>
                    <a:pt x="63" y="182"/>
                  </a:cubicBezTo>
                  <a:cubicBezTo>
                    <a:pt x="63" y="182"/>
                    <a:pt x="63" y="182"/>
                    <a:pt x="63" y="182"/>
                  </a:cubicBezTo>
                  <a:cubicBezTo>
                    <a:pt x="63" y="183"/>
                    <a:pt x="63" y="183"/>
                    <a:pt x="63" y="183"/>
                  </a:cubicBezTo>
                  <a:close/>
                  <a:moveTo>
                    <a:pt x="36" y="184"/>
                  </a:moveTo>
                  <a:cubicBezTo>
                    <a:pt x="36" y="183"/>
                    <a:pt x="37" y="183"/>
                    <a:pt x="37" y="182"/>
                  </a:cubicBezTo>
                  <a:cubicBezTo>
                    <a:pt x="36" y="182"/>
                    <a:pt x="36" y="183"/>
                    <a:pt x="36" y="184"/>
                  </a:cubicBezTo>
                  <a:close/>
                  <a:moveTo>
                    <a:pt x="35" y="184"/>
                  </a:moveTo>
                  <a:cubicBezTo>
                    <a:pt x="35" y="184"/>
                    <a:pt x="36" y="183"/>
                    <a:pt x="35" y="183"/>
                  </a:cubicBezTo>
                  <a:cubicBezTo>
                    <a:pt x="35" y="183"/>
                    <a:pt x="34" y="184"/>
                    <a:pt x="35" y="184"/>
                  </a:cubicBezTo>
                  <a:close/>
                  <a:moveTo>
                    <a:pt x="58" y="185"/>
                  </a:moveTo>
                  <a:cubicBezTo>
                    <a:pt x="59" y="185"/>
                    <a:pt x="59" y="184"/>
                    <a:pt x="59" y="184"/>
                  </a:cubicBezTo>
                  <a:cubicBezTo>
                    <a:pt x="59" y="184"/>
                    <a:pt x="59" y="183"/>
                    <a:pt x="59" y="183"/>
                  </a:cubicBezTo>
                  <a:cubicBezTo>
                    <a:pt x="59" y="184"/>
                    <a:pt x="58" y="184"/>
                    <a:pt x="58" y="185"/>
                  </a:cubicBezTo>
                  <a:close/>
                  <a:moveTo>
                    <a:pt x="62" y="185"/>
                  </a:moveTo>
                  <a:cubicBezTo>
                    <a:pt x="62" y="185"/>
                    <a:pt x="62" y="184"/>
                    <a:pt x="62" y="184"/>
                  </a:cubicBezTo>
                  <a:cubicBezTo>
                    <a:pt x="62" y="184"/>
                    <a:pt x="62" y="184"/>
                    <a:pt x="62" y="184"/>
                  </a:cubicBezTo>
                  <a:cubicBezTo>
                    <a:pt x="61" y="184"/>
                    <a:pt x="61" y="185"/>
                    <a:pt x="62" y="185"/>
                  </a:cubicBezTo>
                  <a:close/>
                  <a:moveTo>
                    <a:pt x="33" y="185"/>
                  </a:moveTo>
                  <a:cubicBezTo>
                    <a:pt x="33" y="185"/>
                    <a:pt x="33" y="185"/>
                    <a:pt x="33" y="185"/>
                  </a:cubicBezTo>
                  <a:cubicBezTo>
                    <a:pt x="33" y="185"/>
                    <a:pt x="33" y="184"/>
                    <a:pt x="33" y="184"/>
                  </a:cubicBezTo>
                  <a:cubicBezTo>
                    <a:pt x="33" y="184"/>
                    <a:pt x="32" y="185"/>
                    <a:pt x="33" y="185"/>
                  </a:cubicBezTo>
                  <a:close/>
                  <a:moveTo>
                    <a:pt x="35" y="186"/>
                  </a:moveTo>
                  <a:cubicBezTo>
                    <a:pt x="36" y="185"/>
                    <a:pt x="36" y="184"/>
                    <a:pt x="36" y="184"/>
                  </a:cubicBezTo>
                  <a:cubicBezTo>
                    <a:pt x="36" y="184"/>
                    <a:pt x="35" y="185"/>
                    <a:pt x="35" y="186"/>
                  </a:cubicBezTo>
                  <a:close/>
                  <a:moveTo>
                    <a:pt x="60" y="187"/>
                  </a:moveTo>
                  <a:cubicBezTo>
                    <a:pt x="60" y="187"/>
                    <a:pt x="61" y="186"/>
                    <a:pt x="60" y="186"/>
                  </a:cubicBezTo>
                  <a:cubicBezTo>
                    <a:pt x="60" y="186"/>
                    <a:pt x="59" y="187"/>
                    <a:pt x="60" y="187"/>
                  </a:cubicBezTo>
                  <a:close/>
                  <a:moveTo>
                    <a:pt x="36" y="187"/>
                  </a:moveTo>
                  <a:cubicBezTo>
                    <a:pt x="36" y="187"/>
                    <a:pt x="36" y="188"/>
                    <a:pt x="37" y="188"/>
                  </a:cubicBezTo>
                  <a:cubicBezTo>
                    <a:pt x="37" y="187"/>
                    <a:pt x="37" y="186"/>
                    <a:pt x="36" y="186"/>
                  </a:cubicBezTo>
                  <a:cubicBezTo>
                    <a:pt x="36" y="187"/>
                    <a:pt x="36" y="187"/>
                    <a:pt x="36" y="187"/>
                  </a:cubicBezTo>
                  <a:close/>
                  <a:moveTo>
                    <a:pt x="57" y="188"/>
                  </a:moveTo>
                  <a:cubicBezTo>
                    <a:pt x="58" y="187"/>
                    <a:pt x="58" y="187"/>
                    <a:pt x="58" y="187"/>
                  </a:cubicBezTo>
                  <a:cubicBezTo>
                    <a:pt x="58" y="187"/>
                    <a:pt x="58" y="187"/>
                    <a:pt x="57" y="187"/>
                  </a:cubicBezTo>
                  <a:cubicBezTo>
                    <a:pt x="58" y="187"/>
                    <a:pt x="57" y="187"/>
                    <a:pt x="57" y="188"/>
                  </a:cubicBezTo>
                  <a:close/>
                  <a:moveTo>
                    <a:pt x="63" y="187"/>
                  </a:moveTo>
                  <a:cubicBezTo>
                    <a:pt x="63" y="187"/>
                    <a:pt x="63" y="187"/>
                    <a:pt x="63" y="187"/>
                  </a:cubicBezTo>
                  <a:cubicBezTo>
                    <a:pt x="63" y="187"/>
                    <a:pt x="63" y="188"/>
                    <a:pt x="63" y="187"/>
                  </a:cubicBezTo>
                  <a:close/>
                  <a:moveTo>
                    <a:pt x="34" y="188"/>
                  </a:moveTo>
                  <a:cubicBezTo>
                    <a:pt x="34" y="188"/>
                    <a:pt x="35" y="188"/>
                    <a:pt x="35" y="187"/>
                  </a:cubicBezTo>
                  <a:cubicBezTo>
                    <a:pt x="34" y="187"/>
                    <a:pt x="34" y="187"/>
                    <a:pt x="34" y="187"/>
                  </a:cubicBezTo>
                  <a:cubicBezTo>
                    <a:pt x="34" y="187"/>
                    <a:pt x="34" y="187"/>
                    <a:pt x="34" y="187"/>
                  </a:cubicBezTo>
                  <a:cubicBezTo>
                    <a:pt x="34" y="187"/>
                    <a:pt x="34" y="188"/>
                    <a:pt x="34" y="188"/>
                  </a:cubicBezTo>
                  <a:close/>
                  <a:moveTo>
                    <a:pt x="58" y="189"/>
                  </a:moveTo>
                  <a:cubicBezTo>
                    <a:pt x="58" y="189"/>
                    <a:pt x="59" y="189"/>
                    <a:pt x="59" y="188"/>
                  </a:cubicBezTo>
                  <a:cubicBezTo>
                    <a:pt x="58" y="188"/>
                    <a:pt x="58" y="188"/>
                    <a:pt x="58" y="189"/>
                  </a:cubicBezTo>
                  <a:close/>
                  <a:moveTo>
                    <a:pt x="60" y="189"/>
                  </a:moveTo>
                  <a:cubicBezTo>
                    <a:pt x="60" y="189"/>
                    <a:pt x="61" y="190"/>
                    <a:pt x="61" y="190"/>
                  </a:cubicBezTo>
                  <a:cubicBezTo>
                    <a:pt x="61" y="189"/>
                    <a:pt x="62" y="189"/>
                    <a:pt x="62" y="189"/>
                  </a:cubicBezTo>
                  <a:cubicBezTo>
                    <a:pt x="61" y="189"/>
                    <a:pt x="61" y="188"/>
                    <a:pt x="61" y="188"/>
                  </a:cubicBezTo>
                  <a:cubicBezTo>
                    <a:pt x="61" y="188"/>
                    <a:pt x="61" y="189"/>
                    <a:pt x="60" y="189"/>
                  </a:cubicBezTo>
                  <a:close/>
                  <a:moveTo>
                    <a:pt x="33" y="192"/>
                  </a:moveTo>
                  <a:cubicBezTo>
                    <a:pt x="33" y="191"/>
                    <a:pt x="34" y="189"/>
                    <a:pt x="33" y="189"/>
                  </a:cubicBezTo>
                  <a:cubicBezTo>
                    <a:pt x="32" y="190"/>
                    <a:pt x="33" y="190"/>
                    <a:pt x="33" y="192"/>
                  </a:cubicBezTo>
                  <a:close/>
                  <a:moveTo>
                    <a:pt x="36" y="190"/>
                  </a:moveTo>
                  <a:cubicBezTo>
                    <a:pt x="36" y="190"/>
                    <a:pt x="36" y="191"/>
                    <a:pt x="37" y="191"/>
                  </a:cubicBezTo>
                  <a:cubicBezTo>
                    <a:pt x="37" y="191"/>
                    <a:pt x="37" y="190"/>
                    <a:pt x="36" y="189"/>
                  </a:cubicBezTo>
                  <a:cubicBezTo>
                    <a:pt x="36" y="190"/>
                    <a:pt x="36" y="190"/>
                    <a:pt x="36" y="190"/>
                  </a:cubicBezTo>
                  <a:close/>
                  <a:moveTo>
                    <a:pt x="59" y="191"/>
                  </a:moveTo>
                  <a:cubicBezTo>
                    <a:pt x="60" y="192"/>
                    <a:pt x="60" y="190"/>
                    <a:pt x="59" y="190"/>
                  </a:cubicBezTo>
                  <a:cubicBezTo>
                    <a:pt x="59" y="190"/>
                    <a:pt x="59" y="190"/>
                    <a:pt x="59" y="191"/>
                  </a:cubicBezTo>
                  <a:close/>
                  <a:moveTo>
                    <a:pt x="38" y="196"/>
                  </a:moveTo>
                  <a:cubicBezTo>
                    <a:pt x="38" y="194"/>
                    <a:pt x="38" y="192"/>
                    <a:pt x="38" y="190"/>
                  </a:cubicBezTo>
                  <a:cubicBezTo>
                    <a:pt x="38" y="190"/>
                    <a:pt x="38" y="190"/>
                    <a:pt x="38" y="190"/>
                  </a:cubicBezTo>
                  <a:cubicBezTo>
                    <a:pt x="38" y="192"/>
                    <a:pt x="37" y="194"/>
                    <a:pt x="38" y="196"/>
                  </a:cubicBezTo>
                  <a:close/>
                  <a:moveTo>
                    <a:pt x="57" y="192"/>
                  </a:moveTo>
                  <a:cubicBezTo>
                    <a:pt x="57" y="191"/>
                    <a:pt x="58" y="191"/>
                    <a:pt x="58" y="191"/>
                  </a:cubicBezTo>
                  <a:cubicBezTo>
                    <a:pt x="57" y="191"/>
                    <a:pt x="57" y="191"/>
                    <a:pt x="57" y="192"/>
                  </a:cubicBezTo>
                  <a:close/>
                  <a:moveTo>
                    <a:pt x="60" y="193"/>
                  </a:moveTo>
                  <a:cubicBezTo>
                    <a:pt x="60" y="193"/>
                    <a:pt x="61" y="193"/>
                    <a:pt x="61" y="194"/>
                  </a:cubicBezTo>
                  <a:cubicBezTo>
                    <a:pt x="61" y="194"/>
                    <a:pt x="61" y="194"/>
                    <a:pt x="62" y="194"/>
                  </a:cubicBezTo>
                  <a:cubicBezTo>
                    <a:pt x="61" y="193"/>
                    <a:pt x="61" y="192"/>
                    <a:pt x="61" y="192"/>
                  </a:cubicBezTo>
                  <a:cubicBezTo>
                    <a:pt x="61" y="192"/>
                    <a:pt x="60" y="192"/>
                    <a:pt x="60" y="193"/>
                  </a:cubicBezTo>
                  <a:close/>
                  <a:moveTo>
                    <a:pt x="65" y="195"/>
                  </a:moveTo>
                  <a:cubicBezTo>
                    <a:pt x="64" y="194"/>
                    <a:pt x="65" y="193"/>
                    <a:pt x="64" y="192"/>
                  </a:cubicBezTo>
                  <a:cubicBezTo>
                    <a:pt x="64" y="193"/>
                    <a:pt x="64" y="195"/>
                    <a:pt x="65" y="195"/>
                  </a:cubicBezTo>
                  <a:close/>
                  <a:moveTo>
                    <a:pt x="34" y="195"/>
                  </a:moveTo>
                  <a:cubicBezTo>
                    <a:pt x="34" y="194"/>
                    <a:pt x="35" y="194"/>
                    <a:pt x="35" y="193"/>
                  </a:cubicBezTo>
                  <a:cubicBezTo>
                    <a:pt x="35" y="194"/>
                    <a:pt x="34" y="194"/>
                    <a:pt x="34" y="195"/>
                  </a:cubicBezTo>
                  <a:close/>
                  <a:moveTo>
                    <a:pt x="58" y="194"/>
                  </a:moveTo>
                  <a:cubicBezTo>
                    <a:pt x="58" y="194"/>
                    <a:pt x="58" y="193"/>
                    <a:pt x="59" y="193"/>
                  </a:cubicBezTo>
                  <a:cubicBezTo>
                    <a:pt x="58" y="193"/>
                    <a:pt x="58" y="194"/>
                    <a:pt x="58" y="194"/>
                  </a:cubicBezTo>
                  <a:close/>
                  <a:moveTo>
                    <a:pt x="59" y="196"/>
                  </a:moveTo>
                  <a:cubicBezTo>
                    <a:pt x="59" y="196"/>
                    <a:pt x="60" y="196"/>
                    <a:pt x="60" y="196"/>
                  </a:cubicBezTo>
                  <a:cubicBezTo>
                    <a:pt x="60" y="195"/>
                    <a:pt x="60" y="194"/>
                    <a:pt x="59" y="194"/>
                  </a:cubicBezTo>
                  <a:cubicBezTo>
                    <a:pt x="58" y="195"/>
                    <a:pt x="58" y="195"/>
                    <a:pt x="59" y="196"/>
                  </a:cubicBezTo>
                  <a:close/>
                  <a:moveTo>
                    <a:pt x="35" y="196"/>
                  </a:moveTo>
                  <a:cubicBezTo>
                    <a:pt x="35" y="196"/>
                    <a:pt x="35" y="195"/>
                    <a:pt x="35" y="194"/>
                  </a:cubicBezTo>
                  <a:cubicBezTo>
                    <a:pt x="35" y="194"/>
                    <a:pt x="35" y="194"/>
                    <a:pt x="35" y="194"/>
                  </a:cubicBezTo>
                  <a:cubicBezTo>
                    <a:pt x="35" y="195"/>
                    <a:pt x="34" y="196"/>
                    <a:pt x="35" y="196"/>
                  </a:cubicBezTo>
                  <a:close/>
                  <a:moveTo>
                    <a:pt x="37" y="196"/>
                  </a:moveTo>
                  <a:cubicBezTo>
                    <a:pt x="37" y="196"/>
                    <a:pt x="37" y="195"/>
                    <a:pt x="36" y="195"/>
                  </a:cubicBezTo>
                  <a:cubicBezTo>
                    <a:pt x="36" y="195"/>
                    <a:pt x="36" y="196"/>
                    <a:pt x="37" y="196"/>
                  </a:cubicBezTo>
                  <a:close/>
                  <a:moveTo>
                    <a:pt x="59" y="196"/>
                  </a:moveTo>
                  <a:cubicBezTo>
                    <a:pt x="59" y="197"/>
                    <a:pt x="59" y="197"/>
                    <a:pt x="59" y="197"/>
                  </a:cubicBezTo>
                  <a:cubicBezTo>
                    <a:pt x="60" y="197"/>
                    <a:pt x="60" y="196"/>
                    <a:pt x="60" y="196"/>
                  </a:cubicBezTo>
                  <a:cubicBezTo>
                    <a:pt x="60" y="196"/>
                    <a:pt x="59" y="196"/>
                    <a:pt x="59" y="196"/>
                  </a:cubicBezTo>
                  <a:close/>
                  <a:moveTo>
                    <a:pt x="58" y="197"/>
                  </a:moveTo>
                  <a:cubicBezTo>
                    <a:pt x="58" y="197"/>
                    <a:pt x="58" y="196"/>
                    <a:pt x="58" y="196"/>
                  </a:cubicBezTo>
                  <a:cubicBezTo>
                    <a:pt x="57" y="196"/>
                    <a:pt x="57" y="197"/>
                    <a:pt x="58" y="197"/>
                  </a:cubicBezTo>
                  <a:close/>
                  <a:moveTo>
                    <a:pt x="33" y="197"/>
                  </a:moveTo>
                  <a:cubicBezTo>
                    <a:pt x="33" y="197"/>
                    <a:pt x="33" y="196"/>
                    <a:pt x="33" y="196"/>
                  </a:cubicBezTo>
                  <a:cubicBezTo>
                    <a:pt x="33" y="196"/>
                    <a:pt x="33" y="197"/>
                    <a:pt x="33" y="197"/>
                  </a:cubicBezTo>
                  <a:close/>
                  <a:moveTo>
                    <a:pt x="35" y="197"/>
                  </a:moveTo>
                  <a:cubicBezTo>
                    <a:pt x="36" y="198"/>
                    <a:pt x="36" y="197"/>
                    <a:pt x="36" y="197"/>
                  </a:cubicBezTo>
                  <a:cubicBezTo>
                    <a:pt x="36" y="197"/>
                    <a:pt x="36" y="197"/>
                    <a:pt x="36" y="196"/>
                  </a:cubicBezTo>
                  <a:cubicBezTo>
                    <a:pt x="36" y="197"/>
                    <a:pt x="35" y="197"/>
                    <a:pt x="35" y="197"/>
                  </a:cubicBezTo>
                  <a:close/>
                  <a:moveTo>
                    <a:pt x="59" y="198"/>
                  </a:moveTo>
                  <a:cubicBezTo>
                    <a:pt x="59" y="198"/>
                    <a:pt x="59" y="197"/>
                    <a:pt x="58" y="197"/>
                  </a:cubicBezTo>
                  <a:cubicBezTo>
                    <a:pt x="58" y="198"/>
                    <a:pt x="58" y="198"/>
                    <a:pt x="59" y="198"/>
                  </a:cubicBezTo>
                  <a:close/>
                  <a:moveTo>
                    <a:pt x="64" y="198"/>
                  </a:moveTo>
                  <a:cubicBezTo>
                    <a:pt x="64" y="199"/>
                    <a:pt x="64" y="199"/>
                    <a:pt x="65" y="199"/>
                  </a:cubicBezTo>
                  <a:cubicBezTo>
                    <a:pt x="64" y="198"/>
                    <a:pt x="64" y="198"/>
                    <a:pt x="64" y="197"/>
                  </a:cubicBezTo>
                  <a:cubicBezTo>
                    <a:pt x="64" y="198"/>
                    <a:pt x="63" y="198"/>
                    <a:pt x="64" y="198"/>
                  </a:cubicBezTo>
                  <a:close/>
                  <a:moveTo>
                    <a:pt x="33" y="198"/>
                  </a:moveTo>
                  <a:cubicBezTo>
                    <a:pt x="34" y="198"/>
                    <a:pt x="34" y="198"/>
                    <a:pt x="33" y="198"/>
                  </a:cubicBezTo>
                  <a:cubicBezTo>
                    <a:pt x="33" y="198"/>
                    <a:pt x="33" y="198"/>
                    <a:pt x="33" y="198"/>
                  </a:cubicBezTo>
                  <a:close/>
                  <a:moveTo>
                    <a:pt x="60" y="199"/>
                  </a:moveTo>
                  <a:cubicBezTo>
                    <a:pt x="61" y="199"/>
                    <a:pt x="60" y="200"/>
                    <a:pt x="61" y="200"/>
                  </a:cubicBezTo>
                  <a:cubicBezTo>
                    <a:pt x="61" y="199"/>
                    <a:pt x="61" y="199"/>
                    <a:pt x="62" y="199"/>
                  </a:cubicBezTo>
                  <a:cubicBezTo>
                    <a:pt x="61" y="199"/>
                    <a:pt x="61" y="198"/>
                    <a:pt x="61" y="198"/>
                  </a:cubicBezTo>
                  <a:cubicBezTo>
                    <a:pt x="61" y="198"/>
                    <a:pt x="60" y="199"/>
                    <a:pt x="60" y="199"/>
                  </a:cubicBezTo>
                  <a:close/>
                  <a:moveTo>
                    <a:pt x="57" y="199"/>
                  </a:moveTo>
                  <a:cubicBezTo>
                    <a:pt x="58" y="200"/>
                    <a:pt x="58" y="199"/>
                    <a:pt x="58" y="199"/>
                  </a:cubicBezTo>
                  <a:cubicBezTo>
                    <a:pt x="58" y="199"/>
                    <a:pt x="58" y="199"/>
                    <a:pt x="58" y="198"/>
                  </a:cubicBezTo>
                  <a:cubicBezTo>
                    <a:pt x="57" y="198"/>
                    <a:pt x="57" y="198"/>
                    <a:pt x="57" y="198"/>
                  </a:cubicBezTo>
                  <a:cubicBezTo>
                    <a:pt x="57" y="199"/>
                    <a:pt x="57" y="199"/>
                    <a:pt x="57" y="199"/>
                  </a:cubicBezTo>
                  <a:close/>
                  <a:moveTo>
                    <a:pt x="34" y="200"/>
                  </a:moveTo>
                  <a:cubicBezTo>
                    <a:pt x="34" y="200"/>
                    <a:pt x="34" y="199"/>
                    <a:pt x="34" y="199"/>
                  </a:cubicBezTo>
                  <a:cubicBezTo>
                    <a:pt x="34" y="199"/>
                    <a:pt x="34" y="200"/>
                    <a:pt x="34" y="200"/>
                  </a:cubicBezTo>
                  <a:close/>
                  <a:moveTo>
                    <a:pt x="35" y="200"/>
                  </a:moveTo>
                  <a:cubicBezTo>
                    <a:pt x="35" y="200"/>
                    <a:pt x="36" y="199"/>
                    <a:pt x="35" y="199"/>
                  </a:cubicBezTo>
                  <a:cubicBezTo>
                    <a:pt x="35" y="199"/>
                    <a:pt x="35" y="200"/>
                    <a:pt x="35" y="200"/>
                  </a:cubicBezTo>
                  <a:close/>
                  <a:moveTo>
                    <a:pt x="63" y="200"/>
                  </a:moveTo>
                  <a:cubicBezTo>
                    <a:pt x="64" y="200"/>
                    <a:pt x="63" y="199"/>
                    <a:pt x="63" y="199"/>
                  </a:cubicBezTo>
                  <a:cubicBezTo>
                    <a:pt x="63" y="200"/>
                    <a:pt x="63" y="200"/>
                    <a:pt x="63" y="200"/>
                  </a:cubicBezTo>
                  <a:close/>
                  <a:moveTo>
                    <a:pt x="61" y="201"/>
                  </a:moveTo>
                  <a:cubicBezTo>
                    <a:pt x="61" y="201"/>
                    <a:pt x="62" y="201"/>
                    <a:pt x="62" y="201"/>
                  </a:cubicBezTo>
                  <a:cubicBezTo>
                    <a:pt x="62" y="201"/>
                    <a:pt x="62" y="201"/>
                    <a:pt x="63" y="201"/>
                  </a:cubicBezTo>
                  <a:cubicBezTo>
                    <a:pt x="62" y="200"/>
                    <a:pt x="62" y="200"/>
                    <a:pt x="61" y="201"/>
                  </a:cubicBezTo>
                  <a:close/>
                  <a:moveTo>
                    <a:pt x="30" y="208"/>
                  </a:moveTo>
                  <a:cubicBezTo>
                    <a:pt x="31" y="208"/>
                    <a:pt x="31" y="209"/>
                    <a:pt x="31" y="209"/>
                  </a:cubicBezTo>
                  <a:cubicBezTo>
                    <a:pt x="31" y="207"/>
                    <a:pt x="32" y="206"/>
                    <a:pt x="32" y="205"/>
                  </a:cubicBezTo>
                  <a:cubicBezTo>
                    <a:pt x="32" y="205"/>
                    <a:pt x="32" y="205"/>
                    <a:pt x="31" y="205"/>
                  </a:cubicBezTo>
                  <a:cubicBezTo>
                    <a:pt x="30" y="204"/>
                    <a:pt x="32" y="202"/>
                    <a:pt x="32" y="200"/>
                  </a:cubicBezTo>
                  <a:cubicBezTo>
                    <a:pt x="32" y="200"/>
                    <a:pt x="32" y="200"/>
                    <a:pt x="32" y="200"/>
                  </a:cubicBezTo>
                  <a:cubicBezTo>
                    <a:pt x="30" y="202"/>
                    <a:pt x="30" y="205"/>
                    <a:pt x="30" y="208"/>
                  </a:cubicBezTo>
                  <a:close/>
                  <a:moveTo>
                    <a:pt x="57" y="201"/>
                  </a:moveTo>
                  <a:cubicBezTo>
                    <a:pt x="58" y="202"/>
                    <a:pt x="57" y="202"/>
                    <a:pt x="58" y="203"/>
                  </a:cubicBezTo>
                  <a:cubicBezTo>
                    <a:pt x="59" y="203"/>
                    <a:pt x="59" y="202"/>
                    <a:pt x="59" y="202"/>
                  </a:cubicBezTo>
                  <a:cubicBezTo>
                    <a:pt x="59" y="201"/>
                    <a:pt x="59" y="201"/>
                    <a:pt x="59" y="200"/>
                  </a:cubicBezTo>
                  <a:cubicBezTo>
                    <a:pt x="58" y="201"/>
                    <a:pt x="58" y="201"/>
                    <a:pt x="57" y="201"/>
                  </a:cubicBezTo>
                  <a:close/>
                  <a:moveTo>
                    <a:pt x="36" y="203"/>
                  </a:moveTo>
                  <a:cubicBezTo>
                    <a:pt x="36" y="202"/>
                    <a:pt x="36" y="201"/>
                    <a:pt x="36" y="201"/>
                  </a:cubicBezTo>
                  <a:cubicBezTo>
                    <a:pt x="36" y="201"/>
                    <a:pt x="36" y="201"/>
                    <a:pt x="36" y="201"/>
                  </a:cubicBezTo>
                  <a:cubicBezTo>
                    <a:pt x="36" y="201"/>
                    <a:pt x="36" y="202"/>
                    <a:pt x="36" y="203"/>
                  </a:cubicBezTo>
                  <a:close/>
                  <a:moveTo>
                    <a:pt x="63" y="202"/>
                  </a:moveTo>
                  <a:cubicBezTo>
                    <a:pt x="64" y="202"/>
                    <a:pt x="64" y="202"/>
                    <a:pt x="64" y="203"/>
                  </a:cubicBezTo>
                  <a:cubicBezTo>
                    <a:pt x="64" y="202"/>
                    <a:pt x="65" y="203"/>
                    <a:pt x="65" y="203"/>
                  </a:cubicBezTo>
                  <a:cubicBezTo>
                    <a:pt x="65" y="201"/>
                    <a:pt x="64" y="200"/>
                    <a:pt x="63" y="202"/>
                  </a:cubicBezTo>
                  <a:close/>
                  <a:moveTo>
                    <a:pt x="61" y="202"/>
                  </a:moveTo>
                  <a:cubicBezTo>
                    <a:pt x="61" y="202"/>
                    <a:pt x="61" y="201"/>
                    <a:pt x="60" y="202"/>
                  </a:cubicBezTo>
                  <a:cubicBezTo>
                    <a:pt x="61" y="202"/>
                    <a:pt x="60" y="202"/>
                    <a:pt x="61" y="202"/>
                  </a:cubicBezTo>
                  <a:close/>
                  <a:moveTo>
                    <a:pt x="59" y="204"/>
                  </a:moveTo>
                  <a:cubicBezTo>
                    <a:pt x="59" y="204"/>
                    <a:pt x="59" y="204"/>
                    <a:pt x="59" y="204"/>
                  </a:cubicBezTo>
                  <a:cubicBezTo>
                    <a:pt x="60" y="204"/>
                    <a:pt x="60" y="204"/>
                    <a:pt x="60" y="203"/>
                  </a:cubicBezTo>
                  <a:cubicBezTo>
                    <a:pt x="60" y="203"/>
                    <a:pt x="60" y="203"/>
                    <a:pt x="60" y="203"/>
                  </a:cubicBezTo>
                  <a:cubicBezTo>
                    <a:pt x="59" y="203"/>
                    <a:pt x="59" y="203"/>
                    <a:pt x="59" y="204"/>
                  </a:cubicBezTo>
                  <a:close/>
                  <a:moveTo>
                    <a:pt x="61" y="204"/>
                  </a:moveTo>
                  <a:cubicBezTo>
                    <a:pt x="61" y="204"/>
                    <a:pt x="62" y="204"/>
                    <a:pt x="62" y="204"/>
                  </a:cubicBezTo>
                  <a:cubicBezTo>
                    <a:pt x="62" y="204"/>
                    <a:pt x="62" y="204"/>
                    <a:pt x="62" y="204"/>
                  </a:cubicBezTo>
                  <a:cubicBezTo>
                    <a:pt x="62" y="204"/>
                    <a:pt x="62" y="203"/>
                    <a:pt x="62" y="203"/>
                  </a:cubicBezTo>
                  <a:cubicBezTo>
                    <a:pt x="62" y="203"/>
                    <a:pt x="62" y="204"/>
                    <a:pt x="61" y="204"/>
                  </a:cubicBezTo>
                  <a:close/>
                  <a:moveTo>
                    <a:pt x="35" y="205"/>
                  </a:moveTo>
                  <a:cubicBezTo>
                    <a:pt x="35" y="204"/>
                    <a:pt x="35" y="204"/>
                    <a:pt x="35" y="204"/>
                  </a:cubicBezTo>
                  <a:cubicBezTo>
                    <a:pt x="34" y="204"/>
                    <a:pt x="35" y="205"/>
                    <a:pt x="35" y="205"/>
                  </a:cubicBezTo>
                  <a:close/>
                  <a:moveTo>
                    <a:pt x="62" y="205"/>
                  </a:moveTo>
                  <a:cubicBezTo>
                    <a:pt x="62" y="205"/>
                    <a:pt x="62" y="206"/>
                    <a:pt x="63" y="206"/>
                  </a:cubicBezTo>
                  <a:cubicBezTo>
                    <a:pt x="63" y="205"/>
                    <a:pt x="63" y="205"/>
                    <a:pt x="63" y="205"/>
                  </a:cubicBezTo>
                  <a:cubicBezTo>
                    <a:pt x="63" y="205"/>
                    <a:pt x="63" y="205"/>
                    <a:pt x="63" y="204"/>
                  </a:cubicBezTo>
                  <a:cubicBezTo>
                    <a:pt x="63" y="205"/>
                    <a:pt x="63" y="205"/>
                    <a:pt x="62" y="205"/>
                  </a:cubicBezTo>
                  <a:close/>
                  <a:moveTo>
                    <a:pt x="61" y="205"/>
                  </a:moveTo>
                  <a:cubicBezTo>
                    <a:pt x="59" y="206"/>
                    <a:pt x="62" y="206"/>
                    <a:pt x="61" y="205"/>
                  </a:cubicBezTo>
                  <a:close/>
                  <a:moveTo>
                    <a:pt x="64" y="206"/>
                  </a:moveTo>
                  <a:cubicBezTo>
                    <a:pt x="64" y="207"/>
                    <a:pt x="65" y="207"/>
                    <a:pt x="65" y="208"/>
                  </a:cubicBezTo>
                  <a:cubicBezTo>
                    <a:pt x="65" y="207"/>
                    <a:pt x="65" y="206"/>
                    <a:pt x="65" y="205"/>
                  </a:cubicBezTo>
                  <a:cubicBezTo>
                    <a:pt x="64" y="205"/>
                    <a:pt x="64" y="206"/>
                    <a:pt x="64" y="206"/>
                  </a:cubicBezTo>
                  <a:close/>
                  <a:moveTo>
                    <a:pt x="34" y="206"/>
                  </a:moveTo>
                  <a:cubicBezTo>
                    <a:pt x="34" y="206"/>
                    <a:pt x="35" y="205"/>
                    <a:pt x="35" y="205"/>
                  </a:cubicBezTo>
                  <a:cubicBezTo>
                    <a:pt x="35" y="205"/>
                    <a:pt x="35" y="205"/>
                    <a:pt x="34" y="205"/>
                  </a:cubicBezTo>
                  <a:cubicBezTo>
                    <a:pt x="34" y="205"/>
                    <a:pt x="34" y="205"/>
                    <a:pt x="34" y="205"/>
                  </a:cubicBezTo>
                  <a:cubicBezTo>
                    <a:pt x="34" y="205"/>
                    <a:pt x="34" y="206"/>
                    <a:pt x="34" y="206"/>
                  </a:cubicBezTo>
                  <a:close/>
                  <a:moveTo>
                    <a:pt x="61" y="206"/>
                  </a:moveTo>
                  <a:cubicBezTo>
                    <a:pt x="61" y="207"/>
                    <a:pt x="61" y="207"/>
                    <a:pt x="62" y="207"/>
                  </a:cubicBezTo>
                  <a:cubicBezTo>
                    <a:pt x="62" y="207"/>
                    <a:pt x="61" y="207"/>
                    <a:pt x="62" y="206"/>
                  </a:cubicBezTo>
                  <a:cubicBezTo>
                    <a:pt x="61" y="206"/>
                    <a:pt x="61" y="206"/>
                    <a:pt x="61" y="206"/>
                  </a:cubicBezTo>
                  <a:close/>
                  <a:moveTo>
                    <a:pt x="58" y="208"/>
                  </a:moveTo>
                  <a:cubicBezTo>
                    <a:pt x="59" y="208"/>
                    <a:pt x="59" y="207"/>
                    <a:pt x="60" y="207"/>
                  </a:cubicBezTo>
                  <a:cubicBezTo>
                    <a:pt x="59" y="207"/>
                    <a:pt x="59" y="207"/>
                    <a:pt x="59" y="206"/>
                  </a:cubicBezTo>
                  <a:cubicBezTo>
                    <a:pt x="59" y="207"/>
                    <a:pt x="58" y="207"/>
                    <a:pt x="58" y="208"/>
                  </a:cubicBezTo>
                  <a:close/>
                  <a:moveTo>
                    <a:pt x="63" y="207"/>
                  </a:moveTo>
                  <a:cubicBezTo>
                    <a:pt x="63" y="207"/>
                    <a:pt x="64" y="208"/>
                    <a:pt x="64" y="208"/>
                  </a:cubicBezTo>
                  <a:cubicBezTo>
                    <a:pt x="64" y="208"/>
                    <a:pt x="64" y="207"/>
                    <a:pt x="63" y="206"/>
                  </a:cubicBezTo>
                  <a:cubicBezTo>
                    <a:pt x="63" y="207"/>
                    <a:pt x="63" y="207"/>
                    <a:pt x="63" y="207"/>
                  </a:cubicBezTo>
                  <a:close/>
                  <a:moveTo>
                    <a:pt x="36" y="208"/>
                  </a:moveTo>
                  <a:cubicBezTo>
                    <a:pt x="36" y="207"/>
                    <a:pt x="37" y="207"/>
                    <a:pt x="36" y="207"/>
                  </a:cubicBezTo>
                  <a:cubicBezTo>
                    <a:pt x="36" y="207"/>
                    <a:pt x="36" y="208"/>
                    <a:pt x="36" y="208"/>
                  </a:cubicBezTo>
                  <a:close/>
                  <a:moveTo>
                    <a:pt x="62" y="208"/>
                  </a:moveTo>
                  <a:cubicBezTo>
                    <a:pt x="62" y="209"/>
                    <a:pt x="62" y="209"/>
                    <a:pt x="63" y="210"/>
                  </a:cubicBezTo>
                  <a:cubicBezTo>
                    <a:pt x="63" y="209"/>
                    <a:pt x="63" y="209"/>
                    <a:pt x="63" y="209"/>
                  </a:cubicBezTo>
                  <a:cubicBezTo>
                    <a:pt x="63" y="209"/>
                    <a:pt x="63" y="208"/>
                    <a:pt x="62" y="208"/>
                  </a:cubicBezTo>
                  <a:cubicBezTo>
                    <a:pt x="62" y="208"/>
                    <a:pt x="62" y="208"/>
                    <a:pt x="62" y="208"/>
                  </a:cubicBezTo>
                  <a:close/>
                  <a:moveTo>
                    <a:pt x="61" y="211"/>
                  </a:moveTo>
                  <a:cubicBezTo>
                    <a:pt x="61" y="211"/>
                    <a:pt x="61" y="211"/>
                    <a:pt x="61" y="211"/>
                  </a:cubicBezTo>
                  <a:cubicBezTo>
                    <a:pt x="61" y="209"/>
                    <a:pt x="60" y="210"/>
                    <a:pt x="61" y="211"/>
                  </a:cubicBezTo>
                  <a:close/>
                  <a:moveTo>
                    <a:pt x="32" y="212"/>
                  </a:moveTo>
                  <a:cubicBezTo>
                    <a:pt x="32" y="211"/>
                    <a:pt x="33" y="210"/>
                    <a:pt x="32" y="210"/>
                  </a:cubicBezTo>
                  <a:cubicBezTo>
                    <a:pt x="32" y="210"/>
                    <a:pt x="31" y="210"/>
                    <a:pt x="31" y="210"/>
                  </a:cubicBezTo>
                  <a:cubicBezTo>
                    <a:pt x="31" y="211"/>
                    <a:pt x="31" y="211"/>
                    <a:pt x="32" y="212"/>
                  </a:cubicBezTo>
                  <a:close/>
                  <a:moveTo>
                    <a:pt x="36" y="214"/>
                  </a:moveTo>
                  <a:cubicBezTo>
                    <a:pt x="36" y="212"/>
                    <a:pt x="35" y="211"/>
                    <a:pt x="34" y="210"/>
                  </a:cubicBezTo>
                  <a:cubicBezTo>
                    <a:pt x="34" y="211"/>
                    <a:pt x="35" y="212"/>
                    <a:pt x="36" y="214"/>
                  </a:cubicBezTo>
                  <a:close/>
                  <a:moveTo>
                    <a:pt x="30" y="216"/>
                  </a:moveTo>
                  <a:cubicBezTo>
                    <a:pt x="28" y="216"/>
                    <a:pt x="27" y="218"/>
                    <a:pt x="27" y="219"/>
                  </a:cubicBezTo>
                  <a:cubicBezTo>
                    <a:pt x="29" y="218"/>
                    <a:pt x="30" y="216"/>
                    <a:pt x="32" y="214"/>
                  </a:cubicBezTo>
                  <a:cubicBezTo>
                    <a:pt x="31" y="213"/>
                    <a:pt x="31" y="211"/>
                    <a:pt x="30" y="210"/>
                  </a:cubicBezTo>
                  <a:cubicBezTo>
                    <a:pt x="30" y="212"/>
                    <a:pt x="30" y="214"/>
                    <a:pt x="30" y="216"/>
                  </a:cubicBezTo>
                  <a:close/>
                  <a:moveTo>
                    <a:pt x="65" y="211"/>
                  </a:moveTo>
                  <a:cubicBezTo>
                    <a:pt x="65" y="211"/>
                    <a:pt x="65" y="212"/>
                    <a:pt x="66" y="213"/>
                  </a:cubicBezTo>
                  <a:cubicBezTo>
                    <a:pt x="66" y="212"/>
                    <a:pt x="66" y="211"/>
                    <a:pt x="65" y="211"/>
                  </a:cubicBezTo>
                  <a:cubicBezTo>
                    <a:pt x="65" y="211"/>
                    <a:pt x="65" y="211"/>
                    <a:pt x="65" y="211"/>
                  </a:cubicBezTo>
                  <a:close/>
                  <a:moveTo>
                    <a:pt x="65" y="213"/>
                  </a:moveTo>
                  <a:cubicBezTo>
                    <a:pt x="65" y="213"/>
                    <a:pt x="65" y="213"/>
                    <a:pt x="66" y="213"/>
                  </a:cubicBezTo>
                  <a:cubicBezTo>
                    <a:pt x="66" y="213"/>
                    <a:pt x="65" y="213"/>
                    <a:pt x="65" y="212"/>
                  </a:cubicBezTo>
                  <a:cubicBezTo>
                    <a:pt x="65" y="212"/>
                    <a:pt x="65" y="212"/>
                    <a:pt x="65" y="213"/>
                  </a:cubicBezTo>
                  <a:close/>
                  <a:moveTo>
                    <a:pt x="64" y="211"/>
                  </a:moveTo>
                  <a:cubicBezTo>
                    <a:pt x="63" y="212"/>
                    <a:pt x="64" y="212"/>
                    <a:pt x="65" y="213"/>
                  </a:cubicBezTo>
                  <a:cubicBezTo>
                    <a:pt x="64" y="212"/>
                    <a:pt x="64" y="211"/>
                    <a:pt x="64" y="211"/>
                  </a:cubicBezTo>
                  <a:close/>
                  <a:moveTo>
                    <a:pt x="33" y="215"/>
                  </a:moveTo>
                  <a:cubicBezTo>
                    <a:pt x="34" y="215"/>
                    <a:pt x="35" y="216"/>
                    <a:pt x="36" y="215"/>
                  </a:cubicBezTo>
                  <a:cubicBezTo>
                    <a:pt x="35" y="214"/>
                    <a:pt x="35" y="212"/>
                    <a:pt x="33" y="211"/>
                  </a:cubicBezTo>
                  <a:cubicBezTo>
                    <a:pt x="33" y="212"/>
                    <a:pt x="33" y="213"/>
                    <a:pt x="33" y="215"/>
                  </a:cubicBezTo>
                  <a:close/>
                  <a:moveTo>
                    <a:pt x="58" y="213"/>
                  </a:moveTo>
                  <a:cubicBezTo>
                    <a:pt x="59" y="213"/>
                    <a:pt x="59" y="213"/>
                    <a:pt x="59" y="212"/>
                  </a:cubicBezTo>
                  <a:cubicBezTo>
                    <a:pt x="59" y="211"/>
                    <a:pt x="58" y="212"/>
                    <a:pt x="58" y="213"/>
                  </a:cubicBezTo>
                  <a:close/>
                  <a:moveTo>
                    <a:pt x="62" y="214"/>
                  </a:moveTo>
                  <a:cubicBezTo>
                    <a:pt x="62" y="215"/>
                    <a:pt x="63" y="215"/>
                    <a:pt x="63" y="215"/>
                  </a:cubicBezTo>
                  <a:cubicBezTo>
                    <a:pt x="63" y="214"/>
                    <a:pt x="63" y="214"/>
                    <a:pt x="62" y="214"/>
                  </a:cubicBezTo>
                  <a:cubicBezTo>
                    <a:pt x="62" y="214"/>
                    <a:pt x="62" y="214"/>
                    <a:pt x="62" y="214"/>
                  </a:cubicBezTo>
                  <a:close/>
                  <a:moveTo>
                    <a:pt x="59" y="215"/>
                  </a:moveTo>
                  <a:cubicBezTo>
                    <a:pt x="59" y="215"/>
                    <a:pt x="59" y="214"/>
                    <a:pt x="59" y="214"/>
                  </a:cubicBezTo>
                  <a:cubicBezTo>
                    <a:pt x="59" y="214"/>
                    <a:pt x="59" y="214"/>
                    <a:pt x="59" y="215"/>
                  </a:cubicBezTo>
                  <a:close/>
                  <a:moveTo>
                    <a:pt x="64" y="216"/>
                  </a:moveTo>
                  <a:cubicBezTo>
                    <a:pt x="65" y="216"/>
                    <a:pt x="65" y="216"/>
                    <a:pt x="65" y="216"/>
                  </a:cubicBezTo>
                  <a:cubicBezTo>
                    <a:pt x="64" y="215"/>
                    <a:pt x="64" y="214"/>
                    <a:pt x="64" y="214"/>
                  </a:cubicBezTo>
                  <a:cubicBezTo>
                    <a:pt x="64" y="215"/>
                    <a:pt x="64" y="215"/>
                    <a:pt x="64" y="216"/>
                  </a:cubicBezTo>
                  <a:close/>
                  <a:moveTo>
                    <a:pt x="59" y="216"/>
                  </a:moveTo>
                  <a:cubicBezTo>
                    <a:pt x="59" y="216"/>
                    <a:pt x="58" y="215"/>
                    <a:pt x="57" y="215"/>
                  </a:cubicBezTo>
                  <a:cubicBezTo>
                    <a:pt x="57" y="215"/>
                    <a:pt x="56" y="216"/>
                    <a:pt x="56" y="217"/>
                  </a:cubicBezTo>
                  <a:cubicBezTo>
                    <a:pt x="57" y="218"/>
                    <a:pt x="59" y="217"/>
                    <a:pt x="59" y="216"/>
                  </a:cubicBezTo>
                  <a:close/>
                  <a:moveTo>
                    <a:pt x="60" y="217"/>
                  </a:moveTo>
                  <a:cubicBezTo>
                    <a:pt x="61" y="216"/>
                    <a:pt x="61" y="216"/>
                    <a:pt x="61" y="216"/>
                  </a:cubicBezTo>
                  <a:cubicBezTo>
                    <a:pt x="61" y="216"/>
                    <a:pt x="61" y="216"/>
                    <a:pt x="60" y="217"/>
                  </a:cubicBezTo>
                  <a:close/>
                  <a:moveTo>
                    <a:pt x="37" y="217"/>
                  </a:moveTo>
                  <a:cubicBezTo>
                    <a:pt x="37" y="217"/>
                    <a:pt x="37" y="216"/>
                    <a:pt x="36" y="216"/>
                  </a:cubicBezTo>
                  <a:cubicBezTo>
                    <a:pt x="37" y="216"/>
                    <a:pt x="37" y="217"/>
                    <a:pt x="37" y="217"/>
                  </a:cubicBezTo>
                  <a:close/>
                  <a:moveTo>
                    <a:pt x="31" y="218"/>
                  </a:moveTo>
                  <a:cubicBezTo>
                    <a:pt x="32" y="219"/>
                    <a:pt x="32" y="217"/>
                    <a:pt x="33" y="218"/>
                  </a:cubicBezTo>
                  <a:cubicBezTo>
                    <a:pt x="32" y="217"/>
                    <a:pt x="33" y="217"/>
                    <a:pt x="33" y="217"/>
                  </a:cubicBezTo>
                  <a:cubicBezTo>
                    <a:pt x="32" y="217"/>
                    <a:pt x="30" y="217"/>
                    <a:pt x="31" y="218"/>
                  </a:cubicBezTo>
                  <a:close/>
                  <a:moveTo>
                    <a:pt x="65" y="217"/>
                  </a:moveTo>
                  <a:cubicBezTo>
                    <a:pt x="65" y="217"/>
                    <a:pt x="66" y="217"/>
                    <a:pt x="66" y="217"/>
                  </a:cubicBezTo>
                  <a:cubicBezTo>
                    <a:pt x="66" y="217"/>
                    <a:pt x="66" y="217"/>
                    <a:pt x="66" y="217"/>
                  </a:cubicBezTo>
                  <a:cubicBezTo>
                    <a:pt x="65" y="217"/>
                    <a:pt x="65" y="217"/>
                    <a:pt x="65" y="217"/>
                  </a:cubicBezTo>
                  <a:close/>
                  <a:moveTo>
                    <a:pt x="68" y="218"/>
                  </a:moveTo>
                  <a:cubicBezTo>
                    <a:pt x="68" y="217"/>
                    <a:pt x="68" y="217"/>
                    <a:pt x="68" y="217"/>
                  </a:cubicBezTo>
                  <a:cubicBezTo>
                    <a:pt x="68" y="217"/>
                    <a:pt x="67" y="216"/>
                    <a:pt x="67" y="217"/>
                  </a:cubicBezTo>
                  <a:cubicBezTo>
                    <a:pt x="67" y="217"/>
                    <a:pt x="67" y="218"/>
                    <a:pt x="68" y="218"/>
                  </a:cubicBezTo>
                  <a:close/>
                  <a:moveTo>
                    <a:pt x="36" y="218"/>
                  </a:moveTo>
                  <a:cubicBezTo>
                    <a:pt x="36" y="218"/>
                    <a:pt x="35" y="217"/>
                    <a:pt x="35" y="217"/>
                  </a:cubicBezTo>
                  <a:cubicBezTo>
                    <a:pt x="35" y="217"/>
                    <a:pt x="35" y="218"/>
                    <a:pt x="36" y="218"/>
                  </a:cubicBezTo>
                  <a:close/>
                  <a:moveTo>
                    <a:pt x="33" y="219"/>
                  </a:moveTo>
                  <a:cubicBezTo>
                    <a:pt x="33" y="219"/>
                    <a:pt x="34" y="219"/>
                    <a:pt x="34" y="219"/>
                  </a:cubicBezTo>
                  <a:cubicBezTo>
                    <a:pt x="34" y="219"/>
                    <a:pt x="34" y="219"/>
                    <a:pt x="35" y="219"/>
                  </a:cubicBezTo>
                  <a:cubicBezTo>
                    <a:pt x="35" y="218"/>
                    <a:pt x="34" y="218"/>
                    <a:pt x="34" y="218"/>
                  </a:cubicBezTo>
                  <a:cubicBezTo>
                    <a:pt x="34" y="218"/>
                    <a:pt x="33" y="218"/>
                    <a:pt x="33" y="219"/>
                  </a:cubicBezTo>
                  <a:close/>
                  <a:moveTo>
                    <a:pt x="63" y="219"/>
                  </a:moveTo>
                  <a:cubicBezTo>
                    <a:pt x="63" y="219"/>
                    <a:pt x="64" y="219"/>
                    <a:pt x="63" y="218"/>
                  </a:cubicBezTo>
                  <a:cubicBezTo>
                    <a:pt x="63" y="219"/>
                    <a:pt x="62" y="219"/>
                    <a:pt x="63" y="219"/>
                  </a:cubicBezTo>
                  <a:close/>
                  <a:moveTo>
                    <a:pt x="29" y="220"/>
                  </a:moveTo>
                  <a:cubicBezTo>
                    <a:pt x="30" y="220"/>
                    <a:pt x="31" y="219"/>
                    <a:pt x="30" y="218"/>
                  </a:cubicBezTo>
                  <a:cubicBezTo>
                    <a:pt x="29" y="219"/>
                    <a:pt x="28" y="220"/>
                    <a:pt x="29" y="220"/>
                  </a:cubicBezTo>
                  <a:close/>
                  <a:moveTo>
                    <a:pt x="66" y="220"/>
                  </a:moveTo>
                  <a:cubicBezTo>
                    <a:pt x="67" y="219"/>
                    <a:pt x="66" y="219"/>
                    <a:pt x="65" y="219"/>
                  </a:cubicBezTo>
                  <a:cubicBezTo>
                    <a:pt x="65" y="219"/>
                    <a:pt x="66" y="220"/>
                    <a:pt x="66" y="220"/>
                  </a:cubicBezTo>
                  <a:close/>
                  <a:moveTo>
                    <a:pt x="57" y="222"/>
                  </a:moveTo>
                  <a:cubicBezTo>
                    <a:pt x="59" y="222"/>
                    <a:pt x="60" y="220"/>
                    <a:pt x="61" y="219"/>
                  </a:cubicBezTo>
                  <a:cubicBezTo>
                    <a:pt x="59" y="219"/>
                    <a:pt x="58" y="221"/>
                    <a:pt x="57" y="222"/>
                  </a:cubicBezTo>
                  <a:close/>
                  <a:moveTo>
                    <a:pt x="32" y="219"/>
                  </a:moveTo>
                  <a:cubicBezTo>
                    <a:pt x="32" y="220"/>
                    <a:pt x="32" y="220"/>
                    <a:pt x="32" y="221"/>
                  </a:cubicBezTo>
                  <a:cubicBezTo>
                    <a:pt x="33" y="220"/>
                    <a:pt x="32" y="219"/>
                    <a:pt x="32" y="219"/>
                  </a:cubicBezTo>
                  <a:close/>
                  <a:moveTo>
                    <a:pt x="54" y="222"/>
                  </a:moveTo>
                  <a:cubicBezTo>
                    <a:pt x="55" y="221"/>
                    <a:pt x="56" y="220"/>
                    <a:pt x="56" y="220"/>
                  </a:cubicBezTo>
                  <a:cubicBezTo>
                    <a:pt x="56" y="220"/>
                    <a:pt x="55" y="221"/>
                    <a:pt x="54" y="222"/>
                  </a:cubicBezTo>
                  <a:close/>
                  <a:moveTo>
                    <a:pt x="68" y="220"/>
                  </a:moveTo>
                  <a:cubicBezTo>
                    <a:pt x="68" y="220"/>
                    <a:pt x="67" y="220"/>
                    <a:pt x="67" y="221"/>
                  </a:cubicBezTo>
                  <a:cubicBezTo>
                    <a:pt x="67" y="222"/>
                    <a:pt x="68" y="222"/>
                    <a:pt x="68" y="222"/>
                  </a:cubicBezTo>
                  <a:cubicBezTo>
                    <a:pt x="69" y="222"/>
                    <a:pt x="68" y="223"/>
                    <a:pt x="69" y="223"/>
                  </a:cubicBezTo>
                  <a:cubicBezTo>
                    <a:pt x="69" y="224"/>
                    <a:pt x="69" y="223"/>
                    <a:pt x="69" y="224"/>
                  </a:cubicBezTo>
                  <a:cubicBezTo>
                    <a:pt x="69" y="225"/>
                    <a:pt x="67" y="225"/>
                    <a:pt x="67" y="227"/>
                  </a:cubicBezTo>
                  <a:cubicBezTo>
                    <a:pt x="69" y="228"/>
                    <a:pt x="72" y="226"/>
                    <a:pt x="71" y="224"/>
                  </a:cubicBezTo>
                  <a:cubicBezTo>
                    <a:pt x="71" y="224"/>
                    <a:pt x="71" y="225"/>
                    <a:pt x="70" y="225"/>
                  </a:cubicBezTo>
                  <a:cubicBezTo>
                    <a:pt x="70" y="225"/>
                    <a:pt x="70" y="225"/>
                    <a:pt x="69" y="224"/>
                  </a:cubicBezTo>
                  <a:cubicBezTo>
                    <a:pt x="69" y="223"/>
                    <a:pt x="69" y="221"/>
                    <a:pt x="68" y="220"/>
                  </a:cubicBezTo>
                  <a:close/>
                  <a:moveTo>
                    <a:pt x="38" y="223"/>
                  </a:moveTo>
                  <a:cubicBezTo>
                    <a:pt x="36" y="223"/>
                    <a:pt x="36" y="219"/>
                    <a:pt x="35" y="220"/>
                  </a:cubicBezTo>
                  <a:cubicBezTo>
                    <a:pt x="36" y="221"/>
                    <a:pt x="36" y="222"/>
                    <a:pt x="37" y="223"/>
                  </a:cubicBezTo>
                  <a:cubicBezTo>
                    <a:pt x="37" y="223"/>
                    <a:pt x="37" y="223"/>
                    <a:pt x="38" y="223"/>
                  </a:cubicBezTo>
                  <a:cubicBezTo>
                    <a:pt x="38" y="223"/>
                    <a:pt x="38" y="223"/>
                    <a:pt x="38" y="224"/>
                  </a:cubicBezTo>
                  <a:cubicBezTo>
                    <a:pt x="38" y="224"/>
                    <a:pt x="38" y="224"/>
                    <a:pt x="38" y="224"/>
                  </a:cubicBezTo>
                  <a:cubicBezTo>
                    <a:pt x="38" y="224"/>
                    <a:pt x="39" y="225"/>
                    <a:pt x="39" y="225"/>
                  </a:cubicBezTo>
                  <a:cubicBezTo>
                    <a:pt x="39" y="224"/>
                    <a:pt x="39" y="223"/>
                    <a:pt x="38" y="223"/>
                  </a:cubicBezTo>
                  <a:close/>
                  <a:moveTo>
                    <a:pt x="62" y="222"/>
                  </a:moveTo>
                  <a:cubicBezTo>
                    <a:pt x="63" y="221"/>
                    <a:pt x="64" y="221"/>
                    <a:pt x="65" y="220"/>
                  </a:cubicBezTo>
                  <a:cubicBezTo>
                    <a:pt x="64" y="220"/>
                    <a:pt x="63" y="221"/>
                    <a:pt x="62" y="222"/>
                  </a:cubicBezTo>
                  <a:close/>
                  <a:moveTo>
                    <a:pt x="29" y="221"/>
                  </a:moveTo>
                  <a:cubicBezTo>
                    <a:pt x="29" y="222"/>
                    <a:pt x="30" y="222"/>
                    <a:pt x="30" y="223"/>
                  </a:cubicBezTo>
                  <a:cubicBezTo>
                    <a:pt x="31" y="222"/>
                    <a:pt x="31" y="222"/>
                    <a:pt x="31" y="222"/>
                  </a:cubicBezTo>
                  <a:cubicBezTo>
                    <a:pt x="31" y="220"/>
                    <a:pt x="30" y="220"/>
                    <a:pt x="29" y="221"/>
                  </a:cubicBezTo>
                  <a:close/>
                  <a:moveTo>
                    <a:pt x="59" y="223"/>
                  </a:moveTo>
                  <a:cubicBezTo>
                    <a:pt x="60" y="222"/>
                    <a:pt x="61" y="221"/>
                    <a:pt x="62" y="220"/>
                  </a:cubicBezTo>
                  <a:cubicBezTo>
                    <a:pt x="60" y="220"/>
                    <a:pt x="59" y="222"/>
                    <a:pt x="59" y="223"/>
                  </a:cubicBezTo>
                  <a:close/>
                  <a:moveTo>
                    <a:pt x="71" y="222"/>
                  </a:moveTo>
                  <a:cubicBezTo>
                    <a:pt x="70" y="222"/>
                    <a:pt x="70" y="224"/>
                    <a:pt x="71" y="224"/>
                  </a:cubicBezTo>
                  <a:cubicBezTo>
                    <a:pt x="71" y="222"/>
                    <a:pt x="70" y="222"/>
                    <a:pt x="71" y="220"/>
                  </a:cubicBezTo>
                  <a:cubicBezTo>
                    <a:pt x="70" y="220"/>
                    <a:pt x="70" y="220"/>
                    <a:pt x="70" y="220"/>
                  </a:cubicBezTo>
                  <a:cubicBezTo>
                    <a:pt x="70" y="221"/>
                    <a:pt x="70" y="221"/>
                    <a:pt x="71" y="222"/>
                  </a:cubicBezTo>
                  <a:close/>
                  <a:moveTo>
                    <a:pt x="27" y="222"/>
                  </a:moveTo>
                  <a:cubicBezTo>
                    <a:pt x="28" y="222"/>
                    <a:pt x="28" y="221"/>
                    <a:pt x="28" y="221"/>
                  </a:cubicBezTo>
                  <a:cubicBezTo>
                    <a:pt x="28" y="221"/>
                    <a:pt x="28" y="221"/>
                    <a:pt x="28" y="221"/>
                  </a:cubicBezTo>
                  <a:cubicBezTo>
                    <a:pt x="27" y="221"/>
                    <a:pt x="27" y="221"/>
                    <a:pt x="27" y="222"/>
                  </a:cubicBezTo>
                  <a:close/>
                  <a:moveTo>
                    <a:pt x="65" y="221"/>
                  </a:moveTo>
                  <a:cubicBezTo>
                    <a:pt x="64" y="222"/>
                    <a:pt x="63" y="222"/>
                    <a:pt x="63" y="223"/>
                  </a:cubicBezTo>
                  <a:cubicBezTo>
                    <a:pt x="64" y="222"/>
                    <a:pt x="65" y="221"/>
                    <a:pt x="65" y="221"/>
                  </a:cubicBezTo>
                  <a:cubicBezTo>
                    <a:pt x="65" y="221"/>
                    <a:pt x="65" y="221"/>
                    <a:pt x="65" y="221"/>
                  </a:cubicBezTo>
                  <a:close/>
                  <a:moveTo>
                    <a:pt x="55" y="223"/>
                  </a:moveTo>
                  <a:cubicBezTo>
                    <a:pt x="55" y="222"/>
                    <a:pt x="56" y="222"/>
                    <a:pt x="56" y="221"/>
                  </a:cubicBezTo>
                  <a:cubicBezTo>
                    <a:pt x="55" y="222"/>
                    <a:pt x="55" y="222"/>
                    <a:pt x="55" y="223"/>
                  </a:cubicBezTo>
                  <a:close/>
                  <a:moveTo>
                    <a:pt x="33" y="222"/>
                  </a:moveTo>
                  <a:cubicBezTo>
                    <a:pt x="34" y="222"/>
                    <a:pt x="34" y="222"/>
                    <a:pt x="34" y="221"/>
                  </a:cubicBezTo>
                  <a:cubicBezTo>
                    <a:pt x="34" y="221"/>
                    <a:pt x="33" y="221"/>
                    <a:pt x="33" y="221"/>
                  </a:cubicBezTo>
                  <a:cubicBezTo>
                    <a:pt x="33" y="222"/>
                    <a:pt x="33" y="222"/>
                    <a:pt x="33" y="222"/>
                  </a:cubicBezTo>
                  <a:close/>
                  <a:moveTo>
                    <a:pt x="64" y="224"/>
                  </a:moveTo>
                  <a:cubicBezTo>
                    <a:pt x="65" y="225"/>
                    <a:pt x="66" y="223"/>
                    <a:pt x="67" y="223"/>
                  </a:cubicBezTo>
                  <a:cubicBezTo>
                    <a:pt x="66" y="220"/>
                    <a:pt x="64" y="223"/>
                    <a:pt x="64" y="224"/>
                  </a:cubicBezTo>
                  <a:close/>
                  <a:moveTo>
                    <a:pt x="54" y="222"/>
                  </a:moveTo>
                  <a:cubicBezTo>
                    <a:pt x="54" y="222"/>
                    <a:pt x="53" y="223"/>
                    <a:pt x="53" y="223"/>
                  </a:cubicBezTo>
                  <a:cubicBezTo>
                    <a:pt x="53" y="223"/>
                    <a:pt x="54" y="222"/>
                    <a:pt x="54" y="222"/>
                  </a:cubicBezTo>
                  <a:close/>
                  <a:moveTo>
                    <a:pt x="28" y="223"/>
                  </a:moveTo>
                  <a:cubicBezTo>
                    <a:pt x="28" y="223"/>
                    <a:pt x="28" y="224"/>
                    <a:pt x="29" y="224"/>
                  </a:cubicBezTo>
                  <a:cubicBezTo>
                    <a:pt x="30" y="224"/>
                    <a:pt x="28" y="222"/>
                    <a:pt x="28" y="222"/>
                  </a:cubicBezTo>
                  <a:cubicBezTo>
                    <a:pt x="28" y="222"/>
                    <a:pt x="28" y="223"/>
                    <a:pt x="28" y="223"/>
                  </a:cubicBezTo>
                  <a:close/>
                  <a:moveTo>
                    <a:pt x="56" y="224"/>
                  </a:moveTo>
                  <a:cubicBezTo>
                    <a:pt x="56" y="223"/>
                    <a:pt x="57" y="223"/>
                    <a:pt x="57" y="222"/>
                  </a:cubicBezTo>
                  <a:cubicBezTo>
                    <a:pt x="56" y="222"/>
                    <a:pt x="55" y="223"/>
                    <a:pt x="56" y="224"/>
                  </a:cubicBezTo>
                  <a:close/>
                  <a:moveTo>
                    <a:pt x="31" y="224"/>
                  </a:moveTo>
                  <a:cubicBezTo>
                    <a:pt x="31" y="224"/>
                    <a:pt x="33" y="223"/>
                    <a:pt x="32" y="222"/>
                  </a:cubicBezTo>
                  <a:cubicBezTo>
                    <a:pt x="32" y="223"/>
                    <a:pt x="31" y="223"/>
                    <a:pt x="31" y="224"/>
                  </a:cubicBezTo>
                  <a:close/>
                  <a:moveTo>
                    <a:pt x="35" y="225"/>
                  </a:moveTo>
                  <a:cubicBezTo>
                    <a:pt x="35" y="224"/>
                    <a:pt x="35" y="223"/>
                    <a:pt x="34" y="223"/>
                  </a:cubicBezTo>
                  <a:cubicBezTo>
                    <a:pt x="34" y="224"/>
                    <a:pt x="35" y="225"/>
                    <a:pt x="35" y="225"/>
                  </a:cubicBezTo>
                  <a:close/>
                  <a:moveTo>
                    <a:pt x="61" y="225"/>
                  </a:moveTo>
                  <a:cubicBezTo>
                    <a:pt x="61" y="225"/>
                    <a:pt x="62" y="224"/>
                    <a:pt x="62" y="223"/>
                  </a:cubicBezTo>
                  <a:cubicBezTo>
                    <a:pt x="61" y="224"/>
                    <a:pt x="60" y="224"/>
                    <a:pt x="61" y="225"/>
                  </a:cubicBezTo>
                  <a:close/>
                  <a:moveTo>
                    <a:pt x="67" y="224"/>
                  </a:moveTo>
                  <a:cubicBezTo>
                    <a:pt x="67" y="224"/>
                    <a:pt x="68" y="224"/>
                    <a:pt x="68" y="223"/>
                  </a:cubicBezTo>
                  <a:cubicBezTo>
                    <a:pt x="67" y="223"/>
                    <a:pt x="67" y="224"/>
                    <a:pt x="67" y="224"/>
                  </a:cubicBezTo>
                  <a:close/>
                  <a:moveTo>
                    <a:pt x="56" y="225"/>
                  </a:moveTo>
                  <a:cubicBezTo>
                    <a:pt x="57" y="225"/>
                    <a:pt x="57" y="224"/>
                    <a:pt x="58" y="224"/>
                  </a:cubicBezTo>
                  <a:cubicBezTo>
                    <a:pt x="57" y="224"/>
                    <a:pt x="57" y="224"/>
                    <a:pt x="56" y="225"/>
                  </a:cubicBezTo>
                  <a:close/>
                  <a:moveTo>
                    <a:pt x="26" y="225"/>
                  </a:moveTo>
                  <a:cubicBezTo>
                    <a:pt x="26" y="225"/>
                    <a:pt x="26" y="226"/>
                    <a:pt x="27" y="226"/>
                  </a:cubicBezTo>
                  <a:cubicBezTo>
                    <a:pt x="27" y="225"/>
                    <a:pt x="27" y="225"/>
                    <a:pt x="27" y="225"/>
                  </a:cubicBezTo>
                  <a:cubicBezTo>
                    <a:pt x="27" y="224"/>
                    <a:pt x="26" y="223"/>
                    <a:pt x="26" y="225"/>
                  </a:cubicBezTo>
                  <a:close/>
                  <a:moveTo>
                    <a:pt x="53" y="226"/>
                  </a:moveTo>
                  <a:cubicBezTo>
                    <a:pt x="54" y="225"/>
                    <a:pt x="55" y="225"/>
                    <a:pt x="55" y="224"/>
                  </a:cubicBezTo>
                  <a:cubicBezTo>
                    <a:pt x="54" y="225"/>
                    <a:pt x="54" y="225"/>
                    <a:pt x="53" y="226"/>
                  </a:cubicBezTo>
                  <a:close/>
                  <a:moveTo>
                    <a:pt x="33" y="226"/>
                  </a:moveTo>
                  <a:cubicBezTo>
                    <a:pt x="33" y="226"/>
                    <a:pt x="34" y="226"/>
                    <a:pt x="34" y="225"/>
                  </a:cubicBezTo>
                  <a:cubicBezTo>
                    <a:pt x="33" y="225"/>
                    <a:pt x="34" y="225"/>
                    <a:pt x="33" y="225"/>
                  </a:cubicBezTo>
                  <a:cubicBezTo>
                    <a:pt x="33" y="225"/>
                    <a:pt x="33" y="226"/>
                    <a:pt x="33" y="226"/>
                  </a:cubicBezTo>
                  <a:close/>
                  <a:moveTo>
                    <a:pt x="67" y="225"/>
                  </a:moveTo>
                  <a:cubicBezTo>
                    <a:pt x="67" y="225"/>
                    <a:pt x="68" y="225"/>
                    <a:pt x="67" y="225"/>
                  </a:cubicBezTo>
                  <a:cubicBezTo>
                    <a:pt x="67" y="225"/>
                    <a:pt x="67" y="225"/>
                    <a:pt x="67" y="225"/>
                  </a:cubicBezTo>
                  <a:close/>
                  <a:moveTo>
                    <a:pt x="57" y="226"/>
                  </a:moveTo>
                  <a:cubicBezTo>
                    <a:pt x="57" y="226"/>
                    <a:pt x="58" y="226"/>
                    <a:pt x="58" y="225"/>
                  </a:cubicBezTo>
                  <a:cubicBezTo>
                    <a:pt x="57" y="225"/>
                    <a:pt x="57" y="226"/>
                    <a:pt x="57" y="226"/>
                  </a:cubicBezTo>
                  <a:close/>
                  <a:moveTo>
                    <a:pt x="61" y="226"/>
                  </a:moveTo>
                  <a:cubicBezTo>
                    <a:pt x="61" y="226"/>
                    <a:pt x="62" y="226"/>
                    <a:pt x="62" y="226"/>
                  </a:cubicBezTo>
                  <a:cubicBezTo>
                    <a:pt x="62" y="226"/>
                    <a:pt x="63" y="226"/>
                    <a:pt x="63" y="225"/>
                  </a:cubicBezTo>
                  <a:cubicBezTo>
                    <a:pt x="63" y="226"/>
                    <a:pt x="62" y="226"/>
                    <a:pt x="61" y="226"/>
                  </a:cubicBezTo>
                  <a:close/>
                  <a:moveTo>
                    <a:pt x="37" y="227"/>
                  </a:moveTo>
                  <a:cubicBezTo>
                    <a:pt x="36" y="227"/>
                    <a:pt x="36" y="226"/>
                    <a:pt x="36" y="226"/>
                  </a:cubicBezTo>
                  <a:cubicBezTo>
                    <a:pt x="36" y="226"/>
                    <a:pt x="36" y="227"/>
                    <a:pt x="37" y="227"/>
                  </a:cubicBezTo>
                  <a:close/>
                  <a:moveTo>
                    <a:pt x="25" y="227"/>
                  </a:moveTo>
                  <a:cubicBezTo>
                    <a:pt x="25" y="226"/>
                    <a:pt x="25" y="226"/>
                    <a:pt x="25" y="226"/>
                  </a:cubicBezTo>
                  <a:cubicBezTo>
                    <a:pt x="24" y="226"/>
                    <a:pt x="25" y="227"/>
                    <a:pt x="25" y="227"/>
                  </a:cubicBezTo>
                  <a:close/>
                  <a:moveTo>
                    <a:pt x="59" y="227"/>
                  </a:moveTo>
                  <a:cubicBezTo>
                    <a:pt x="59" y="227"/>
                    <a:pt x="59" y="227"/>
                    <a:pt x="59" y="227"/>
                  </a:cubicBezTo>
                  <a:cubicBezTo>
                    <a:pt x="60" y="227"/>
                    <a:pt x="60" y="226"/>
                    <a:pt x="60" y="226"/>
                  </a:cubicBezTo>
                  <a:cubicBezTo>
                    <a:pt x="60" y="226"/>
                    <a:pt x="59" y="226"/>
                    <a:pt x="59" y="227"/>
                  </a:cubicBezTo>
                  <a:close/>
                  <a:moveTo>
                    <a:pt x="31" y="227"/>
                  </a:moveTo>
                  <a:cubicBezTo>
                    <a:pt x="32" y="227"/>
                    <a:pt x="32" y="227"/>
                    <a:pt x="32" y="227"/>
                  </a:cubicBezTo>
                  <a:cubicBezTo>
                    <a:pt x="32" y="226"/>
                    <a:pt x="30" y="226"/>
                    <a:pt x="31" y="227"/>
                  </a:cubicBezTo>
                  <a:close/>
                  <a:moveTo>
                    <a:pt x="35" y="227"/>
                  </a:moveTo>
                  <a:cubicBezTo>
                    <a:pt x="35" y="227"/>
                    <a:pt x="35" y="228"/>
                    <a:pt x="36" y="229"/>
                  </a:cubicBezTo>
                  <a:cubicBezTo>
                    <a:pt x="36" y="229"/>
                    <a:pt x="37" y="229"/>
                    <a:pt x="37" y="228"/>
                  </a:cubicBezTo>
                  <a:cubicBezTo>
                    <a:pt x="36" y="228"/>
                    <a:pt x="36" y="226"/>
                    <a:pt x="35" y="227"/>
                  </a:cubicBezTo>
                  <a:close/>
                  <a:moveTo>
                    <a:pt x="28" y="228"/>
                  </a:moveTo>
                  <a:cubicBezTo>
                    <a:pt x="29" y="228"/>
                    <a:pt x="29" y="227"/>
                    <a:pt x="29" y="227"/>
                  </a:cubicBezTo>
                  <a:cubicBezTo>
                    <a:pt x="28" y="227"/>
                    <a:pt x="28" y="227"/>
                    <a:pt x="28" y="228"/>
                  </a:cubicBezTo>
                  <a:close/>
                  <a:moveTo>
                    <a:pt x="65" y="227"/>
                  </a:moveTo>
                  <a:cubicBezTo>
                    <a:pt x="65" y="227"/>
                    <a:pt x="65" y="227"/>
                    <a:pt x="65" y="227"/>
                  </a:cubicBezTo>
                  <a:cubicBezTo>
                    <a:pt x="65" y="227"/>
                    <a:pt x="65" y="227"/>
                    <a:pt x="65" y="227"/>
                  </a:cubicBezTo>
                  <a:close/>
                  <a:moveTo>
                    <a:pt x="34" y="228"/>
                  </a:moveTo>
                  <a:cubicBezTo>
                    <a:pt x="34" y="228"/>
                    <a:pt x="34" y="227"/>
                    <a:pt x="34" y="227"/>
                  </a:cubicBezTo>
                  <a:cubicBezTo>
                    <a:pt x="34" y="228"/>
                    <a:pt x="34" y="228"/>
                    <a:pt x="34" y="228"/>
                  </a:cubicBezTo>
                  <a:close/>
                  <a:moveTo>
                    <a:pt x="33" y="229"/>
                  </a:moveTo>
                  <a:cubicBezTo>
                    <a:pt x="33" y="229"/>
                    <a:pt x="34" y="229"/>
                    <a:pt x="34" y="229"/>
                  </a:cubicBezTo>
                  <a:cubicBezTo>
                    <a:pt x="33" y="229"/>
                    <a:pt x="34" y="228"/>
                    <a:pt x="33" y="228"/>
                  </a:cubicBezTo>
                  <a:cubicBezTo>
                    <a:pt x="33" y="229"/>
                    <a:pt x="33" y="229"/>
                    <a:pt x="33" y="229"/>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sz="2000">
                <a:solidFill>
                  <a:srgbClr val="005790"/>
                </a:solidFill>
                <a:latin charset="-122" panose="02000000000000000000" pitchFamily="2" typeface="方正静蕾简体"/>
                <a:ea charset="-122" panose="02000000000000000000" pitchFamily="2" typeface="方正静蕾简体"/>
              </a:endParaRPr>
            </a:p>
          </p:txBody>
        </p:sp>
        <p:sp>
          <p:nvSpPr>
            <p:cNvPr id="9" name="chenying0907 17"/>
            <p:cNvSpPr>
              <a:spLocks noEditPoints="1"/>
            </p:cNvSpPr>
            <p:nvPr/>
          </p:nvSpPr>
          <p:spPr bwMode="auto">
            <a:xfrm>
              <a:off x="8842375" y="3035301"/>
              <a:ext cx="134938" cy="184150"/>
            </a:xfrm>
            <a:custGeom>
              <a:gdLst>
                <a:gd fmla="*/ 24 w 36" name="T0"/>
                <a:gd fmla="*/ 47 h 49" name="T1"/>
                <a:gd fmla="*/ 10 w 36" name="T2"/>
                <a:gd fmla="*/ 2 h 49" name="T3"/>
                <a:gd fmla="*/ 14 w 36" name="T4"/>
                <a:gd fmla="*/ 3 h 49" name="T5"/>
                <a:gd fmla="*/ 14 w 36" name="T6"/>
                <a:gd fmla="*/ 4 h 49" name="T7"/>
                <a:gd fmla="*/ 19 w 36" name="T8"/>
                <a:gd fmla="*/ 6 h 49" name="T9"/>
                <a:gd fmla="*/ 24 w 36" name="T10"/>
                <a:gd fmla="*/ 8 h 49" name="T11"/>
                <a:gd fmla="*/ 17 w 36" name="T12"/>
                <a:gd fmla="*/ 8 h 49" name="T13"/>
                <a:gd fmla="*/ 31 w 36" name="T14"/>
                <a:gd fmla="*/ 12 h 49" name="T15"/>
                <a:gd fmla="*/ 17 w 36" name="T16"/>
                <a:gd fmla="*/ 10 h 49" name="T17"/>
                <a:gd fmla="*/ 22 w 36" name="T18"/>
                <a:gd fmla="*/ 10 h 49" name="T19"/>
                <a:gd fmla="*/ 13 w 36" name="T20"/>
                <a:gd fmla="*/ 13 h 49" name="T21"/>
                <a:gd fmla="*/ 23 w 36" name="T22"/>
                <a:gd fmla="*/ 12 h 49" name="T23"/>
                <a:gd fmla="*/ 21 w 36" name="T24"/>
                <a:gd fmla="*/ 12 h 49" name="T25"/>
                <a:gd fmla="*/ 17 w 36" name="T26"/>
                <a:gd fmla="*/ 12 h 49" name="T27"/>
                <a:gd fmla="*/ 28 w 36" name="T28"/>
                <a:gd fmla="*/ 14 h 49" name="T29"/>
                <a:gd fmla="*/ 5 w 36" name="T30"/>
                <a:gd fmla="*/ 15 h 49" name="T31"/>
                <a:gd fmla="*/ 18 w 36" name="T32"/>
                <a:gd fmla="*/ 15 h 49" name="T33"/>
                <a:gd fmla="*/ 15 w 36" name="T34"/>
                <a:gd fmla="*/ 17 h 49" name="T35"/>
                <a:gd fmla="*/ 13 w 36" name="T36"/>
                <a:gd fmla="*/ 15 h 49" name="T37"/>
                <a:gd fmla="*/ 26 w 36" name="T38"/>
                <a:gd fmla="*/ 16 h 49" name="T39"/>
                <a:gd fmla="*/ 20 w 36" name="T40"/>
                <a:gd fmla="*/ 17 h 49" name="T41"/>
                <a:gd fmla="*/ 29 w 36" name="T42"/>
                <a:gd fmla="*/ 19 h 49" name="T43"/>
                <a:gd fmla="*/ 17 w 36" name="T44"/>
                <a:gd fmla="*/ 18 h 49" name="T45"/>
                <a:gd fmla="*/ 20 w 36" name="T46"/>
                <a:gd fmla="*/ 20 h 49" name="T47"/>
                <a:gd fmla="*/ 27 w 36" name="T48"/>
                <a:gd fmla="*/ 20 h 49" name="T49"/>
                <a:gd fmla="*/ 12 w 36" name="T50"/>
                <a:gd fmla="*/ 21 h 49" name="T51"/>
                <a:gd fmla="*/ 30 w 36" name="T52"/>
                <a:gd fmla="*/ 20 h 49" name="T53"/>
                <a:gd fmla="*/ 26 w 36" name="T54"/>
                <a:gd fmla="*/ 22 h 49" name="T55"/>
                <a:gd fmla="*/ 1 w 36" name="T56"/>
                <a:gd fmla="*/ 26 h 49" name="T57"/>
                <a:gd fmla="*/ 3 w 36" name="T58"/>
                <a:gd fmla="*/ 22 h 49" name="T59"/>
                <a:gd fmla="*/ 6 w 36" name="T60"/>
                <a:gd fmla="*/ 25 h 49" name="T61"/>
                <a:gd fmla="*/ 10 w 36" name="T62"/>
                <a:gd fmla="*/ 23 h 49" name="T63"/>
                <a:gd fmla="*/ 18 w 36" name="T64"/>
                <a:gd fmla="*/ 27 h 49" name="T65"/>
                <a:gd fmla="*/ 11 w 36" name="T66"/>
                <a:gd fmla="*/ 26 h 49" name="T67"/>
                <a:gd fmla="*/ 16 w 36" name="T68"/>
                <a:gd fmla="*/ 25 h 49" name="T69"/>
                <a:gd fmla="*/ 34 w 36" name="T70"/>
                <a:gd fmla="*/ 27 h 49" name="T71"/>
                <a:gd fmla="*/ 19 w 36" name="T72"/>
                <a:gd fmla="*/ 27 h 49" name="T73"/>
                <a:gd fmla="*/ 26 w 36" name="T74"/>
                <a:gd fmla="*/ 29 h 49" name="T75"/>
                <a:gd fmla="*/ 6 w 36" name="T76"/>
                <a:gd fmla="*/ 27 h 49" name="T77"/>
                <a:gd fmla="*/ 11 w 36" name="T78"/>
                <a:gd fmla="*/ 28 h 49" name="T79"/>
                <a:gd fmla="*/ 17 w 36" name="T80"/>
                <a:gd fmla="*/ 30 h 49" name="T81"/>
                <a:gd fmla="*/ 20 w 36" name="T82"/>
                <a:gd fmla="*/ 32 h 49" name="T83"/>
                <a:gd fmla="*/ 24 w 36" name="T84"/>
                <a:gd fmla="*/ 29 h 49" name="T85"/>
                <a:gd fmla="*/ 5 w 36" name="T86"/>
                <a:gd fmla="*/ 30 h 49" name="T87"/>
                <a:gd fmla="*/ 18 w 36" name="T88"/>
                <a:gd fmla="*/ 33 h 49" name="T89"/>
                <a:gd fmla="*/ 17 w 36" name="T90"/>
                <a:gd fmla="*/ 32 h 49" name="T91"/>
                <a:gd fmla="*/ 23 w 36" name="T92"/>
                <a:gd fmla="*/ 32 h 49" name="T93"/>
                <a:gd fmla="*/ 19 w 36" name="T94"/>
                <a:gd fmla="*/ 35 h 49" name="T95"/>
                <a:gd fmla="*/ 16 w 36" name="T96"/>
                <a:gd fmla="*/ 33 h 49" name="T97"/>
                <a:gd fmla="*/ 13 w 36" name="T98"/>
                <a:gd fmla="*/ 36 h 49" name="T99"/>
                <a:gd fmla="*/ 23 w 36" name="T100"/>
                <a:gd fmla="*/ 37 h 49" name="T101"/>
                <a:gd fmla="*/ 18 w 36" name="T102"/>
                <a:gd fmla="*/ 35 h 49" name="T103"/>
                <a:gd fmla="*/ 8 w 36" name="T104"/>
                <a:gd fmla="*/ 38 h 49" name="T105"/>
                <a:gd fmla="*/ 28 w 36" name="T106"/>
                <a:gd fmla="*/ 39 h 49" name="T107"/>
                <a:gd fmla="*/ 19 w 36" name="T108"/>
                <a:gd fmla="*/ 40 h 49" name="T109"/>
                <a:gd fmla="*/ 25 w 36" name="T110"/>
                <a:gd fmla="*/ 42 h 49" name="T111"/>
                <a:gd fmla="*/ 10 w 36" name="T112"/>
                <a:gd fmla="*/ 40 h 49" name="T113"/>
                <a:gd fmla="*/ 17 w 36" name="T114"/>
                <a:gd fmla="*/ 43 h 49" name="T115"/>
                <a:gd fmla="*/ 14 w 36" name="T116"/>
                <a:gd fmla="*/ 45 h 49" name="T117"/>
                <a:gd fmla="*/ 22 w 36" name="T118"/>
                <a:gd fmla="*/ 46 h 49"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49" w="36">
                  <a:moveTo>
                    <a:pt x="22" y="1"/>
                  </a:moveTo>
                  <a:cubicBezTo>
                    <a:pt x="22" y="2"/>
                    <a:pt x="22" y="1"/>
                    <a:pt x="22" y="2"/>
                  </a:cubicBezTo>
                  <a:cubicBezTo>
                    <a:pt x="22" y="2"/>
                    <a:pt x="23" y="2"/>
                    <a:pt x="23" y="2"/>
                  </a:cubicBezTo>
                  <a:cubicBezTo>
                    <a:pt x="24" y="2"/>
                    <a:pt x="23" y="2"/>
                    <a:pt x="24" y="2"/>
                  </a:cubicBezTo>
                  <a:cubicBezTo>
                    <a:pt x="27" y="3"/>
                    <a:pt x="29" y="4"/>
                    <a:pt x="30" y="6"/>
                  </a:cubicBezTo>
                  <a:cubicBezTo>
                    <a:pt x="33" y="8"/>
                    <a:pt x="34" y="12"/>
                    <a:pt x="35" y="16"/>
                  </a:cubicBezTo>
                  <a:cubicBezTo>
                    <a:pt x="36" y="17"/>
                    <a:pt x="36" y="19"/>
                    <a:pt x="36" y="20"/>
                  </a:cubicBezTo>
                  <a:cubicBezTo>
                    <a:pt x="36" y="22"/>
                    <a:pt x="36" y="22"/>
                    <a:pt x="36" y="24"/>
                  </a:cubicBezTo>
                  <a:cubicBezTo>
                    <a:pt x="36" y="26"/>
                    <a:pt x="36" y="27"/>
                    <a:pt x="36" y="28"/>
                  </a:cubicBezTo>
                  <a:cubicBezTo>
                    <a:pt x="36" y="29"/>
                    <a:pt x="36" y="31"/>
                    <a:pt x="35" y="32"/>
                  </a:cubicBezTo>
                  <a:cubicBezTo>
                    <a:pt x="35" y="35"/>
                    <a:pt x="33" y="39"/>
                    <a:pt x="31" y="41"/>
                  </a:cubicBezTo>
                  <a:cubicBezTo>
                    <a:pt x="29" y="44"/>
                    <a:pt x="26" y="45"/>
                    <a:pt x="24" y="47"/>
                  </a:cubicBezTo>
                  <a:cubicBezTo>
                    <a:pt x="23" y="48"/>
                    <a:pt x="24" y="49"/>
                    <a:pt x="23" y="49"/>
                  </a:cubicBezTo>
                  <a:cubicBezTo>
                    <a:pt x="22" y="49"/>
                    <a:pt x="23" y="48"/>
                    <a:pt x="23" y="47"/>
                  </a:cubicBezTo>
                  <a:cubicBezTo>
                    <a:pt x="19" y="47"/>
                    <a:pt x="16" y="48"/>
                    <a:pt x="13" y="47"/>
                  </a:cubicBezTo>
                  <a:cubicBezTo>
                    <a:pt x="13" y="47"/>
                    <a:pt x="13" y="47"/>
                    <a:pt x="13" y="47"/>
                  </a:cubicBezTo>
                  <a:cubicBezTo>
                    <a:pt x="12" y="47"/>
                    <a:pt x="12" y="47"/>
                    <a:pt x="12" y="46"/>
                  </a:cubicBezTo>
                  <a:cubicBezTo>
                    <a:pt x="10" y="45"/>
                    <a:pt x="9" y="45"/>
                    <a:pt x="8" y="44"/>
                  </a:cubicBezTo>
                  <a:cubicBezTo>
                    <a:pt x="5" y="41"/>
                    <a:pt x="4" y="38"/>
                    <a:pt x="2" y="34"/>
                  </a:cubicBezTo>
                  <a:cubicBezTo>
                    <a:pt x="2" y="33"/>
                    <a:pt x="2" y="32"/>
                    <a:pt x="1" y="31"/>
                  </a:cubicBezTo>
                  <a:cubicBezTo>
                    <a:pt x="1" y="30"/>
                    <a:pt x="0" y="29"/>
                    <a:pt x="0" y="28"/>
                  </a:cubicBezTo>
                  <a:cubicBezTo>
                    <a:pt x="0" y="27"/>
                    <a:pt x="0" y="26"/>
                    <a:pt x="0" y="25"/>
                  </a:cubicBezTo>
                  <a:cubicBezTo>
                    <a:pt x="1" y="19"/>
                    <a:pt x="2" y="14"/>
                    <a:pt x="4" y="9"/>
                  </a:cubicBezTo>
                  <a:cubicBezTo>
                    <a:pt x="6" y="7"/>
                    <a:pt x="8" y="4"/>
                    <a:pt x="10" y="2"/>
                  </a:cubicBezTo>
                  <a:cubicBezTo>
                    <a:pt x="13" y="1"/>
                    <a:pt x="19" y="0"/>
                    <a:pt x="22" y="1"/>
                  </a:cubicBezTo>
                  <a:close/>
                  <a:moveTo>
                    <a:pt x="20" y="2"/>
                  </a:moveTo>
                  <a:cubicBezTo>
                    <a:pt x="20" y="2"/>
                    <a:pt x="21" y="3"/>
                    <a:pt x="22" y="2"/>
                  </a:cubicBezTo>
                  <a:cubicBezTo>
                    <a:pt x="21" y="2"/>
                    <a:pt x="20" y="2"/>
                    <a:pt x="20" y="2"/>
                  </a:cubicBezTo>
                  <a:close/>
                  <a:moveTo>
                    <a:pt x="15" y="6"/>
                  </a:moveTo>
                  <a:cubicBezTo>
                    <a:pt x="15" y="5"/>
                    <a:pt x="16" y="5"/>
                    <a:pt x="16" y="4"/>
                  </a:cubicBezTo>
                  <a:cubicBezTo>
                    <a:pt x="16" y="4"/>
                    <a:pt x="16" y="4"/>
                    <a:pt x="16" y="3"/>
                  </a:cubicBezTo>
                  <a:cubicBezTo>
                    <a:pt x="17" y="3"/>
                    <a:pt x="17" y="3"/>
                    <a:pt x="17" y="3"/>
                  </a:cubicBezTo>
                  <a:cubicBezTo>
                    <a:pt x="17" y="3"/>
                    <a:pt x="17" y="3"/>
                    <a:pt x="17" y="4"/>
                  </a:cubicBezTo>
                  <a:cubicBezTo>
                    <a:pt x="18" y="3"/>
                    <a:pt x="18" y="3"/>
                    <a:pt x="18" y="3"/>
                  </a:cubicBezTo>
                  <a:cubicBezTo>
                    <a:pt x="16" y="2"/>
                    <a:pt x="15" y="5"/>
                    <a:pt x="15" y="6"/>
                  </a:cubicBezTo>
                  <a:close/>
                  <a:moveTo>
                    <a:pt x="14" y="3"/>
                  </a:moveTo>
                  <a:cubicBezTo>
                    <a:pt x="14" y="3"/>
                    <a:pt x="15" y="3"/>
                    <a:pt x="15" y="3"/>
                  </a:cubicBezTo>
                  <a:cubicBezTo>
                    <a:pt x="15" y="3"/>
                    <a:pt x="14" y="3"/>
                    <a:pt x="14" y="3"/>
                  </a:cubicBezTo>
                  <a:close/>
                  <a:moveTo>
                    <a:pt x="19" y="4"/>
                  </a:moveTo>
                  <a:cubicBezTo>
                    <a:pt x="19" y="4"/>
                    <a:pt x="20" y="5"/>
                    <a:pt x="20" y="4"/>
                  </a:cubicBezTo>
                  <a:cubicBezTo>
                    <a:pt x="20" y="4"/>
                    <a:pt x="20" y="3"/>
                    <a:pt x="19" y="3"/>
                  </a:cubicBezTo>
                  <a:cubicBezTo>
                    <a:pt x="19" y="4"/>
                    <a:pt x="19" y="4"/>
                    <a:pt x="19" y="4"/>
                  </a:cubicBezTo>
                  <a:close/>
                  <a:moveTo>
                    <a:pt x="26" y="6"/>
                  </a:moveTo>
                  <a:cubicBezTo>
                    <a:pt x="29" y="5"/>
                    <a:pt x="30" y="9"/>
                    <a:pt x="32" y="10"/>
                  </a:cubicBezTo>
                  <a:cubicBezTo>
                    <a:pt x="30" y="7"/>
                    <a:pt x="27" y="3"/>
                    <a:pt x="23" y="3"/>
                  </a:cubicBezTo>
                  <a:cubicBezTo>
                    <a:pt x="24" y="4"/>
                    <a:pt x="25" y="5"/>
                    <a:pt x="26" y="6"/>
                  </a:cubicBezTo>
                  <a:close/>
                  <a:moveTo>
                    <a:pt x="13" y="6"/>
                  </a:moveTo>
                  <a:cubicBezTo>
                    <a:pt x="13" y="5"/>
                    <a:pt x="13" y="5"/>
                    <a:pt x="14" y="4"/>
                  </a:cubicBezTo>
                  <a:cubicBezTo>
                    <a:pt x="13" y="4"/>
                    <a:pt x="12" y="5"/>
                    <a:pt x="13" y="6"/>
                  </a:cubicBezTo>
                  <a:close/>
                  <a:moveTo>
                    <a:pt x="20" y="7"/>
                  </a:moveTo>
                  <a:cubicBezTo>
                    <a:pt x="21" y="6"/>
                    <a:pt x="22" y="6"/>
                    <a:pt x="23" y="5"/>
                  </a:cubicBezTo>
                  <a:cubicBezTo>
                    <a:pt x="22" y="5"/>
                    <a:pt x="22" y="4"/>
                    <a:pt x="21" y="4"/>
                  </a:cubicBezTo>
                  <a:cubicBezTo>
                    <a:pt x="21" y="5"/>
                    <a:pt x="20" y="6"/>
                    <a:pt x="20" y="7"/>
                  </a:cubicBezTo>
                  <a:close/>
                  <a:moveTo>
                    <a:pt x="11" y="5"/>
                  </a:moveTo>
                  <a:cubicBezTo>
                    <a:pt x="11" y="5"/>
                    <a:pt x="11" y="5"/>
                    <a:pt x="11" y="5"/>
                  </a:cubicBezTo>
                  <a:cubicBezTo>
                    <a:pt x="9" y="6"/>
                    <a:pt x="7" y="7"/>
                    <a:pt x="7" y="9"/>
                  </a:cubicBezTo>
                  <a:cubicBezTo>
                    <a:pt x="9" y="8"/>
                    <a:pt x="9" y="6"/>
                    <a:pt x="11" y="5"/>
                  </a:cubicBezTo>
                  <a:close/>
                  <a:moveTo>
                    <a:pt x="19" y="6"/>
                  </a:moveTo>
                  <a:cubicBezTo>
                    <a:pt x="19" y="6"/>
                    <a:pt x="19" y="5"/>
                    <a:pt x="19" y="5"/>
                  </a:cubicBezTo>
                  <a:cubicBezTo>
                    <a:pt x="18" y="5"/>
                    <a:pt x="18" y="5"/>
                    <a:pt x="19" y="6"/>
                  </a:cubicBezTo>
                  <a:close/>
                  <a:moveTo>
                    <a:pt x="13" y="7"/>
                  </a:moveTo>
                  <a:cubicBezTo>
                    <a:pt x="14" y="7"/>
                    <a:pt x="14" y="5"/>
                    <a:pt x="14" y="5"/>
                  </a:cubicBezTo>
                  <a:cubicBezTo>
                    <a:pt x="14" y="5"/>
                    <a:pt x="13" y="6"/>
                    <a:pt x="13" y="7"/>
                  </a:cubicBezTo>
                  <a:close/>
                  <a:moveTo>
                    <a:pt x="14" y="7"/>
                  </a:moveTo>
                  <a:cubicBezTo>
                    <a:pt x="14" y="7"/>
                    <a:pt x="14" y="7"/>
                    <a:pt x="14" y="7"/>
                  </a:cubicBezTo>
                  <a:cubicBezTo>
                    <a:pt x="13" y="8"/>
                    <a:pt x="14" y="10"/>
                    <a:pt x="14" y="10"/>
                  </a:cubicBezTo>
                  <a:cubicBezTo>
                    <a:pt x="15" y="9"/>
                    <a:pt x="16" y="7"/>
                    <a:pt x="17" y="5"/>
                  </a:cubicBezTo>
                  <a:cubicBezTo>
                    <a:pt x="17" y="5"/>
                    <a:pt x="17" y="5"/>
                    <a:pt x="17" y="5"/>
                  </a:cubicBezTo>
                  <a:cubicBezTo>
                    <a:pt x="16" y="6"/>
                    <a:pt x="15" y="7"/>
                    <a:pt x="14" y="7"/>
                  </a:cubicBezTo>
                  <a:close/>
                  <a:moveTo>
                    <a:pt x="24" y="6"/>
                  </a:moveTo>
                  <a:cubicBezTo>
                    <a:pt x="23" y="7"/>
                    <a:pt x="23" y="8"/>
                    <a:pt x="24" y="9"/>
                  </a:cubicBezTo>
                  <a:cubicBezTo>
                    <a:pt x="24" y="9"/>
                    <a:pt x="24" y="8"/>
                    <a:pt x="24" y="8"/>
                  </a:cubicBezTo>
                  <a:cubicBezTo>
                    <a:pt x="25" y="8"/>
                    <a:pt x="25" y="8"/>
                    <a:pt x="25" y="9"/>
                  </a:cubicBezTo>
                  <a:cubicBezTo>
                    <a:pt x="25" y="9"/>
                    <a:pt x="24" y="9"/>
                    <a:pt x="24" y="10"/>
                  </a:cubicBezTo>
                  <a:cubicBezTo>
                    <a:pt x="24" y="11"/>
                    <a:pt x="25" y="12"/>
                    <a:pt x="25" y="13"/>
                  </a:cubicBezTo>
                  <a:cubicBezTo>
                    <a:pt x="26" y="13"/>
                    <a:pt x="26" y="12"/>
                    <a:pt x="27" y="12"/>
                  </a:cubicBezTo>
                  <a:cubicBezTo>
                    <a:pt x="26" y="10"/>
                    <a:pt x="25" y="9"/>
                    <a:pt x="26" y="7"/>
                  </a:cubicBezTo>
                  <a:cubicBezTo>
                    <a:pt x="25" y="7"/>
                    <a:pt x="25" y="6"/>
                    <a:pt x="24" y="6"/>
                  </a:cubicBezTo>
                  <a:close/>
                  <a:moveTo>
                    <a:pt x="11" y="8"/>
                  </a:moveTo>
                  <a:cubicBezTo>
                    <a:pt x="11" y="7"/>
                    <a:pt x="12" y="7"/>
                    <a:pt x="12" y="7"/>
                  </a:cubicBezTo>
                  <a:cubicBezTo>
                    <a:pt x="12" y="7"/>
                    <a:pt x="11" y="7"/>
                    <a:pt x="11" y="8"/>
                  </a:cubicBezTo>
                  <a:close/>
                  <a:moveTo>
                    <a:pt x="17" y="8"/>
                  </a:moveTo>
                  <a:cubicBezTo>
                    <a:pt x="17" y="7"/>
                    <a:pt x="17" y="7"/>
                    <a:pt x="17" y="7"/>
                  </a:cubicBezTo>
                  <a:cubicBezTo>
                    <a:pt x="17" y="7"/>
                    <a:pt x="17" y="7"/>
                    <a:pt x="17" y="8"/>
                  </a:cubicBezTo>
                  <a:close/>
                  <a:moveTo>
                    <a:pt x="9" y="9"/>
                  </a:moveTo>
                  <a:cubicBezTo>
                    <a:pt x="10" y="9"/>
                    <a:pt x="10" y="8"/>
                    <a:pt x="10" y="7"/>
                  </a:cubicBezTo>
                  <a:cubicBezTo>
                    <a:pt x="10" y="7"/>
                    <a:pt x="9" y="8"/>
                    <a:pt x="9" y="9"/>
                  </a:cubicBezTo>
                  <a:close/>
                  <a:moveTo>
                    <a:pt x="21" y="8"/>
                  </a:moveTo>
                  <a:cubicBezTo>
                    <a:pt x="21" y="8"/>
                    <a:pt x="21" y="8"/>
                    <a:pt x="21" y="8"/>
                  </a:cubicBezTo>
                  <a:cubicBezTo>
                    <a:pt x="22" y="8"/>
                    <a:pt x="22" y="8"/>
                    <a:pt x="22" y="7"/>
                  </a:cubicBezTo>
                  <a:cubicBezTo>
                    <a:pt x="21" y="7"/>
                    <a:pt x="21" y="7"/>
                    <a:pt x="21" y="8"/>
                  </a:cubicBezTo>
                  <a:close/>
                  <a:moveTo>
                    <a:pt x="29" y="9"/>
                  </a:moveTo>
                  <a:cubicBezTo>
                    <a:pt x="29" y="10"/>
                    <a:pt x="29" y="9"/>
                    <a:pt x="29" y="9"/>
                  </a:cubicBezTo>
                  <a:cubicBezTo>
                    <a:pt x="29" y="10"/>
                    <a:pt x="29" y="10"/>
                    <a:pt x="29" y="10"/>
                  </a:cubicBezTo>
                  <a:cubicBezTo>
                    <a:pt x="29" y="10"/>
                    <a:pt x="30" y="10"/>
                    <a:pt x="30" y="10"/>
                  </a:cubicBezTo>
                  <a:cubicBezTo>
                    <a:pt x="29" y="11"/>
                    <a:pt x="30" y="12"/>
                    <a:pt x="31" y="12"/>
                  </a:cubicBezTo>
                  <a:cubicBezTo>
                    <a:pt x="30" y="13"/>
                    <a:pt x="32" y="13"/>
                    <a:pt x="32" y="14"/>
                  </a:cubicBezTo>
                  <a:cubicBezTo>
                    <a:pt x="32" y="14"/>
                    <a:pt x="32" y="14"/>
                    <a:pt x="32" y="15"/>
                  </a:cubicBezTo>
                  <a:cubicBezTo>
                    <a:pt x="32" y="15"/>
                    <a:pt x="33" y="16"/>
                    <a:pt x="33" y="16"/>
                  </a:cubicBezTo>
                  <a:cubicBezTo>
                    <a:pt x="34" y="18"/>
                    <a:pt x="34" y="19"/>
                    <a:pt x="35" y="20"/>
                  </a:cubicBezTo>
                  <a:cubicBezTo>
                    <a:pt x="35" y="14"/>
                    <a:pt x="31" y="10"/>
                    <a:pt x="28" y="7"/>
                  </a:cubicBezTo>
                  <a:cubicBezTo>
                    <a:pt x="28" y="8"/>
                    <a:pt x="29" y="9"/>
                    <a:pt x="29" y="9"/>
                  </a:cubicBezTo>
                  <a:close/>
                  <a:moveTo>
                    <a:pt x="17" y="9"/>
                  </a:moveTo>
                  <a:cubicBezTo>
                    <a:pt x="16" y="9"/>
                    <a:pt x="17" y="8"/>
                    <a:pt x="16" y="8"/>
                  </a:cubicBezTo>
                  <a:cubicBezTo>
                    <a:pt x="16" y="9"/>
                    <a:pt x="15" y="10"/>
                    <a:pt x="16" y="10"/>
                  </a:cubicBezTo>
                  <a:cubicBezTo>
                    <a:pt x="14" y="11"/>
                    <a:pt x="15" y="13"/>
                    <a:pt x="16" y="13"/>
                  </a:cubicBezTo>
                  <a:cubicBezTo>
                    <a:pt x="17" y="12"/>
                    <a:pt x="16" y="11"/>
                    <a:pt x="16" y="10"/>
                  </a:cubicBezTo>
                  <a:cubicBezTo>
                    <a:pt x="17" y="10"/>
                    <a:pt x="17" y="10"/>
                    <a:pt x="17" y="10"/>
                  </a:cubicBezTo>
                  <a:cubicBezTo>
                    <a:pt x="18" y="9"/>
                    <a:pt x="18" y="9"/>
                    <a:pt x="18" y="8"/>
                  </a:cubicBezTo>
                  <a:cubicBezTo>
                    <a:pt x="18" y="7"/>
                    <a:pt x="17" y="8"/>
                    <a:pt x="17" y="9"/>
                  </a:cubicBezTo>
                  <a:close/>
                  <a:moveTo>
                    <a:pt x="11" y="9"/>
                  </a:moveTo>
                  <a:cubicBezTo>
                    <a:pt x="11" y="8"/>
                    <a:pt x="11" y="8"/>
                    <a:pt x="11" y="8"/>
                  </a:cubicBezTo>
                  <a:cubicBezTo>
                    <a:pt x="11" y="8"/>
                    <a:pt x="10" y="8"/>
                    <a:pt x="11" y="9"/>
                  </a:cubicBezTo>
                  <a:close/>
                  <a:moveTo>
                    <a:pt x="11" y="10"/>
                  </a:moveTo>
                  <a:cubicBezTo>
                    <a:pt x="12" y="10"/>
                    <a:pt x="12" y="9"/>
                    <a:pt x="12" y="8"/>
                  </a:cubicBezTo>
                  <a:cubicBezTo>
                    <a:pt x="12" y="8"/>
                    <a:pt x="12" y="8"/>
                    <a:pt x="12" y="8"/>
                  </a:cubicBezTo>
                  <a:cubicBezTo>
                    <a:pt x="12" y="9"/>
                    <a:pt x="11" y="9"/>
                    <a:pt x="11" y="10"/>
                  </a:cubicBezTo>
                  <a:close/>
                  <a:moveTo>
                    <a:pt x="22" y="10"/>
                  </a:moveTo>
                  <a:cubicBezTo>
                    <a:pt x="23" y="10"/>
                    <a:pt x="23" y="9"/>
                    <a:pt x="22" y="8"/>
                  </a:cubicBezTo>
                  <a:cubicBezTo>
                    <a:pt x="21" y="9"/>
                    <a:pt x="22" y="10"/>
                    <a:pt x="22" y="10"/>
                  </a:cubicBezTo>
                  <a:close/>
                  <a:moveTo>
                    <a:pt x="20" y="10"/>
                  </a:moveTo>
                  <a:cubicBezTo>
                    <a:pt x="21" y="10"/>
                    <a:pt x="20" y="9"/>
                    <a:pt x="20" y="9"/>
                  </a:cubicBezTo>
                  <a:cubicBezTo>
                    <a:pt x="20" y="9"/>
                    <a:pt x="20" y="10"/>
                    <a:pt x="20" y="10"/>
                  </a:cubicBezTo>
                  <a:close/>
                  <a:moveTo>
                    <a:pt x="19" y="9"/>
                  </a:moveTo>
                  <a:cubicBezTo>
                    <a:pt x="18" y="10"/>
                    <a:pt x="18" y="10"/>
                    <a:pt x="18" y="11"/>
                  </a:cubicBezTo>
                  <a:cubicBezTo>
                    <a:pt x="18" y="11"/>
                    <a:pt x="18" y="12"/>
                    <a:pt x="19" y="13"/>
                  </a:cubicBezTo>
                  <a:cubicBezTo>
                    <a:pt x="19" y="12"/>
                    <a:pt x="19" y="12"/>
                    <a:pt x="20" y="11"/>
                  </a:cubicBezTo>
                  <a:cubicBezTo>
                    <a:pt x="20" y="11"/>
                    <a:pt x="19" y="11"/>
                    <a:pt x="19" y="10"/>
                  </a:cubicBezTo>
                  <a:cubicBezTo>
                    <a:pt x="18" y="10"/>
                    <a:pt x="20" y="10"/>
                    <a:pt x="19" y="9"/>
                  </a:cubicBezTo>
                  <a:close/>
                  <a:moveTo>
                    <a:pt x="13" y="13"/>
                  </a:moveTo>
                  <a:cubicBezTo>
                    <a:pt x="14" y="12"/>
                    <a:pt x="14" y="10"/>
                    <a:pt x="13" y="9"/>
                  </a:cubicBezTo>
                  <a:cubicBezTo>
                    <a:pt x="11" y="10"/>
                    <a:pt x="12" y="13"/>
                    <a:pt x="13" y="13"/>
                  </a:cubicBezTo>
                  <a:close/>
                  <a:moveTo>
                    <a:pt x="8" y="11"/>
                  </a:moveTo>
                  <a:cubicBezTo>
                    <a:pt x="9" y="11"/>
                    <a:pt x="9" y="10"/>
                    <a:pt x="9" y="10"/>
                  </a:cubicBezTo>
                  <a:cubicBezTo>
                    <a:pt x="9" y="10"/>
                    <a:pt x="8" y="10"/>
                    <a:pt x="8" y="10"/>
                  </a:cubicBezTo>
                  <a:cubicBezTo>
                    <a:pt x="8" y="10"/>
                    <a:pt x="8" y="11"/>
                    <a:pt x="8" y="11"/>
                  </a:cubicBezTo>
                  <a:close/>
                  <a:moveTo>
                    <a:pt x="4" y="14"/>
                  </a:moveTo>
                  <a:cubicBezTo>
                    <a:pt x="4" y="13"/>
                    <a:pt x="5" y="11"/>
                    <a:pt x="6" y="10"/>
                  </a:cubicBezTo>
                  <a:cubicBezTo>
                    <a:pt x="5" y="11"/>
                    <a:pt x="4" y="13"/>
                    <a:pt x="4" y="14"/>
                  </a:cubicBezTo>
                  <a:close/>
                  <a:moveTo>
                    <a:pt x="21" y="11"/>
                  </a:moveTo>
                  <a:cubicBezTo>
                    <a:pt x="21" y="11"/>
                    <a:pt x="21" y="11"/>
                    <a:pt x="21" y="11"/>
                  </a:cubicBezTo>
                  <a:cubicBezTo>
                    <a:pt x="21" y="11"/>
                    <a:pt x="21" y="10"/>
                    <a:pt x="21" y="10"/>
                  </a:cubicBezTo>
                  <a:cubicBezTo>
                    <a:pt x="21" y="10"/>
                    <a:pt x="21" y="10"/>
                    <a:pt x="21" y="11"/>
                  </a:cubicBezTo>
                  <a:close/>
                  <a:moveTo>
                    <a:pt x="23" y="12"/>
                  </a:moveTo>
                  <a:cubicBezTo>
                    <a:pt x="23" y="12"/>
                    <a:pt x="24" y="12"/>
                    <a:pt x="24" y="11"/>
                  </a:cubicBezTo>
                  <a:cubicBezTo>
                    <a:pt x="24" y="11"/>
                    <a:pt x="23" y="11"/>
                    <a:pt x="23" y="11"/>
                  </a:cubicBezTo>
                  <a:cubicBezTo>
                    <a:pt x="23" y="11"/>
                    <a:pt x="23" y="12"/>
                    <a:pt x="23" y="12"/>
                  </a:cubicBezTo>
                  <a:close/>
                  <a:moveTo>
                    <a:pt x="9" y="14"/>
                  </a:moveTo>
                  <a:cubicBezTo>
                    <a:pt x="10" y="13"/>
                    <a:pt x="11" y="12"/>
                    <a:pt x="10" y="11"/>
                  </a:cubicBezTo>
                  <a:cubicBezTo>
                    <a:pt x="10" y="12"/>
                    <a:pt x="8" y="13"/>
                    <a:pt x="9" y="14"/>
                  </a:cubicBezTo>
                  <a:close/>
                  <a:moveTo>
                    <a:pt x="30" y="16"/>
                  </a:moveTo>
                  <a:cubicBezTo>
                    <a:pt x="30" y="16"/>
                    <a:pt x="30" y="15"/>
                    <a:pt x="31" y="15"/>
                  </a:cubicBezTo>
                  <a:cubicBezTo>
                    <a:pt x="30" y="14"/>
                    <a:pt x="30" y="12"/>
                    <a:pt x="28" y="11"/>
                  </a:cubicBezTo>
                  <a:cubicBezTo>
                    <a:pt x="29" y="13"/>
                    <a:pt x="29" y="14"/>
                    <a:pt x="30" y="16"/>
                  </a:cubicBezTo>
                  <a:close/>
                  <a:moveTo>
                    <a:pt x="21" y="12"/>
                  </a:moveTo>
                  <a:cubicBezTo>
                    <a:pt x="22" y="13"/>
                    <a:pt x="22" y="12"/>
                    <a:pt x="21" y="12"/>
                  </a:cubicBezTo>
                  <a:cubicBezTo>
                    <a:pt x="21" y="12"/>
                    <a:pt x="21" y="12"/>
                    <a:pt x="21" y="12"/>
                  </a:cubicBezTo>
                  <a:close/>
                  <a:moveTo>
                    <a:pt x="19" y="14"/>
                  </a:moveTo>
                  <a:cubicBezTo>
                    <a:pt x="19" y="13"/>
                    <a:pt x="20" y="13"/>
                    <a:pt x="20" y="12"/>
                  </a:cubicBezTo>
                  <a:cubicBezTo>
                    <a:pt x="20" y="12"/>
                    <a:pt x="19" y="13"/>
                    <a:pt x="19" y="14"/>
                  </a:cubicBezTo>
                  <a:close/>
                  <a:moveTo>
                    <a:pt x="14" y="15"/>
                  </a:moveTo>
                  <a:cubicBezTo>
                    <a:pt x="15" y="15"/>
                    <a:pt x="15" y="15"/>
                    <a:pt x="15" y="14"/>
                  </a:cubicBezTo>
                  <a:cubicBezTo>
                    <a:pt x="15" y="13"/>
                    <a:pt x="15" y="13"/>
                    <a:pt x="14" y="12"/>
                  </a:cubicBezTo>
                  <a:cubicBezTo>
                    <a:pt x="14" y="14"/>
                    <a:pt x="13" y="15"/>
                    <a:pt x="14" y="15"/>
                  </a:cubicBezTo>
                  <a:close/>
                  <a:moveTo>
                    <a:pt x="16" y="14"/>
                  </a:moveTo>
                  <a:cubicBezTo>
                    <a:pt x="16" y="14"/>
                    <a:pt x="16" y="15"/>
                    <a:pt x="17" y="16"/>
                  </a:cubicBezTo>
                  <a:cubicBezTo>
                    <a:pt x="17" y="15"/>
                    <a:pt x="18" y="14"/>
                    <a:pt x="18" y="14"/>
                  </a:cubicBezTo>
                  <a:cubicBezTo>
                    <a:pt x="17" y="13"/>
                    <a:pt x="18" y="12"/>
                    <a:pt x="17" y="12"/>
                  </a:cubicBezTo>
                  <a:cubicBezTo>
                    <a:pt x="17" y="13"/>
                    <a:pt x="16" y="13"/>
                    <a:pt x="16" y="14"/>
                  </a:cubicBezTo>
                  <a:close/>
                  <a:moveTo>
                    <a:pt x="24" y="15"/>
                  </a:moveTo>
                  <a:cubicBezTo>
                    <a:pt x="25" y="14"/>
                    <a:pt x="25" y="13"/>
                    <a:pt x="24" y="13"/>
                  </a:cubicBezTo>
                  <a:cubicBezTo>
                    <a:pt x="24" y="13"/>
                    <a:pt x="24" y="14"/>
                    <a:pt x="24" y="15"/>
                  </a:cubicBezTo>
                  <a:close/>
                  <a:moveTo>
                    <a:pt x="20" y="15"/>
                  </a:moveTo>
                  <a:cubicBezTo>
                    <a:pt x="21" y="14"/>
                    <a:pt x="21" y="13"/>
                    <a:pt x="20" y="13"/>
                  </a:cubicBezTo>
                  <a:cubicBezTo>
                    <a:pt x="20" y="13"/>
                    <a:pt x="19" y="15"/>
                    <a:pt x="20" y="15"/>
                  </a:cubicBezTo>
                  <a:close/>
                  <a:moveTo>
                    <a:pt x="12" y="15"/>
                  </a:moveTo>
                  <a:cubicBezTo>
                    <a:pt x="12" y="14"/>
                    <a:pt x="12" y="14"/>
                    <a:pt x="11" y="13"/>
                  </a:cubicBezTo>
                  <a:cubicBezTo>
                    <a:pt x="12" y="14"/>
                    <a:pt x="11" y="14"/>
                    <a:pt x="12" y="15"/>
                  </a:cubicBezTo>
                  <a:close/>
                  <a:moveTo>
                    <a:pt x="27" y="15"/>
                  </a:moveTo>
                  <a:cubicBezTo>
                    <a:pt x="27" y="15"/>
                    <a:pt x="27" y="14"/>
                    <a:pt x="28" y="14"/>
                  </a:cubicBezTo>
                  <a:cubicBezTo>
                    <a:pt x="27" y="14"/>
                    <a:pt x="28" y="13"/>
                    <a:pt x="27" y="13"/>
                  </a:cubicBezTo>
                  <a:cubicBezTo>
                    <a:pt x="27" y="14"/>
                    <a:pt x="26" y="14"/>
                    <a:pt x="27" y="15"/>
                  </a:cubicBezTo>
                  <a:close/>
                  <a:moveTo>
                    <a:pt x="11" y="17"/>
                  </a:moveTo>
                  <a:cubicBezTo>
                    <a:pt x="11" y="16"/>
                    <a:pt x="12" y="16"/>
                    <a:pt x="12" y="15"/>
                  </a:cubicBezTo>
                  <a:cubicBezTo>
                    <a:pt x="11" y="15"/>
                    <a:pt x="11" y="14"/>
                    <a:pt x="10" y="13"/>
                  </a:cubicBezTo>
                  <a:cubicBezTo>
                    <a:pt x="9" y="14"/>
                    <a:pt x="10" y="16"/>
                    <a:pt x="11" y="17"/>
                  </a:cubicBezTo>
                  <a:close/>
                  <a:moveTo>
                    <a:pt x="24" y="15"/>
                  </a:moveTo>
                  <a:cubicBezTo>
                    <a:pt x="24" y="15"/>
                    <a:pt x="24" y="16"/>
                    <a:pt x="25" y="16"/>
                  </a:cubicBezTo>
                  <a:cubicBezTo>
                    <a:pt x="25" y="15"/>
                    <a:pt x="25" y="15"/>
                    <a:pt x="25" y="15"/>
                  </a:cubicBezTo>
                  <a:cubicBezTo>
                    <a:pt x="25" y="15"/>
                    <a:pt x="25" y="14"/>
                    <a:pt x="25" y="14"/>
                  </a:cubicBezTo>
                  <a:cubicBezTo>
                    <a:pt x="25" y="14"/>
                    <a:pt x="25" y="15"/>
                    <a:pt x="24" y="15"/>
                  </a:cubicBezTo>
                  <a:close/>
                  <a:moveTo>
                    <a:pt x="5" y="15"/>
                  </a:moveTo>
                  <a:cubicBezTo>
                    <a:pt x="5" y="15"/>
                    <a:pt x="5" y="15"/>
                    <a:pt x="5" y="14"/>
                  </a:cubicBezTo>
                  <a:cubicBezTo>
                    <a:pt x="5" y="15"/>
                    <a:pt x="4" y="15"/>
                    <a:pt x="5" y="15"/>
                  </a:cubicBezTo>
                  <a:close/>
                  <a:moveTo>
                    <a:pt x="7" y="15"/>
                  </a:moveTo>
                  <a:cubicBezTo>
                    <a:pt x="7" y="15"/>
                    <a:pt x="7" y="15"/>
                    <a:pt x="7" y="15"/>
                  </a:cubicBezTo>
                  <a:cubicBezTo>
                    <a:pt x="7" y="15"/>
                    <a:pt x="7" y="15"/>
                    <a:pt x="7" y="15"/>
                  </a:cubicBezTo>
                  <a:cubicBezTo>
                    <a:pt x="7" y="15"/>
                    <a:pt x="6" y="15"/>
                    <a:pt x="7" y="15"/>
                  </a:cubicBezTo>
                  <a:close/>
                  <a:moveTo>
                    <a:pt x="18" y="15"/>
                  </a:moveTo>
                  <a:cubicBezTo>
                    <a:pt x="18" y="16"/>
                    <a:pt x="17" y="17"/>
                    <a:pt x="18" y="17"/>
                  </a:cubicBezTo>
                  <a:cubicBezTo>
                    <a:pt x="18" y="17"/>
                    <a:pt x="18" y="18"/>
                    <a:pt x="18" y="18"/>
                  </a:cubicBezTo>
                  <a:cubicBezTo>
                    <a:pt x="19" y="17"/>
                    <a:pt x="19" y="17"/>
                    <a:pt x="20" y="16"/>
                  </a:cubicBezTo>
                  <a:cubicBezTo>
                    <a:pt x="19" y="16"/>
                    <a:pt x="19" y="15"/>
                    <a:pt x="18" y="15"/>
                  </a:cubicBezTo>
                  <a:cubicBezTo>
                    <a:pt x="18" y="15"/>
                    <a:pt x="18" y="15"/>
                    <a:pt x="18" y="15"/>
                  </a:cubicBezTo>
                  <a:close/>
                  <a:moveTo>
                    <a:pt x="23" y="15"/>
                  </a:moveTo>
                  <a:cubicBezTo>
                    <a:pt x="23" y="15"/>
                    <a:pt x="23" y="15"/>
                    <a:pt x="23" y="15"/>
                  </a:cubicBezTo>
                  <a:cubicBezTo>
                    <a:pt x="23" y="15"/>
                    <a:pt x="23" y="15"/>
                    <a:pt x="23" y="15"/>
                  </a:cubicBezTo>
                  <a:close/>
                  <a:moveTo>
                    <a:pt x="7" y="18"/>
                  </a:moveTo>
                  <a:cubicBezTo>
                    <a:pt x="8" y="17"/>
                    <a:pt x="9" y="16"/>
                    <a:pt x="8" y="15"/>
                  </a:cubicBezTo>
                  <a:cubicBezTo>
                    <a:pt x="8" y="15"/>
                    <a:pt x="8" y="15"/>
                    <a:pt x="8" y="15"/>
                  </a:cubicBezTo>
                  <a:cubicBezTo>
                    <a:pt x="8" y="16"/>
                    <a:pt x="6" y="17"/>
                    <a:pt x="7" y="18"/>
                  </a:cubicBezTo>
                  <a:close/>
                  <a:moveTo>
                    <a:pt x="21" y="16"/>
                  </a:moveTo>
                  <a:cubicBezTo>
                    <a:pt x="21" y="16"/>
                    <a:pt x="22" y="16"/>
                    <a:pt x="22" y="15"/>
                  </a:cubicBezTo>
                  <a:cubicBezTo>
                    <a:pt x="22" y="15"/>
                    <a:pt x="22" y="15"/>
                    <a:pt x="21" y="15"/>
                  </a:cubicBezTo>
                  <a:cubicBezTo>
                    <a:pt x="21" y="15"/>
                    <a:pt x="20" y="16"/>
                    <a:pt x="21" y="16"/>
                  </a:cubicBezTo>
                  <a:close/>
                  <a:moveTo>
                    <a:pt x="15" y="17"/>
                  </a:moveTo>
                  <a:cubicBezTo>
                    <a:pt x="15" y="17"/>
                    <a:pt x="15" y="18"/>
                    <a:pt x="16" y="18"/>
                  </a:cubicBezTo>
                  <a:cubicBezTo>
                    <a:pt x="16" y="18"/>
                    <a:pt x="16" y="17"/>
                    <a:pt x="16" y="17"/>
                  </a:cubicBezTo>
                  <a:cubicBezTo>
                    <a:pt x="16" y="16"/>
                    <a:pt x="16" y="15"/>
                    <a:pt x="15" y="15"/>
                  </a:cubicBezTo>
                  <a:cubicBezTo>
                    <a:pt x="15" y="15"/>
                    <a:pt x="15" y="16"/>
                    <a:pt x="15" y="17"/>
                  </a:cubicBezTo>
                  <a:close/>
                  <a:moveTo>
                    <a:pt x="29" y="16"/>
                  </a:moveTo>
                  <a:cubicBezTo>
                    <a:pt x="28" y="16"/>
                    <a:pt x="28" y="15"/>
                    <a:pt x="28" y="15"/>
                  </a:cubicBezTo>
                  <a:cubicBezTo>
                    <a:pt x="27" y="16"/>
                    <a:pt x="28" y="18"/>
                    <a:pt x="29" y="16"/>
                  </a:cubicBezTo>
                  <a:close/>
                  <a:moveTo>
                    <a:pt x="3" y="20"/>
                  </a:moveTo>
                  <a:cubicBezTo>
                    <a:pt x="4" y="19"/>
                    <a:pt x="4" y="16"/>
                    <a:pt x="3" y="15"/>
                  </a:cubicBezTo>
                  <a:cubicBezTo>
                    <a:pt x="3" y="17"/>
                    <a:pt x="2" y="18"/>
                    <a:pt x="3" y="20"/>
                  </a:cubicBezTo>
                  <a:close/>
                  <a:moveTo>
                    <a:pt x="13" y="18"/>
                  </a:moveTo>
                  <a:cubicBezTo>
                    <a:pt x="14" y="17"/>
                    <a:pt x="13" y="16"/>
                    <a:pt x="13" y="15"/>
                  </a:cubicBezTo>
                  <a:cubicBezTo>
                    <a:pt x="12" y="16"/>
                    <a:pt x="11" y="18"/>
                    <a:pt x="12" y="19"/>
                  </a:cubicBezTo>
                  <a:cubicBezTo>
                    <a:pt x="13" y="18"/>
                    <a:pt x="12" y="17"/>
                    <a:pt x="13" y="16"/>
                  </a:cubicBezTo>
                  <a:cubicBezTo>
                    <a:pt x="13" y="17"/>
                    <a:pt x="13" y="17"/>
                    <a:pt x="13" y="18"/>
                  </a:cubicBezTo>
                  <a:close/>
                  <a:moveTo>
                    <a:pt x="22" y="18"/>
                  </a:moveTo>
                  <a:cubicBezTo>
                    <a:pt x="22" y="17"/>
                    <a:pt x="22" y="17"/>
                    <a:pt x="23" y="16"/>
                  </a:cubicBezTo>
                  <a:cubicBezTo>
                    <a:pt x="22" y="16"/>
                    <a:pt x="22" y="16"/>
                    <a:pt x="22" y="16"/>
                  </a:cubicBezTo>
                  <a:cubicBezTo>
                    <a:pt x="22" y="17"/>
                    <a:pt x="21" y="17"/>
                    <a:pt x="22" y="18"/>
                  </a:cubicBezTo>
                  <a:close/>
                  <a:moveTo>
                    <a:pt x="24" y="17"/>
                  </a:moveTo>
                  <a:cubicBezTo>
                    <a:pt x="24" y="17"/>
                    <a:pt x="24" y="16"/>
                    <a:pt x="24" y="16"/>
                  </a:cubicBezTo>
                  <a:cubicBezTo>
                    <a:pt x="24" y="17"/>
                    <a:pt x="24" y="17"/>
                    <a:pt x="24" y="17"/>
                  </a:cubicBezTo>
                  <a:close/>
                  <a:moveTo>
                    <a:pt x="26" y="17"/>
                  </a:moveTo>
                  <a:cubicBezTo>
                    <a:pt x="26" y="17"/>
                    <a:pt x="27" y="16"/>
                    <a:pt x="26" y="16"/>
                  </a:cubicBezTo>
                  <a:cubicBezTo>
                    <a:pt x="26" y="17"/>
                    <a:pt x="25" y="17"/>
                    <a:pt x="26" y="17"/>
                  </a:cubicBezTo>
                  <a:close/>
                  <a:moveTo>
                    <a:pt x="8" y="18"/>
                  </a:moveTo>
                  <a:cubicBezTo>
                    <a:pt x="8" y="19"/>
                    <a:pt x="8" y="20"/>
                    <a:pt x="9" y="20"/>
                  </a:cubicBezTo>
                  <a:cubicBezTo>
                    <a:pt x="10" y="20"/>
                    <a:pt x="10" y="19"/>
                    <a:pt x="10" y="18"/>
                  </a:cubicBezTo>
                  <a:cubicBezTo>
                    <a:pt x="9" y="18"/>
                    <a:pt x="9" y="17"/>
                    <a:pt x="9" y="16"/>
                  </a:cubicBezTo>
                  <a:cubicBezTo>
                    <a:pt x="9" y="17"/>
                    <a:pt x="8" y="17"/>
                    <a:pt x="8" y="18"/>
                  </a:cubicBezTo>
                  <a:close/>
                  <a:moveTo>
                    <a:pt x="31" y="18"/>
                  </a:moveTo>
                  <a:cubicBezTo>
                    <a:pt x="31" y="18"/>
                    <a:pt x="32" y="18"/>
                    <a:pt x="32" y="18"/>
                  </a:cubicBezTo>
                  <a:cubicBezTo>
                    <a:pt x="32" y="17"/>
                    <a:pt x="32" y="17"/>
                    <a:pt x="31" y="16"/>
                  </a:cubicBezTo>
                  <a:cubicBezTo>
                    <a:pt x="31" y="17"/>
                    <a:pt x="30" y="18"/>
                    <a:pt x="31" y="18"/>
                  </a:cubicBezTo>
                  <a:close/>
                  <a:moveTo>
                    <a:pt x="19" y="19"/>
                  </a:moveTo>
                  <a:cubicBezTo>
                    <a:pt x="20" y="19"/>
                    <a:pt x="21" y="18"/>
                    <a:pt x="20" y="17"/>
                  </a:cubicBezTo>
                  <a:cubicBezTo>
                    <a:pt x="20" y="18"/>
                    <a:pt x="19" y="19"/>
                    <a:pt x="19" y="19"/>
                  </a:cubicBezTo>
                  <a:close/>
                  <a:moveTo>
                    <a:pt x="22" y="18"/>
                  </a:moveTo>
                  <a:cubicBezTo>
                    <a:pt x="22" y="19"/>
                    <a:pt x="22" y="19"/>
                    <a:pt x="23" y="19"/>
                  </a:cubicBezTo>
                  <a:cubicBezTo>
                    <a:pt x="23" y="19"/>
                    <a:pt x="23" y="18"/>
                    <a:pt x="23" y="18"/>
                  </a:cubicBezTo>
                  <a:cubicBezTo>
                    <a:pt x="23" y="18"/>
                    <a:pt x="23" y="17"/>
                    <a:pt x="23" y="17"/>
                  </a:cubicBezTo>
                  <a:cubicBezTo>
                    <a:pt x="23" y="18"/>
                    <a:pt x="22" y="18"/>
                    <a:pt x="22" y="18"/>
                  </a:cubicBezTo>
                  <a:close/>
                  <a:moveTo>
                    <a:pt x="26" y="19"/>
                  </a:moveTo>
                  <a:cubicBezTo>
                    <a:pt x="27" y="19"/>
                    <a:pt x="26" y="18"/>
                    <a:pt x="27" y="18"/>
                  </a:cubicBezTo>
                  <a:cubicBezTo>
                    <a:pt x="27" y="18"/>
                    <a:pt x="27" y="17"/>
                    <a:pt x="27" y="17"/>
                  </a:cubicBezTo>
                  <a:cubicBezTo>
                    <a:pt x="27" y="18"/>
                    <a:pt x="26" y="18"/>
                    <a:pt x="26" y="19"/>
                  </a:cubicBezTo>
                  <a:close/>
                  <a:moveTo>
                    <a:pt x="28" y="18"/>
                  </a:moveTo>
                  <a:cubicBezTo>
                    <a:pt x="28" y="18"/>
                    <a:pt x="29" y="19"/>
                    <a:pt x="29" y="19"/>
                  </a:cubicBezTo>
                  <a:cubicBezTo>
                    <a:pt x="30" y="18"/>
                    <a:pt x="29" y="16"/>
                    <a:pt x="28" y="18"/>
                  </a:cubicBezTo>
                  <a:close/>
                  <a:moveTo>
                    <a:pt x="14" y="19"/>
                  </a:moveTo>
                  <a:cubicBezTo>
                    <a:pt x="14" y="19"/>
                    <a:pt x="14" y="19"/>
                    <a:pt x="14" y="20"/>
                  </a:cubicBezTo>
                  <a:cubicBezTo>
                    <a:pt x="13" y="20"/>
                    <a:pt x="13" y="19"/>
                    <a:pt x="13" y="19"/>
                  </a:cubicBezTo>
                  <a:cubicBezTo>
                    <a:pt x="13" y="20"/>
                    <a:pt x="13" y="21"/>
                    <a:pt x="14" y="22"/>
                  </a:cubicBezTo>
                  <a:cubicBezTo>
                    <a:pt x="14" y="21"/>
                    <a:pt x="15" y="20"/>
                    <a:pt x="15" y="19"/>
                  </a:cubicBezTo>
                  <a:cubicBezTo>
                    <a:pt x="15" y="19"/>
                    <a:pt x="15" y="18"/>
                    <a:pt x="14" y="18"/>
                  </a:cubicBezTo>
                  <a:cubicBezTo>
                    <a:pt x="14" y="18"/>
                    <a:pt x="13" y="18"/>
                    <a:pt x="14" y="19"/>
                  </a:cubicBezTo>
                  <a:close/>
                  <a:moveTo>
                    <a:pt x="16" y="19"/>
                  </a:moveTo>
                  <a:cubicBezTo>
                    <a:pt x="17" y="20"/>
                    <a:pt x="16" y="20"/>
                    <a:pt x="17" y="20"/>
                  </a:cubicBezTo>
                  <a:cubicBezTo>
                    <a:pt x="17" y="20"/>
                    <a:pt x="18" y="20"/>
                    <a:pt x="18" y="19"/>
                  </a:cubicBezTo>
                  <a:cubicBezTo>
                    <a:pt x="17" y="19"/>
                    <a:pt x="17" y="18"/>
                    <a:pt x="17" y="18"/>
                  </a:cubicBezTo>
                  <a:cubicBezTo>
                    <a:pt x="17" y="18"/>
                    <a:pt x="17" y="19"/>
                    <a:pt x="16" y="19"/>
                  </a:cubicBezTo>
                  <a:close/>
                  <a:moveTo>
                    <a:pt x="6" y="19"/>
                  </a:moveTo>
                  <a:cubicBezTo>
                    <a:pt x="6" y="19"/>
                    <a:pt x="7" y="18"/>
                    <a:pt x="6" y="18"/>
                  </a:cubicBezTo>
                  <a:cubicBezTo>
                    <a:pt x="6" y="19"/>
                    <a:pt x="6" y="19"/>
                    <a:pt x="6" y="19"/>
                  </a:cubicBezTo>
                  <a:close/>
                  <a:moveTo>
                    <a:pt x="20" y="20"/>
                  </a:moveTo>
                  <a:cubicBezTo>
                    <a:pt x="20" y="20"/>
                    <a:pt x="21" y="20"/>
                    <a:pt x="21" y="20"/>
                  </a:cubicBezTo>
                  <a:cubicBezTo>
                    <a:pt x="21" y="20"/>
                    <a:pt x="20" y="20"/>
                    <a:pt x="20" y="20"/>
                  </a:cubicBezTo>
                  <a:cubicBezTo>
                    <a:pt x="20" y="21"/>
                    <a:pt x="20" y="21"/>
                    <a:pt x="21" y="22"/>
                  </a:cubicBezTo>
                  <a:cubicBezTo>
                    <a:pt x="21" y="21"/>
                    <a:pt x="22" y="21"/>
                    <a:pt x="22" y="20"/>
                  </a:cubicBezTo>
                  <a:cubicBezTo>
                    <a:pt x="22" y="20"/>
                    <a:pt x="21" y="19"/>
                    <a:pt x="21" y="19"/>
                  </a:cubicBezTo>
                  <a:cubicBezTo>
                    <a:pt x="21" y="19"/>
                    <a:pt x="21" y="18"/>
                    <a:pt x="21" y="18"/>
                  </a:cubicBezTo>
                  <a:cubicBezTo>
                    <a:pt x="21" y="19"/>
                    <a:pt x="20" y="19"/>
                    <a:pt x="20" y="20"/>
                  </a:cubicBezTo>
                  <a:close/>
                  <a:moveTo>
                    <a:pt x="28" y="21"/>
                  </a:moveTo>
                  <a:cubicBezTo>
                    <a:pt x="28" y="20"/>
                    <a:pt x="28" y="19"/>
                    <a:pt x="27" y="19"/>
                  </a:cubicBezTo>
                  <a:cubicBezTo>
                    <a:pt x="27" y="20"/>
                    <a:pt x="28" y="20"/>
                    <a:pt x="28" y="21"/>
                  </a:cubicBezTo>
                  <a:close/>
                  <a:moveTo>
                    <a:pt x="31" y="19"/>
                  </a:moveTo>
                  <a:cubicBezTo>
                    <a:pt x="32" y="19"/>
                    <a:pt x="32" y="19"/>
                    <a:pt x="32" y="19"/>
                  </a:cubicBezTo>
                  <a:cubicBezTo>
                    <a:pt x="31" y="19"/>
                    <a:pt x="31" y="19"/>
                    <a:pt x="31" y="19"/>
                  </a:cubicBezTo>
                  <a:close/>
                  <a:moveTo>
                    <a:pt x="24" y="21"/>
                  </a:moveTo>
                  <a:cubicBezTo>
                    <a:pt x="24" y="20"/>
                    <a:pt x="25" y="20"/>
                    <a:pt x="24" y="19"/>
                  </a:cubicBezTo>
                  <a:cubicBezTo>
                    <a:pt x="24" y="20"/>
                    <a:pt x="23" y="21"/>
                    <a:pt x="24" y="21"/>
                  </a:cubicBezTo>
                  <a:close/>
                  <a:moveTo>
                    <a:pt x="27" y="20"/>
                  </a:moveTo>
                  <a:cubicBezTo>
                    <a:pt x="27" y="20"/>
                    <a:pt x="27" y="19"/>
                    <a:pt x="27" y="19"/>
                  </a:cubicBezTo>
                  <a:cubicBezTo>
                    <a:pt x="27" y="20"/>
                    <a:pt x="27" y="20"/>
                    <a:pt x="27" y="20"/>
                  </a:cubicBezTo>
                  <a:close/>
                  <a:moveTo>
                    <a:pt x="11" y="23"/>
                  </a:moveTo>
                  <a:cubicBezTo>
                    <a:pt x="11" y="22"/>
                    <a:pt x="11" y="22"/>
                    <a:pt x="11" y="21"/>
                  </a:cubicBezTo>
                  <a:cubicBezTo>
                    <a:pt x="11" y="21"/>
                    <a:pt x="11" y="20"/>
                    <a:pt x="11" y="20"/>
                  </a:cubicBezTo>
                  <a:cubicBezTo>
                    <a:pt x="10" y="20"/>
                    <a:pt x="10" y="20"/>
                    <a:pt x="10" y="20"/>
                  </a:cubicBezTo>
                  <a:cubicBezTo>
                    <a:pt x="10" y="20"/>
                    <a:pt x="9" y="22"/>
                    <a:pt x="11" y="23"/>
                  </a:cubicBezTo>
                  <a:close/>
                  <a:moveTo>
                    <a:pt x="7" y="20"/>
                  </a:moveTo>
                  <a:cubicBezTo>
                    <a:pt x="7" y="20"/>
                    <a:pt x="7" y="20"/>
                    <a:pt x="7" y="20"/>
                  </a:cubicBezTo>
                  <a:cubicBezTo>
                    <a:pt x="7" y="20"/>
                    <a:pt x="6" y="20"/>
                    <a:pt x="7" y="20"/>
                  </a:cubicBezTo>
                  <a:close/>
                  <a:moveTo>
                    <a:pt x="33" y="22"/>
                  </a:moveTo>
                  <a:cubicBezTo>
                    <a:pt x="33" y="21"/>
                    <a:pt x="33" y="20"/>
                    <a:pt x="32" y="20"/>
                  </a:cubicBezTo>
                  <a:cubicBezTo>
                    <a:pt x="32" y="20"/>
                    <a:pt x="32" y="22"/>
                    <a:pt x="33" y="22"/>
                  </a:cubicBezTo>
                  <a:close/>
                  <a:moveTo>
                    <a:pt x="12" y="21"/>
                  </a:moveTo>
                  <a:cubicBezTo>
                    <a:pt x="11" y="20"/>
                    <a:pt x="11" y="20"/>
                    <a:pt x="11" y="20"/>
                  </a:cubicBezTo>
                  <a:cubicBezTo>
                    <a:pt x="11" y="20"/>
                    <a:pt x="11" y="21"/>
                    <a:pt x="12" y="21"/>
                  </a:cubicBezTo>
                  <a:close/>
                  <a:moveTo>
                    <a:pt x="15" y="22"/>
                  </a:moveTo>
                  <a:cubicBezTo>
                    <a:pt x="15" y="22"/>
                    <a:pt x="15" y="23"/>
                    <a:pt x="16" y="23"/>
                  </a:cubicBezTo>
                  <a:cubicBezTo>
                    <a:pt x="16" y="22"/>
                    <a:pt x="16" y="22"/>
                    <a:pt x="17" y="22"/>
                  </a:cubicBezTo>
                  <a:cubicBezTo>
                    <a:pt x="16" y="21"/>
                    <a:pt x="16" y="21"/>
                    <a:pt x="16" y="20"/>
                  </a:cubicBezTo>
                  <a:cubicBezTo>
                    <a:pt x="15" y="21"/>
                    <a:pt x="15" y="21"/>
                    <a:pt x="15" y="22"/>
                  </a:cubicBezTo>
                  <a:close/>
                  <a:moveTo>
                    <a:pt x="18" y="22"/>
                  </a:moveTo>
                  <a:cubicBezTo>
                    <a:pt x="18" y="21"/>
                    <a:pt x="19" y="21"/>
                    <a:pt x="19" y="20"/>
                  </a:cubicBezTo>
                  <a:cubicBezTo>
                    <a:pt x="18" y="21"/>
                    <a:pt x="17" y="21"/>
                    <a:pt x="18" y="22"/>
                  </a:cubicBezTo>
                  <a:close/>
                  <a:moveTo>
                    <a:pt x="30" y="22"/>
                  </a:moveTo>
                  <a:cubicBezTo>
                    <a:pt x="30" y="21"/>
                    <a:pt x="30" y="20"/>
                    <a:pt x="30" y="20"/>
                  </a:cubicBezTo>
                  <a:cubicBezTo>
                    <a:pt x="30" y="21"/>
                    <a:pt x="30" y="21"/>
                    <a:pt x="30" y="22"/>
                  </a:cubicBezTo>
                  <a:close/>
                  <a:moveTo>
                    <a:pt x="8" y="22"/>
                  </a:moveTo>
                  <a:cubicBezTo>
                    <a:pt x="8" y="21"/>
                    <a:pt x="7" y="21"/>
                    <a:pt x="7" y="20"/>
                  </a:cubicBezTo>
                  <a:cubicBezTo>
                    <a:pt x="7" y="21"/>
                    <a:pt x="7" y="22"/>
                    <a:pt x="8" y="22"/>
                  </a:cubicBezTo>
                  <a:close/>
                  <a:moveTo>
                    <a:pt x="22" y="23"/>
                  </a:moveTo>
                  <a:cubicBezTo>
                    <a:pt x="22" y="24"/>
                    <a:pt x="22" y="24"/>
                    <a:pt x="22" y="24"/>
                  </a:cubicBezTo>
                  <a:cubicBezTo>
                    <a:pt x="23" y="24"/>
                    <a:pt x="23" y="23"/>
                    <a:pt x="23" y="22"/>
                  </a:cubicBezTo>
                  <a:cubicBezTo>
                    <a:pt x="23" y="22"/>
                    <a:pt x="23" y="22"/>
                    <a:pt x="23" y="22"/>
                  </a:cubicBezTo>
                  <a:cubicBezTo>
                    <a:pt x="22" y="22"/>
                    <a:pt x="22" y="23"/>
                    <a:pt x="22" y="23"/>
                  </a:cubicBezTo>
                  <a:close/>
                  <a:moveTo>
                    <a:pt x="26" y="25"/>
                  </a:moveTo>
                  <a:cubicBezTo>
                    <a:pt x="26" y="25"/>
                    <a:pt x="26" y="24"/>
                    <a:pt x="26" y="24"/>
                  </a:cubicBezTo>
                  <a:cubicBezTo>
                    <a:pt x="26" y="23"/>
                    <a:pt x="26" y="23"/>
                    <a:pt x="26" y="22"/>
                  </a:cubicBezTo>
                  <a:cubicBezTo>
                    <a:pt x="23" y="21"/>
                    <a:pt x="26" y="24"/>
                    <a:pt x="26" y="25"/>
                  </a:cubicBezTo>
                  <a:close/>
                  <a:moveTo>
                    <a:pt x="29" y="24"/>
                  </a:moveTo>
                  <a:cubicBezTo>
                    <a:pt x="30" y="23"/>
                    <a:pt x="30" y="22"/>
                    <a:pt x="29" y="22"/>
                  </a:cubicBezTo>
                  <a:cubicBezTo>
                    <a:pt x="28" y="22"/>
                    <a:pt x="29" y="23"/>
                    <a:pt x="29" y="24"/>
                  </a:cubicBezTo>
                  <a:close/>
                  <a:moveTo>
                    <a:pt x="6" y="23"/>
                  </a:moveTo>
                  <a:cubicBezTo>
                    <a:pt x="6" y="23"/>
                    <a:pt x="6" y="22"/>
                    <a:pt x="6" y="22"/>
                  </a:cubicBezTo>
                  <a:cubicBezTo>
                    <a:pt x="6" y="22"/>
                    <a:pt x="6" y="22"/>
                    <a:pt x="6" y="22"/>
                  </a:cubicBezTo>
                  <a:cubicBezTo>
                    <a:pt x="6" y="22"/>
                    <a:pt x="6" y="22"/>
                    <a:pt x="6" y="23"/>
                  </a:cubicBezTo>
                  <a:close/>
                  <a:moveTo>
                    <a:pt x="13" y="23"/>
                  </a:moveTo>
                  <a:cubicBezTo>
                    <a:pt x="13" y="23"/>
                    <a:pt x="13" y="22"/>
                    <a:pt x="12" y="22"/>
                  </a:cubicBezTo>
                  <a:cubicBezTo>
                    <a:pt x="12" y="22"/>
                    <a:pt x="13" y="23"/>
                    <a:pt x="13" y="23"/>
                  </a:cubicBezTo>
                  <a:close/>
                  <a:moveTo>
                    <a:pt x="1" y="26"/>
                  </a:moveTo>
                  <a:cubicBezTo>
                    <a:pt x="1" y="28"/>
                    <a:pt x="2" y="28"/>
                    <a:pt x="2" y="30"/>
                  </a:cubicBezTo>
                  <a:cubicBezTo>
                    <a:pt x="2" y="31"/>
                    <a:pt x="2" y="32"/>
                    <a:pt x="3" y="32"/>
                  </a:cubicBezTo>
                  <a:cubicBezTo>
                    <a:pt x="3" y="31"/>
                    <a:pt x="3" y="30"/>
                    <a:pt x="3" y="29"/>
                  </a:cubicBezTo>
                  <a:cubicBezTo>
                    <a:pt x="2" y="29"/>
                    <a:pt x="2" y="30"/>
                    <a:pt x="2" y="29"/>
                  </a:cubicBezTo>
                  <a:cubicBezTo>
                    <a:pt x="2" y="27"/>
                    <a:pt x="2" y="24"/>
                    <a:pt x="2" y="22"/>
                  </a:cubicBezTo>
                  <a:cubicBezTo>
                    <a:pt x="1" y="23"/>
                    <a:pt x="1" y="25"/>
                    <a:pt x="1" y="26"/>
                  </a:cubicBezTo>
                  <a:close/>
                  <a:moveTo>
                    <a:pt x="3" y="22"/>
                  </a:moveTo>
                  <a:cubicBezTo>
                    <a:pt x="3" y="23"/>
                    <a:pt x="3" y="24"/>
                    <a:pt x="4" y="25"/>
                  </a:cubicBezTo>
                  <a:cubicBezTo>
                    <a:pt x="4" y="25"/>
                    <a:pt x="4" y="24"/>
                    <a:pt x="4" y="23"/>
                  </a:cubicBezTo>
                  <a:cubicBezTo>
                    <a:pt x="4" y="24"/>
                    <a:pt x="4" y="23"/>
                    <a:pt x="3" y="23"/>
                  </a:cubicBezTo>
                  <a:cubicBezTo>
                    <a:pt x="3" y="22"/>
                    <a:pt x="4" y="22"/>
                    <a:pt x="3" y="22"/>
                  </a:cubicBezTo>
                  <a:cubicBezTo>
                    <a:pt x="3" y="23"/>
                    <a:pt x="3" y="22"/>
                    <a:pt x="3" y="22"/>
                  </a:cubicBezTo>
                  <a:close/>
                  <a:moveTo>
                    <a:pt x="19" y="23"/>
                  </a:moveTo>
                  <a:cubicBezTo>
                    <a:pt x="19" y="23"/>
                    <a:pt x="19" y="24"/>
                    <a:pt x="19" y="24"/>
                  </a:cubicBezTo>
                  <a:cubicBezTo>
                    <a:pt x="20" y="24"/>
                    <a:pt x="20" y="23"/>
                    <a:pt x="20" y="23"/>
                  </a:cubicBezTo>
                  <a:cubicBezTo>
                    <a:pt x="20" y="22"/>
                    <a:pt x="20" y="22"/>
                    <a:pt x="19" y="22"/>
                  </a:cubicBezTo>
                  <a:cubicBezTo>
                    <a:pt x="19" y="22"/>
                    <a:pt x="19" y="23"/>
                    <a:pt x="19" y="23"/>
                  </a:cubicBezTo>
                  <a:close/>
                  <a:moveTo>
                    <a:pt x="14" y="23"/>
                  </a:moveTo>
                  <a:cubicBezTo>
                    <a:pt x="15" y="23"/>
                    <a:pt x="15" y="24"/>
                    <a:pt x="15" y="24"/>
                  </a:cubicBezTo>
                  <a:cubicBezTo>
                    <a:pt x="16" y="24"/>
                    <a:pt x="15" y="22"/>
                    <a:pt x="15" y="22"/>
                  </a:cubicBezTo>
                  <a:cubicBezTo>
                    <a:pt x="14" y="22"/>
                    <a:pt x="14" y="23"/>
                    <a:pt x="14" y="23"/>
                  </a:cubicBezTo>
                  <a:close/>
                  <a:moveTo>
                    <a:pt x="6" y="25"/>
                  </a:moveTo>
                  <a:cubicBezTo>
                    <a:pt x="7" y="25"/>
                    <a:pt x="7" y="23"/>
                    <a:pt x="6" y="22"/>
                  </a:cubicBezTo>
                  <a:cubicBezTo>
                    <a:pt x="6" y="23"/>
                    <a:pt x="6" y="24"/>
                    <a:pt x="6" y="25"/>
                  </a:cubicBezTo>
                  <a:close/>
                  <a:moveTo>
                    <a:pt x="12" y="25"/>
                  </a:moveTo>
                  <a:cubicBezTo>
                    <a:pt x="13" y="24"/>
                    <a:pt x="12" y="23"/>
                    <a:pt x="12" y="22"/>
                  </a:cubicBezTo>
                  <a:cubicBezTo>
                    <a:pt x="11" y="23"/>
                    <a:pt x="11" y="24"/>
                    <a:pt x="12" y="25"/>
                  </a:cubicBezTo>
                  <a:close/>
                  <a:moveTo>
                    <a:pt x="16" y="25"/>
                  </a:moveTo>
                  <a:cubicBezTo>
                    <a:pt x="17" y="24"/>
                    <a:pt x="17" y="24"/>
                    <a:pt x="17" y="23"/>
                  </a:cubicBezTo>
                  <a:cubicBezTo>
                    <a:pt x="17" y="23"/>
                    <a:pt x="17" y="23"/>
                    <a:pt x="17" y="23"/>
                  </a:cubicBezTo>
                  <a:cubicBezTo>
                    <a:pt x="17" y="23"/>
                    <a:pt x="16" y="24"/>
                    <a:pt x="16" y="25"/>
                  </a:cubicBezTo>
                  <a:close/>
                  <a:moveTo>
                    <a:pt x="9" y="24"/>
                  </a:moveTo>
                  <a:cubicBezTo>
                    <a:pt x="9" y="24"/>
                    <a:pt x="9" y="23"/>
                    <a:pt x="9" y="23"/>
                  </a:cubicBezTo>
                  <a:cubicBezTo>
                    <a:pt x="8" y="24"/>
                    <a:pt x="9" y="24"/>
                    <a:pt x="9" y="25"/>
                  </a:cubicBezTo>
                  <a:cubicBezTo>
                    <a:pt x="10" y="25"/>
                    <a:pt x="10" y="24"/>
                    <a:pt x="10" y="24"/>
                  </a:cubicBezTo>
                  <a:cubicBezTo>
                    <a:pt x="10" y="24"/>
                    <a:pt x="10" y="23"/>
                    <a:pt x="10" y="23"/>
                  </a:cubicBezTo>
                  <a:cubicBezTo>
                    <a:pt x="10" y="23"/>
                    <a:pt x="10" y="24"/>
                    <a:pt x="9" y="24"/>
                  </a:cubicBezTo>
                  <a:close/>
                  <a:moveTo>
                    <a:pt x="24" y="27"/>
                  </a:moveTo>
                  <a:cubicBezTo>
                    <a:pt x="25" y="27"/>
                    <a:pt x="25" y="26"/>
                    <a:pt x="25" y="26"/>
                  </a:cubicBezTo>
                  <a:cubicBezTo>
                    <a:pt x="25" y="25"/>
                    <a:pt x="25" y="24"/>
                    <a:pt x="24" y="23"/>
                  </a:cubicBezTo>
                  <a:cubicBezTo>
                    <a:pt x="23" y="24"/>
                    <a:pt x="23" y="26"/>
                    <a:pt x="24" y="27"/>
                  </a:cubicBezTo>
                  <a:close/>
                  <a:moveTo>
                    <a:pt x="14" y="26"/>
                  </a:moveTo>
                  <a:cubicBezTo>
                    <a:pt x="15" y="26"/>
                    <a:pt x="14" y="24"/>
                    <a:pt x="14" y="24"/>
                  </a:cubicBezTo>
                  <a:cubicBezTo>
                    <a:pt x="13" y="25"/>
                    <a:pt x="14" y="25"/>
                    <a:pt x="14" y="26"/>
                  </a:cubicBezTo>
                  <a:close/>
                  <a:moveTo>
                    <a:pt x="18" y="27"/>
                  </a:moveTo>
                  <a:cubicBezTo>
                    <a:pt x="18" y="27"/>
                    <a:pt x="18" y="26"/>
                    <a:pt x="19" y="25"/>
                  </a:cubicBezTo>
                  <a:cubicBezTo>
                    <a:pt x="18" y="25"/>
                    <a:pt x="19" y="24"/>
                    <a:pt x="18" y="24"/>
                  </a:cubicBezTo>
                  <a:cubicBezTo>
                    <a:pt x="17" y="25"/>
                    <a:pt x="17" y="26"/>
                    <a:pt x="18" y="27"/>
                  </a:cubicBezTo>
                  <a:close/>
                  <a:moveTo>
                    <a:pt x="20" y="26"/>
                  </a:moveTo>
                  <a:cubicBezTo>
                    <a:pt x="21" y="26"/>
                    <a:pt x="21" y="27"/>
                    <a:pt x="21" y="27"/>
                  </a:cubicBezTo>
                  <a:cubicBezTo>
                    <a:pt x="22" y="26"/>
                    <a:pt x="22" y="25"/>
                    <a:pt x="21" y="24"/>
                  </a:cubicBezTo>
                  <a:cubicBezTo>
                    <a:pt x="21" y="25"/>
                    <a:pt x="20" y="25"/>
                    <a:pt x="20" y="26"/>
                  </a:cubicBezTo>
                  <a:close/>
                  <a:moveTo>
                    <a:pt x="31" y="26"/>
                  </a:moveTo>
                  <a:cubicBezTo>
                    <a:pt x="31" y="26"/>
                    <a:pt x="31" y="25"/>
                    <a:pt x="30" y="25"/>
                  </a:cubicBezTo>
                  <a:cubicBezTo>
                    <a:pt x="30" y="25"/>
                    <a:pt x="31" y="26"/>
                    <a:pt x="31" y="26"/>
                  </a:cubicBezTo>
                  <a:close/>
                  <a:moveTo>
                    <a:pt x="11" y="25"/>
                  </a:moveTo>
                  <a:cubicBezTo>
                    <a:pt x="10" y="26"/>
                    <a:pt x="10" y="25"/>
                    <a:pt x="10" y="26"/>
                  </a:cubicBezTo>
                  <a:cubicBezTo>
                    <a:pt x="10" y="26"/>
                    <a:pt x="10" y="27"/>
                    <a:pt x="11" y="27"/>
                  </a:cubicBezTo>
                  <a:cubicBezTo>
                    <a:pt x="11" y="27"/>
                    <a:pt x="11" y="26"/>
                    <a:pt x="11" y="26"/>
                  </a:cubicBezTo>
                  <a:cubicBezTo>
                    <a:pt x="11" y="26"/>
                    <a:pt x="11" y="26"/>
                    <a:pt x="11" y="26"/>
                  </a:cubicBezTo>
                  <a:cubicBezTo>
                    <a:pt x="11" y="25"/>
                    <a:pt x="11" y="25"/>
                    <a:pt x="10" y="25"/>
                  </a:cubicBezTo>
                  <a:cubicBezTo>
                    <a:pt x="10" y="25"/>
                    <a:pt x="11" y="25"/>
                    <a:pt x="11" y="25"/>
                  </a:cubicBezTo>
                  <a:close/>
                  <a:moveTo>
                    <a:pt x="26" y="26"/>
                  </a:moveTo>
                  <a:cubicBezTo>
                    <a:pt x="27" y="26"/>
                    <a:pt x="27" y="27"/>
                    <a:pt x="27" y="27"/>
                  </a:cubicBezTo>
                  <a:cubicBezTo>
                    <a:pt x="27" y="27"/>
                    <a:pt x="28" y="27"/>
                    <a:pt x="28" y="26"/>
                  </a:cubicBezTo>
                  <a:cubicBezTo>
                    <a:pt x="27" y="26"/>
                    <a:pt x="27" y="25"/>
                    <a:pt x="27" y="25"/>
                  </a:cubicBezTo>
                  <a:cubicBezTo>
                    <a:pt x="27" y="25"/>
                    <a:pt x="26" y="25"/>
                    <a:pt x="26" y="26"/>
                  </a:cubicBezTo>
                  <a:close/>
                  <a:moveTo>
                    <a:pt x="8" y="28"/>
                  </a:moveTo>
                  <a:cubicBezTo>
                    <a:pt x="9" y="27"/>
                    <a:pt x="8" y="25"/>
                    <a:pt x="7" y="25"/>
                  </a:cubicBezTo>
                  <a:cubicBezTo>
                    <a:pt x="7" y="26"/>
                    <a:pt x="7" y="27"/>
                    <a:pt x="8" y="28"/>
                  </a:cubicBezTo>
                  <a:close/>
                  <a:moveTo>
                    <a:pt x="16" y="26"/>
                  </a:moveTo>
                  <a:cubicBezTo>
                    <a:pt x="16" y="26"/>
                    <a:pt x="16" y="25"/>
                    <a:pt x="16" y="25"/>
                  </a:cubicBezTo>
                  <a:cubicBezTo>
                    <a:pt x="16" y="25"/>
                    <a:pt x="16" y="25"/>
                    <a:pt x="16" y="25"/>
                  </a:cubicBezTo>
                  <a:cubicBezTo>
                    <a:pt x="16" y="25"/>
                    <a:pt x="16" y="26"/>
                    <a:pt x="16" y="26"/>
                  </a:cubicBezTo>
                  <a:close/>
                  <a:moveTo>
                    <a:pt x="13" y="26"/>
                  </a:moveTo>
                  <a:cubicBezTo>
                    <a:pt x="13" y="26"/>
                    <a:pt x="13" y="27"/>
                    <a:pt x="13" y="27"/>
                  </a:cubicBezTo>
                  <a:cubicBezTo>
                    <a:pt x="15" y="27"/>
                    <a:pt x="13" y="24"/>
                    <a:pt x="13" y="26"/>
                  </a:cubicBezTo>
                  <a:close/>
                  <a:moveTo>
                    <a:pt x="4" y="26"/>
                  </a:moveTo>
                  <a:cubicBezTo>
                    <a:pt x="4" y="27"/>
                    <a:pt x="5" y="28"/>
                    <a:pt x="5" y="28"/>
                  </a:cubicBezTo>
                  <a:cubicBezTo>
                    <a:pt x="5" y="27"/>
                    <a:pt x="5" y="26"/>
                    <a:pt x="5" y="25"/>
                  </a:cubicBezTo>
                  <a:cubicBezTo>
                    <a:pt x="5" y="26"/>
                    <a:pt x="4" y="26"/>
                    <a:pt x="4" y="26"/>
                  </a:cubicBezTo>
                  <a:close/>
                  <a:moveTo>
                    <a:pt x="34" y="27"/>
                  </a:moveTo>
                  <a:cubicBezTo>
                    <a:pt x="34" y="27"/>
                    <a:pt x="34" y="26"/>
                    <a:pt x="34" y="26"/>
                  </a:cubicBezTo>
                  <a:cubicBezTo>
                    <a:pt x="34" y="26"/>
                    <a:pt x="34" y="27"/>
                    <a:pt x="34" y="27"/>
                  </a:cubicBezTo>
                  <a:close/>
                  <a:moveTo>
                    <a:pt x="15" y="27"/>
                  </a:moveTo>
                  <a:cubicBezTo>
                    <a:pt x="16" y="27"/>
                    <a:pt x="15" y="26"/>
                    <a:pt x="15" y="26"/>
                  </a:cubicBezTo>
                  <a:cubicBezTo>
                    <a:pt x="15" y="27"/>
                    <a:pt x="15" y="27"/>
                    <a:pt x="15" y="27"/>
                  </a:cubicBezTo>
                  <a:close/>
                  <a:moveTo>
                    <a:pt x="22" y="28"/>
                  </a:moveTo>
                  <a:cubicBezTo>
                    <a:pt x="22" y="29"/>
                    <a:pt x="22" y="29"/>
                    <a:pt x="23" y="30"/>
                  </a:cubicBezTo>
                  <a:cubicBezTo>
                    <a:pt x="23" y="29"/>
                    <a:pt x="23" y="29"/>
                    <a:pt x="24" y="28"/>
                  </a:cubicBezTo>
                  <a:cubicBezTo>
                    <a:pt x="23" y="28"/>
                    <a:pt x="23" y="27"/>
                    <a:pt x="22" y="26"/>
                  </a:cubicBezTo>
                  <a:cubicBezTo>
                    <a:pt x="22" y="27"/>
                    <a:pt x="22" y="28"/>
                    <a:pt x="22" y="28"/>
                  </a:cubicBezTo>
                  <a:close/>
                  <a:moveTo>
                    <a:pt x="17" y="28"/>
                  </a:moveTo>
                  <a:cubicBezTo>
                    <a:pt x="17" y="28"/>
                    <a:pt x="17" y="27"/>
                    <a:pt x="17" y="27"/>
                  </a:cubicBezTo>
                  <a:cubicBezTo>
                    <a:pt x="17" y="27"/>
                    <a:pt x="17" y="27"/>
                    <a:pt x="17" y="28"/>
                  </a:cubicBezTo>
                  <a:close/>
                  <a:moveTo>
                    <a:pt x="19" y="27"/>
                  </a:moveTo>
                  <a:cubicBezTo>
                    <a:pt x="19" y="27"/>
                    <a:pt x="19" y="28"/>
                    <a:pt x="19" y="29"/>
                  </a:cubicBezTo>
                  <a:cubicBezTo>
                    <a:pt x="19" y="29"/>
                    <a:pt x="19" y="30"/>
                    <a:pt x="19" y="30"/>
                  </a:cubicBezTo>
                  <a:cubicBezTo>
                    <a:pt x="20" y="29"/>
                    <a:pt x="20" y="29"/>
                    <a:pt x="20" y="28"/>
                  </a:cubicBezTo>
                  <a:cubicBezTo>
                    <a:pt x="20" y="27"/>
                    <a:pt x="20" y="26"/>
                    <a:pt x="19" y="27"/>
                  </a:cubicBezTo>
                  <a:close/>
                  <a:moveTo>
                    <a:pt x="12" y="27"/>
                  </a:moveTo>
                  <a:cubicBezTo>
                    <a:pt x="12" y="28"/>
                    <a:pt x="12" y="28"/>
                    <a:pt x="13" y="29"/>
                  </a:cubicBezTo>
                  <a:cubicBezTo>
                    <a:pt x="13" y="28"/>
                    <a:pt x="13" y="28"/>
                    <a:pt x="13" y="28"/>
                  </a:cubicBezTo>
                  <a:cubicBezTo>
                    <a:pt x="13" y="28"/>
                    <a:pt x="12" y="27"/>
                    <a:pt x="12" y="27"/>
                  </a:cubicBezTo>
                  <a:cubicBezTo>
                    <a:pt x="12" y="27"/>
                    <a:pt x="12" y="27"/>
                    <a:pt x="12" y="27"/>
                  </a:cubicBezTo>
                  <a:close/>
                  <a:moveTo>
                    <a:pt x="26" y="29"/>
                  </a:moveTo>
                  <a:cubicBezTo>
                    <a:pt x="26" y="29"/>
                    <a:pt x="25" y="28"/>
                    <a:pt x="25" y="28"/>
                  </a:cubicBezTo>
                  <a:cubicBezTo>
                    <a:pt x="26" y="28"/>
                    <a:pt x="26" y="29"/>
                    <a:pt x="26" y="29"/>
                  </a:cubicBezTo>
                  <a:cubicBezTo>
                    <a:pt x="26" y="29"/>
                    <a:pt x="26" y="29"/>
                    <a:pt x="26" y="28"/>
                  </a:cubicBezTo>
                  <a:cubicBezTo>
                    <a:pt x="26" y="28"/>
                    <a:pt x="26" y="27"/>
                    <a:pt x="26" y="27"/>
                  </a:cubicBezTo>
                  <a:cubicBezTo>
                    <a:pt x="25" y="27"/>
                    <a:pt x="25" y="29"/>
                    <a:pt x="26" y="29"/>
                  </a:cubicBezTo>
                  <a:close/>
                  <a:moveTo>
                    <a:pt x="4" y="30"/>
                  </a:moveTo>
                  <a:cubicBezTo>
                    <a:pt x="5" y="29"/>
                    <a:pt x="4" y="28"/>
                    <a:pt x="3" y="27"/>
                  </a:cubicBezTo>
                  <a:cubicBezTo>
                    <a:pt x="3" y="28"/>
                    <a:pt x="4" y="29"/>
                    <a:pt x="4" y="30"/>
                  </a:cubicBezTo>
                  <a:close/>
                  <a:moveTo>
                    <a:pt x="14" y="28"/>
                  </a:moveTo>
                  <a:cubicBezTo>
                    <a:pt x="14" y="28"/>
                    <a:pt x="14" y="29"/>
                    <a:pt x="15" y="29"/>
                  </a:cubicBezTo>
                  <a:cubicBezTo>
                    <a:pt x="15" y="28"/>
                    <a:pt x="15" y="27"/>
                    <a:pt x="14" y="27"/>
                  </a:cubicBezTo>
                  <a:cubicBezTo>
                    <a:pt x="14" y="28"/>
                    <a:pt x="14" y="28"/>
                    <a:pt x="14" y="28"/>
                  </a:cubicBezTo>
                  <a:close/>
                  <a:moveTo>
                    <a:pt x="7" y="30"/>
                  </a:moveTo>
                  <a:cubicBezTo>
                    <a:pt x="7" y="29"/>
                    <a:pt x="7" y="28"/>
                    <a:pt x="6" y="27"/>
                  </a:cubicBezTo>
                  <a:cubicBezTo>
                    <a:pt x="7" y="28"/>
                    <a:pt x="6" y="29"/>
                    <a:pt x="7" y="30"/>
                  </a:cubicBezTo>
                  <a:close/>
                  <a:moveTo>
                    <a:pt x="10" y="28"/>
                  </a:moveTo>
                  <a:cubicBezTo>
                    <a:pt x="10" y="28"/>
                    <a:pt x="10" y="28"/>
                    <a:pt x="10" y="28"/>
                  </a:cubicBezTo>
                  <a:cubicBezTo>
                    <a:pt x="10" y="28"/>
                    <a:pt x="10" y="28"/>
                    <a:pt x="10" y="28"/>
                  </a:cubicBezTo>
                  <a:cubicBezTo>
                    <a:pt x="10" y="28"/>
                    <a:pt x="10" y="28"/>
                    <a:pt x="10" y="28"/>
                  </a:cubicBezTo>
                  <a:close/>
                  <a:moveTo>
                    <a:pt x="32" y="29"/>
                  </a:moveTo>
                  <a:cubicBezTo>
                    <a:pt x="33" y="30"/>
                    <a:pt x="30" y="32"/>
                    <a:pt x="31" y="34"/>
                  </a:cubicBezTo>
                  <a:cubicBezTo>
                    <a:pt x="32" y="32"/>
                    <a:pt x="33" y="29"/>
                    <a:pt x="33" y="28"/>
                  </a:cubicBezTo>
                  <a:cubicBezTo>
                    <a:pt x="32" y="28"/>
                    <a:pt x="32" y="29"/>
                    <a:pt x="32" y="29"/>
                  </a:cubicBezTo>
                  <a:close/>
                  <a:moveTo>
                    <a:pt x="11" y="29"/>
                  </a:moveTo>
                  <a:cubicBezTo>
                    <a:pt x="12" y="29"/>
                    <a:pt x="12" y="29"/>
                    <a:pt x="12" y="29"/>
                  </a:cubicBezTo>
                  <a:cubicBezTo>
                    <a:pt x="12" y="28"/>
                    <a:pt x="12" y="28"/>
                    <a:pt x="11" y="28"/>
                  </a:cubicBezTo>
                  <a:cubicBezTo>
                    <a:pt x="11" y="28"/>
                    <a:pt x="12" y="28"/>
                    <a:pt x="11" y="29"/>
                  </a:cubicBezTo>
                  <a:close/>
                  <a:moveTo>
                    <a:pt x="33" y="32"/>
                  </a:moveTo>
                  <a:cubicBezTo>
                    <a:pt x="33" y="30"/>
                    <a:pt x="34" y="29"/>
                    <a:pt x="34" y="28"/>
                  </a:cubicBezTo>
                  <a:cubicBezTo>
                    <a:pt x="33" y="29"/>
                    <a:pt x="33" y="31"/>
                    <a:pt x="33" y="32"/>
                  </a:cubicBezTo>
                  <a:close/>
                  <a:moveTo>
                    <a:pt x="8" y="29"/>
                  </a:moveTo>
                  <a:cubicBezTo>
                    <a:pt x="9" y="29"/>
                    <a:pt x="9" y="30"/>
                    <a:pt x="9" y="30"/>
                  </a:cubicBezTo>
                  <a:cubicBezTo>
                    <a:pt x="10" y="30"/>
                    <a:pt x="10" y="28"/>
                    <a:pt x="9" y="28"/>
                  </a:cubicBezTo>
                  <a:cubicBezTo>
                    <a:pt x="9" y="28"/>
                    <a:pt x="9" y="29"/>
                    <a:pt x="8" y="29"/>
                  </a:cubicBezTo>
                  <a:close/>
                  <a:moveTo>
                    <a:pt x="17" y="30"/>
                  </a:moveTo>
                  <a:cubicBezTo>
                    <a:pt x="16" y="29"/>
                    <a:pt x="17" y="29"/>
                    <a:pt x="17" y="29"/>
                  </a:cubicBezTo>
                  <a:cubicBezTo>
                    <a:pt x="16" y="29"/>
                    <a:pt x="17" y="28"/>
                    <a:pt x="16" y="28"/>
                  </a:cubicBezTo>
                  <a:cubicBezTo>
                    <a:pt x="16" y="29"/>
                    <a:pt x="16" y="29"/>
                    <a:pt x="17" y="30"/>
                  </a:cubicBezTo>
                  <a:close/>
                  <a:moveTo>
                    <a:pt x="29" y="30"/>
                  </a:moveTo>
                  <a:cubicBezTo>
                    <a:pt x="29" y="29"/>
                    <a:pt x="29" y="29"/>
                    <a:pt x="29" y="29"/>
                  </a:cubicBezTo>
                  <a:cubicBezTo>
                    <a:pt x="28" y="29"/>
                    <a:pt x="29" y="28"/>
                    <a:pt x="28" y="28"/>
                  </a:cubicBezTo>
                  <a:cubicBezTo>
                    <a:pt x="28" y="29"/>
                    <a:pt x="28" y="30"/>
                    <a:pt x="29" y="30"/>
                  </a:cubicBezTo>
                  <a:close/>
                  <a:moveTo>
                    <a:pt x="14" y="30"/>
                  </a:moveTo>
                  <a:cubicBezTo>
                    <a:pt x="14" y="30"/>
                    <a:pt x="14" y="29"/>
                    <a:pt x="13" y="29"/>
                  </a:cubicBezTo>
                  <a:cubicBezTo>
                    <a:pt x="13" y="29"/>
                    <a:pt x="13" y="30"/>
                    <a:pt x="14" y="30"/>
                  </a:cubicBezTo>
                  <a:close/>
                  <a:moveTo>
                    <a:pt x="20" y="32"/>
                  </a:moveTo>
                  <a:cubicBezTo>
                    <a:pt x="20" y="32"/>
                    <a:pt x="20" y="33"/>
                    <a:pt x="21" y="33"/>
                  </a:cubicBezTo>
                  <a:cubicBezTo>
                    <a:pt x="21" y="32"/>
                    <a:pt x="22" y="32"/>
                    <a:pt x="22" y="31"/>
                  </a:cubicBezTo>
                  <a:cubicBezTo>
                    <a:pt x="22" y="30"/>
                    <a:pt x="21" y="30"/>
                    <a:pt x="21" y="29"/>
                  </a:cubicBezTo>
                  <a:cubicBezTo>
                    <a:pt x="21" y="30"/>
                    <a:pt x="20" y="31"/>
                    <a:pt x="20" y="32"/>
                  </a:cubicBezTo>
                  <a:close/>
                  <a:moveTo>
                    <a:pt x="11" y="31"/>
                  </a:moveTo>
                  <a:cubicBezTo>
                    <a:pt x="11" y="31"/>
                    <a:pt x="10" y="31"/>
                    <a:pt x="10" y="30"/>
                  </a:cubicBezTo>
                  <a:cubicBezTo>
                    <a:pt x="10" y="31"/>
                    <a:pt x="10" y="32"/>
                    <a:pt x="10" y="32"/>
                  </a:cubicBezTo>
                  <a:cubicBezTo>
                    <a:pt x="11" y="32"/>
                    <a:pt x="12" y="30"/>
                    <a:pt x="11" y="29"/>
                  </a:cubicBezTo>
                  <a:cubicBezTo>
                    <a:pt x="10" y="30"/>
                    <a:pt x="11" y="30"/>
                    <a:pt x="11" y="31"/>
                  </a:cubicBezTo>
                  <a:close/>
                  <a:moveTo>
                    <a:pt x="16" y="31"/>
                  </a:moveTo>
                  <a:cubicBezTo>
                    <a:pt x="16" y="30"/>
                    <a:pt x="16" y="29"/>
                    <a:pt x="15" y="29"/>
                  </a:cubicBezTo>
                  <a:cubicBezTo>
                    <a:pt x="15" y="30"/>
                    <a:pt x="16" y="30"/>
                    <a:pt x="16" y="31"/>
                  </a:cubicBezTo>
                  <a:close/>
                  <a:moveTo>
                    <a:pt x="23" y="31"/>
                  </a:moveTo>
                  <a:cubicBezTo>
                    <a:pt x="24" y="31"/>
                    <a:pt x="24" y="32"/>
                    <a:pt x="24" y="32"/>
                  </a:cubicBezTo>
                  <a:cubicBezTo>
                    <a:pt x="25" y="32"/>
                    <a:pt x="25" y="31"/>
                    <a:pt x="25" y="30"/>
                  </a:cubicBezTo>
                  <a:cubicBezTo>
                    <a:pt x="25" y="30"/>
                    <a:pt x="25" y="30"/>
                    <a:pt x="24" y="29"/>
                  </a:cubicBezTo>
                  <a:cubicBezTo>
                    <a:pt x="24" y="30"/>
                    <a:pt x="24" y="30"/>
                    <a:pt x="23" y="31"/>
                  </a:cubicBezTo>
                  <a:close/>
                  <a:moveTo>
                    <a:pt x="27" y="32"/>
                  </a:moveTo>
                  <a:cubicBezTo>
                    <a:pt x="28" y="31"/>
                    <a:pt x="28" y="30"/>
                    <a:pt x="27" y="30"/>
                  </a:cubicBezTo>
                  <a:cubicBezTo>
                    <a:pt x="26" y="30"/>
                    <a:pt x="27" y="31"/>
                    <a:pt x="27" y="32"/>
                  </a:cubicBezTo>
                  <a:close/>
                  <a:moveTo>
                    <a:pt x="30" y="30"/>
                  </a:moveTo>
                  <a:cubicBezTo>
                    <a:pt x="30" y="30"/>
                    <a:pt x="30" y="31"/>
                    <a:pt x="30" y="31"/>
                  </a:cubicBezTo>
                  <a:cubicBezTo>
                    <a:pt x="30" y="30"/>
                    <a:pt x="30" y="30"/>
                    <a:pt x="30" y="30"/>
                  </a:cubicBezTo>
                  <a:cubicBezTo>
                    <a:pt x="30" y="30"/>
                    <a:pt x="30" y="30"/>
                    <a:pt x="30" y="30"/>
                  </a:cubicBezTo>
                  <a:cubicBezTo>
                    <a:pt x="30" y="30"/>
                    <a:pt x="30" y="30"/>
                    <a:pt x="30" y="30"/>
                  </a:cubicBezTo>
                  <a:close/>
                  <a:moveTo>
                    <a:pt x="6" y="33"/>
                  </a:moveTo>
                  <a:cubicBezTo>
                    <a:pt x="6" y="33"/>
                    <a:pt x="5" y="32"/>
                    <a:pt x="6" y="31"/>
                  </a:cubicBezTo>
                  <a:cubicBezTo>
                    <a:pt x="6" y="31"/>
                    <a:pt x="6" y="30"/>
                    <a:pt x="5" y="30"/>
                  </a:cubicBezTo>
                  <a:cubicBezTo>
                    <a:pt x="4" y="31"/>
                    <a:pt x="5" y="34"/>
                    <a:pt x="6" y="33"/>
                  </a:cubicBezTo>
                  <a:close/>
                  <a:moveTo>
                    <a:pt x="8" y="33"/>
                  </a:moveTo>
                  <a:cubicBezTo>
                    <a:pt x="8" y="32"/>
                    <a:pt x="8" y="32"/>
                    <a:pt x="9" y="31"/>
                  </a:cubicBezTo>
                  <a:cubicBezTo>
                    <a:pt x="8" y="31"/>
                    <a:pt x="8" y="30"/>
                    <a:pt x="8" y="30"/>
                  </a:cubicBezTo>
                  <a:cubicBezTo>
                    <a:pt x="7" y="31"/>
                    <a:pt x="7" y="32"/>
                    <a:pt x="8" y="33"/>
                  </a:cubicBezTo>
                  <a:close/>
                  <a:moveTo>
                    <a:pt x="13" y="31"/>
                  </a:moveTo>
                  <a:cubicBezTo>
                    <a:pt x="13" y="31"/>
                    <a:pt x="13" y="31"/>
                    <a:pt x="13" y="31"/>
                  </a:cubicBezTo>
                  <a:cubicBezTo>
                    <a:pt x="13" y="31"/>
                    <a:pt x="13" y="31"/>
                    <a:pt x="13" y="31"/>
                  </a:cubicBezTo>
                  <a:cubicBezTo>
                    <a:pt x="13" y="31"/>
                    <a:pt x="13" y="30"/>
                    <a:pt x="13" y="30"/>
                  </a:cubicBezTo>
                  <a:cubicBezTo>
                    <a:pt x="13" y="31"/>
                    <a:pt x="13" y="31"/>
                    <a:pt x="13" y="31"/>
                  </a:cubicBezTo>
                  <a:close/>
                  <a:moveTo>
                    <a:pt x="17" y="31"/>
                  </a:moveTo>
                  <a:cubicBezTo>
                    <a:pt x="18" y="32"/>
                    <a:pt x="18" y="32"/>
                    <a:pt x="18" y="33"/>
                  </a:cubicBezTo>
                  <a:cubicBezTo>
                    <a:pt x="18" y="32"/>
                    <a:pt x="18" y="32"/>
                    <a:pt x="19" y="32"/>
                  </a:cubicBezTo>
                  <a:cubicBezTo>
                    <a:pt x="18" y="31"/>
                    <a:pt x="18" y="30"/>
                    <a:pt x="17" y="30"/>
                  </a:cubicBezTo>
                  <a:cubicBezTo>
                    <a:pt x="18" y="31"/>
                    <a:pt x="17" y="31"/>
                    <a:pt x="17" y="31"/>
                  </a:cubicBezTo>
                  <a:close/>
                  <a:moveTo>
                    <a:pt x="15" y="32"/>
                  </a:moveTo>
                  <a:cubicBezTo>
                    <a:pt x="16" y="32"/>
                    <a:pt x="15" y="31"/>
                    <a:pt x="15" y="31"/>
                  </a:cubicBezTo>
                  <a:cubicBezTo>
                    <a:pt x="14" y="31"/>
                    <a:pt x="15" y="32"/>
                    <a:pt x="15" y="32"/>
                  </a:cubicBezTo>
                  <a:close/>
                  <a:moveTo>
                    <a:pt x="12" y="33"/>
                  </a:moveTo>
                  <a:cubicBezTo>
                    <a:pt x="12" y="33"/>
                    <a:pt x="13" y="33"/>
                    <a:pt x="13" y="32"/>
                  </a:cubicBezTo>
                  <a:cubicBezTo>
                    <a:pt x="12" y="32"/>
                    <a:pt x="12" y="32"/>
                    <a:pt x="12" y="32"/>
                  </a:cubicBezTo>
                  <a:cubicBezTo>
                    <a:pt x="12" y="32"/>
                    <a:pt x="12" y="33"/>
                    <a:pt x="12" y="33"/>
                  </a:cubicBezTo>
                  <a:close/>
                  <a:moveTo>
                    <a:pt x="17" y="33"/>
                  </a:moveTo>
                  <a:cubicBezTo>
                    <a:pt x="18" y="33"/>
                    <a:pt x="17" y="32"/>
                    <a:pt x="17" y="32"/>
                  </a:cubicBezTo>
                  <a:cubicBezTo>
                    <a:pt x="17" y="32"/>
                    <a:pt x="17" y="32"/>
                    <a:pt x="17" y="32"/>
                  </a:cubicBezTo>
                  <a:cubicBezTo>
                    <a:pt x="17" y="32"/>
                    <a:pt x="17" y="33"/>
                    <a:pt x="17" y="33"/>
                  </a:cubicBezTo>
                  <a:close/>
                  <a:moveTo>
                    <a:pt x="26" y="32"/>
                  </a:moveTo>
                  <a:cubicBezTo>
                    <a:pt x="25" y="33"/>
                    <a:pt x="25" y="34"/>
                    <a:pt x="26" y="35"/>
                  </a:cubicBezTo>
                  <a:cubicBezTo>
                    <a:pt x="26" y="34"/>
                    <a:pt x="25" y="34"/>
                    <a:pt x="26" y="33"/>
                  </a:cubicBezTo>
                  <a:cubicBezTo>
                    <a:pt x="26" y="33"/>
                    <a:pt x="26" y="34"/>
                    <a:pt x="26" y="34"/>
                  </a:cubicBezTo>
                  <a:cubicBezTo>
                    <a:pt x="27" y="33"/>
                    <a:pt x="27" y="33"/>
                    <a:pt x="26" y="32"/>
                  </a:cubicBezTo>
                  <a:cubicBezTo>
                    <a:pt x="25" y="32"/>
                    <a:pt x="26" y="33"/>
                    <a:pt x="26" y="33"/>
                  </a:cubicBezTo>
                  <a:cubicBezTo>
                    <a:pt x="26" y="33"/>
                    <a:pt x="26" y="33"/>
                    <a:pt x="26" y="32"/>
                  </a:cubicBezTo>
                  <a:close/>
                  <a:moveTo>
                    <a:pt x="22" y="35"/>
                  </a:moveTo>
                  <a:cubicBezTo>
                    <a:pt x="23" y="35"/>
                    <a:pt x="23" y="34"/>
                    <a:pt x="24" y="33"/>
                  </a:cubicBezTo>
                  <a:cubicBezTo>
                    <a:pt x="23" y="33"/>
                    <a:pt x="23" y="32"/>
                    <a:pt x="23" y="32"/>
                  </a:cubicBezTo>
                  <a:cubicBezTo>
                    <a:pt x="22" y="33"/>
                    <a:pt x="21" y="34"/>
                    <a:pt x="22" y="35"/>
                  </a:cubicBezTo>
                  <a:close/>
                  <a:moveTo>
                    <a:pt x="15" y="33"/>
                  </a:moveTo>
                  <a:cubicBezTo>
                    <a:pt x="14" y="33"/>
                    <a:pt x="14" y="32"/>
                    <a:pt x="14" y="32"/>
                  </a:cubicBezTo>
                  <a:cubicBezTo>
                    <a:pt x="14" y="32"/>
                    <a:pt x="14" y="33"/>
                    <a:pt x="15" y="33"/>
                  </a:cubicBezTo>
                  <a:close/>
                  <a:moveTo>
                    <a:pt x="28" y="33"/>
                  </a:moveTo>
                  <a:cubicBezTo>
                    <a:pt x="29" y="33"/>
                    <a:pt x="28" y="34"/>
                    <a:pt x="29" y="34"/>
                  </a:cubicBezTo>
                  <a:cubicBezTo>
                    <a:pt x="29" y="33"/>
                    <a:pt x="29" y="32"/>
                    <a:pt x="29" y="32"/>
                  </a:cubicBezTo>
                  <a:cubicBezTo>
                    <a:pt x="28" y="32"/>
                    <a:pt x="28" y="33"/>
                    <a:pt x="28" y="33"/>
                  </a:cubicBezTo>
                  <a:close/>
                  <a:moveTo>
                    <a:pt x="19" y="36"/>
                  </a:moveTo>
                  <a:cubicBezTo>
                    <a:pt x="20" y="35"/>
                    <a:pt x="20" y="35"/>
                    <a:pt x="20" y="34"/>
                  </a:cubicBezTo>
                  <a:cubicBezTo>
                    <a:pt x="20" y="34"/>
                    <a:pt x="20" y="33"/>
                    <a:pt x="19" y="33"/>
                  </a:cubicBezTo>
                  <a:cubicBezTo>
                    <a:pt x="18" y="34"/>
                    <a:pt x="20" y="35"/>
                    <a:pt x="19" y="35"/>
                  </a:cubicBezTo>
                  <a:cubicBezTo>
                    <a:pt x="19" y="35"/>
                    <a:pt x="19" y="35"/>
                    <a:pt x="19" y="36"/>
                  </a:cubicBezTo>
                  <a:close/>
                  <a:moveTo>
                    <a:pt x="33" y="34"/>
                  </a:moveTo>
                  <a:cubicBezTo>
                    <a:pt x="34" y="34"/>
                    <a:pt x="34" y="33"/>
                    <a:pt x="34" y="33"/>
                  </a:cubicBezTo>
                  <a:cubicBezTo>
                    <a:pt x="34" y="33"/>
                    <a:pt x="33" y="33"/>
                    <a:pt x="33" y="34"/>
                  </a:cubicBezTo>
                  <a:close/>
                  <a:moveTo>
                    <a:pt x="9" y="34"/>
                  </a:moveTo>
                  <a:cubicBezTo>
                    <a:pt x="9" y="34"/>
                    <a:pt x="9" y="35"/>
                    <a:pt x="9" y="35"/>
                  </a:cubicBezTo>
                  <a:cubicBezTo>
                    <a:pt x="9" y="34"/>
                    <a:pt x="10" y="34"/>
                    <a:pt x="10" y="33"/>
                  </a:cubicBezTo>
                  <a:cubicBezTo>
                    <a:pt x="9" y="33"/>
                    <a:pt x="9" y="33"/>
                    <a:pt x="9" y="33"/>
                  </a:cubicBezTo>
                  <a:cubicBezTo>
                    <a:pt x="9" y="33"/>
                    <a:pt x="9" y="34"/>
                    <a:pt x="9" y="34"/>
                  </a:cubicBezTo>
                  <a:close/>
                  <a:moveTo>
                    <a:pt x="17" y="35"/>
                  </a:moveTo>
                  <a:cubicBezTo>
                    <a:pt x="18" y="35"/>
                    <a:pt x="17" y="33"/>
                    <a:pt x="16" y="33"/>
                  </a:cubicBezTo>
                  <a:cubicBezTo>
                    <a:pt x="16" y="33"/>
                    <a:pt x="16" y="33"/>
                    <a:pt x="16" y="33"/>
                  </a:cubicBezTo>
                  <a:cubicBezTo>
                    <a:pt x="16" y="34"/>
                    <a:pt x="16" y="35"/>
                    <a:pt x="17" y="35"/>
                  </a:cubicBezTo>
                  <a:close/>
                  <a:moveTo>
                    <a:pt x="3" y="34"/>
                  </a:moveTo>
                  <a:cubicBezTo>
                    <a:pt x="3" y="34"/>
                    <a:pt x="4" y="33"/>
                    <a:pt x="3" y="33"/>
                  </a:cubicBezTo>
                  <a:cubicBezTo>
                    <a:pt x="3" y="33"/>
                    <a:pt x="3" y="33"/>
                    <a:pt x="3" y="33"/>
                  </a:cubicBezTo>
                  <a:cubicBezTo>
                    <a:pt x="3" y="33"/>
                    <a:pt x="3" y="34"/>
                    <a:pt x="3" y="34"/>
                  </a:cubicBezTo>
                  <a:close/>
                  <a:moveTo>
                    <a:pt x="11" y="34"/>
                  </a:moveTo>
                  <a:cubicBezTo>
                    <a:pt x="11" y="34"/>
                    <a:pt x="11" y="34"/>
                    <a:pt x="12" y="34"/>
                  </a:cubicBezTo>
                  <a:cubicBezTo>
                    <a:pt x="12" y="34"/>
                    <a:pt x="12" y="33"/>
                    <a:pt x="11" y="33"/>
                  </a:cubicBezTo>
                  <a:cubicBezTo>
                    <a:pt x="11" y="34"/>
                    <a:pt x="11" y="33"/>
                    <a:pt x="11" y="34"/>
                  </a:cubicBezTo>
                  <a:close/>
                  <a:moveTo>
                    <a:pt x="13" y="36"/>
                  </a:moveTo>
                  <a:cubicBezTo>
                    <a:pt x="14" y="35"/>
                    <a:pt x="14" y="34"/>
                    <a:pt x="13" y="34"/>
                  </a:cubicBezTo>
                  <a:cubicBezTo>
                    <a:pt x="13" y="34"/>
                    <a:pt x="13" y="35"/>
                    <a:pt x="13" y="36"/>
                  </a:cubicBezTo>
                  <a:close/>
                  <a:moveTo>
                    <a:pt x="7" y="35"/>
                  </a:moveTo>
                  <a:cubicBezTo>
                    <a:pt x="7" y="35"/>
                    <a:pt x="7" y="35"/>
                    <a:pt x="7" y="35"/>
                  </a:cubicBezTo>
                  <a:cubicBezTo>
                    <a:pt x="7" y="34"/>
                    <a:pt x="6" y="34"/>
                    <a:pt x="6" y="34"/>
                  </a:cubicBezTo>
                  <a:cubicBezTo>
                    <a:pt x="6" y="35"/>
                    <a:pt x="6" y="35"/>
                    <a:pt x="7" y="35"/>
                  </a:cubicBezTo>
                  <a:close/>
                  <a:moveTo>
                    <a:pt x="27" y="36"/>
                  </a:moveTo>
                  <a:cubicBezTo>
                    <a:pt x="28" y="36"/>
                    <a:pt x="28" y="35"/>
                    <a:pt x="28" y="35"/>
                  </a:cubicBezTo>
                  <a:cubicBezTo>
                    <a:pt x="28" y="35"/>
                    <a:pt x="28" y="34"/>
                    <a:pt x="27" y="34"/>
                  </a:cubicBezTo>
                  <a:cubicBezTo>
                    <a:pt x="27" y="35"/>
                    <a:pt x="27" y="35"/>
                    <a:pt x="27" y="36"/>
                  </a:cubicBezTo>
                  <a:close/>
                  <a:moveTo>
                    <a:pt x="23" y="37"/>
                  </a:moveTo>
                  <a:cubicBezTo>
                    <a:pt x="24" y="37"/>
                    <a:pt x="24" y="37"/>
                    <a:pt x="24" y="37"/>
                  </a:cubicBezTo>
                  <a:cubicBezTo>
                    <a:pt x="24" y="37"/>
                    <a:pt x="26" y="35"/>
                    <a:pt x="24" y="35"/>
                  </a:cubicBezTo>
                  <a:cubicBezTo>
                    <a:pt x="24" y="35"/>
                    <a:pt x="24" y="36"/>
                    <a:pt x="23" y="37"/>
                  </a:cubicBezTo>
                  <a:close/>
                  <a:moveTo>
                    <a:pt x="30" y="36"/>
                  </a:moveTo>
                  <a:cubicBezTo>
                    <a:pt x="30" y="36"/>
                    <a:pt x="30" y="36"/>
                    <a:pt x="30" y="36"/>
                  </a:cubicBezTo>
                  <a:cubicBezTo>
                    <a:pt x="31" y="36"/>
                    <a:pt x="31" y="35"/>
                    <a:pt x="30" y="35"/>
                  </a:cubicBezTo>
                  <a:cubicBezTo>
                    <a:pt x="30" y="35"/>
                    <a:pt x="30" y="35"/>
                    <a:pt x="30" y="36"/>
                  </a:cubicBezTo>
                  <a:close/>
                  <a:moveTo>
                    <a:pt x="10" y="37"/>
                  </a:moveTo>
                  <a:cubicBezTo>
                    <a:pt x="11" y="36"/>
                    <a:pt x="10" y="36"/>
                    <a:pt x="10" y="36"/>
                  </a:cubicBezTo>
                  <a:cubicBezTo>
                    <a:pt x="11" y="36"/>
                    <a:pt x="11" y="36"/>
                    <a:pt x="11" y="36"/>
                  </a:cubicBezTo>
                  <a:cubicBezTo>
                    <a:pt x="11" y="35"/>
                    <a:pt x="11" y="35"/>
                    <a:pt x="10" y="35"/>
                  </a:cubicBezTo>
                  <a:cubicBezTo>
                    <a:pt x="10" y="35"/>
                    <a:pt x="9" y="36"/>
                    <a:pt x="10" y="37"/>
                  </a:cubicBezTo>
                  <a:close/>
                  <a:moveTo>
                    <a:pt x="18" y="38"/>
                  </a:moveTo>
                  <a:cubicBezTo>
                    <a:pt x="18" y="38"/>
                    <a:pt x="19" y="37"/>
                    <a:pt x="19" y="37"/>
                  </a:cubicBezTo>
                  <a:cubicBezTo>
                    <a:pt x="18" y="36"/>
                    <a:pt x="18" y="36"/>
                    <a:pt x="18" y="35"/>
                  </a:cubicBezTo>
                  <a:cubicBezTo>
                    <a:pt x="17" y="36"/>
                    <a:pt x="17" y="37"/>
                    <a:pt x="18" y="38"/>
                  </a:cubicBezTo>
                  <a:close/>
                  <a:moveTo>
                    <a:pt x="21" y="38"/>
                  </a:moveTo>
                  <a:cubicBezTo>
                    <a:pt x="22" y="37"/>
                    <a:pt x="22" y="36"/>
                    <a:pt x="21" y="36"/>
                  </a:cubicBezTo>
                  <a:cubicBezTo>
                    <a:pt x="20" y="36"/>
                    <a:pt x="20" y="38"/>
                    <a:pt x="21" y="38"/>
                  </a:cubicBezTo>
                  <a:close/>
                  <a:moveTo>
                    <a:pt x="13" y="36"/>
                  </a:moveTo>
                  <a:cubicBezTo>
                    <a:pt x="13" y="36"/>
                    <a:pt x="13" y="36"/>
                    <a:pt x="12" y="36"/>
                  </a:cubicBezTo>
                  <a:cubicBezTo>
                    <a:pt x="12" y="36"/>
                    <a:pt x="12" y="36"/>
                    <a:pt x="13" y="36"/>
                  </a:cubicBezTo>
                  <a:close/>
                  <a:moveTo>
                    <a:pt x="14" y="37"/>
                  </a:moveTo>
                  <a:cubicBezTo>
                    <a:pt x="14" y="38"/>
                    <a:pt x="15" y="38"/>
                    <a:pt x="15" y="39"/>
                  </a:cubicBezTo>
                  <a:cubicBezTo>
                    <a:pt x="16" y="38"/>
                    <a:pt x="16" y="36"/>
                    <a:pt x="14" y="36"/>
                  </a:cubicBezTo>
                  <a:cubicBezTo>
                    <a:pt x="14" y="36"/>
                    <a:pt x="14" y="36"/>
                    <a:pt x="14" y="37"/>
                  </a:cubicBezTo>
                  <a:close/>
                  <a:moveTo>
                    <a:pt x="8" y="38"/>
                  </a:moveTo>
                  <a:cubicBezTo>
                    <a:pt x="8" y="38"/>
                    <a:pt x="8" y="38"/>
                    <a:pt x="9" y="38"/>
                  </a:cubicBezTo>
                  <a:cubicBezTo>
                    <a:pt x="8" y="38"/>
                    <a:pt x="8" y="37"/>
                    <a:pt x="8" y="36"/>
                  </a:cubicBezTo>
                  <a:cubicBezTo>
                    <a:pt x="7" y="36"/>
                    <a:pt x="7" y="36"/>
                    <a:pt x="7" y="36"/>
                  </a:cubicBezTo>
                  <a:cubicBezTo>
                    <a:pt x="7" y="37"/>
                    <a:pt x="8" y="37"/>
                    <a:pt x="8" y="38"/>
                  </a:cubicBezTo>
                  <a:close/>
                  <a:moveTo>
                    <a:pt x="25" y="39"/>
                  </a:moveTo>
                  <a:cubicBezTo>
                    <a:pt x="25" y="38"/>
                    <a:pt x="27" y="37"/>
                    <a:pt x="26" y="37"/>
                  </a:cubicBezTo>
                  <a:cubicBezTo>
                    <a:pt x="25" y="37"/>
                    <a:pt x="24" y="38"/>
                    <a:pt x="25" y="39"/>
                  </a:cubicBezTo>
                  <a:close/>
                  <a:moveTo>
                    <a:pt x="8" y="42"/>
                  </a:moveTo>
                  <a:cubicBezTo>
                    <a:pt x="8" y="41"/>
                    <a:pt x="7" y="41"/>
                    <a:pt x="7" y="40"/>
                  </a:cubicBezTo>
                  <a:cubicBezTo>
                    <a:pt x="6" y="39"/>
                    <a:pt x="6" y="37"/>
                    <a:pt x="5" y="37"/>
                  </a:cubicBezTo>
                  <a:cubicBezTo>
                    <a:pt x="5" y="39"/>
                    <a:pt x="6" y="41"/>
                    <a:pt x="8" y="42"/>
                  </a:cubicBezTo>
                  <a:close/>
                  <a:moveTo>
                    <a:pt x="28" y="39"/>
                  </a:moveTo>
                  <a:cubicBezTo>
                    <a:pt x="28" y="39"/>
                    <a:pt x="29" y="38"/>
                    <a:pt x="29" y="37"/>
                  </a:cubicBezTo>
                  <a:cubicBezTo>
                    <a:pt x="29" y="37"/>
                    <a:pt x="29" y="37"/>
                    <a:pt x="29" y="37"/>
                  </a:cubicBezTo>
                  <a:cubicBezTo>
                    <a:pt x="29" y="38"/>
                    <a:pt x="28" y="39"/>
                    <a:pt x="28" y="39"/>
                  </a:cubicBezTo>
                  <a:close/>
                  <a:moveTo>
                    <a:pt x="14" y="38"/>
                  </a:moveTo>
                  <a:cubicBezTo>
                    <a:pt x="14" y="38"/>
                    <a:pt x="14" y="39"/>
                    <a:pt x="14" y="39"/>
                  </a:cubicBezTo>
                  <a:cubicBezTo>
                    <a:pt x="14" y="38"/>
                    <a:pt x="14" y="38"/>
                    <a:pt x="14" y="38"/>
                  </a:cubicBezTo>
                  <a:cubicBezTo>
                    <a:pt x="14" y="38"/>
                    <a:pt x="14" y="38"/>
                    <a:pt x="14" y="38"/>
                  </a:cubicBezTo>
                  <a:close/>
                  <a:moveTo>
                    <a:pt x="19" y="40"/>
                  </a:moveTo>
                  <a:cubicBezTo>
                    <a:pt x="19" y="40"/>
                    <a:pt x="19" y="40"/>
                    <a:pt x="20" y="41"/>
                  </a:cubicBezTo>
                  <a:cubicBezTo>
                    <a:pt x="20" y="40"/>
                    <a:pt x="20" y="40"/>
                    <a:pt x="20" y="39"/>
                  </a:cubicBezTo>
                  <a:cubicBezTo>
                    <a:pt x="20" y="39"/>
                    <a:pt x="20" y="38"/>
                    <a:pt x="20" y="38"/>
                  </a:cubicBezTo>
                  <a:cubicBezTo>
                    <a:pt x="19" y="39"/>
                    <a:pt x="19" y="39"/>
                    <a:pt x="19" y="40"/>
                  </a:cubicBezTo>
                  <a:close/>
                  <a:moveTo>
                    <a:pt x="16" y="41"/>
                  </a:moveTo>
                  <a:cubicBezTo>
                    <a:pt x="17" y="41"/>
                    <a:pt x="17" y="40"/>
                    <a:pt x="17" y="40"/>
                  </a:cubicBezTo>
                  <a:cubicBezTo>
                    <a:pt x="17" y="39"/>
                    <a:pt x="17" y="39"/>
                    <a:pt x="16" y="38"/>
                  </a:cubicBezTo>
                  <a:cubicBezTo>
                    <a:pt x="16" y="39"/>
                    <a:pt x="15" y="41"/>
                    <a:pt x="16" y="41"/>
                  </a:cubicBezTo>
                  <a:close/>
                  <a:moveTo>
                    <a:pt x="22" y="40"/>
                  </a:moveTo>
                  <a:cubicBezTo>
                    <a:pt x="23" y="39"/>
                    <a:pt x="23" y="39"/>
                    <a:pt x="23" y="38"/>
                  </a:cubicBezTo>
                  <a:cubicBezTo>
                    <a:pt x="23" y="38"/>
                    <a:pt x="23" y="38"/>
                    <a:pt x="23" y="38"/>
                  </a:cubicBezTo>
                  <a:cubicBezTo>
                    <a:pt x="23" y="39"/>
                    <a:pt x="22" y="39"/>
                    <a:pt x="22" y="40"/>
                  </a:cubicBezTo>
                  <a:close/>
                  <a:moveTo>
                    <a:pt x="25" y="42"/>
                  </a:moveTo>
                  <a:cubicBezTo>
                    <a:pt x="25" y="42"/>
                    <a:pt x="25" y="41"/>
                    <a:pt x="25" y="41"/>
                  </a:cubicBezTo>
                  <a:cubicBezTo>
                    <a:pt x="25" y="40"/>
                    <a:pt x="27" y="39"/>
                    <a:pt x="27" y="38"/>
                  </a:cubicBezTo>
                  <a:cubicBezTo>
                    <a:pt x="26" y="39"/>
                    <a:pt x="25" y="40"/>
                    <a:pt x="25" y="42"/>
                  </a:cubicBezTo>
                  <a:close/>
                  <a:moveTo>
                    <a:pt x="26" y="43"/>
                  </a:moveTo>
                  <a:cubicBezTo>
                    <a:pt x="26" y="43"/>
                    <a:pt x="27" y="42"/>
                    <a:pt x="27" y="43"/>
                  </a:cubicBezTo>
                  <a:cubicBezTo>
                    <a:pt x="28" y="41"/>
                    <a:pt x="29" y="40"/>
                    <a:pt x="30" y="39"/>
                  </a:cubicBezTo>
                  <a:cubicBezTo>
                    <a:pt x="30" y="38"/>
                    <a:pt x="30" y="38"/>
                    <a:pt x="30" y="38"/>
                  </a:cubicBezTo>
                  <a:cubicBezTo>
                    <a:pt x="29" y="40"/>
                    <a:pt x="27" y="41"/>
                    <a:pt x="26" y="43"/>
                  </a:cubicBezTo>
                  <a:close/>
                  <a:moveTo>
                    <a:pt x="14" y="41"/>
                  </a:moveTo>
                  <a:cubicBezTo>
                    <a:pt x="14" y="40"/>
                    <a:pt x="13" y="39"/>
                    <a:pt x="13" y="39"/>
                  </a:cubicBezTo>
                  <a:cubicBezTo>
                    <a:pt x="13" y="40"/>
                    <a:pt x="13" y="40"/>
                    <a:pt x="14" y="41"/>
                  </a:cubicBezTo>
                  <a:close/>
                  <a:moveTo>
                    <a:pt x="10" y="40"/>
                  </a:moveTo>
                  <a:cubicBezTo>
                    <a:pt x="10" y="40"/>
                    <a:pt x="10" y="41"/>
                    <a:pt x="10" y="41"/>
                  </a:cubicBezTo>
                  <a:cubicBezTo>
                    <a:pt x="10" y="40"/>
                    <a:pt x="11" y="40"/>
                    <a:pt x="11" y="40"/>
                  </a:cubicBezTo>
                  <a:cubicBezTo>
                    <a:pt x="11" y="40"/>
                    <a:pt x="10" y="40"/>
                    <a:pt x="10" y="40"/>
                  </a:cubicBezTo>
                  <a:cubicBezTo>
                    <a:pt x="10" y="40"/>
                    <a:pt x="10" y="40"/>
                    <a:pt x="10" y="40"/>
                  </a:cubicBezTo>
                  <a:close/>
                  <a:moveTo>
                    <a:pt x="23" y="41"/>
                  </a:moveTo>
                  <a:cubicBezTo>
                    <a:pt x="24" y="41"/>
                    <a:pt x="24" y="40"/>
                    <a:pt x="24" y="40"/>
                  </a:cubicBezTo>
                  <a:cubicBezTo>
                    <a:pt x="24" y="41"/>
                    <a:pt x="23" y="41"/>
                    <a:pt x="23" y="41"/>
                  </a:cubicBezTo>
                  <a:close/>
                  <a:moveTo>
                    <a:pt x="21" y="42"/>
                  </a:moveTo>
                  <a:cubicBezTo>
                    <a:pt x="21" y="42"/>
                    <a:pt x="21" y="41"/>
                    <a:pt x="22" y="41"/>
                  </a:cubicBezTo>
                  <a:cubicBezTo>
                    <a:pt x="21" y="41"/>
                    <a:pt x="22" y="41"/>
                    <a:pt x="21" y="41"/>
                  </a:cubicBezTo>
                  <a:cubicBezTo>
                    <a:pt x="21" y="41"/>
                    <a:pt x="21" y="42"/>
                    <a:pt x="21" y="42"/>
                  </a:cubicBezTo>
                  <a:close/>
                  <a:moveTo>
                    <a:pt x="17" y="43"/>
                  </a:moveTo>
                  <a:cubicBezTo>
                    <a:pt x="18" y="43"/>
                    <a:pt x="18" y="43"/>
                    <a:pt x="19" y="43"/>
                  </a:cubicBezTo>
                  <a:cubicBezTo>
                    <a:pt x="19" y="42"/>
                    <a:pt x="18" y="41"/>
                    <a:pt x="18" y="41"/>
                  </a:cubicBezTo>
                  <a:cubicBezTo>
                    <a:pt x="18" y="42"/>
                    <a:pt x="17" y="42"/>
                    <a:pt x="17" y="43"/>
                  </a:cubicBezTo>
                  <a:close/>
                  <a:moveTo>
                    <a:pt x="11" y="41"/>
                  </a:moveTo>
                  <a:cubicBezTo>
                    <a:pt x="11" y="42"/>
                    <a:pt x="12" y="42"/>
                    <a:pt x="12" y="43"/>
                  </a:cubicBezTo>
                  <a:cubicBezTo>
                    <a:pt x="12" y="42"/>
                    <a:pt x="12" y="41"/>
                    <a:pt x="11" y="41"/>
                  </a:cubicBezTo>
                  <a:cubicBezTo>
                    <a:pt x="11" y="41"/>
                    <a:pt x="11" y="41"/>
                    <a:pt x="11" y="41"/>
                  </a:cubicBezTo>
                  <a:close/>
                  <a:moveTo>
                    <a:pt x="13" y="43"/>
                  </a:moveTo>
                  <a:cubicBezTo>
                    <a:pt x="13" y="43"/>
                    <a:pt x="13" y="42"/>
                    <a:pt x="13" y="42"/>
                  </a:cubicBezTo>
                  <a:cubicBezTo>
                    <a:pt x="13" y="42"/>
                    <a:pt x="12" y="42"/>
                    <a:pt x="12" y="42"/>
                  </a:cubicBezTo>
                  <a:cubicBezTo>
                    <a:pt x="12" y="42"/>
                    <a:pt x="13" y="43"/>
                    <a:pt x="13" y="43"/>
                  </a:cubicBezTo>
                  <a:close/>
                  <a:moveTo>
                    <a:pt x="14" y="44"/>
                  </a:moveTo>
                  <a:cubicBezTo>
                    <a:pt x="14" y="44"/>
                    <a:pt x="14" y="43"/>
                    <a:pt x="13" y="43"/>
                  </a:cubicBezTo>
                  <a:cubicBezTo>
                    <a:pt x="13" y="44"/>
                    <a:pt x="13" y="44"/>
                    <a:pt x="13" y="44"/>
                  </a:cubicBezTo>
                  <a:cubicBezTo>
                    <a:pt x="13" y="44"/>
                    <a:pt x="14" y="44"/>
                    <a:pt x="14" y="45"/>
                  </a:cubicBezTo>
                  <a:cubicBezTo>
                    <a:pt x="14" y="45"/>
                    <a:pt x="14" y="45"/>
                    <a:pt x="14" y="44"/>
                  </a:cubicBezTo>
                  <a:cubicBezTo>
                    <a:pt x="14" y="45"/>
                    <a:pt x="14" y="44"/>
                    <a:pt x="14" y="44"/>
                  </a:cubicBezTo>
                  <a:close/>
                  <a:moveTo>
                    <a:pt x="22" y="44"/>
                  </a:moveTo>
                  <a:cubicBezTo>
                    <a:pt x="22" y="44"/>
                    <a:pt x="23" y="44"/>
                    <a:pt x="23" y="44"/>
                  </a:cubicBezTo>
                  <a:cubicBezTo>
                    <a:pt x="22" y="44"/>
                    <a:pt x="22" y="44"/>
                    <a:pt x="22" y="44"/>
                  </a:cubicBezTo>
                  <a:close/>
                  <a:moveTo>
                    <a:pt x="14" y="45"/>
                  </a:moveTo>
                  <a:cubicBezTo>
                    <a:pt x="15" y="46"/>
                    <a:pt x="17" y="47"/>
                    <a:pt x="18" y="46"/>
                  </a:cubicBezTo>
                  <a:cubicBezTo>
                    <a:pt x="17" y="46"/>
                    <a:pt x="16" y="45"/>
                    <a:pt x="16" y="45"/>
                  </a:cubicBezTo>
                  <a:cubicBezTo>
                    <a:pt x="16" y="45"/>
                    <a:pt x="16" y="45"/>
                    <a:pt x="15" y="45"/>
                  </a:cubicBezTo>
                  <a:cubicBezTo>
                    <a:pt x="15" y="46"/>
                    <a:pt x="15" y="45"/>
                    <a:pt x="14" y="45"/>
                  </a:cubicBezTo>
                  <a:close/>
                  <a:moveTo>
                    <a:pt x="19" y="46"/>
                  </a:moveTo>
                  <a:cubicBezTo>
                    <a:pt x="20" y="46"/>
                    <a:pt x="21" y="46"/>
                    <a:pt x="22" y="46"/>
                  </a:cubicBezTo>
                  <a:cubicBezTo>
                    <a:pt x="21" y="46"/>
                    <a:pt x="20" y="46"/>
                    <a:pt x="19" y="46"/>
                  </a:cubicBezTo>
                  <a:cubicBezTo>
                    <a:pt x="19" y="46"/>
                    <a:pt x="19" y="46"/>
                    <a:pt x="19" y="46"/>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sz="2000">
                <a:solidFill>
                  <a:srgbClr val="005790"/>
                </a:solidFill>
                <a:latin charset="-122" panose="02000000000000000000" pitchFamily="2" typeface="方正静蕾简体"/>
                <a:ea charset="-122" panose="02000000000000000000" pitchFamily="2" typeface="方正静蕾简体"/>
              </a:endParaRPr>
            </a:p>
          </p:txBody>
        </p:sp>
      </p:grpSp>
      <p:sp>
        <p:nvSpPr>
          <p:cNvPr id="17" name="PA_矩形 16"/>
          <p:cNvSpPr/>
          <p:nvPr>
            <p:custDataLst>
              <p:tags r:id="rId5"/>
            </p:custDataLst>
          </p:nvPr>
        </p:nvSpPr>
        <p:spPr>
          <a:xfrm>
            <a:off x="3635896" y="2141204"/>
            <a:ext cx="4006110" cy="2225040"/>
          </a:xfrm>
          <a:prstGeom prst="rect">
            <a:avLst/>
          </a:prstGeom>
        </p:spPr>
        <p:txBody>
          <a:bodyPr wrap="square">
            <a:spAutoFit/>
          </a:bodyPr>
          <a:lstStyle/>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请在这里输入文字信息请在这里输入文字信息请在这里输入文字信息请在这里输入文字信息请在这里输入文字信息请在这里输入文字信息请在这里输入文字信息请在这里输入文字信息。 </a:t>
            </a:r>
          </a:p>
          <a:p>
            <a:pPr>
              <a:lnSpc>
                <a:spcPct val="200000"/>
              </a:lnSpc>
            </a:pPr>
            <a:endParaRPr altLang="en-US" lang="zh-CN" sz="1000">
              <a:solidFill>
                <a:schemeClr val="tx1">
                  <a:lumMod val="75000"/>
                  <a:lumOff val="25000"/>
                </a:schemeClr>
              </a:solidFill>
              <a:latin charset="-122" panose="020b0503020204020204" pitchFamily="34" typeface="微软雅黑"/>
              <a:ea charset="-122" panose="020b0503020204020204" pitchFamily="34" typeface="微软雅黑"/>
            </a:endParaRPr>
          </a:p>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请在这里输入文字信息请在这里输入文字信息请在这里输入文字信息请在这里输入文字信息请在这里输入文字信息请在这里输入文字信息请在这里输入文字信息请在这里输入文字信息。</a:t>
            </a:r>
          </a:p>
        </p:txBody>
      </p:sp>
      <p:sp>
        <p:nvSpPr>
          <p:cNvPr id="18" name="PA_文本框 271"/>
          <p:cNvSpPr txBox="1"/>
          <p:nvPr>
            <p:custDataLst>
              <p:tags r:id="rId6"/>
            </p:custDataLst>
          </p:nvPr>
        </p:nvSpPr>
        <p:spPr>
          <a:xfrm>
            <a:off x="3966334" y="1632990"/>
            <a:ext cx="2909921" cy="36576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spTree>
    <p:extLst>
      <p:ext uri="{BB962C8B-B14F-4D97-AF65-F5344CB8AC3E}">
        <p14:creationId val="1254758175"/>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13"/>
                                        </p:tgtEl>
                                        <p:attrNameLst>
                                          <p:attrName>style.visibility</p:attrName>
                                        </p:attrNameLst>
                                      </p:cBhvr>
                                      <p:to>
                                        <p:strVal val="visible"/>
                                      </p:to>
                                    </p:set>
                                    <p:anim calcmode="lin" valueType="num">
                                      <p:cBhvr>
                                        <p:cTn dur="500" fill="hold" id="7"/>
                                        <p:tgtEl>
                                          <p:spTgt spid="13"/>
                                        </p:tgtEl>
                                        <p:attrNameLst>
                                          <p:attrName>ppt_w</p:attrName>
                                        </p:attrNameLst>
                                      </p:cBhvr>
                                      <p:tavLst>
                                        <p:tav tm="0">
                                          <p:val>
                                            <p:fltVal val="0"/>
                                          </p:val>
                                        </p:tav>
                                        <p:tav tm="100000">
                                          <p:val>
                                            <p:strVal val="#ppt_w"/>
                                          </p:val>
                                        </p:tav>
                                      </p:tavLst>
                                    </p:anim>
                                    <p:anim calcmode="lin" valueType="num">
                                      <p:cBhvr>
                                        <p:cTn dur="500" fill="hold" id="8"/>
                                        <p:tgtEl>
                                          <p:spTgt spid="13"/>
                                        </p:tgtEl>
                                        <p:attrNameLst>
                                          <p:attrName>ppt_h</p:attrName>
                                        </p:attrNameLst>
                                      </p:cBhvr>
                                      <p:tavLst>
                                        <p:tav tm="0">
                                          <p:val>
                                            <p:fltVal val="0"/>
                                          </p:val>
                                        </p:tav>
                                        <p:tav tm="100000">
                                          <p:val>
                                            <p:strVal val="#ppt_h"/>
                                          </p:val>
                                        </p:tav>
                                      </p:tavLst>
                                    </p:anim>
                                    <p:animEffect filter="fade" transition="in">
                                      <p:cBhvr>
                                        <p:cTn dur="500" id="9"/>
                                        <p:tgtEl>
                                          <p:spTgt spid="13"/>
                                        </p:tgtEl>
                                      </p:cBhvr>
                                    </p:animEffect>
                                  </p:childTnLst>
                                </p:cTn>
                              </p:par>
                              <p:par>
                                <p:cTn fill="hold" id="10" nodeType="withEffect" presetClass="entr" presetID="53" presetSubtype="0">
                                  <p:stCondLst>
                                    <p:cond delay="300"/>
                                  </p:stCondLst>
                                  <p:childTnLst>
                                    <p:set>
                                      <p:cBhvr>
                                        <p:cTn dur="1" fill="hold" id="11">
                                          <p:stCondLst>
                                            <p:cond delay="0"/>
                                          </p:stCondLst>
                                        </p:cTn>
                                        <p:tgtEl>
                                          <p:spTgt spid="6"/>
                                        </p:tgtEl>
                                        <p:attrNameLst>
                                          <p:attrName>style.visibility</p:attrName>
                                        </p:attrNameLst>
                                      </p:cBhvr>
                                      <p:to>
                                        <p:strVal val="visible"/>
                                      </p:to>
                                    </p:set>
                                    <p:anim calcmode="lin" valueType="num">
                                      <p:cBhvr>
                                        <p:cTn dur="500" fill="hold" id="12"/>
                                        <p:tgtEl>
                                          <p:spTgt spid="6"/>
                                        </p:tgtEl>
                                        <p:attrNameLst>
                                          <p:attrName>ppt_w</p:attrName>
                                        </p:attrNameLst>
                                      </p:cBhvr>
                                      <p:tavLst>
                                        <p:tav tm="0">
                                          <p:val>
                                            <p:fltVal val="0"/>
                                          </p:val>
                                        </p:tav>
                                        <p:tav tm="100000">
                                          <p:val>
                                            <p:strVal val="#ppt_w"/>
                                          </p:val>
                                        </p:tav>
                                      </p:tavLst>
                                    </p:anim>
                                    <p:anim calcmode="lin" valueType="num">
                                      <p:cBhvr>
                                        <p:cTn dur="500" fill="hold" id="13"/>
                                        <p:tgtEl>
                                          <p:spTgt spid="6"/>
                                        </p:tgtEl>
                                        <p:attrNameLst>
                                          <p:attrName>ppt_h</p:attrName>
                                        </p:attrNameLst>
                                      </p:cBhvr>
                                      <p:tavLst>
                                        <p:tav tm="0">
                                          <p:val>
                                            <p:fltVal val="0"/>
                                          </p:val>
                                        </p:tav>
                                        <p:tav tm="100000">
                                          <p:val>
                                            <p:strVal val="#ppt_h"/>
                                          </p:val>
                                        </p:tav>
                                      </p:tavLst>
                                    </p:anim>
                                    <p:animEffect filter="fade" transition="in">
                                      <p:cBhvr>
                                        <p:cTn dur="500" id="14"/>
                                        <p:tgtEl>
                                          <p:spTgt spid="6"/>
                                        </p:tgtEl>
                                      </p:cBhvr>
                                    </p:animEffect>
                                  </p:childTnLst>
                                </p:cTn>
                              </p:par>
                              <p:par>
                                <p:cTn fill="hold" grpId="0" id="15" nodeType="withEffect" presetClass="entr" presetID="53" presetSubtype="0">
                                  <p:stCondLst>
                                    <p:cond delay="900"/>
                                  </p:stCondLst>
                                  <p:childTnLst>
                                    <p:set>
                                      <p:cBhvr>
                                        <p:cTn dur="1" fill="hold" id="16">
                                          <p:stCondLst>
                                            <p:cond delay="0"/>
                                          </p:stCondLst>
                                        </p:cTn>
                                        <p:tgtEl>
                                          <p:spTgt spid="17"/>
                                        </p:tgtEl>
                                        <p:attrNameLst>
                                          <p:attrName>style.visibility</p:attrName>
                                        </p:attrNameLst>
                                      </p:cBhvr>
                                      <p:to>
                                        <p:strVal val="visible"/>
                                      </p:to>
                                    </p:set>
                                    <p:anim calcmode="lin" valueType="num">
                                      <p:cBhvr>
                                        <p:cTn dur="500" fill="hold" id="17"/>
                                        <p:tgtEl>
                                          <p:spTgt spid="17"/>
                                        </p:tgtEl>
                                        <p:attrNameLst>
                                          <p:attrName>ppt_w</p:attrName>
                                        </p:attrNameLst>
                                      </p:cBhvr>
                                      <p:tavLst>
                                        <p:tav tm="0">
                                          <p:val>
                                            <p:fltVal val="0"/>
                                          </p:val>
                                        </p:tav>
                                        <p:tav tm="100000">
                                          <p:val>
                                            <p:strVal val="#ppt_w"/>
                                          </p:val>
                                        </p:tav>
                                      </p:tavLst>
                                    </p:anim>
                                    <p:anim calcmode="lin" valueType="num">
                                      <p:cBhvr>
                                        <p:cTn dur="500" fill="hold" id="18"/>
                                        <p:tgtEl>
                                          <p:spTgt spid="17"/>
                                        </p:tgtEl>
                                        <p:attrNameLst>
                                          <p:attrName>ppt_h</p:attrName>
                                        </p:attrNameLst>
                                      </p:cBhvr>
                                      <p:tavLst>
                                        <p:tav tm="0">
                                          <p:val>
                                            <p:fltVal val="0"/>
                                          </p:val>
                                        </p:tav>
                                        <p:tav tm="100000">
                                          <p:val>
                                            <p:strVal val="#ppt_h"/>
                                          </p:val>
                                        </p:tav>
                                      </p:tavLst>
                                    </p:anim>
                                    <p:animEffect filter="fade" transition="in">
                                      <p:cBhvr>
                                        <p:cTn dur="500" id="19"/>
                                        <p:tgtEl>
                                          <p:spTgt spid="17"/>
                                        </p:tgtEl>
                                      </p:cBhvr>
                                    </p:animEffect>
                                  </p:childTnLst>
                                </p:cTn>
                              </p:par>
                              <p:par>
                                <p:cTn fill="hold" grpId="0" id="20" nodeType="withEffect" presetClass="entr" presetID="22" presetSubtype="8">
                                  <p:stCondLst>
                                    <p:cond delay="1200"/>
                                  </p:stCondLst>
                                  <p:childTnLst>
                                    <p:set>
                                      <p:cBhvr>
                                        <p:cTn dur="1" fill="hold" id="21">
                                          <p:stCondLst>
                                            <p:cond delay="0"/>
                                          </p:stCondLst>
                                        </p:cTn>
                                        <p:tgtEl>
                                          <p:spTgt spid="18"/>
                                        </p:tgtEl>
                                        <p:attrNameLst>
                                          <p:attrName>style.visibility</p:attrName>
                                        </p:attrNameLst>
                                      </p:cBhvr>
                                      <p:to>
                                        <p:strVal val="visible"/>
                                      </p:to>
                                    </p:set>
                                    <p:animEffect filter="wipe(left)" transition="in">
                                      <p:cBhvr>
                                        <p:cTn dur="500" id="22"/>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0" name="PA_任意多边形 140"/>
          <p:cNvSpPr>
            <a:spLocks noEditPoints="1"/>
          </p:cNvSpPr>
          <p:nvPr>
            <p:custDataLst>
              <p:tags r:id="rId3"/>
            </p:custDataLst>
          </p:nvPr>
        </p:nvSpPr>
        <p:spPr bwMode="auto">
          <a:xfrm rot="16862230">
            <a:off x="3024795" y="2443381"/>
            <a:ext cx="2900868" cy="968522"/>
          </a:xfrm>
          <a:custGeom>
            <a:cxnLst>
              <a:cxn ang="0">
                <a:pos x="1197" y="631"/>
              </a:cxn>
              <a:cxn ang="0">
                <a:pos x="1794" y="471"/>
              </a:cxn>
              <a:cxn ang="0">
                <a:pos x="828" y="176"/>
              </a:cxn>
              <a:cxn ang="0">
                <a:pos x="21" y="382"/>
              </a:cxn>
              <a:cxn ang="0">
                <a:pos x="117" y="373"/>
              </a:cxn>
              <a:cxn ang="0">
                <a:pos x="100" y="488"/>
              </a:cxn>
              <a:cxn ang="0">
                <a:pos x="87" y="613"/>
              </a:cxn>
              <a:cxn ang="0">
                <a:pos x="200" y="507"/>
              </a:cxn>
              <a:cxn ang="0">
                <a:pos x="386" y="462"/>
              </a:cxn>
              <a:cxn ang="0">
                <a:pos x="458" y="485"/>
              </a:cxn>
              <a:cxn ang="0">
                <a:pos x="277" y="472"/>
              </a:cxn>
              <a:cxn ang="0">
                <a:pos x="301" y="514"/>
              </a:cxn>
              <a:cxn ang="0">
                <a:pos x="308" y="537"/>
              </a:cxn>
              <a:cxn ang="0">
                <a:pos x="344" y="564"/>
              </a:cxn>
              <a:cxn ang="0">
                <a:pos x="420" y="529"/>
              </a:cxn>
              <a:cxn ang="0">
                <a:pos x="513" y="589"/>
              </a:cxn>
              <a:cxn ang="0">
                <a:pos x="579" y="488"/>
              </a:cxn>
              <a:cxn ang="0">
                <a:pos x="585" y="533"/>
              </a:cxn>
              <a:cxn ang="0">
                <a:pos x="658" y="507"/>
              </a:cxn>
              <a:cxn ang="0">
                <a:pos x="620" y="590"/>
              </a:cxn>
              <a:cxn ang="0">
                <a:pos x="739" y="486"/>
              </a:cxn>
              <a:cxn ang="0">
                <a:pos x="726" y="585"/>
              </a:cxn>
              <a:cxn ang="0">
                <a:pos x="1183" y="491"/>
              </a:cxn>
              <a:cxn ang="0">
                <a:pos x="1027" y="568"/>
              </a:cxn>
              <a:cxn ang="0">
                <a:pos x="867" y="534"/>
              </a:cxn>
              <a:cxn ang="0">
                <a:pos x="749" y="575"/>
              </a:cxn>
              <a:cxn ang="0">
                <a:pos x="812" y="530"/>
              </a:cxn>
              <a:cxn ang="0">
                <a:pos x="849" y="561"/>
              </a:cxn>
              <a:cxn ang="0">
                <a:pos x="881" y="607"/>
              </a:cxn>
              <a:cxn ang="0">
                <a:pos x="970" y="492"/>
              </a:cxn>
              <a:cxn ang="0">
                <a:pos x="1060" y="513"/>
              </a:cxn>
              <a:cxn ang="0">
                <a:pos x="1117" y="507"/>
              </a:cxn>
              <a:cxn ang="0">
                <a:pos x="1078" y="602"/>
              </a:cxn>
              <a:cxn ang="0">
                <a:pos x="1237" y="530"/>
              </a:cxn>
              <a:cxn ang="0">
                <a:pos x="1137" y="610"/>
              </a:cxn>
              <a:cxn ang="0">
                <a:pos x="1241" y="474"/>
              </a:cxn>
              <a:cxn ang="0">
                <a:pos x="1303" y="533"/>
              </a:cxn>
              <a:cxn ang="0">
                <a:pos x="1262" y="573"/>
              </a:cxn>
              <a:cxn ang="0">
                <a:pos x="1196" y="738"/>
              </a:cxn>
              <a:cxn ang="0">
                <a:pos x="1231" y="710"/>
              </a:cxn>
              <a:cxn ang="0">
                <a:pos x="1220" y="796"/>
              </a:cxn>
              <a:cxn ang="0">
                <a:pos x="1342" y="676"/>
              </a:cxn>
              <a:cxn ang="0">
                <a:pos x="1411" y="631"/>
              </a:cxn>
              <a:cxn ang="0">
                <a:pos x="1421" y="634"/>
              </a:cxn>
              <a:cxn ang="0">
                <a:pos x="1539" y="523"/>
              </a:cxn>
              <a:cxn ang="0">
                <a:pos x="1560" y="506"/>
              </a:cxn>
              <a:cxn ang="0">
                <a:pos x="1645" y="450"/>
              </a:cxn>
              <a:cxn ang="0">
                <a:pos x="1616" y="538"/>
              </a:cxn>
              <a:cxn ang="0">
                <a:pos x="1765" y="370"/>
              </a:cxn>
              <a:cxn ang="0">
                <a:pos x="1726" y="491"/>
              </a:cxn>
              <a:cxn ang="0">
                <a:pos x="1799" y="444"/>
              </a:cxn>
              <a:cxn ang="0">
                <a:pos x="1279" y="179"/>
              </a:cxn>
              <a:cxn ang="0">
                <a:pos x="1289" y="104"/>
              </a:cxn>
              <a:cxn ang="0">
                <a:pos x="1201" y="193"/>
              </a:cxn>
              <a:cxn ang="0">
                <a:pos x="1284" y="37"/>
              </a:cxn>
              <a:cxn ang="0">
                <a:pos x="1201" y="86"/>
              </a:cxn>
              <a:cxn ang="0">
                <a:pos x="1106" y="190"/>
              </a:cxn>
              <a:cxn ang="0">
                <a:pos x="1322" y="210"/>
              </a:cxn>
              <a:cxn ang="0">
                <a:pos x="1318" y="478"/>
              </a:cxn>
              <a:cxn ang="0">
                <a:pos x="306" y="202"/>
              </a:cxn>
              <a:cxn ang="0">
                <a:pos x="29" y="430"/>
              </a:cxn>
              <a:cxn ang="0">
                <a:pos x="111" y="214"/>
              </a:cxn>
            </a:cxnLst>
            <a:rect b="b" l="0" r="r" t="0"/>
            <a:pathLst>
              <a:path h="840" w="1858">
                <a:moveTo>
                  <a:pt x="15" y="443"/>
                </a:moveTo>
                <a:lnTo>
                  <a:pt x="15" y="443"/>
                </a:lnTo>
                <a:lnTo>
                  <a:pt x="21" y="467"/>
                </a:lnTo>
                <a:lnTo>
                  <a:pt x="27" y="491"/>
                </a:lnTo>
                <a:lnTo>
                  <a:pt x="35" y="543"/>
                </a:lnTo>
                <a:lnTo>
                  <a:pt x="35" y="543"/>
                </a:lnTo>
                <a:lnTo>
                  <a:pt x="39" y="566"/>
                </a:lnTo>
                <a:lnTo>
                  <a:pt x="45" y="590"/>
                </a:lnTo>
                <a:lnTo>
                  <a:pt x="48" y="602"/>
                </a:lnTo>
                <a:lnTo>
                  <a:pt x="53" y="613"/>
                </a:lnTo>
                <a:lnTo>
                  <a:pt x="58" y="621"/>
                </a:lnTo>
                <a:lnTo>
                  <a:pt x="65" y="628"/>
                </a:lnTo>
                <a:lnTo>
                  <a:pt x="65" y="628"/>
                </a:lnTo>
                <a:lnTo>
                  <a:pt x="94" y="624"/>
                </a:lnTo>
                <a:lnTo>
                  <a:pt x="124" y="621"/>
                </a:lnTo>
                <a:lnTo>
                  <a:pt x="155" y="618"/>
                </a:lnTo>
                <a:lnTo>
                  <a:pt x="185" y="617"/>
                </a:lnTo>
                <a:lnTo>
                  <a:pt x="312" y="614"/>
                </a:lnTo>
                <a:lnTo>
                  <a:pt x="312" y="614"/>
                </a:lnTo>
                <a:lnTo>
                  <a:pt x="415" y="613"/>
                </a:lnTo>
                <a:lnTo>
                  <a:pt x="516" y="613"/>
                </a:lnTo>
                <a:lnTo>
                  <a:pt x="618" y="614"/>
                </a:lnTo>
                <a:lnTo>
                  <a:pt x="719" y="617"/>
                </a:lnTo>
                <a:lnTo>
                  <a:pt x="923" y="623"/>
                </a:lnTo>
                <a:lnTo>
                  <a:pt x="1026" y="625"/>
                </a:lnTo>
                <a:lnTo>
                  <a:pt x="1128" y="627"/>
                </a:lnTo>
                <a:lnTo>
                  <a:pt x="1128" y="627"/>
                </a:lnTo>
                <a:lnTo>
                  <a:pt x="1158" y="625"/>
                </a:lnTo>
                <a:lnTo>
                  <a:pt x="1172" y="627"/>
                </a:lnTo>
                <a:lnTo>
                  <a:pt x="1179" y="630"/>
                </a:lnTo>
                <a:lnTo>
                  <a:pt x="1185" y="632"/>
                </a:lnTo>
                <a:lnTo>
                  <a:pt x="1185" y="632"/>
                </a:lnTo>
                <a:lnTo>
                  <a:pt x="1187" y="625"/>
                </a:lnTo>
                <a:lnTo>
                  <a:pt x="1192" y="618"/>
                </a:lnTo>
                <a:lnTo>
                  <a:pt x="1201" y="604"/>
                </a:lnTo>
                <a:lnTo>
                  <a:pt x="1214" y="592"/>
                </a:lnTo>
                <a:lnTo>
                  <a:pt x="1225" y="582"/>
                </a:lnTo>
                <a:lnTo>
                  <a:pt x="1225" y="582"/>
                </a:lnTo>
                <a:lnTo>
                  <a:pt x="1214" y="600"/>
                </a:lnTo>
                <a:lnTo>
                  <a:pt x="1203" y="618"/>
                </a:lnTo>
                <a:lnTo>
                  <a:pt x="1203" y="618"/>
                </a:lnTo>
                <a:lnTo>
                  <a:pt x="1197" y="631"/>
                </a:lnTo>
                <a:lnTo>
                  <a:pt x="1196" y="637"/>
                </a:lnTo>
                <a:lnTo>
                  <a:pt x="1197" y="638"/>
                </a:lnTo>
                <a:lnTo>
                  <a:pt x="1199" y="637"/>
                </a:lnTo>
                <a:lnTo>
                  <a:pt x="1199" y="637"/>
                </a:lnTo>
                <a:lnTo>
                  <a:pt x="1230" y="607"/>
                </a:lnTo>
                <a:lnTo>
                  <a:pt x="1259" y="578"/>
                </a:lnTo>
                <a:lnTo>
                  <a:pt x="1200" y="661"/>
                </a:lnTo>
                <a:lnTo>
                  <a:pt x="1193" y="627"/>
                </a:lnTo>
                <a:lnTo>
                  <a:pt x="1193" y="627"/>
                </a:lnTo>
                <a:lnTo>
                  <a:pt x="1192" y="631"/>
                </a:lnTo>
                <a:lnTo>
                  <a:pt x="1190" y="634"/>
                </a:lnTo>
                <a:lnTo>
                  <a:pt x="1185" y="638"/>
                </a:lnTo>
                <a:lnTo>
                  <a:pt x="1182" y="640"/>
                </a:lnTo>
                <a:lnTo>
                  <a:pt x="1179" y="642"/>
                </a:lnTo>
                <a:lnTo>
                  <a:pt x="1176" y="647"/>
                </a:lnTo>
                <a:lnTo>
                  <a:pt x="1176" y="652"/>
                </a:lnTo>
                <a:lnTo>
                  <a:pt x="1176" y="652"/>
                </a:lnTo>
                <a:lnTo>
                  <a:pt x="1176" y="677"/>
                </a:lnTo>
                <a:lnTo>
                  <a:pt x="1176" y="703"/>
                </a:lnTo>
                <a:lnTo>
                  <a:pt x="1179" y="728"/>
                </a:lnTo>
                <a:lnTo>
                  <a:pt x="1182" y="752"/>
                </a:lnTo>
                <a:lnTo>
                  <a:pt x="1189" y="797"/>
                </a:lnTo>
                <a:lnTo>
                  <a:pt x="1197" y="840"/>
                </a:lnTo>
                <a:lnTo>
                  <a:pt x="1197" y="840"/>
                </a:lnTo>
                <a:lnTo>
                  <a:pt x="1277" y="794"/>
                </a:lnTo>
                <a:lnTo>
                  <a:pt x="1359" y="748"/>
                </a:lnTo>
                <a:lnTo>
                  <a:pt x="1439" y="701"/>
                </a:lnTo>
                <a:lnTo>
                  <a:pt x="1478" y="677"/>
                </a:lnTo>
                <a:lnTo>
                  <a:pt x="1516" y="654"/>
                </a:lnTo>
                <a:lnTo>
                  <a:pt x="1516" y="654"/>
                </a:lnTo>
                <a:lnTo>
                  <a:pt x="1547" y="632"/>
                </a:lnTo>
                <a:lnTo>
                  <a:pt x="1577" y="610"/>
                </a:lnTo>
                <a:lnTo>
                  <a:pt x="1634" y="568"/>
                </a:lnTo>
                <a:lnTo>
                  <a:pt x="1665" y="547"/>
                </a:lnTo>
                <a:lnTo>
                  <a:pt x="1696" y="529"/>
                </a:lnTo>
                <a:lnTo>
                  <a:pt x="1728" y="510"/>
                </a:lnTo>
                <a:lnTo>
                  <a:pt x="1762" y="495"/>
                </a:lnTo>
                <a:lnTo>
                  <a:pt x="1762" y="495"/>
                </a:lnTo>
                <a:lnTo>
                  <a:pt x="1772" y="489"/>
                </a:lnTo>
                <a:lnTo>
                  <a:pt x="1780" y="485"/>
                </a:lnTo>
                <a:lnTo>
                  <a:pt x="1787" y="478"/>
                </a:lnTo>
                <a:lnTo>
                  <a:pt x="1794" y="471"/>
                </a:lnTo>
                <a:lnTo>
                  <a:pt x="1807" y="457"/>
                </a:lnTo>
                <a:lnTo>
                  <a:pt x="1820" y="441"/>
                </a:lnTo>
                <a:lnTo>
                  <a:pt x="1820" y="441"/>
                </a:lnTo>
                <a:lnTo>
                  <a:pt x="1827" y="403"/>
                </a:lnTo>
                <a:lnTo>
                  <a:pt x="1835" y="366"/>
                </a:lnTo>
                <a:lnTo>
                  <a:pt x="1846" y="329"/>
                </a:lnTo>
                <a:lnTo>
                  <a:pt x="1858" y="294"/>
                </a:lnTo>
                <a:lnTo>
                  <a:pt x="1296" y="2"/>
                </a:lnTo>
                <a:lnTo>
                  <a:pt x="1296" y="2"/>
                </a:lnTo>
                <a:lnTo>
                  <a:pt x="1293" y="0"/>
                </a:lnTo>
                <a:lnTo>
                  <a:pt x="1289" y="3"/>
                </a:lnTo>
                <a:lnTo>
                  <a:pt x="1287" y="6"/>
                </a:lnTo>
                <a:lnTo>
                  <a:pt x="1286" y="9"/>
                </a:lnTo>
                <a:lnTo>
                  <a:pt x="1286" y="9"/>
                </a:lnTo>
                <a:lnTo>
                  <a:pt x="1284" y="11"/>
                </a:lnTo>
                <a:lnTo>
                  <a:pt x="1284" y="11"/>
                </a:lnTo>
                <a:lnTo>
                  <a:pt x="1282" y="9"/>
                </a:lnTo>
                <a:lnTo>
                  <a:pt x="1280" y="4"/>
                </a:lnTo>
                <a:lnTo>
                  <a:pt x="1277" y="4"/>
                </a:lnTo>
                <a:lnTo>
                  <a:pt x="1276" y="4"/>
                </a:lnTo>
                <a:lnTo>
                  <a:pt x="1276" y="4"/>
                </a:lnTo>
                <a:lnTo>
                  <a:pt x="1256" y="21"/>
                </a:lnTo>
                <a:lnTo>
                  <a:pt x="1237" y="37"/>
                </a:lnTo>
                <a:lnTo>
                  <a:pt x="1217" y="51"/>
                </a:lnTo>
                <a:lnTo>
                  <a:pt x="1206" y="56"/>
                </a:lnTo>
                <a:lnTo>
                  <a:pt x="1194" y="62"/>
                </a:lnTo>
                <a:lnTo>
                  <a:pt x="1194" y="62"/>
                </a:lnTo>
                <a:lnTo>
                  <a:pt x="1189" y="65"/>
                </a:lnTo>
                <a:lnTo>
                  <a:pt x="1186" y="69"/>
                </a:lnTo>
                <a:lnTo>
                  <a:pt x="1183" y="73"/>
                </a:lnTo>
                <a:lnTo>
                  <a:pt x="1180" y="79"/>
                </a:lnTo>
                <a:lnTo>
                  <a:pt x="1178" y="91"/>
                </a:lnTo>
                <a:lnTo>
                  <a:pt x="1175" y="104"/>
                </a:lnTo>
                <a:lnTo>
                  <a:pt x="1175" y="104"/>
                </a:lnTo>
                <a:lnTo>
                  <a:pt x="1172" y="122"/>
                </a:lnTo>
                <a:lnTo>
                  <a:pt x="1171" y="142"/>
                </a:lnTo>
                <a:lnTo>
                  <a:pt x="1172" y="160"/>
                </a:lnTo>
                <a:lnTo>
                  <a:pt x="1175" y="179"/>
                </a:lnTo>
                <a:lnTo>
                  <a:pt x="1069" y="179"/>
                </a:lnTo>
                <a:lnTo>
                  <a:pt x="1069" y="179"/>
                </a:lnTo>
                <a:lnTo>
                  <a:pt x="948" y="176"/>
                </a:lnTo>
                <a:lnTo>
                  <a:pt x="828" y="176"/>
                </a:lnTo>
                <a:lnTo>
                  <a:pt x="708" y="177"/>
                </a:lnTo>
                <a:lnTo>
                  <a:pt x="589" y="180"/>
                </a:lnTo>
                <a:lnTo>
                  <a:pt x="353" y="186"/>
                </a:lnTo>
                <a:lnTo>
                  <a:pt x="233" y="188"/>
                </a:lnTo>
                <a:lnTo>
                  <a:pt x="115" y="190"/>
                </a:lnTo>
                <a:lnTo>
                  <a:pt x="115" y="190"/>
                </a:lnTo>
                <a:lnTo>
                  <a:pt x="98" y="210"/>
                </a:lnTo>
                <a:lnTo>
                  <a:pt x="84" y="231"/>
                </a:lnTo>
                <a:lnTo>
                  <a:pt x="55" y="273"/>
                </a:lnTo>
                <a:lnTo>
                  <a:pt x="28" y="318"/>
                </a:lnTo>
                <a:lnTo>
                  <a:pt x="0" y="363"/>
                </a:lnTo>
                <a:lnTo>
                  <a:pt x="0" y="363"/>
                </a:lnTo>
                <a:lnTo>
                  <a:pt x="1" y="378"/>
                </a:lnTo>
                <a:lnTo>
                  <a:pt x="4" y="395"/>
                </a:lnTo>
                <a:lnTo>
                  <a:pt x="8" y="412"/>
                </a:lnTo>
                <a:lnTo>
                  <a:pt x="8" y="420"/>
                </a:lnTo>
                <a:lnTo>
                  <a:pt x="8" y="429"/>
                </a:lnTo>
                <a:lnTo>
                  <a:pt x="8" y="429"/>
                </a:lnTo>
                <a:lnTo>
                  <a:pt x="8" y="436"/>
                </a:lnTo>
                <a:lnTo>
                  <a:pt x="8" y="441"/>
                </a:lnTo>
                <a:lnTo>
                  <a:pt x="10" y="443"/>
                </a:lnTo>
                <a:lnTo>
                  <a:pt x="11" y="444"/>
                </a:lnTo>
                <a:lnTo>
                  <a:pt x="13" y="444"/>
                </a:lnTo>
                <a:lnTo>
                  <a:pt x="15" y="443"/>
                </a:lnTo>
                <a:lnTo>
                  <a:pt x="15" y="443"/>
                </a:lnTo>
                <a:close/>
                <a:moveTo>
                  <a:pt x="32" y="364"/>
                </a:moveTo>
                <a:lnTo>
                  <a:pt x="32" y="364"/>
                </a:lnTo>
                <a:lnTo>
                  <a:pt x="48" y="337"/>
                </a:lnTo>
                <a:lnTo>
                  <a:pt x="66" y="311"/>
                </a:lnTo>
                <a:lnTo>
                  <a:pt x="84" y="287"/>
                </a:lnTo>
                <a:lnTo>
                  <a:pt x="104" y="266"/>
                </a:lnTo>
                <a:lnTo>
                  <a:pt x="104" y="266"/>
                </a:lnTo>
                <a:lnTo>
                  <a:pt x="107" y="266"/>
                </a:lnTo>
                <a:lnTo>
                  <a:pt x="107" y="266"/>
                </a:lnTo>
                <a:lnTo>
                  <a:pt x="79" y="309"/>
                </a:lnTo>
                <a:lnTo>
                  <a:pt x="49" y="356"/>
                </a:lnTo>
                <a:lnTo>
                  <a:pt x="21" y="405"/>
                </a:lnTo>
                <a:lnTo>
                  <a:pt x="21" y="405"/>
                </a:lnTo>
                <a:lnTo>
                  <a:pt x="18" y="399"/>
                </a:lnTo>
                <a:lnTo>
                  <a:pt x="18" y="394"/>
                </a:lnTo>
                <a:lnTo>
                  <a:pt x="20" y="388"/>
                </a:lnTo>
                <a:lnTo>
                  <a:pt x="21" y="382"/>
                </a:lnTo>
                <a:lnTo>
                  <a:pt x="27" y="373"/>
                </a:lnTo>
                <a:lnTo>
                  <a:pt x="32" y="364"/>
                </a:lnTo>
                <a:lnTo>
                  <a:pt x="32" y="364"/>
                </a:lnTo>
                <a:close/>
                <a:moveTo>
                  <a:pt x="135" y="378"/>
                </a:moveTo>
                <a:lnTo>
                  <a:pt x="94" y="425"/>
                </a:lnTo>
                <a:lnTo>
                  <a:pt x="94" y="425"/>
                </a:lnTo>
                <a:lnTo>
                  <a:pt x="104" y="406"/>
                </a:lnTo>
                <a:lnTo>
                  <a:pt x="114" y="389"/>
                </a:lnTo>
                <a:lnTo>
                  <a:pt x="136" y="354"/>
                </a:lnTo>
                <a:lnTo>
                  <a:pt x="136" y="354"/>
                </a:lnTo>
                <a:lnTo>
                  <a:pt x="138" y="356"/>
                </a:lnTo>
                <a:lnTo>
                  <a:pt x="139" y="358"/>
                </a:lnTo>
                <a:lnTo>
                  <a:pt x="140" y="364"/>
                </a:lnTo>
                <a:lnTo>
                  <a:pt x="139" y="371"/>
                </a:lnTo>
                <a:lnTo>
                  <a:pt x="135" y="378"/>
                </a:lnTo>
                <a:lnTo>
                  <a:pt x="135" y="378"/>
                </a:lnTo>
                <a:close/>
                <a:moveTo>
                  <a:pt x="143" y="391"/>
                </a:moveTo>
                <a:lnTo>
                  <a:pt x="143" y="391"/>
                </a:lnTo>
                <a:lnTo>
                  <a:pt x="146" y="396"/>
                </a:lnTo>
                <a:lnTo>
                  <a:pt x="148" y="403"/>
                </a:lnTo>
                <a:lnTo>
                  <a:pt x="146" y="413"/>
                </a:lnTo>
                <a:lnTo>
                  <a:pt x="145" y="417"/>
                </a:lnTo>
                <a:lnTo>
                  <a:pt x="142" y="422"/>
                </a:lnTo>
                <a:lnTo>
                  <a:pt x="96" y="478"/>
                </a:lnTo>
                <a:lnTo>
                  <a:pt x="96" y="478"/>
                </a:lnTo>
                <a:lnTo>
                  <a:pt x="118" y="434"/>
                </a:lnTo>
                <a:lnTo>
                  <a:pt x="143" y="391"/>
                </a:lnTo>
                <a:lnTo>
                  <a:pt x="143" y="391"/>
                </a:lnTo>
                <a:close/>
                <a:moveTo>
                  <a:pt x="129" y="332"/>
                </a:moveTo>
                <a:lnTo>
                  <a:pt x="129" y="332"/>
                </a:lnTo>
                <a:lnTo>
                  <a:pt x="110" y="356"/>
                </a:lnTo>
                <a:lnTo>
                  <a:pt x="90" y="381"/>
                </a:lnTo>
                <a:lnTo>
                  <a:pt x="70" y="406"/>
                </a:lnTo>
                <a:lnTo>
                  <a:pt x="63" y="420"/>
                </a:lnTo>
                <a:lnTo>
                  <a:pt x="56" y="436"/>
                </a:lnTo>
                <a:lnTo>
                  <a:pt x="56" y="436"/>
                </a:lnTo>
                <a:lnTo>
                  <a:pt x="73" y="415"/>
                </a:lnTo>
                <a:lnTo>
                  <a:pt x="90" y="394"/>
                </a:lnTo>
                <a:lnTo>
                  <a:pt x="108" y="373"/>
                </a:lnTo>
                <a:lnTo>
                  <a:pt x="125" y="354"/>
                </a:lnTo>
                <a:lnTo>
                  <a:pt x="125" y="354"/>
                </a:lnTo>
                <a:lnTo>
                  <a:pt x="117" y="373"/>
                </a:lnTo>
                <a:lnTo>
                  <a:pt x="107" y="389"/>
                </a:lnTo>
                <a:lnTo>
                  <a:pt x="84" y="423"/>
                </a:lnTo>
                <a:lnTo>
                  <a:pt x="60" y="455"/>
                </a:lnTo>
                <a:lnTo>
                  <a:pt x="38" y="491"/>
                </a:lnTo>
                <a:lnTo>
                  <a:pt x="38" y="491"/>
                </a:lnTo>
                <a:lnTo>
                  <a:pt x="38" y="478"/>
                </a:lnTo>
                <a:lnTo>
                  <a:pt x="39" y="467"/>
                </a:lnTo>
                <a:lnTo>
                  <a:pt x="44" y="448"/>
                </a:lnTo>
                <a:lnTo>
                  <a:pt x="51" y="430"/>
                </a:lnTo>
                <a:lnTo>
                  <a:pt x="59" y="413"/>
                </a:lnTo>
                <a:lnTo>
                  <a:pt x="124" y="306"/>
                </a:lnTo>
                <a:lnTo>
                  <a:pt x="124" y="306"/>
                </a:lnTo>
                <a:lnTo>
                  <a:pt x="125" y="305"/>
                </a:lnTo>
                <a:lnTo>
                  <a:pt x="126" y="306"/>
                </a:lnTo>
                <a:lnTo>
                  <a:pt x="129" y="315"/>
                </a:lnTo>
                <a:lnTo>
                  <a:pt x="131" y="325"/>
                </a:lnTo>
                <a:lnTo>
                  <a:pt x="131" y="329"/>
                </a:lnTo>
                <a:lnTo>
                  <a:pt x="129" y="332"/>
                </a:lnTo>
                <a:lnTo>
                  <a:pt x="129" y="332"/>
                </a:lnTo>
                <a:close/>
                <a:moveTo>
                  <a:pt x="65" y="479"/>
                </a:moveTo>
                <a:lnTo>
                  <a:pt x="65" y="477"/>
                </a:lnTo>
                <a:lnTo>
                  <a:pt x="65" y="472"/>
                </a:lnTo>
                <a:lnTo>
                  <a:pt x="133" y="395"/>
                </a:lnTo>
                <a:lnTo>
                  <a:pt x="133" y="395"/>
                </a:lnTo>
                <a:lnTo>
                  <a:pt x="111" y="432"/>
                </a:lnTo>
                <a:lnTo>
                  <a:pt x="88" y="468"/>
                </a:lnTo>
                <a:lnTo>
                  <a:pt x="48" y="544"/>
                </a:lnTo>
                <a:lnTo>
                  <a:pt x="48" y="544"/>
                </a:lnTo>
                <a:lnTo>
                  <a:pt x="44" y="533"/>
                </a:lnTo>
                <a:lnTo>
                  <a:pt x="42" y="524"/>
                </a:lnTo>
                <a:lnTo>
                  <a:pt x="44" y="514"/>
                </a:lnTo>
                <a:lnTo>
                  <a:pt x="45" y="506"/>
                </a:lnTo>
                <a:lnTo>
                  <a:pt x="49" y="498"/>
                </a:lnTo>
                <a:lnTo>
                  <a:pt x="53" y="491"/>
                </a:lnTo>
                <a:lnTo>
                  <a:pt x="59" y="485"/>
                </a:lnTo>
                <a:lnTo>
                  <a:pt x="65" y="479"/>
                </a:lnTo>
                <a:lnTo>
                  <a:pt x="65" y="479"/>
                </a:lnTo>
                <a:close/>
                <a:moveTo>
                  <a:pt x="49" y="562"/>
                </a:moveTo>
                <a:lnTo>
                  <a:pt x="49" y="562"/>
                </a:lnTo>
                <a:lnTo>
                  <a:pt x="65" y="537"/>
                </a:lnTo>
                <a:lnTo>
                  <a:pt x="81" y="512"/>
                </a:lnTo>
                <a:lnTo>
                  <a:pt x="100" y="488"/>
                </a:lnTo>
                <a:lnTo>
                  <a:pt x="118" y="465"/>
                </a:lnTo>
                <a:lnTo>
                  <a:pt x="55" y="581"/>
                </a:lnTo>
                <a:lnTo>
                  <a:pt x="55" y="581"/>
                </a:lnTo>
                <a:lnTo>
                  <a:pt x="53" y="576"/>
                </a:lnTo>
                <a:lnTo>
                  <a:pt x="52" y="571"/>
                </a:lnTo>
                <a:lnTo>
                  <a:pt x="49" y="566"/>
                </a:lnTo>
                <a:lnTo>
                  <a:pt x="49" y="562"/>
                </a:lnTo>
                <a:lnTo>
                  <a:pt x="49" y="562"/>
                </a:lnTo>
                <a:close/>
                <a:moveTo>
                  <a:pt x="66" y="581"/>
                </a:moveTo>
                <a:lnTo>
                  <a:pt x="66" y="581"/>
                </a:lnTo>
                <a:lnTo>
                  <a:pt x="110" y="500"/>
                </a:lnTo>
                <a:lnTo>
                  <a:pt x="131" y="464"/>
                </a:lnTo>
                <a:lnTo>
                  <a:pt x="153" y="427"/>
                </a:lnTo>
                <a:lnTo>
                  <a:pt x="153" y="427"/>
                </a:lnTo>
                <a:lnTo>
                  <a:pt x="155" y="430"/>
                </a:lnTo>
                <a:lnTo>
                  <a:pt x="155" y="434"/>
                </a:lnTo>
                <a:lnTo>
                  <a:pt x="155" y="439"/>
                </a:lnTo>
                <a:lnTo>
                  <a:pt x="155" y="439"/>
                </a:lnTo>
                <a:lnTo>
                  <a:pt x="131" y="482"/>
                </a:lnTo>
                <a:lnTo>
                  <a:pt x="110" y="526"/>
                </a:lnTo>
                <a:lnTo>
                  <a:pt x="87" y="569"/>
                </a:lnTo>
                <a:lnTo>
                  <a:pt x="65" y="610"/>
                </a:lnTo>
                <a:lnTo>
                  <a:pt x="65" y="610"/>
                </a:lnTo>
                <a:lnTo>
                  <a:pt x="63" y="607"/>
                </a:lnTo>
                <a:lnTo>
                  <a:pt x="62" y="603"/>
                </a:lnTo>
                <a:lnTo>
                  <a:pt x="62" y="595"/>
                </a:lnTo>
                <a:lnTo>
                  <a:pt x="63" y="586"/>
                </a:lnTo>
                <a:lnTo>
                  <a:pt x="66" y="581"/>
                </a:lnTo>
                <a:lnTo>
                  <a:pt x="66" y="581"/>
                </a:lnTo>
                <a:close/>
                <a:moveTo>
                  <a:pt x="84" y="602"/>
                </a:moveTo>
                <a:lnTo>
                  <a:pt x="156" y="460"/>
                </a:lnTo>
                <a:lnTo>
                  <a:pt x="156" y="460"/>
                </a:lnTo>
                <a:lnTo>
                  <a:pt x="159" y="462"/>
                </a:lnTo>
                <a:lnTo>
                  <a:pt x="160" y="464"/>
                </a:lnTo>
                <a:lnTo>
                  <a:pt x="167" y="465"/>
                </a:lnTo>
                <a:lnTo>
                  <a:pt x="173" y="465"/>
                </a:lnTo>
                <a:lnTo>
                  <a:pt x="176" y="467"/>
                </a:lnTo>
                <a:lnTo>
                  <a:pt x="178" y="469"/>
                </a:lnTo>
                <a:lnTo>
                  <a:pt x="90" y="610"/>
                </a:lnTo>
                <a:lnTo>
                  <a:pt x="90" y="610"/>
                </a:lnTo>
                <a:lnTo>
                  <a:pt x="88" y="613"/>
                </a:lnTo>
                <a:lnTo>
                  <a:pt x="87" y="613"/>
                </a:lnTo>
                <a:lnTo>
                  <a:pt x="86" y="613"/>
                </a:lnTo>
                <a:lnTo>
                  <a:pt x="84" y="610"/>
                </a:lnTo>
                <a:lnTo>
                  <a:pt x="84" y="606"/>
                </a:lnTo>
                <a:lnTo>
                  <a:pt x="84" y="602"/>
                </a:lnTo>
                <a:lnTo>
                  <a:pt x="84" y="602"/>
                </a:lnTo>
                <a:close/>
                <a:moveTo>
                  <a:pt x="104" y="610"/>
                </a:moveTo>
                <a:lnTo>
                  <a:pt x="104" y="610"/>
                </a:lnTo>
                <a:lnTo>
                  <a:pt x="124" y="575"/>
                </a:lnTo>
                <a:lnTo>
                  <a:pt x="143" y="541"/>
                </a:lnTo>
                <a:lnTo>
                  <a:pt x="164" y="510"/>
                </a:lnTo>
                <a:lnTo>
                  <a:pt x="187" y="479"/>
                </a:lnTo>
                <a:lnTo>
                  <a:pt x="187" y="479"/>
                </a:lnTo>
                <a:lnTo>
                  <a:pt x="188" y="485"/>
                </a:lnTo>
                <a:lnTo>
                  <a:pt x="187" y="491"/>
                </a:lnTo>
                <a:lnTo>
                  <a:pt x="184" y="496"/>
                </a:lnTo>
                <a:lnTo>
                  <a:pt x="180" y="500"/>
                </a:lnTo>
                <a:lnTo>
                  <a:pt x="180" y="500"/>
                </a:lnTo>
                <a:lnTo>
                  <a:pt x="177" y="503"/>
                </a:lnTo>
                <a:lnTo>
                  <a:pt x="176" y="507"/>
                </a:lnTo>
                <a:lnTo>
                  <a:pt x="174" y="516"/>
                </a:lnTo>
                <a:lnTo>
                  <a:pt x="176" y="519"/>
                </a:lnTo>
                <a:lnTo>
                  <a:pt x="126" y="607"/>
                </a:lnTo>
                <a:lnTo>
                  <a:pt x="126" y="607"/>
                </a:lnTo>
                <a:lnTo>
                  <a:pt x="115" y="607"/>
                </a:lnTo>
                <a:lnTo>
                  <a:pt x="110" y="607"/>
                </a:lnTo>
                <a:lnTo>
                  <a:pt x="104" y="610"/>
                </a:lnTo>
                <a:lnTo>
                  <a:pt x="104" y="610"/>
                </a:lnTo>
                <a:close/>
                <a:moveTo>
                  <a:pt x="140" y="606"/>
                </a:moveTo>
                <a:lnTo>
                  <a:pt x="140" y="606"/>
                </a:lnTo>
                <a:lnTo>
                  <a:pt x="155" y="572"/>
                </a:lnTo>
                <a:lnTo>
                  <a:pt x="170" y="540"/>
                </a:lnTo>
                <a:lnTo>
                  <a:pt x="187" y="506"/>
                </a:lnTo>
                <a:lnTo>
                  <a:pt x="201" y="472"/>
                </a:lnTo>
                <a:lnTo>
                  <a:pt x="201" y="472"/>
                </a:lnTo>
                <a:lnTo>
                  <a:pt x="204" y="469"/>
                </a:lnTo>
                <a:lnTo>
                  <a:pt x="207" y="468"/>
                </a:lnTo>
                <a:lnTo>
                  <a:pt x="215" y="467"/>
                </a:lnTo>
                <a:lnTo>
                  <a:pt x="226" y="468"/>
                </a:lnTo>
                <a:lnTo>
                  <a:pt x="235" y="471"/>
                </a:lnTo>
                <a:lnTo>
                  <a:pt x="235" y="471"/>
                </a:lnTo>
                <a:lnTo>
                  <a:pt x="211" y="495"/>
                </a:lnTo>
                <a:lnTo>
                  <a:pt x="200" y="507"/>
                </a:lnTo>
                <a:lnTo>
                  <a:pt x="190" y="521"/>
                </a:lnTo>
                <a:lnTo>
                  <a:pt x="180" y="534"/>
                </a:lnTo>
                <a:lnTo>
                  <a:pt x="170" y="550"/>
                </a:lnTo>
                <a:lnTo>
                  <a:pt x="162" y="565"/>
                </a:lnTo>
                <a:lnTo>
                  <a:pt x="155" y="581"/>
                </a:lnTo>
                <a:lnTo>
                  <a:pt x="155" y="581"/>
                </a:lnTo>
                <a:lnTo>
                  <a:pt x="191" y="533"/>
                </a:lnTo>
                <a:lnTo>
                  <a:pt x="209" y="509"/>
                </a:lnTo>
                <a:lnTo>
                  <a:pt x="230" y="485"/>
                </a:lnTo>
                <a:lnTo>
                  <a:pt x="223" y="513"/>
                </a:lnTo>
                <a:lnTo>
                  <a:pt x="223" y="513"/>
                </a:lnTo>
                <a:lnTo>
                  <a:pt x="222" y="512"/>
                </a:lnTo>
                <a:lnTo>
                  <a:pt x="221" y="509"/>
                </a:lnTo>
                <a:lnTo>
                  <a:pt x="219" y="510"/>
                </a:lnTo>
                <a:lnTo>
                  <a:pt x="218" y="513"/>
                </a:lnTo>
                <a:lnTo>
                  <a:pt x="218" y="513"/>
                </a:lnTo>
                <a:lnTo>
                  <a:pt x="216" y="519"/>
                </a:lnTo>
                <a:lnTo>
                  <a:pt x="216" y="521"/>
                </a:lnTo>
                <a:lnTo>
                  <a:pt x="216" y="524"/>
                </a:lnTo>
                <a:lnTo>
                  <a:pt x="216" y="524"/>
                </a:lnTo>
                <a:lnTo>
                  <a:pt x="192" y="561"/>
                </a:lnTo>
                <a:lnTo>
                  <a:pt x="180" y="582"/>
                </a:lnTo>
                <a:lnTo>
                  <a:pt x="174" y="592"/>
                </a:lnTo>
                <a:lnTo>
                  <a:pt x="170" y="602"/>
                </a:lnTo>
                <a:lnTo>
                  <a:pt x="140" y="606"/>
                </a:lnTo>
                <a:close/>
                <a:moveTo>
                  <a:pt x="319" y="457"/>
                </a:moveTo>
                <a:lnTo>
                  <a:pt x="236" y="454"/>
                </a:lnTo>
                <a:lnTo>
                  <a:pt x="236" y="454"/>
                </a:lnTo>
                <a:lnTo>
                  <a:pt x="235" y="454"/>
                </a:lnTo>
                <a:lnTo>
                  <a:pt x="233" y="451"/>
                </a:lnTo>
                <a:lnTo>
                  <a:pt x="233" y="451"/>
                </a:lnTo>
                <a:lnTo>
                  <a:pt x="280" y="450"/>
                </a:lnTo>
                <a:lnTo>
                  <a:pt x="325" y="450"/>
                </a:lnTo>
                <a:lnTo>
                  <a:pt x="370" y="453"/>
                </a:lnTo>
                <a:lnTo>
                  <a:pt x="415" y="455"/>
                </a:lnTo>
                <a:lnTo>
                  <a:pt x="504" y="462"/>
                </a:lnTo>
                <a:lnTo>
                  <a:pt x="593" y="471"/>
                </a:lnTo>
                <a:lnTo>
                  <a:pt x="593" y="471"/>
                </a:lnTo>
                <a:lnTo>
                  <a:pt x="558" y="471"/>
                </a:lnTo>
                <a:lnTo>
                  <a:pt x="523" y="471"/>
                </a:lnTo>
                <a:lnTo>
                  <a:pt x="454" y="468"/>
                </a:lnTo>
                <a:lnTo>
                  <a:pt x="386" y="462"/>
                </a:lnTo>
                <a:lnTo>
                  <a:pt x="319" y="457"/>
                </a:lnTo>
                <a:lnTo>
                  <a:pt x="319" y="457"/>
                </a:lnTo>
                <a:close/>
                <a:moveTo>
                  <a:pt x="556" y="486"/>
                </a:moveTo>
                <a:lnTo>
                  <a:pt x="556" y="486"/>
                </a:lnTo>
                <a:lnTo>
                  <a:pt x="521" y="517"/>
                </a:lnTo>
                <a:lnTo>
                  <a:pt x="504" y="534"/>
                </a:lnTo>
                <a:lnTo>
                  <a:pt x="488" y="551"/>
                </a:lnTo>
                <a:lnTo>
                  <a:pt x="488" y="551"/>
                </a:lnTo>
                <a:lnTo>
                  <a:pt x="492" y="543"/>
                </a:lnTo>
                <a:lnTo>
                  <a:pt x="496" y="536"/>
                </a:lnTo>
                <a:lnTo>
                  <a:pt x="507" y="520"/>
                </a:lnTo>
                <a:lnTo>
                  <a:pt x="518" y="505"/>
                </a:lnTo>
                <a:lnTo>
                  <a:pt x="524" y="496"/>
                </a:lnTo>
                <a:lnTo>
                  <a:pt x="530" y="488"/>
                </a:lnTo>
                <a:lnTo>
                  <a:pt x="530" y="488"/>
                </a:lnTo>
                <a:lnTo>
                  <a:pt x="531" y="486"/>
                </a:lnTo>
                <a:lnTo>
                  <a:pt x="533" y="485"/>
                </a:lnTo>
                <a:lnTo>
                  <a:pt x="541" y="485"/>
                </a:lnTo>
                <a:lnTo>
                  <a:pt x="556" y="486"/>
                </a:lnTo>
                <a:lnTo>
                  <a:pt x="556" y="486"/>
                </a:lnTo>
                <a:close/>
                <a:moveTo>
                  <a:pt x="503" y="486"/>
                </a:moveTo>
                <a:lnTo>
                  <a:pt x="503" y="486"/>
                </a:lnTo>
                <a:lnTo>
                  <a:pt x="483" y="502"/>
                </a:lnTo>
                <a:lnTo>
                  <a:pt x="465" y="519"/>
                </a:lnTo>
                <a:lnTo>
                  <a:pt x="448" y="537"/>
                </a:lnTo>
                <a:lnTo>
                  <a:pt x="433" y="558"/>
                </a:lnTo>
                <a:lnTo>
                  <a:pt x="433" y="558"/>
                </a:lnTo>
                <a:lnTo>
                  <a:pt x="443" y="540"/>
                </a:lnTo>
                <a:lnTo>
                  <a:pt x="452" y="524"/>
                </a:lnTo>
                <a:lnTo>
                  <a:pt x="464" y="509"/>
                </a:lnTo>
                <a:lnTo>
                  <a:pt x="474" y="492"/>
                </a:lnTo>
                <a:lnTo>
                  <a:pt x="474" y="492"/>
                </a:lnTo>
                <a:lnTo>
                  <a:pt x="478" y="488"/>
                </a:lnTo>
                <a:lnTo>
                  <a:pt x="479" y="485"/>
                </a:lnTo>
                <a:lnTo>
                  <a:pt x="482" y="484"/>
                </a:lnTo>
                <a:lnTo>
                  <a:pt x="482" y="484"/>
                </a:lnTo>
                <a:lnTo>
                  <a:pt x="488" y="484"/>
                </a:lnTo>
                <a:lnTo>
                  <a:pt x="493" y="485"/>
                </a:lnTo>
                <a:lnTo>
                  <a:pt x="503" y="486"/>
                </a:lnTo>
                <a:lnTo>
                  <a:pt x="503" y="486"/>
                </a:lnTo>
                <a:close/>
                <a:moveTo>
                  <a:pt x="458" y="485"/>
                </a:moveTo>
                <a:lnTo>
                  <a:pt x="458" y="485"/>
                </a:lnTo>
                <a:lnTo>
                  <a:pt x="441" y="498"/>
                </a:lnTo>
                <a:lnTo>
                  <a:pt x="426" y="512"/>
                </a:lnTo>
                <a:lnTo>
                  <a:pt x="410" y="527"/>
                </a:lnTo>
                <a:lnTo>
                  <a:pt x="396" y="543"/>
                </a:lnTo>
                <a:lnTo>
                  <a:pt x="430" y="484"/>
                </a:lnTo>
                <a:lnTo>
                  <a:pt x="430" y="484"/>
                </a:lnTo>
                <a:lnTo>
                  <a:pt x="431" y="482"/>
                </a:lnTo>
                <a:lnTo>
                  <a:pt x="434" y="481"/>
                </a:lnTo>
                <a:lnTo>
                  <a:pt x="441" y="481"/>
                </a:lnTo>
                <a:lnTo>
                  <a:pt x="450" y="482"/>
                </a:lnTo>
                <a:lnTo>
                  <a:pt x="458" y="485"/>
                </a:lnTo>
                <a:lnTo>
                  <a:pt x="458" y="485"/>
                </a:lnTo>
                <a:close/>
                <a:moveTo>
                  <a:pt x="407" y="479"/>
                </a:moveTo>
                <a:lnTo>
                  <a:pt x="407" y="479"/>
                </a:lnTo>
                <a:lnTo>
                  <a:pt x="393" y="492"/>
                </a:lnTo>
                <a:lnTo>
                  <a:pt x="381" y="506"/>
                </a:lnTo>
                <a:lnTo>
                  <a:pt x="355" y="533"/>
                </a:lnTo>
                <a:lnTo>
                  <a:pt x="355" y="533"/>
                </a:lnTo>
                <a:lnTo>
                  <a:pt x="364" y="520"/>
                </a:lnTo>
                <a:lnTo>
                  <a:pt x="374" y="506"/>
                </a:lnTo>
                <a:lnTo>
                  <a:pt x="382" y="492"/>
                </a:lnTo>
                <a:lnTo>
                  <a:pt x="391" y="479"/>
                </a:lnTo>
                <a:lnTo>
                  <a:pt x="407" y="479"/>
                </a:lnTo>
                <a:close/>
                <a:moveTo>
                  <a:pt x="332" y="469"/>
                </a:moveTo>
                <a:lnTo>
                  <a:pt x="332" y="469"/>
                </a:lnTo>
                <a:lnTo>
                  <a:pt x="315" y="486"/>
                </a:lnTo>
                <a:lnTo>
                  <a:pt x="298" y="505"/>
                </a:lnTo>
                <a:lnTo>
                  <a:pt x="282" y="523"/>
                </a:lnTo>
                <a:lnTo>
                  <a:pt x="267" y="541"/>
                </a:lnTo>
                <a:lnTo>
                  <a:pt x="302" y="471"/>
                </a:lnTo>
                <a:lnTo>
                  <a:pt x="302" y="471"/>
                </a:lnTo>
                <a:lnTo>
                  <a:pt x="313" y="471"/>
                </a:lnTo>
                <a:lnTo>
                  <a:pt x="332" y="469"/>
                </a:lnTo>
                <a:lnTo>
                  <a:pt x="332" y="469"/>
                </a:lnTo>
                <a:close/>
                <a:moveTo>
                  <a:pt x="244" y="482"/>
                </a:moveTo>
                <a:lnTo>
                  <a:pt x="244" y="482"/>
                </a:lnTo>
                <a:lnTo>
                  <a:pt x="249" y="475"/>
                </a:lnTo>
                <a:lnTo>
                  <a:pt x="253" y="472"/>
                </a:lnTo>
                <a:lnTo>
                  <a:pt x="257" y="472"/>
                </a:lnTo>
                <a:lnTo>
                  <a:pt x="261" y="472"/>
                </a:lnTo>
                <a:lnTo>
                  <a:pt x="261" y="472"/>
                </a:lnTo>
                <a:lnTo>
                  <a:pt x="277" y="472"/>
                </a:lnTo>
                <a:lnTo>
                  <a:pt x="294" y="471"/>
                </a:lnTo>
                <a:lnTo>
                  <a:pt x="294" y="471"/>
                </a:lnTo>
                <a:lnTo>
                  <a:pt x="268" y="498"/>
                </a:lnTo>
                <a:lnTo>
                  <a:pt x="244" y="526"/>
                </a:lnTo>
                <a:lnTo>
                  <a:pt x="223" y="554"/>
                </a:lnTo>
                <a:lnTo>
                  <a:pt x="202" y="585"/>
                </a:lnTo>
                <a:lnTo>
                  <a:pt x="202" y="585"/>
                </a:lnTo>
                <a:lnTo>
                  <a:pt x="198" y="589"/>
                </a:lnTo>
                <a:lnTo>
                  <a:pt x="194" y="595"/>
                </a:lnTo>
                <a:lnTo>
                  <a:pt x="187" y="599"/>
                </a:lnTo>
                <a:lnTo>
                  <a:pt x="180" y="602"/>
                </a:lnTo>
                <a:lnTo>
                  <a:pt x="244" y="482"/>
                </a:lnTo>
                <a:close/>
                <a:moveTo>
                  <a:pt x="195" y="600"/>
                </a:moveTo>
                <a:lnTo>
                  <a:pt x="274" y="502"/>
                </a:lnTo>
                <a:lnTo>
                  <a:pt x="274" y="502"/>
                </a:lnTo>
                <a:lnTo>
                  <a:pt x="275" y="510"/>
                </a:lnTo>
                <a:lnTo>
                  <a:pt x="274" y="517"/>
                </a:lnTo>
                <a:lnTo>
                  <a:pt x="273" y="520"/>
                </a:lnTo>
                <a:lnTo>
                  <a:pt x="270" y="521"/>
                </a:lnTo>
                <a:lnTo>
                  <a:pt x="270" y="521"/>
                </a:lnTo>
                <a:lnTo>
                  <a:pt x="270" y="519"/>
                </a:lnTo>
                <a:lnTo>
                  <a:pt x="270" y="519"/>
                </a:lnTo>
                <a:lnTo>
                  <a:pt x="267" y="520"/>
                </a:lnTo>
                <a:lnTo>
                  <a:pt x="266" y="523"/>
                </a:lnTo>
                <a:lnTo>
                  <a:pt x="264" y="524"/>
                </a:lnTo>
                <a:lnTo>
                  <a:pt x="266" y="526"/>
                </a:lnTo>
                <a:lnTo>
                  <a:pt x="225" y="600"/>
                </a:lnTo>
                <a:lnTo>
                  <a:pt x="225" y="600"/>
                </a:lnTo>
                <a:lnTo>
                  <a:pt x="223" y="602"/>
                </a:lnTo>
                <a:lnTo>
                  <a:pt x="219" y="603"/>
                </a:lnTo>
                <a:lnTo>
                  <a:pt x="212" y="603"/>
                </a:lnTo>
                <a:lnTo>
                  <a:pt x="195" y="600"/>
                </a:lnTo>
                <a:lnTo>
                  <a:pt x="195" y="600"/>
                </a:lnTo>
                <a:close/>
                <a:moveTo>
                  <a:pt x="237" y="599"/>
                </a:moveTo>
                <a:lnTo>
                  <a:pt x="251" y="575"/>
                </a:lnTo>
                <a:lnTo>
                  <a:pt x="251" y="575"/>
                </a:lnTo>
                <a:lnTo>
                  <a:pt x="254" y="575"/>
                </a:lnTo>
                <a:lnTo>
                  <a:pt x="257" y="572"/>
                </a:lnTo>
                <a:lnTo>
                  <a:pt x="257" y="572"/>
                </a:lnTo>
                <a:lnTo>
                  <a:pt x="270" y="552"/>
                </a:lnTo>
                <a:lnTo>
                  <a:pt x="285" y="533"/>
                </a:lnTo>
                <a:lnTo>
                  <a:pt x="301" y="514"/>
                </a:lnTo>
                <a:lnTo>
                  <a:pt x="318" y="496"/>
                </a:lnTo>
                <a:lnTo>
                  <a:pt x="318" y="496"/>
                </a:lnTo>
                <a:lnTo>
                  <a:pt x="318" y="500"/>
                </a:lnTo>
                <a:lnTo>
                  <a:pt x="318" y="500"/>
                </a:lnTo>
                <a:lnTo>
                  <a:pt x="306" y="523"/>
                </a:lnTo>
                <a:lnTo>
                  <a:pt x="295" y="545"/>
                </a:lnTo>
                <a:lnTo>
                  <a:pt x="268" y="590"/>
                </a:lnTo>
                <a:lnTo>
                  <a:pt x="268" y="590"/>
                </a:lnTo>
                <a:lnTo>
                  <a:pt x="266" y="595"/>
                </a:lnTo>
                <a:lnTo>
                  <a:pt x="261" y="597"/>
                </a:lnTo>
                <a:lnTo>
                  <a:pt x="259" y="599"/>
                </a:lnTo>
                <a:lnTo>
                  <a:pt x="254" y="599"/>
                </a:lnTo>
                <a:lnTo>
                  <a:pt x="246" y="599"/>
                </a:lnTo>
                <a:lnTo>
                  <a:pt x="237" y="599"/>
                </a:lnTo>
                <a:lnTo>
                  <a:pt x="237" y="599"/>
                </a:lnTo>
                <a:close/>
                <a:moveTo>
                  <a:pt x="305" y="599"/>
                </a:moveTo>
                <a:lnTo>
                  <a:pt x="305" y="599"/>
                </a:lnTo>
                <a:lnTo>
                  <a:pt x="289" y="599"/>
                </a:lnTo>
                <a:lnTo>
                  <a:pt x="271" y="602"/>
                </a:lnTo>
                <a:lnTo>
                  <a:pt x="298" y="562"/>
                </a:lnTo>
                <a:lnTo>
                  <a:pt x="298" y="562"/>
                </a:lnTo>
                <a:lnTo>
                  <a:pt x="296" y="561"/>
                </a:lnTo>
                <a:lnTo>
                  <a:pt x="295" y="559"/>
                </a:lnTo>
                <a:lnTo>
                  <a:pt x="295" y="559"/>
                </a:lnTo>
                <a:lnTo>
                  <a:pt x="298" y="554"/>
                </a:lnTo>
                <a:lnTo>
                  <a:pt x="301" y="548"/>
                </a:lnTo>
                <a:lnTo>
                  <a:pt x="305" y="543"/>
                </a:lnTo>
                <a:lnTo>
                  <a:pt x="308" y="537"/>
                </a:lnTo>
                <a:lnTo>
                  <a:pt x="308" y="537"/>
                </a:lnTo>
                <a:lnTo>
                  <a:pt x="318" y="521"/>
                </a:lnTo>
                <a:lnTo>
                  <a:pt x="325" y="506"/>
                </a:lnTo>
                <a:lnTo>
                  <a:pt x="340" y="472"/>
                </a:lnTo>
                <a:lnTo>
                  <a:pt x="340" y="472"/>
                </a:lnTo>
                <a:lnTo>
                  <a:pt x="346" y="474"/>
                </a:lnTo>
                <a:lnTo>
                  <a:pt x="353" y="474"/>
                </a:lnTo>
                <a:lnTo>
                  <a:pt x="360" y="475"/>
                </a:lnTo>
                <a:lnTo>
                  <a:pt x="367" y="477"/>
                </a:lnTo>
                <a:lnTo>
                  <a:pt x="367" y="477"/>
                </a:lnTo>
                <a:lnTo>
                  <a:pt x="351" y="491"/>
                </a:lnTo>
                <a:lnTo>
                  <a:pt x="337" y="506"/>
                </a:lnTo>
                <a:lnTo>
                  <a:pt x="308" y="537"/>
                </a:lnTo>
                <a:lnTo>
                  <a:pt x="308" y="537"/>
                </a:lnTo>
                <a:lnTo>
                  <a:pt x="308" y="538"/>
                </a:lnTo>
                <a:lnTo>
                  <a:pt x="309" y="541"/>
                </a:lnTo>
                <a:lnTo>
                  <a:pt x="309" y="541"/>
                </a:lnTo>
                <a:lnTo>
                  <a:pt x="303" y="551"/>
                </a:lnTo>
                <a:lnTo>
                  <a:pt x="301" y="562"/>
                </a:lnTo>
                <a:lnTo>
                  <a:pt x="301" y="562"/>
                </a:lnTo>
                <a:lnTo>
                  <a:pt x="318" y="540"/>
                </a:lnTo>
                <a:lnTo>
                  <a:pt x="337" y="517"/>
                </a:lnTo>
                <a:lnTo>
                  <a:pt x="358" y="496"/>
                </a:lnTo>
                <a:lnTo>
                  <a:pt x="370" y="486"/>
                </a:lnTo>
                <a:lnTo>
                  <a:pt x="382" y="477"/>
                </a:lnTo>
                <a:lnTo>
                  <a:pt x="382" y="477"/>
                </a:lnTo>
                <a:lnTo>
                  <a:pt x="379" y="484"/>
                </a:lnTo>
                <a:lnTo>
                  <a:pt x="377" y="489"/>
                </a:lnTo>
                <a:lnTo>
                  <a:pt x="368" y="499"/>
                </a:lnTo>
                <a:lnTo>
                  <a:pt x="361" y="509"/>
                </a:lnTo>
                <a:lnTo>
                  <a:pt x="354" y="520"/>
                </a:lnTo>
                <a:lnTo>
                  <a:pt x="355" y="523"/>
                </a:lnTo>
                <a:lnTo>
                  <a:pt x="355" y="523"/>
                </a:lnTo>
                <a:lnTo>
                  <a:pt x="343" y="540"/>
                </a:lnTo>
                <a:lnTo>
                  <a:pt x="329" y="558"/>
                </a:lnTo>
                <a:lnTo>
                  <a:pt x="316" y="579"/>
                </a:lnTo>
                <a:lnTo>
                  <a:pt x="305" y="599"/>
                </a:lnTo>
                <a:lnTo>
                  <a:pt x="305" y="599"/>
                </a:lnTo>
                <a:close/>
                <a:moveTo>
                  <a:pt x="319" y="602"/>
                </a:moveTo>
                <a:lnTo>
                  <a:pt x="319" y="602"/>
                </a:lnTo>
                <a:lnTo>
                  <a:pt x="322" y="595"/>
                </a:lnTo>
                <a:lnTo>
                  <a:pt x="325" y="588"/>
                </a:lnTo>
                <a:lnTo>
                  <a:pt x="327" y="581"/>
                </a:lnTo>
                <a:lnTo>
                  <a:pt x="334" y="576"/>
                </a:lnTo>
                <a:lnTo>
                  <a:pt x="333" y="573"/>
                </a:lnTo>
                <a:lnTo>
                  <a:pt x="333" y="573"/>
                </a:lnTo>
                <a:lnTo>
                  <a:pt x="334" y="566"/>
                </a:lnTo>
                <a:lnTo>
                  <a:pt x="336" y="564"/>
                </a:lnTo>
                <a:lnTo>
                  <a:pt x="339" y="562"/>
                </a:lnTo>
                <a:lnTo>
                  <a:pt x="339" y="562"/>
                </a:lnTo>
                <a:lnTo>
                  <a:pt x="337" y="566"/>
                </a:lnTo>
                <a:lnTo>
                  <a:pt x="337" y="568"/>
                </a:lnTo>
                <a:lnTo>
                  <a:pt x="339" y="568"/>
                </a:lnTo>
                <a:lnTo>
                  <a:pt x="343" y="565"/>
                </a:lnTo>
                <a:lnTo>
                  <a:pt x="344" y="564"/>
                </a:lnTo>
                <a:lnTo>
                  <a:pt x="344" y="564"/>
                </a:lnTo>
                <a:lnTo>
                  <a:pt x="363" y="541"/>
                </a:lnTo>
                <a:lnTo>
                  <a:pt x="381" y="520"/>
                </a:lnTo>
                <a:lnTo>
                  <a:pt x="399" y="500"/>
                </a:lnTo>
                <a:lnTo>
                  <a:pt x="419" y="482"/>
                </a:lnTo>
                <a:lnTo>
                  <a:pt x="419" y="482"/>
                </a:lnTo>
                <a:lnTo>
                  <a:pt x="420" y="482"/>
                </a:lnTo>
                <a:lnTo>
                  <a:pt x="420" y="482"/>
                </a:lnTo>
                <a:lnTo>
                  <a:pt x="419" y="488"/>
                </a:lnTo>
                <a:lnTo>
                  <a:pt x="416" y="499"/>
                </a:lnTo>
                <a:lnTo>
                  <a:pt x="416" y="499"/>
                </a:lnTo>
                <a:lnTo>
                  <a:pt x="413" y="499"/>
                </a:lnTo>
                <a:lnTo>
                  <a:pt x="412" y="500"/>
                </a:lnTo>
                <a:lnTo>
                  <a:pt x="406" y="506"/>
                </a:lnTo>
                <a:lnTo>
                  <a:pt x="402" y="513"/>
                </a:lnTo>
                <a:lnTo>
                  <a:pt x="399" y="521"/>
                </a:lnTo>
                <a:lnTo>
                  <a:pt x="400" y="524"/>
                </a:lnTo>
                <a:lnTo>
                  <a:pt x="400" y="524"/>
                </a:lnTo>
                <a:lnTo>
                  <a:pt x="386" y="541"/>
                </a:lnTo>
                <a:lnTo>
                  <a:pt x="372" y="561"/>
                </a:lnTo>
                <a:lnTo>
                  <a:pt x="360" y="582"/>
                </a:lnTo>
                <a:lnTo>
                  <a:pt x="347" y="602"/>
                </a:lnTo>
                <a:lnTo>
                  <a:pt x="319" y="602"/>
                </a:lnTo>
                <a:close/>
                <a:moveTo>
                  <a:pt x="361" y="602"/>
                </a:moveTo>
                <a:lnTo>
                  <a:pt x="361" y="602"/>
                </a:lnTo>
                <a:lnTo>
                  <a:pt x="363" y="597"/>
                </a:lnTo>
                <a:lnTo>
                  <a:pt x="365" y="593"/>
                </a:lnTo>
                <a:lnTo>
                  <a:pt x="371" y="585"/>
                </a:lnTo>
                <a:lnTo>
                  <a:pt x="378" y="578"/>
                </a:lnTo>
                <a:lnTo>
                  <a:pt x="384" y="569"/>
                </a:lnTo>
                <a:lnTo>
                  <a:pt x="379" y="571"/>
                </a:lnTo>
                <a:lnTo>
                  <a:pt x="379" y="571"/>
                </a:lnTo>
                <a:lnTo>
                  <a:pt x="381" y="565"/>
                </a:lnTo>
                <a:lnTo>
                  <a:pt x="384" y="561"/>
                </a:lnTo>
                <a:lnTo>
                  <a:pt x="389" y="552"/>
                </a:lnTo>
                <a:lnTo>
                  <a:pt x="389" y="552"/>
                </a:lnTo>
                <a:lnTo>
                  <a:pt x="389" y="557"/>
                </a:lnTo>
                <a:lnTo>
                  <a:pt x="388" y="559"/>
                </a:lnTo>
                <a:lnTo>
                  <a:pt x="385" y="564"/>
                </a:lnTo>
                <a:lnTo>
                  <a:pt x="384" y="569"/>
                </a:lnTo>
                <a:lnTo>
                  <a:pt x="384" y="569"/>
                </a:lnTo>
                <a:lnTo>
                  <a:pt x="402" y="548"/>
                </a:lnTo>
                <a:lnTo>
                  <a:pt x="420" y="529"/>
                </a:lnTo>
                <a:lnTo>
                  <a:pt x="441" y="507"/>
                </a:lnTo>
                <a:lnTo>
                  <a:pt x="452" y="499"/>
                </a:lnTo>
                <a:lnTo>
                  <a:pt x="465" y="491"/>
                </a:lnTo>
                <a:lnTo>
                  <a:pt x="465" y="491"/>
                </a:lnTo>
                <a:lnTo>
                  <a:pt x="459" y="500"/>
                </a:lnTo>
                <a:lnTo>
                  <a:pt x="455" y="509"/>
                </a:lnTo>
                <a:lnTo>
                  <a:pt x="452" y="516"/>
                </a:lnTo>
                <a:lnTo>
                  <a:pt x="447" y="523"/>
                </a:lnTo>
                <a:lnTo>
                  <a:pt x="447" y="523"/>
                </a:lnTo>
                <a:lnTo>
                  <a:pt x="445" y="519"/>
                </a:lnTo>
                <a:lnTo>
                  <a:pt x="445" y="521"/>
                </a:lnTo>
                <a:lnTo>
                  <a:pt x="445" y="521"/>
                </a:lnTo>
                <a:lnTo>
                  <a:pt x="443" y="523"/>
                </a:lnTo>
                <a:lnTo>
                  <a:pt x="443" y="524"/>
                </a:lnTo>
                <a:lnTo>
                  <a:pt x="444" y="529"/>
                </a:lnTo>
                <a:lnTo>
                  <a:pt x="444" y="529"/>
                </a:lnTo>
                <a:lnTo>
                  <a:pt x="434" y="543"/>
                </a:lnTo>
                <a:lnTo>
                  <a:pt x="423" y="557"/>
                </a:lnTo>
                <a:lnTo>
                  <a:pt x="413" y="571"/>
                </a:lnTo>
                <a:lnTo>
                  <a:pt x="403" y="586"/>
                </a:lnTo>
                <a:lnTo>
                  <a:pt x="403" y="586"/>
                </a:lnTo>
                <a:lnTo>
                  <a:pt x="403" y="590"/>
                </a:lnTo>
                <a:lnTo>
                  <a:pt x="403" y="596"/>
                </a:lnTo>
                <a:lnTo>
                  <a:pt x="403" y="597"/>
                </a:lnTo>
                <a:lnTo>
                  <a:pt x="405" y="599"/>
                </a:lnTo>
                <a:lnTo>
                  <a:pt x="406" y="597"/>
                </a:lnTo>
                <a:lnTo>
                  <a:pt x="407" y="596"/>
                </a:lnTo>
                <a:lnTo>
                  <a:pt x="407" y="596"/>
                </a:lnTo>
                <a:lnTo>
                  <a:pt x="419" y="579"/>
                </a:lnTo>
                <a:lnTo>
                  <a:pt x="430" y="565"/>
                </a:lnTo>
                <a:lnTo>
                  <a:pt x="443" y="551"/>
                </a:lnTo>
                <a:lnTo>
                  <a:pt x="455" y="537"/>
                </a:lnTo>
                <a:lnTo>
                  <a:pt x="469" y="524"/>
                </a:lnTo>
                <a:lnTo>
                  <a:pt x="485" y="513"/>
                </a:lnTo>
                <a:lnTo>
                  <a:pt x="516" y="491"/>
                </a:lnTo>
                <a:lnTo>
                  <a:pt x="444" y="603"/>
                </a:lnTo>
                <a:lnTo>
                  <a:pt x="444" y="603"/>
                </a:lnTo>
                <a:lnTo>
                  <a:pt x="402" y="602"/>
                </a:lnTo>
                <a:lnTo>
                  <a:pt x="381" y="602"/>
                </a:lnTo>
                <a:lnTo>
                  <a:pt x="361" y="602"/>
                </a:lnTo>
                <a:lnTo>
                  <a:pt x="361" y="602"/>
                </a:lnTo>
                <a:close/>
                <a:moveTo>
                  <a:pt x="513" y="589"/>
                </a:moveTo>
                <a:lnTo>
                  <a:pt x="513" y="589"/>
                </a:lnTo>
                <a:lnTo>
                  <a:pt x="520" y="578"/>
                </a:lnTo>
                <a:lnTo>
                  <a:pt x="527" y="565"/>
                </a:lnTo>
                <a:lnTo>
                  <a:pt x="533" y="552"/>
                </a:lnTo>
                <a:lnTo>
                  <a:pt x="538" y="537"/>
                </a:lnTo>
                <a:lnTo>
                  <a:pt x="538" y="537"/>
                </a:lnTo>
                <a:lnTo>
                  <a:pt x="526" y="551"/>
                </a:lnTo>
                <a:lnTo>
                  <a:pt x="514" y="566"/>
                </a:lnTo>
                <a:lnTo>
                  <a:pt x="503" y="583"/>
                </a:lnTo>
                <a:lnTo>
                  <a:pt x="495" y="602"/>
                </a:lnTo>
                <a:lnTo>
                  <a:pt x="461" y="600"/>
                </a:lnTo>
                <a:lnTo>
                  <a:pt x="461" y="600"/>
                </a:lnTo>
                <a:lnTo>
                  <a:pt x="465" y="593"/>
                </a:lnTo>
                <a:lnTo>
                  <a:pt x="469" y="588"/>
                </a:lnTo>
                <a:lnTo>
                  <a:pt x="475" y="582"/>
                </a:lnTo>
                <a:lnTo>
                  <a:pt x="479" y="575"/>
                </a:lnTo>
                <a:lnTo>
                  <a:pt x="483" y="571"/>
                </a:lnTo>
                <a:lnTo>
                  <a:pt x="479" y="571"/>
                </a:lnTo>
                <a:lnTo>
                  <a:pt x="479" y="571"/>
                </a:lnTo>
                <a:lnTo>
                  <a:pt x="479" y="566"/>
                </a:lnTo>
                <a:lnTo>
                  <a:pt x="481" y="562"/>
                </a:lnTo>
                <a:lnTo>
                  <a:pt x="483" y="558"/>
                </a:lnTo>
                <a:lnTo>
                  <a:pt x="489" y="558"/>
                </a:lnTo>
                <a:lnTo>
                  <a:pt x="483" y="571"/>
                </a:lnTo>
                <a:lnTo>
                  <a:pt x="483" y="571"/>
                </a:lnTo>
                <a:lnTo>
                  <a:pt x="500" y="551"/>
                </a:lnTo>
                <a:lnTo>
                  <a:pt x="520" y="530"/>
                </a:lnTo>
                <a:lnTo>
                  <a:pt x="541" y="510"/>
                </a:lnTo>
                <a:lnTo>
                  <a:pt x="563" y="492"/>
                </a:lnTo>
                <a:lnTo>
                  <a:pt x="552" y="514"/>
                </a:lnTo>
                <a:lnTo>
                  <a:pt x="552" y="514"/>
                </a:lnTo>
                <a:lnTo>
                  <a:pt x="547" y="519"/>
                </a:lnTo>
                <a:lnTo>
                  <a:pt x="541" y="524"/>
                </a:lnTo>
                <a:lnTo>
                  <a:pt x="540" y="527"/>
                </a:lnTo>
                <a:lnTo>
                  <a:pt x="538" y="531"/>
                </a:lnTo>
                <a:lnTo>
                  <a:pt x="540" y="534"/>
                </a:lnTo>
                <a:lnTo>
                  <a:pt x="542" y="537"/>
                </a:lnTo>
                <a:lnTo>
                  <a:pt x="542" y="537"/>
                </a:lnTo>
                <a:lnTo>
                  <a:pt x="551" y="526"/>
                </a:lnTo>
                <a:lnTo>
                  <a:pt x="562" y="513"/>
                </a:lnTo>
                <a:lnTo>
                  <a:pt x="579" y="488"/>
                </a:lnTo>
                <a:lnTo>
                  <a:pt x="579" y="488"/>
                </a:lnTo>
                <a:lnTo>
                  <a:pt x="580" y="486"/>
                </a:lnTo>
                <a:lnTo>
                  <a:pt x="583" y="485"/>
                </a:lnTo>
                <a:lnTo>
                  <a:pt x="586" y="486"/>
                </a:lnTo>
                <a:lnTo>
                  <a:pt x="589" y="489"/>
                </a:lnTo>
                <a:lnTo>
                  <a:pt x="589" y="491"/>
                </a:lnTo>
                <a:lnTo>
                  <a:pt x="589" y="493"/>
                </a:lnTo>
                <a:lnTo>
                  <a:pt x="589" y="493"/>
                </a:lnTo>
                <a:lnTo>
                  <a:pt x="569" y="519"/>
                </a:lnTo>
                <a:lnTo>
                  <a:pt x="551" y="545"/>
                </a:lnTo>
                <a:lnTo>
                  <a:pt x="534" y="572"/>
                </a:lnTo>
                <a:lnTo>
                  <a:pt x="518" y="599"/>
                </a:lnTo>
                <a:lnTo>
                  <a:pt x="518" y="599"/>
                </a:lnTo>
                <a:lnTo>
                  <a:pt x="516" y="602"/>
                </a:lnTo>
                <a:lnTo>
                  <a:pt x="514" y="602"/>
                </a:lnTo>
                <a:lnTo>
                  <a:pt x="513" y="602"/>
                </a:lnTo>
                <a:lnTo>
                  <a:pt x="511" y="600"/>
                </a:lnTo>
                <a:lnTo>
                  <a:pt x="510" y="595"/>
                </a:lnTo>
                <a:lnTo>
                  <a:pt x="511" y="592"/>
                </a:lnTo>
                <a:lnTo>
                  <a:pt x="513" y="589"/>
                </a:lnTo>
                <a:lnTo>
                  <a:pt x="513" y="589"/>
                </a:lnTo>
                <a:close/>
                <a:moveTo>
                  <a:pt x="542" y="600"/>
                </a:moveTo>
                <a:lnTo>
                  <a:pt x="542" y="600"/>
                </a:lnTo>
                <a:lnTo>
                  <a:pt x="541" y="599"/>
                </a:lnTo>
                <a:lnTo>
                  <a:pt x="541" y="597"/>
                </a:lnTo>
                <a:lnTo>
                  <a:pt x="542" y="593"/>
                </a:lnTo>
                <a:lnTo>
                  <a:pt x="544" y="592"/>
                </a:lnTo>
                <a:lnTo>
                  <a:pt x="542" y="590"/>
                </a:lnTo>
                <a:lnTo>
                  <a:pt x="540" y="590"/>
                </a:lnTo>
                <a:lnTo>
                  <a:pt x="535" y="592"/>
                </a:lnTo>
                <a:lnTo>
                  <a:pt x="535" y="592"/>
                </a:lnTo>
                <a:lnTo>
                  <a:pt x="549" y="566"/>
                </a:lnTo>
                <a:lnTo>
                  <a:pt x="565" y="540"/>
                </a:lnTo>
                <a:lnTo>
                  <a:pt x="583" y="513"/>
                </a:lnTo>
                <a:lnTo>
                  <a:pt x="600" y="489"/>
                </a:lnTo>
                <a:lnTo>
                  <a:pt x="600" y="489"/>
                </a:lnTo>
                <a:lnTo>
                  <a:pt x="601" y="488"/>
                </a:lnTo>
                <a:lnTo>
                  <a:pt x="604" y="486"/>
                </a:lnTo>
                <a:lnTo>
                  <a:pt x="611" y="486"/>
                </a:lnTo>
                <a:lnTo>
                  <a:pt x="630" y="488"/>
                </a:lnTo>
                <a:lnTo>
                  <a:pt x="630" y="488"/>
                </a:lnTo>
                <a:lnTo>
                  <a:pt x="606" y="510"/>
                </a:lnTo>
                <a:lnTo>
                  <a:pt x="585" y="533"/>
                </a:lnTo>
                <a:lnTo>
                  <a:pt x="575" y="545"/>
                </a:lnTo>
                <a:lnTo>
                  <a:pt x="565" y="558"/>
                </a:lnTo>
                <a:lnTo>
                  <a:pt x="556" y="571"/>
                </a:lnTo>
                <a:lnTo>
                  <a:pt x="548" y="585"/>
                </a:lnTo>
                <a:lnTo>
                  <a:pt x="548" y="585"/>
                </a:lnTo>
                <a:lnTo>
                  <a:pt x="590" y="537"/>
                </a:lnTo>
                <a:lnTo>
                  <a:pt x="613" y="513"/>
                </a:lnTo>
                <a:lnTo>
                  <a:pt x="637" y="491"/>
                </a:lnTo>
                <a:lnTo>
                  <a:pt x="637" y="491"/>
                </a:lnTo>
                <a:lnTo>
                  <a:pt x="637" y="495"/>
                </a:lnTo>
                <a:lnTo>
                  <a:pt x="637" y="499"/>
                </a:lnTo>
                <a:lnTo>
                  <a:pt x="632" y="506"/>
                </a:lnTo>
                <a:lnTo>
                  <a:pt x="628" y="513"/>
                </a:lnTo>
                <a:lnTo>
                  <a:pt x="624" y="519"/>
                </a:lnTo>
                <a:lnTo>
                  <a:pt x="624" y="519"/>
                </a:lnTo>
                <a:lnTo>
                  <a:pt x="622" y="520"/>
                </a:lnTo>
                <a:lnTo>
                  <a:pt x="621" y="520"/>
                </a:lnTo>
                <a:lnTo>
                  <a:pt x="620" y="521"/>
                </a:lnTo>
                <a:lnTo>
                  <a:pt x="569" y="600"/>
                </a:lnTo>
                <a:lnTo>
                  <a:pt x="569" y="600"/>
                </a:lnTo>
                <a:lnTo>
                  <a:pt x="563" y="602"/>
                </a:lnTo>
                <a:lnTo>
                  <a:pt x="555" y="602"/>
                </a:lnTo>
                <a:lnTo>
                  <a:pt x="547" y="602"/>
                </a:lnTo>
                <a:lnTo>
                  <a:pt x="542" y="600"/>
                </a:lnTo>
                <a:lnTo>
                  <a:pt x="542" y="600"/>
                </a:lnTo>
                <a:close/>
                <a:moveTo>
                  <a:pt x="592" y="597"/>
                </a:moveTo>
                <a:lnTo>
                  <a:pt x="600" y="585"/>
                </a:lnTo>
                <a:lnTo>
                  <a:pt x="600" y="585"/>
                </a:lnTo>
                <a:lnTo>
                  <a:pt x="597" y="586"/>
                </a:lnTo>
                <a:lnTo>
                  <a:pt x="593" y="589"/>
                </a:lnTo>
                <a:lnTo>
                  <a:pt x="590" y="592"/>
                </a:lnTo>
                <a:lnTo>
                  <a:pt x="587" y="592"/>
                </a:lnTo>
                <a:lnTo>
                  <a:pt x="585" y="592"/>
                </a:lnTo>
                <a:lnTo>
                  <a:pt x="646" y="491"/>
                </a:lnTo>
                <a:lnTo>
                  <a:pt x="646" y="491"/>
                </a:lnTo>
                <a:lnTo>
                  <a:pt x="648" y="488"/>
                </a:lnTo>
                <a:lnTo>
                  <a:pt x="651" y="488"/>
                </a:lnTo>
                <a:lnTo>
                  <a:pt x="658" y="486"/>
                </a:lnTo>
                <a:lnTo>
                  <a:pt x="667" y="486"/>
                </a:lnTo>
                <a:lnTo>
                  <a:pt x="676" y="489"/>
                </a:lnTo>
                <a:lnTo>
                  <a:pt x="676" y="489"/>
                </a:lnTo>
                <a:lnTo>
                  <a:pt x="658" y="507"/>
                </a:lnTo>
                <a:lnTo>
                  <a:pt x="638" y="527"/>
                </a:lnTo>
                <a:lnTo>
                  <a:pt x="621" y="550"/>
                </a:lnTo>
                <a:lnTo>
                  <a:pt x="614" y="561"/>
                </a:lnTo>
                <a:lnTo>
                  <a:pt x="607" y="573"/>
                </a:lnTo>
                <a:lnTo>
                  <a:pt x="607" y="573"/>
                </a:lnTo>
                <a:lnTo>
                  <a:pt x="607" y="569"/>
                </a:lnTo>
                <a:lnTo>
                  <a:pt x="607" y="568"/>
                </a:lnTo>
                <a:lnTo>
                  <a:pt x="606" y="568"/>
                </a:lnTo>
                <a:lnTo>
                  <a:pt x="604" y="568"/>
                </a:lnTo>
                <a:lnTo>
                  <a:pt x="601" y="572"/>
                </a:lnTo>
                <a:lnTo>
                  <a:pt x="601" y="573"/>
                </a:lnTo>
                <a:lnTo>
                  <a:pt x="601" y="575"/>
                </a:lnTo>
                <a:lnTo>
                  <a:pt x="601" y="575"/>
                </a:lnTo>
                <a:lnTo>
                  <a:pt x="599" y="576"/>
                </a:lnTo>
                <a:lnTo>
                  <a:pt x="596" y="578"/>
                </a:lnTo>
                <a:lnTo>
                  <a:pt x="596" y="579"/>
                </a:lnTo>
                <a:lnTo>
                  <a:pt x="596" y="581"/>
                </a:lnTo>
                <a:lnTo>
                  <a:pt x="600" y="585"/>
                </a:lnTo>
                <a:lnTo>
                  <a:pt x="666" y="509"/>
                </a:lnTo>
                <a:lnTo>
                  <a:pt x="666" y="509"/>
                </a:lnTo>
                <a:lnTo>
                  <a:pt x="673" y="505"/>
                </a:lnTo>
                <a:lnTo>
                  <a:pt x="676" y="503"/>
                </a:lnTo>
                <a:lnTo>
                  <a:pt x="677" y="505"/>
                </a:lnTo>
                <a:lnTo>
                  <a:pt x="677" y="506"/>
                </a:lnTo>
                <a:lnTo>
                  <a:pt x="677" y="506"/>
                </a:lnTo>
                <a:lnTo>
                  <a:pt x="676" y="510"/>
                </a:lnTo>
                <a:lnTo>
                  <a:pt x="674" y="514"/>
                </a:lnTo>
                <a:lnTo>
                  <a:pt x="669" y="521"/>
                </a:lnTo>
                <a:lnTo>
                  <a:pt x="666" y="524"/>
                </a:lnTo>
                <a:lnTo>
                  <a:pt x="666" y="524"/>
                </a:lnTo>
                <a:lnTo>
                  <a:pt x="665" y="526"/>
                </a:lnTo>
                <a:lnTo>
                  <a:pt x="663" y="527"/>
                </a:lnTo>
                <a:lnTo>
                  <a:pt x="662" y="530"/>
                </a:lnTo>
                <a:lnTo>
                  <a:pt x="662" y="530"/>
                </a:lnTo>
                <a:lnTo>
                  <a:pt x="662" y="534"/>
                </a:lnTo>
                <a:lnTo>
                  <a:pt x="662" y="534"/>
                </a:lnTo>
                <a:lnTo>
                  <a:pt x="652" y="543"/>
                </a:lnTo>
                <a:lnTo>
                  <a:pt x="644" y="554"/>
                </a:lnTo>
                <a:lnTo>
                  <a:pt x="630" y="576"/>
                </a:lnTo>
                <a:lnTo>
                  <a:pt x="630" y="576"/>
                </a:lnTo>
                <a:lnTo>
                  <a:pt x="624" y="585"/>
                </a:lnTo>
                <a:lnTo>
                  <a:pt x="620" y="590"/>
                </a:lnTo>
                <a:lnTo>
                  <a:pt x="615" y="595"/>
                </a:lnTo>
                <a:lnTo>
                  <a:pt x="610" y="599"/>
                </a:lnTo>
                <a:lnTo>
                  <a:pt x="604" y="600"/>
                </a:lnTo>
                <a:lnTo>
                  <a:pt x="599" y="600"/>
                </a:lnTo>
                <a:lnTo>
                  <a:pt x="592" y="597"/>
                </a:lnTo>
                <a:lnTo>
                  <a:pt x="592" y="597"/>
                </a:lnTo>
                <a:close/>
                <a:moveTo>
                  <a:pt x="693" y="488"/>
                </a:moveTo>
                <a:lnTo>
                  <a:pt x="725" y="488"/>
                </a:lnTo>
                <a:lnTo>
                  <a:pt x="725" y="488"/>
                </a:lnTo>
                <a:lnTo>
                  <a:pt x="704" y="507"/>
                </a:lnTo>
                <a:lnTo>
                  <a:pt x="683" y="529"/>
                </a:lnTo>
                <a:lnTo>
                  <a:pt x="672" y="538"/>
                </a:lnTo>
                <a:lnTo>
                  <a:pt x="662" y="550"/>
                </a:lnTo>
                <a:lnTo>
                  <a:pt x="653" y="561"/>
                </a:lnTo>
                <a:lnTo>
                  <a:pt x="646" y="573"/>
                </a:lnTo>
                <a:lnTo>
                  <a:pt x="646" y="573"/>
                </a:lnTo>
                <a:lnTo>
                  <a:pt x="651" y="562"/>
                </a:lnTo>
                <a:lnTo>
                  <a:pt x="656" y="551"/>
                </a:lnTo>
                <a:lnTo>
                  <a:pt x="667" y="530"/>
                </a:lnTo>
                <a:lnTo>
                  <a:pt x="681" y="510"/>
                </a:lnTo>
                <a:lnTo>
                  <a:pt x="693" y="488"/>
                </a:lnTo>
                <a:lnTo>
                  <a:pt x="693" y="488"/>
                </a:lnTo>
                <a:close/>
                <a:moveTo>
                  <a:pt x="684" y="602"/>
                </a:moveTo>
                <a:lnTo>
                  <a:pt x="710" y="568"/>
                </a:lnTo>
                <a:lnTo>
                  <a:pt x="710" y="568"/>
                </a:lnTo>
                <a:lnTo>
                  <a:pt x="708" y="566"/>
                </a:lnTo>
                <a:lnTo>
                  <a:pt x="708" y="565"/>
                </a:lnTo>
                <a:lnTo>
                  <a:pt x="711" y="558"/>
                </a:lnTo>
                <a:lnTo>
                  <a:pt x="715" y="551"/>
                </a:lnTo>
                <a:lnTo>
                  <a:pt x="715" y="548"/>
                </a:lnTo>
                <a:lnTo>
                  <a:pt x="714" y="547"/>
                </a:lnTo>
                <a:lnTo>
                  <a:pt x="714" y="541"/>
                </a:lnTo>
                <a:lnTo>
                  <a:pt x="714" y="541"/>
                </a:lnTo>
                <a:lnTo>
                  <a:pt x="703" y="554"/>
                </a:lnTo>
                <a:lnTo>
                  <a:pt x="691" y="569"/>
                </a:lnTo>
                <a:lnTo>
                  <a:pt x="683" y="586"/>
                </a:lnTo>
                <a:lnTo>
                  <a:pt x="674" y="602"/>
                </a:lnTo>
                <a:lnTo>
                  <a:pt x="627" y="602"/>
                </a:lnTo>
                <a:lnTo>
                  <a:pt x="627" y="602"/>
                </a:lnTo>
                <a:lnTo>
                  <a:pt x="681" y="543"/>
                </a:lnTo>
                <a:lnTo>
                  <a:pt x="710" y="514"/>
                </a:lnTo>
                <a:lnTo>
                  <a:pt x="739" y="486"/>
                </a:lnTo>
                <a:lnTo>
                  <a:pt x="739" y="486"/>
                </a:lnTo>
                <a:lnTo>
                  <a:pt x="736" y="496"/>
                </a:lnTo>
                <a:lnTo>
                  <a:pt x="732" y="507"/>
                </a:lnTo>
                <a:lnTo>
                  <a:pt x="728" y="514"/>
                </a:lnTo>
                <a:lnTo>
                  <a:pt x="726" y="514"/>
                </a:lnTo>
                <a:lnTo>
                  <a:pt x="726" y="513"/>
                </a:lnTo>
                <a:lnTo>
                  <a:pt x="726" y="513"/>
                </a:lnTo>
                <a:lnTo>
                  <a:pt x="718" y="523"/>
                </a:lnTo>
                <a:lnTo>
                  <a:pt x="715" y="529"/>
                </a:lnTo>
                <a:lnTo>
                  <a:pt x="715" y="531"/>
                </a:lnTo>
                <a:lnTo>
                  <a:pt x="717" y="533"/>
                </a:lnTo>
                <a:lnTo>
                  <a:pt x="717" y="533"/>
                </a:lnTo>
                <a:lnTo>
                  <a:pt x="726" y="524"/>
                </a:lnTo>
                <a:lnTo>
                  <a:pt x="735" y="513"/>
                </a:lnTo>
                <a:lnTo>
                  <a:pt x="742" y="502"/>
                </a:lnTo>
                <a:lnTo>
                  <a:pt x="748" y="488"/>
                </a:lnTo>
                <a:lnTo>
                  <a:pt x="748" y="488"/>
                </a:lnTo>
                <a:lnTo>
                  <a:pt x="760" y="491"/>
                </a:lnTo>
                <a:lnTo>
                  <a:pt x="767" y="491"/>
                </a:lnTo>
                <a:lnTo>
                  <a:pt x="774" y="491"/>
                </a:lnTo>
                <a:lnTo>
                  <a:pt x="774" y="491"/>
                </a:lnTo>
                <a:lnTo>
                  <a:pt x="757" y="506"/>
                </a:lnTo>
                <a:lnTo>
                  <a:pt x="739" y="524"/>
                </a:lnTo>
                <a:lnTo>
                  <a:pt x="731" y="534"/>
                </a:lnTo>
                <a:lnTo>
                  <a:pt x="722" y="545"/>
                </a:lnTo>
                <a:lnTo>
                  <a:pt x="715" y="557"/>
                </a:lnTo>
                <a:lnTo>
                  <a:pt x="710" y="568"/>
                </a:lnTo>
                <a:lnTo>
                  <a:pt x="710" y="568"/>
                </a:lnTo>
                <a:lnTo>
                  <a:pt x="726" y="550"/>
                </a:lnTo>
                <a:lnTo>
                  <a:pt x="745" y="531"/>
                </a:lnTo>
                <a:lnTo>
                  <a:pt x="764" y="514"/>
                </a:lnTo>
                <a:lnTo>
                  <a:pt x="784" y="499"/>
                </a:lnTo>
                <a:lnTo>
                  <a:pt x="784" y="499"/>
                </a:lnTo>
                <a:lnTo>
                  <a:pt x="780" y="507"/>
                </a:lnTo>
                <a:lnTo>
                  <a:pt x="773" y="516"/>
                </a:lnTo>
                <a:lnTo>
                  <a:pt x="767" y="524"/>
                </a:lnTo>
                <a:lnTo>
                  <a:pt x="760" y="534"/>
                </a:lnTo>
                <a:lnTo>
                  <a:pt x="763" y="538"/>
                </a:lnTo>
                <a:lnTo>
                  <a:pt x="763" y="538"/>
                </a:lnTo>
                <a:lnTo>
                  <a:pt x="750" y="552"/>
                </a:lnTo>
                <a:lnTo>
                  <a:pt x="738" y="568"/>
                </a:lnTo>
                <a:lnTo>
                  <a:pt x="726" y="585"/>
                </a:lnTo>
                <a:lnTo>
                  <a:pt x="715" y="602"/>
                </a:lnTo>
                <a:lnTo>
                  <a:pt x="684" y="602"/>
                </a:lnTo>
                <a:close/>
                <a:moveTo>
                  <a:pt x="1161" y="512"/>
                </a:moveTo>
                <a:lnTo>
                  <a:pt x="1161" y="512"/>
                </a:lnTo>
                <a:lnTo>
                  <a:pt x="1155" y="520"/>
                </a:lnTo>
                <a:lnTo>
                  <a:pt x="1152" y="523"/>
                </a:lnTo>
                <a:lnTo>
                  <a:pt x="1149" y="524"/>
                </a:lnTo>
                <a:lnTo>
                  <a:pt x="1149" y="524"/>
                </a:lnTo>
                <a:lnTo>
                  <a:pt x="1147" y="523"/>
                </a:lnTo>
                <a:lnTo>
                  <a:pt x="1147" y="523"/>
                </a:lnTo>
                <a:lnTo>
                  <a:pt x="1152" y="516"/>
                </a:lnTo>
                <a:lnTo>
                  <a:pt x="1156" y="513"/>
                </a:lnTo>
                <a:lnTo>
                  <a:pt x="1161" y="512"/>
                </a:lnTo>
                <a:lnTo>
                  <a:pt x="1161" y="512"/>
                </a:lnTo>
                <a:close/>
                <a:moveTo>
                  <a:pt x="1083" y="566"/>
                </a:moveTo>
                <a:lnTo>
                  <a:pt x="1083" y="566"/>
                </a:lnTo>
                <a:lnTo>
                  <a:pt x="1079" y="571"/>
                </a:lnTo>
                <a:lnTo>
                  <a:pt x="1078" y="573"/>
                </a:lnTo>
                <a:lnTo>
                  <a:pt x="1076" y="576"/>
                </a:lnTo>
                <a:lnTo>
                  <a:pt x="1076" y="576"/>
                </a:lnTo>
                <a:lnTo>
                  <a:pt x="1075" y="581"/>
                </a:lnTo>
                <a:lnTo>
                  <a:pt x="1072" y="583"/>
                </a:lnTo>
                <a:lnTo>
                  <a:pt x="1065" y="590"/>
                </a:lnTo>
                <a:lnTo>
                  <a:pt x="1065" y="590"/>
                </a:lnTo>
                <a:lnTo>
                  <a:pt x="1067" y="586"/>
                </a:lnTo>
                <a:lnTo>
                  <a:pt x="1069" y="582"/>
                </a:lnTo>
                <a:lnTo>
                  <a:pt x="1076" y="576"/>
                </a:lnTo>
                <a:lnTo>
                  <a:pt x="1076" y="576"/>
                </a:lnTo>
                <a:lnTo>
                  <a:pt x="1082" y="564"/>
                </a:lnTo>
                <a:lnTo>
                  <a:pt x="1089" y="552"/>
                </a:lnTo>
                <a:lnTo>
                  <a:pt x="1104" y="531"/>
                </a:lnTo>
                <a:lnTo>
                  <a:pt x="1140" y="491"/>
                </a:lnTo>
                <a:lnTo>
                  <a:pt x="1140" y="491"/>
                </a:lnTo>
                <a:lnTo>
                  <a:pt x="1141" y="491"/>
                </a:lnTo>
                <a:lnTo>
                  <a:pt x="1144" y="489"/>
                </a:lnTo>
                <a:lnTo>
                  <a:pt x="1151" y="489"/>
                </a:lnTo>
                <a:lnTo>
                  <a:pt x="1159" y="491"/>
                </a:lnTo>
                <a:lnTo>
                  <a:pt x="1171" y="489"/>
                </a:lnTo>
                <a:lnTo>
                  <a:pt x="1083" y="566"/>
                </a:lnTo>
                <a:close/>
                <a:moveTo>
                  <a:pt x="1182" y="492"/>
                </a:moveTo>
                <a:lnTo>
                  <a:pt x="1182" y="492"/>
                </a:lnTo>
                <a:lnTo>
                  <a:pt x="1183" y="491"/>
                </a:lnTo>
                <a:lnTo>
                  <a:pt x="1186" y="489"/>
                </a:lnTo>
                <a:lnTo>
                  <a:pt x="1193" y="489"/>
                </a:lnTo>
                <a:lnTo>
                  <a:pt x="1200" y="491"/>
                </a:lnTo>
                <a:lnTo>
                  <a:pt x="1207" y="491"/>
                </a:lnTo>
                <a:lnTo>
                  <a:pt x="1133" y="555"/>
                </a:lnTo>
                <a:lnTo>
                  <a:pt x="1182" y="492"/>
                </a:lnTo>
                <a:close/>
                <a:moveTo>
                  <a:pt x="769" y="471"/>
                </a:moveTo>
                <a:lnTo>
                  <a:pt x="769" y="471"/>
                </a:lnTo>
                <a:lnTo>
                  <a:pt x="788" y="467"/>
                </a:lnTo>
                <a:lnTo>
                  <a:pt x="814" y="465"/>
                </a:lnTo>
                <a:lnTo>
                  <a:pt x="864" y="464"/>
                </a:lnTo>
                <a:lnTo>
                  <a:pt x="864" y="464"/>
                </a:lnTo>
                <a:lnTo>
                  <a:pt x="953" y="464"/>
                </a:lnTo>
                <a:lnTo>
                  <a:pt x="1041" y="465"/>
                </a:lnTo>
                <a:lnTo>
                  <a:pt x="1133" y="468"/>
                </a:lnTo>
                <a:lnTo>
                  <a:pt x="1225" y="469"/>
                </a:lnTo>
                <a:lnTo>
                  <a:pt x="1225" y="469"/>
                </a:lnTo>
                <a:lnTo>
                  <a:pt x="1228" y="471"/>
                </a:lnTo>
                <a:lnTo>
                  <a:pt x="1230" y="472"/>
                </a:lnTo>
                <a:lnTo>
                  <a:pt x="1231" y="474"/>
                </a:lnTo>
                <a:lnTo>
                  <a:pt x="1231" y="475"/>
                </a:lnTo>
                <a:lnTo>
                  <a:pt x="1227" y="475"/>
                </a:lnTo>
                <a:lnTo>
                  <a:pt x="1227" y="475"/>
                </a:lnTo>
                <a:lnTo>
                  <a:pt x="1111" y="475"/>
                </a:lnTo>
                <a:lnTo>
                  <a:pt x="998" y="475"/>
                </a:lnTo>
                <a:lnTo>
                  <a:pt x="882" y="474"/>
                </a:lnTo>
                <a:lnTo>
                  <a:pt x="826" y="472"/>
                </a:lnTo>
                <a:lnTo>
                  <a:pt x="769" y="471"/>
                </a:lnTo>
                <a:lnTo>
                  <a:pt x="769" y="471"/>
                </a:lnTo>
                <a:close/>
                <a:moveTo>
                  <a:pt x="1057" y="500"/>
                </a:moveTo>
                <a:lnTo>
                  <a:pt x="1057" y="500"/>
                </a:lnTo>
                <a:lnTo>
                  <a:pt x="1045" y="509"/>
                </a:lnTo>
                <a:lnTo>
                  <a:pt x="1034" y="517"/>
                </a:lnTo>
                <a:lnTo>
                  <a:pt x="1013" y="536"/>
                </a:lnTo>
                <a:lnTo>
                  <a:pt x="1013" y="536"/>
                </a:lnTo>
                <a:lnTo>
                  <a:pt x="1019" y="524"/>
                </a:lnTo>
                <a:lnTo>
                  <a:pt x="1024" y="512"/>
                </a:lnTo>
                <a:lnTo>
                  <a:pt x="1031" y="500"/>
                </a:lnTo>
                <a:lnTo>
                  <a:pt x="1037" y="489"/>
                </a:lnTo>
                <a:lnTo>
                  <a:pt x="1114" y="491"/>
                </a:lnTo>
                <a:lnTo>
                  <a:pt x="1027" y="568"/>
                </a:lnTo>
                <a:lnTo>
                  <a:pt x="1027" y="568"/>
                </a:lnTo>
                <a:lnTo>
                  <a:pt x="1041" y="551"/>
                </a:lnTo>
                <a:lnTo>
                  <a:pt x="1054" y="534"/>
                </a:lnTo>
                <a:lnTo>
                  <a:pt x="1065" y="516"/>
                </a:lnTo>
                <a:lnTo>
                  <a:pt x="1075" y="498"/>
                </a:lnTo>
                <a:lnTo>
                  <a:pt x="1075" y="498"/>
                </a:lnTo>
                <a:lnTo>
                  <a:pt x="1075" y="495"/>
                </a:lnTo>
                <a:lnTo>
                  <a:pt x="1075" y="493"/>
                </a:lnTo>
                <a:lnTo>
                  <a:pt x="1069" y="495"/>
                </a:lnTo>
                <a:lnTo>
                  <a:pt x="1062" y="498"/>
                </a:lnTo>
                <a:lnTo>
                  <a:pt x="1057" y="500"/>
                </a:lnTo>
                <a:lnTo>
                  <a:pt x="1057" y="500"/>
                </a:lnTo>
                <a:close/>
                <a:moveTo>
                  <a:pt x="988" y="491"/>
                </a:moveTo>
                <a:lnTo>
                  <a:pt x="1019" y="489"/>
                </a:lnTo>
                <a:lnTo>
                  <a:pt x="961" y="544"/>
                </a:lnTo>
                <a:lnTo>
                  <a:pt x="961" y="544"/>
                </a:lnTo>
                <a:lnTo>
                  <a:pt x="974" y="520"/>
                </a:lnTo>
                <a:lnTo>
                  <a:pt x="981" y="509"/>
                </a:lnTo>
                <a:lnTo>
                  <a:pt x="986" y="498"/>
                </a:lnTo>
                <a:lnTo>
                  <a:pt x="986" y="498"/>
                </a:lnTo>
                <a:lnTo>
                  <a:pt x="988" y="491"/>
                </a:lnTo>
                <a:lnTo>
                  <a:pt x="988" y="491"/>
                </a:lnTo>
                <a:close/>
                <a:moveTo>
                  <a:pt x="948" y="491"/>
                </a:moveTo>
                <a:lnTo>
                  <a:pt x="948" y="491"/>
                </a:lnTo>
                <a:lnTo>
                  <a:pt x="936" y="503"/>
                </a:lnTo>
                <a:lnTo>
                  <a:pt x="925" y="517"/>
                </a:lnTo>
                <a:lnTo>
                  <a:pt x="911" y="530"/>
                </a:lnTo>
                <a:lnTo>
                  <a:pt x="904" y="536"/>
                </a:lnTo>
                <a:lnTo>
                  <a:pt x="896" y="541"/>
                </a:lnTo>
                <a:lnTo>
                  <a:pt x="896" y="541"/>
                </a:lnTo>
                <a:lnTo>
                  <a:pt x="913" y="520"/>
                </a:lnTo>
                <a:lnTo>
                  <a:pt x="920" y="509"/>
                </a:lnTo>
                <a:lnTo>
                  <a:pt x="927" y="496"/>
                </a:lnTo>
                <a:lnTo>
                  <a:pt x="927" y="496"/>
                </a:lnTo>
                <a:lnTo>
                  <a:pt x="927" y="493"/>
                </a:lnTo>
                <a:lnTo>
                  <a:pt x="929" y="491"/>
                </a:lnTo>
                <a:lnTo>
                  <a:pt x="929" y="491"/>
                </a:lnTo>
                <a:lnTo>
                  <a:pt x="933" y="489"/>
                </a:lnTo>
                <a:lnTo>
                  <a:pt x="939" y="489"/>
                </a:lnTo>
                <a:lnTo>
                  <a:pt x="948" y="491"/>
                </a:lnTo>
                <a:lnTo>
                  <a:pt x="948" y="491"/>
                </a:lnTo>
                <a:close/>
                <a:moveTo>
                  <a:pt x="912" y="489"/>
                </a:moveTo>
                <a:lnTo>
                  <a:pt x="867" y="534"/>
                </a:lnTo>
                <a:lnTo>
                  <a:pt x="867" y="534"/>
                </a:lnTo>
                <a:lnTo>
                  <a:pt x="873" y="523"/>
                </a:lnTo>
                <a:lnTo>
                  <a:pt x="880" y="512"/>
                </a:lnTo>
                <a:lnTo>
                  <a:pt x="895" y="489"/>
                </a:lnTo>
                <a:lnTo>
                  <a:pt x="895" y="489"/>
                </a:lnTo>
                <a:lnTo>
                  <a:pt x="898" y="489"/>
                </a:lnTo>
                <a:lnTo>
                  <a:pt x="902" y="489"/>
                </a:lnTo>
                <a:lnTo>
                  <a:pt x="912" y="489"/>
                </a:lnTo>
                <a:lnTo>
                  <a:pt x="912" y="489"/>
                </a:lnTo>
                <a:close/>
                <a:moveTo>
                  <a:pt x="873" y="492"/>
                </a:moveTo>
                <a:lnTo>
                  <a:pt x="873" y="492"/>
                </a:lnTo>
                <a:lnTo>
                  <a:pt x="856" y="502"/>
                </a:lnTo>
                <a:lnTo>
                  <a:pt x="842" y="514"/>
                </a:lnTo>
                <a:lnTo>
                  <a:pt x="814" y="538"/>
                </a:lnTo>
                <a:lnTo>
                  <a:pt x="814" y="538"/>
                </a:lnTo>
                <a:lnTo>
                  <a:pt x="814" y="543"/>
                </a:lnTo>
                <a:lnTo>
                  <a:pt x="812" y="545"/>
                </a:lnTo>
                <a:lnTo>
                  <a:pt x="809" y="548"/>
                </a:lnTo>
                <a:lnTo>
                  <a:pt x="807" y="551"/>
                </a:lnTo>
                <a:lnTo>
                  <a:pt x="811" y="541"/>
                </a:lnTo>
                <a:lnTo>
                  <a:pt x="812" y="538"/>
                </a:lnTo>
                <a:lnTo>
                  <a:pt x="814" y="538"/>
                </a:lnTo>
                <a:lnTo>
                  <a:pt x="814" y="538"/>
                </a:lnTo>
                <a:lnTo>
                  <a:pt x="818" y="533"/>
                </a:lnTo>
                <a:lnTo>
                  <a:pt x="822" y="526"/>
                </a:lnTo>
                <a:lnTo>
                  <a:pt x="830" y="512"/>
                </a:lnTo>
                <a:lnTo>
                  <a:pt x="835" y="503"/>
                </a:lnTo>
                <a:lnTo>
                  <a:pt x="839" y="498"/>
                </a:lnTo>
                <a:lnTo>
                  <a:pt x="845" y="492"/>
                </a:lnTo>
                <a:lnTo>
                  <a:pt x="852" y="489"/>
                </a:lnTo>
                <a:lnTo>
                  <a:pt x="852" y="489"/>
                </a:lnTo>
                <a:lnTo>
                  <a:pt x="857" y="489"/>
                </a:lnTo>
                <a:lnTo>
                  <a:pt x="863" y="489"/>
                </a:lnTo>
                <a:lnTo>
                  <a:pt x="868" y="491"/>
                </a:lnTo>
                <a:lnTo>
                  <a:pt x="873" y="492"/>
                </a:lnTo>
                <a:lnTo>
                  <a:pt x="873" y="492"/>
                </a:lnTo>
                <a:close/>
                <a:moveTo>
                  <a:pt x="729" y="602"/>
                </a:moveTo>
                <a:lnTo>
                  <a:pt x="729" y="602"/>
                </a:lnTo>
                <a:lnTo>
                  <a:pt x="738" y="588"/>
                </a:lnTo>
                <a:lnTo>
                  <a:pt x="743" y="581"/>
                </a:lnTo>
                <a:lnTo>
                  <a:pt x="749" y="575"/>
                </a:lnTo>
                <a:lnTo>
                  <a:pt x="749" y="575"/>
                </a:lnTo>
                <a:lnTo>
                  <a:pt x="748" y="573"/>
                </a:lnTo>
                <a:lnTo>
                  <a:pt x="746" y="572"/>
                </a:lnTo>
                <a:lnTo>
                  <a:pt x="746" y="572"/>
                </a:lnTo>
                <a:lnTo>
                  <a:pt x="749" y="568"/>
                </a:lnTo>
                <a:lnTo>
                  <a:pt x="752" y="564"/>
                </a:lnTo>
                <a:lnTo>
                  <a:pt x="755" y="559"/>
                </a:lnTo>
                <a:lnTo>
                  <a:pt x="757" y="555"/>
                </a:lnTo>
                <a:lnTo>
                  <a:pt x="759" y="554"/>
                </a:lnTo>
                <a:lnTo>
                  <a:pt x="756" y="552"/>
                </a:lnTo>
                <a:lnTo>
                  <a:pt x="756" y="552"/>
                </a:lnTo>
                <a:lnTo>
                  <a:pt x="777" y="523"/>
                </a:lnTo>
                <a:lnTo>
                  <a:pt x="788" y="509"/>
                </a:lnTo>
                <a:lnTo>
                  <a:pt x="797" y="492"/>
                </a:lnTo>
                <a:lnTo>
                  <a:pt x="797" y="492"/>
                </a:lnTo>
                <a:lnTo>
                  <a:pt x="800" y="489"/>
                </a:lnTo>
                <a:lnTo>
                  <a:pt x="801" y="489"/>
                </a:lnTo>
                <a:lnTo>
                  <a:pt x="808" y="489"/>
                </a:lnTo>
                <a:lnTo>
                  <a:pt x="825" y="491"/>
                </a:lnTo>
                <a:lnTo>
                  <a:pt x="825" y="491"/>
                </a:lnTo>
                <a:lnTo>
                  <a:pt x="791" y="520"/>
                </a:lnTo>
                <a:lnTo>
                  <a:pt x="776" y="536"/>
                </a:lnTo>
                <a:lnTo>
                  <a:pt x="760" y="551"/>
                </a:lnTo>
                <a:lnTo>
                  <a:pt x="762" y="555"/>
                </a:lnTo>
                <a:lnTo>
                  <a:pt x="762" y="555"/>
                </a:lnTo>
                <a:lnTo>
                  <a:pt x="759" y="558"/>
                </a:lnTo>
                <a:lnTo>
                  <a:pt x="756" y="564"/>
                </a:lnTo>
                <a:lnTo>
                  <a:pt x="752" y="572"/>
                </a:lnTo>
                <a:lnTo>
                  <a:pt x="752" y="572"/>
                </a:lnTo>
                <a:lnTo>
                  <a:pt x="769" y="554"/>
                </a:lnTo>
                <a:lnTo>
                  <a:pt x="787" y="536"/>
                </a:lnTo>
                <a:lnTo>
                  <a:pt x="807" y="517"/>
                </a:lnTo>
                <a:lnTo>
                  <a:pt x="828" y="499"/>
                </a:lnTo>
                <a:lnTo>
                  <a:pt x="828" y="499"/>
                </a:lnTo>
                <a:lnTo>
                  <a:pt x="826" y="506"/>
                </a:lnTo>
                <a:lnTo>
                  <a:pt x="823" y="512"/>
                </a:lnTo>
                <a:lnTo>
                  <a:pt x="821" y="519"/>
                </a:lnTo>
                <a:lnTo>
                  <a:pt x="815" y="524"/>
                </a:lnTo>
                <a:lnTo>
                  <a:pt x="815" y="524"/>
                </a:lnTo>
                <a:lnTo>
                  <a:pt x="814" y="521"/>
                </a:lnTo>
                <a:lnTo>
                  <a:pt x="814" y="523"/>
                </a:lnTo>
                <a:lnTo>
                  <a:pt x="811" y="527"/>
                </a:lnTo>
                <a:lnTo>
                  <a:pt x="812" y="530"/>
                </a:lnTo>
                <a:lnTo>
                  <a:pt x="812" y="530"/>
                </a:lnTo>
                <a:lnTo>
                  <a:pt x="802" y="543"/>
                </a:lnTo>
                <a:lnTo>
                  <a:pt x="793" y="555"/>
                </a:lnTo>
                <a:lnTo>
                  <a:pt x="781" y="569"/>
                </a:lnTo>
                <a:lnTo>
                  <a:pt x="773" y="582"/>
                </a:lnTo>
                <a:lnTo>
                  <a:pt x="773" y="582"/>
                </a:lnTo>
                <a:lnTo>
                  <a:pt x="764" y="593"/>
                </a:lnTo>
                <a:lnTo>
                  <a:pt x="763" y="596"/>
                </a:lnTo>
                <a:lnTo>
                  <a:pt x="762" y="599"/>
                </a:lnTo>
                <a:lnTo>
                  <a:pt x="763" y="602"/>
                </a:lnTo>
                <a:lnTo>
                  <a:pt x="764" y="606"/>
                </a:lnTo>
                <a:lnTo>
                  <a:pt x="764" y="606"/>
                </a:lnTo>
                <a:lnTo>
                  <a:pt x="748" y="603"/>
                </a:lnTo>
                <a:lnTo>
                  <a:pt x="729" y="602"/>
                </a:lnTo>
                <a:lnTo>
                  <a:pt x="729" y="602"/>
                </a:lnTo>
                <a:close/>
                <a:moveTo>
                  <a:pt x="769" y="604"/>
                </a:moveTo>
                <a:lnTo>
                  <a:pt x="769" y="604"/>
                </a:lnTo>
                <a:lnTo>
                  <a:pt x="791" y="576"/>
                </a:lnTo>
                <a:lnTo>
                  <a:pt x="816" y="550"/>
                </a:lnTo>
                <a:lnTo>
                  <a:pt x="843" y="524"/>
                </a:lnTo>
                <a:lnTo>
                  <a:pt x="871" y="502"/>
                </a:lnTo>
                <a:lnTo>
                  <a:pt x="871" y="502"/>
                </a:lnTo>
                <a:lnTo>
                  <a:pt x="871" y="507"/>
                </a:lnTo>
                <a:lnTo>
                  <a:pt x="871" y="513"/>
                </a:lnTo>
                <a:lnTo>
                  <a:pt x="868" y="519"/>
                </a:lnTo>
                <a:lnTo>
                  <a:pt x="864" y="521"/>
                </a:lnTo>
                <a:lnTo>
                  <a:pt x="863" y="523"/>
                </a:lnTo>
                <a:lnTo>
                  <a:pt x="860" y="526"/>
                </a:lnTo>
                <a:lnTo>
                  <a:pt x="860" y="526"/>
                </a:lnTo>
                <a:lnTo>
                  <a:pt x="846" y="547"/>
                </a:lnTo>
                <a:lnTo>
                  <a:pt x="832" y="566"/>
                </a:lnTo>
                <a:lnTo>
                  <a:pt x="816" y="586"/>
                </a:lnTo>
                <a:lnTo>
                  <a:pt x="804" y="606"/>
                </a:lnTo>
                <a:lnTo>
                  <a:pt x="804" y="606"/>
                </a:lnTo>
                <a:lnTo>
                  <a:pt x="801" y="606"/>
                </a:lnTo>
                <a:lnTo>
                  <a:pt x="798" y="607"/>
                </a:lnTo>
                <a:lnTo>
                  <a:pt x="787" y="606"/>
                </a:lnTo>
                <a:lnTo>
                  <a:pt x="769" y="604"/>
                </a:lnTo>
                <a:lnTo>
                  <a:pt x="769" y="604"/>
                </a:lnTo>
                <a:close/>
                <a:moveTo>
                  <a:pt x="850" y="557"/>
                </a:moveTo>
                <a:lnTo>
                  <a:pt x="850" y="557"/>
                </a:lnTo>
                <a:lnTo>
                  <a:pt x="849" y="561"/>
                </a:lnTo>
                <a:lnTo>
                  <a:pt x="847" y="565"/>
                </a:lnTo>
                <a:lnTo>
                  <a:pt x="845" y="568"/>
                </a:lnTo>
                <a:lnTo>
                  <a:pt x="840" y="569"/>
                </a:lnTo>
                <a:lnTo>
                  <a:pt x="840" y="569"/>
                </a:lnTo>
                <a:lnTo>
                  <a:pt x="842" y="566"/>
                </a:lnTo>
                <a:lnTo>
                  <a:pt x="845" y="564"/>
                </a:lnTo>
                <a:lnTo>
                  <a:pt x="850" y="557"/>
                </a:lnTo>
                <a:lnTo>
                  <a:pt x="850" y="557"/>
                </a:lnTo>
                <a:close/>
                <a:moveTo>
                  <a:pt x="819" y="606"/>
                </a:moveTo>
                <a:lnTo>
                  <a:pt x="819" y="606"/>
                </a:lnTo>
                <a:lnTo>
                  <a:pt x="825" y="597"/>
                </a:lnTo>
                <a:lnTo>
                  <a:pt x="828" y="589"/>
                </a:lnTo>
                <a:lnTo>
                  <a:pt x="832" y="581"/>
                </a:lnTo>
                <a:lnTo>
                  <a:pt x="835" y="576"/>
                </a:lnTo>
                <a:lnTo>
                  <a:pt x="839" y="573"/>
                </a:lnTo>
                <a:lnTo>
                  <a:pt x="837" y="582"/>
                </a:lnTo>
                <a:lnTo>
                  <a:pt x="837" y="582"/>
                </a:lnTo>
                <a:lnTo>
                  <a:pt x="874" y="540"/>
                </a:lnTo>
                <a:lnTo>
                  <a:pt x="892" y="520"/>
                </a:lnTo>
                <a:lnTo>
                  <a:pt x="913" y="500"/>
                </a:lnTo>
                <a:lnTo>
                  <a:pt x="913" y="500"/>
                </a:lnTo>
                <a:lnTo>
                  <a:pt x="912" y="506"/>
                </a:lnTo>
                <a:lnTo>
                  <a:pt x="911" y="510"/>
                </a:lnTo>
                <a:lnTo>
                  <a:pt x="906" y="517"/>
                </a:lnTo>
                <a:lnTo>
                  <a:pt x="899" y="523"/>
                </a:lnTo>
                <a:lnTo>
                  <a:pt x="892" y="533"/>
                </a:lnTo>
                <a:lnTo>
                  <a:pt x="894" y="537"/>
                </a:lnTo>
                <a:lnTo>
                  <a:pt x="894" y="537"/>
                </a:lnTo>
                <a:lnTo>
                  <a:pt x="868" y="571"/>
                </a:lnTo>
                <a:lnTo>
                  <a:pt x="857" y="589"/>
                </a:lnTo>
                <a:lnTo>
                  <a:pt x="846" y="606"/>
                </a:lnTo>
                <a:lnTo>
                  <a:pt x="819" y="606"/>
                </a:lnTo>
                <a:close/>
                <a:moveTo>
                  <a:pt x="894" y="604"/>
                </a:moveTo>
                <a:lnTo>
                  <a:pt x="894" y="604"/>
                </a:lnTo>
                <a:lnTo>
                  <a:pt x="916" y="572"/>
                </a:lnTo>
                <a:lnTo>
                  <a:pt x="926" y="555"/>
                </a:lnTo>
                <a:lnTo>
                  <a:pt x="936" y="537"/>
                </a:lnTo>
                <a:lnTo>
                  <a:pt x="936" y="537"/>
                </a:lnTo>
                <a:lnTo>
                  <a:pt x="922" y="552"/>
                </a:lnTo>
                <a:lnTo>
                  <a:pt x="906" y="569"/>
                </a:lnTo>
                <a:lnTo>
                  <a:pt x="892" y="588"/>
                </a:lnTo>
                <a:lnTo>
                  <a:pt x="881" y="607"/>
                </a:lnTo>
                <a:lnTo>
                  <a:pt x="860" y="607"/>
                </a:lnTo>
                <a:lnTo>
                  <a:pt x="891" y="555"/>
                </a:lnTo>
                <a:lnTo>
                  <a:pt x="891" y="555"/>
                </a:lnTo>
                <a:lnTo>
                  <a:pt x="892" y="558"/>
                </a:lnTo>
                <a:lnTo>
                  <a:pt x="891" y="561"/>
                </a:lnTo>
                <a:lnTo>
                  <a:pt x="889" y="564"/>
                </a:lnTo>
                <a:lnTo>
                  <a:pt x="889" y="568"/>
                </a:lnTo>
                <a:lnTo>
                  <a:pt x="889" y="568"/>
                </a:lnTo>
                <a:lnTo>
                  <a:pt x="904" y="551"/>
                </a:lnTo>
                <a:lnTo>
                  <a:pt x="919" y="534"/>
                </a:lnTo>
                <a:lnTo>
                  <a:pt x="951" y="502"/>
                </a:lnTo>
                <a:lnTo>
                  <a:pt x="951" y="502"/>
                </a:lnTo>
                <a:lnTo>
                  <a:pt x="948" y="507"/>
                </a:lnTo>
                <a:lnTo>
                  <a:pt x="944" y="513"/>
                </a:lnTo>
                <a:lnTo>
                  <a:pt x="939" y="520"/>
                </a:lnTo>
                <a:lnTo>
                  <a:pt x="937" y="523"/>
                </a:lnTo>
                <a:lnTo>
                  <a:pt x="936" y="527"/>
                </a:lnTo>
                <a:lnTo>
                  <a:pt x="936" y="527"/>
                </a:lnTo>
                <a:lnTo>
                  <a:pt x="939" y="526"/>
                </a:lnTo>
                <a:lnTo>
                  <a:pt x="946" y="523"/>
                </a:lnTo>
                <a:lnTo>
                  <a:pt x="948" y="521"/>
                </a:lnTo>
                <a:lnTo>
                  <a:pt x="953" y="520"/>
                </a:lnTo>
                <a:lnTo>
                  <a:pt x="954" y="516"/>
                </a:lnTo>
                <a:lnTo>
                  <a:pt x="956" y="512"/>
                </a:lnTo>
                <a:lnTo>
                  <a:pt x="956" y="512"/>
                </a:lnTo>
                <a:lnTo>
                  <a:pt x="956" y="509"/>
                </a:lnTo>
                <a:lnTo>
                  <a:pt x="957" y="506"/>
                </a:lnTo>
                <a:lnTo>
                  <a:pt x="957" y="506"/>
                </a:lnTo>
                <a:lnTo>
                  <a:pt x="954" y="505"/>
                </a:lnTo>
                <a:lnTo>
                  <a:pt x="953" y="502"/>
                </a:lnTo>
                <a:lnTo>
                  <a:pt x="954" y="499"/>
                </a:lnTo>
                <a:lnTo>
                  <a:pt x="957" y="498"/>
                </a:lnTo>
                <a:lnTo>
                  <a:pt x="957" y="498"/>
                </a:lnTo>
                <a:lnTo>
                  <a:pt x="960" y="498"/>
                </a:lnTo>
                <a:lnTo>
                  <a:pt x="958" y="499"/>
                </a:lnTo>
                <a:lnTo>
                  <a:pt x="957" y="502"/>
                </a:lnTo>
                <a:lnTo>
                  <a:pt x="957" y="505"/>
                </a:lnTo>
                <a:lnTo>
                  <a:pt x="957" y="506"/>
                </a:lnTo>
                <a:lnTo>
                  <a:pt x="957" y="506"/>
                </a:lnTo>
                <a:lnTo>
                  <a:pt x="961" y="500"/>
                </a:lnTo>
                <a:lnTo>
                  <a:pt x="967" y="493"/>
                </a:lnTo>
                <a:lnTo>
                  <a:pt x="970" y="492"/>
                </a:lnTo>
                <a:lnTo>
                  <a:pt x="974" y="489"/>
                </a:lnTo>
                <a:lnTo>
                  <a:pt x="978" y="489"/>
                </a:lnTo>
                <a:lnTo>
                  <a:pt x="984" y="491"/>
                </a:lnTo>
                <a:lnTo>
                  <a:pt x="984" y="491"/>
                </a:lnTo>
                <a:lnTo>
                  <a:pt x="946" y="550"/>
                </a:lnTo>
                <a:lnTo>
                  <a:pt x="908" y="610"/>
                </a:lnTo>
                <a:lnTo>
                  <a:pt x="908" y="610"/>
                </a:lnTo>
                <a:lnTo>
                  <a:pt x="902" y="604"/>
                </a:lnTo>
                <a:lnTo>
                  <a:pt x="898" y="603"/>
                </a:lnTo>
                <a:lnTo>
                  <a:pt x="894" y="604"/>
                </a:lnTo>
                <a:lnTo>
                  <a:pt x="894" y="604"/>
                </a:lnTo>
                <a:close/>
                <a:moveTo>
                  <a:pt x="920" y="607"/>
                </a:moveTo>
                <a:lnTo>
                  <a:pt x="920" y="607"/>
                </a:lnTo>
                <a:lnTo>
                  <a:pt x="930" y="590"/>
                </a:lnTo>
                <a:lnTo>
                  <a:pt x="940" y="578"/>
                </a:lnTo>
                <a:lnTo>
                  <a:pt x="951" y="565"/>
                </a:lnTo>
                <a:lnTo>
                  <a:pt x="964" y="552"/>
                </a:lnTo>
                <a:lnTo>
                  <a:pt x="964" y="552"/>
                </a:lnTo>
                <a:lnTo>
                  <a:pt x="992" y="526"/>
                </a:lnTo>
                <a:lnTo>
                  <a:pt x="1006" y="513"/>
                </a:lnTo>
                <a:lnTo>
                  <a:pt x="1022" y="502"/>
                </a:lnTo>
                <a:lnTo>
                  <a:pt x="1022" y="502"/>
                </a:lnTo>
                <a:lnTo>
                  <a:pt x="1013" y="516"/>
                </a:lnTo>
                <a:lnTo>
                  <a:pt x="1005" y="530"/>
                </a:lnTo>
                <a:lnTo>
                  <a:pt x="986" y="557"/>
                </a:lnTo>
                <a:lnTo>
                  <a:pt x="968" y="582"/>
                </a:lnTo>
                <a:lnTo>
                  <a:pt x="950" y="607"/>
                </a:lnTo>
                <a:lnTo>
                  <a:pt x="950" y="607"/>
                </a:lnTo>
                <a:lnTo>
                  <a:pt x="948" y="610"/>
                </a:lnTo>
                <a:lnTo>
                  <a:pt x="944" y="611"/>
                </a:lnTo>
                <a:lnTo>
                  <a:pt x="936" y="611"/>
                </a:lnTo>
                <a:lnTo>
                  <a:pt x="927" y="610"/>
                </a:lnTo>
                <a:lnTo>
                  <a:pt x="920" y="607"/>
                </a:lnTo>
                <a:lnTo>
                  <a:pt x="920" y="607"/>
                </a:lnTo>
                <a:close/>
                <a:moveTo>
                  <a:pt x="961" y="609"/>
                </a:moveTo>
                <a:lnTo>
                  <a:pt x="961" y="609"/>
                </a:lnTo>
                <a:lnTo>
                  <a:pt x="984" y="581"/>
                </a:lnTo>
                <a:lnTo>
                  <a:pt x="1008" y="554"/>
                </a:lnTo>
                <a:lnTo>
                  <a:pt x="1033" y="530"/>
                </a:lnTo>
                <a:lnTo>
                  <a:pt x="1060" y="506"/>
                </a:lnTo>
                <a:lnTo>
                  <a:pt x="1060" y="506"/>
                </a:lnTo>
                <a:lnTo>
                  <a:pt x="1060" y="513"/>
                </a:lnTo>
                <a:lnTo>
                  <a:pt x="1058" y="519"/>
                </a:lnTo>
                <a:lnTo>
                  <a:pt x="1058" y="519"/>
                </a:lnTo>
                <a:lnTo>
                  <a:pt x="1045" y="537"/>
                </a:lnTo>
                <a:lnTo>
                  <a:pt x="1031" y="555"/>
                </a:lnTo>
                <a:lnTo>
                  <a:pt x="1016" y="575"/>
                </a:lnTo>
                <a:lnTo>
                  <a:pt x="1009" y="583"/>
                </a:lnTo>
                <a:lnTo>
                  <a:pt x="999" y="592"/>
                </a:lnTo>
                <a:lnTo>
                  <a:pt x="999" y="592"/>
                </a:lnTo>
                <a:lnTo>
                  <a:pt x="995" y="597"/>
                </a:lnTo>
                <a:lnTo>
                  <a:pt x="985" y="606"/>
                </a:lnTo>
                <a:lnTo>
                  <a:pt x="981" y="610"/>
                </a:lnTo>
                <a:lnTo>
                  <a:pt x="974" y="611"/>
                </a:lnTo>
                <a:lnTo>
                  <a:pt x="968" y="611"/>
                </a:lnTo>
                <a:lnTo>
                  <a:pt x="961" y="609"/>
                </a:lnTo>
                <a:lnTo>
                  <a:pt x="961" y="609"/>
                </a:lnTo>
                <a:close/>
                <a:moveTo>
                  <a:pt x="1000" y="611"/>
                </a:moveTo>
                <a:lnTo>
                  <a:pt x="1000" y="611"/>
                </a:lnTo>
                <a:lnTo>
                  <a:pt x="1010" y="597"/>
                </a:lnTo>
                <a:lnTo>
                  <a:pt x="1013" y="593"/>
                </a:lnTo>
                <a:lnTo>
                  <a:pt x="1020" y="590"/>
                </a:lnTo>
                <a:lnTo>
                  <a:pt x="1020" y="590"/>
                </a:lnTo>
                <a:lnTo>
                  <a:pt x="1016" y="590"/>
                </a:lnTo>
                <a:lnTo>
                  <a:pt x="1015" y="590"/>
                </a:lnTo>
                <a:lnTo>
                  <a:pt x="1015" y="589"/>
                </a:lnTo>
                <a:lnTo>
                  <a:pt x="1015" y="588"/>
                </a:lnTo>
                <a:lnTo>
                  <a:pt x="1017" y="585"/>
                </a:lnTo>
                <a:lnTo>
                  <a:pt x="1020" y="583"/>
                </a:lnTo>
                <a:lnTo>
                  <a:pt x="1031" y="571"/>
                </a:lnTo>
                <a:lnTo>
                  <a:pt x="1022" y="586"/>
                </a:lnTo>
                <a:lnTo>
                  <a:pt x="1022" y="586"/>
                </a:lnTo>
                <a:lnTo>
                  <a:pt x="1071" y="540"/>
                </a:lnTo>
                <a:lnTo>
                  <a:pt x="1096" y="519"/>
                </a:lnTo>
                <a:lnTo>
                  <a:pt x="1121" y="498"/>
                </a:lnTo>
                <a:lnTo>
                  <a:pt x="1121" y="498"/>
                </a:lnTo>
                <a:lnTo>
                  <a:pt x="1126" y="493"/>
                </a:lnTo>
                <a:lnTo>
                  <a:pt x="1127" y="495"/>
                </a:lnTo>
                <a:lnTo>
                  <a:pt x="1126" y="496"/>
                </a:lnTo>
                <a:lnTo>
                  <a:pt x="1124" y="500"/>
                </a:lnTo>
                <a:lnTo>
                  <a:pt x="1123" y="505"/>
                </a:lnTo>
                <a:lnTo>
                  <a:pt x="1123" y="505"/>
                </a:lnTo>
                <a:lnTo>
                  <a:pt x="1120" y="506"/>
                </a:lnTo>
                <a:lnTo>
                  <a:pt x="1117" y="507"/>
                </a:lnTo>
                <a:lnTo>
                  <a:pt x="1114" y="509"/>
                </a:lnTo>
                <a:lnTo>
                  <a:pt x="1113" y="510"/>
                </a:lnTo>
                <a:lnTo>
                  <a:pt x="1113" y="510"/>
                </a:lnTo>
                <a:lnTo>
                  <a:pt x="1103" y="524"/>
                </a:lnTo>
                <a:lnTo>
                  <a:pt x="1093" y="537"/>
                </a:lnTo>
                <a:lnTo>
                  <a:pt x="1074" y="561"/>
                </a:lnTo>
                <a:lnTo>
                  <a:pt x="1052" y="585"/>
                </a:lnTo>
                <a:lnTo>
                  <a:pt x="1043" y="597"/>
                </a:lnTo>
                <a:lnTo>
                  <a:pt x="1034" y="611"/>
                </a:lnTo>
                <a:lnTo>
                  <a:pt x="1034" y="611"/>
                </a:lnTo>
                <a:lnTo>
                  <a:pt x="1031" y="613"/>
                </a:lnTo>
                <a:lnTo>
                  <a:pt x="1027" y="614"/>
                </a:lnTo>
                <a:lnTo>
                  <a:pt x="1017" y="616"/>
                </a:lnTo>
                <a:lnTo>
                  <a:pt x="1008" y="614"/>
                </a:lnTo>
                <a:lnTo>
                  <a:pt x="1000" y="611"/>
                </a:lnTo>
                <a:lnTo>
                  <a:pt x="1000" y="611"/>
                </a:lnTo>
                <a:close/>
                <a:moveTo>
                  <a:pt x="1078" y="602"/>
                </a:moveTo>
                <a:lnTo>
                  <a:pt x="1076" y="606"/>
                </a:lnTo>
                <a:lnTo>
                  <a:pt x="1075" y="607"/>
                </a:lnTo>
                <a:lnTo>
                  <a:pt x="1072" y="609"/>
                </a:lnTo>
                <a:lnTo>
                  <a:pt x="1072" y="609"/>
                </a:lnTo>
                <a:lnTo>
                  <a:pt x="1071" y="610"/>
                </a:lnTo>
                <a:lnTo>
                  <a:pt x="1071" y="610"/>
                </a:lnTo>
                <a:lnTo>
                  <a:pt x="1068" y="613"/>
                </a:lnTo>
                <a:lnTo>
                  <a:pt x="1065" y="616"/>
                </a:lnTo>
                <a:lnTo>
                  <a:pt x="1058" y="616"/>
                </a:lnTo>
                <a:lnTo>
                  <a:pt x="1051" y="616"/>
                </a:lnTo>
                <a:lnTo>
                  <a:pt x="1044" y="616"/>
                </a:lnTo>
                <a:lnTo>
                  <a:pt x="1044" y="616"/>
                </a:lnTo>
                <a:lnTo>
                  <a:pt x="1092" y="571"/>
                </a:lnTo>
                <a:lnTo>
                  <a:pt x="1116" y="548"/>
                </a:lnTo>
                <a:lnTo>
                  <a:pt x="1140" y="527"/>
                </a:lnTo>
                <a:lnTo>
                  <a:pt x="1099" y="581"/>
                </a:lnTo>
                <a:lnTo>
                  <a:pt x="1097" y="581"/>
                </a:lnTo>
                <a:lnTo>
                  <a:pt x="1096" y="583"/>
                </a:lnTo>
                <a:lnTo>
                  <a:pt x="1096" y="585"/>
                </a:lnTo>
                <a:lnTo>
                  <a:pt x="1096" y="585"/>
                </a:lnTo>
                <a:lnTo>
                  <a:pt x="1092" y="589"/>
                </a:lnTo>
                <a:lnTo>
                  <a:pt x="1089" y="593"/>
                </a:lnTo>
                <a:lnTo>
                  <a:pt x="1085" y="599"/>
                </a:lnTo>
                <a:lnTo>
                  <a:pt x="1081" y="602"/>
                </a:lnTo>
                <a:lnTo>
                  <a:pt x="1078" y="602"/>
                </a:lnTo>
                <a:close/>
                <a:moveTo>
                  <a:pt x="1171" y="610"/>
                </a:moveTo>
                <a:lnTo>
                  <a:pt x="1171" y="610"/>
                </a:lnTo>
                <a:lnTo>
                  <a:pt x="1180" y="600"/>
                </a:lnTo>
                <a:lnTo>
                  <a:pt x="1190" y="590"/>
                </a:lnTo>
                <a:lnTo>
                  <a:pt x="1200" y="579"/>
                </a:lnTo>
                <a:lnTo>
                  <a:pt x="1210" y="572"/>
                </a:lnTo>
                <a:lnTo>
                  <a:pt x="1210" y="572"/>
                </a:lnTo>
                <a:lnTo>
                  <a:pt x="1210" y="573"/>
                </a:lnTo>
                <a:lnTo>
                  <a:pt x="1210" y="573"/>
                </a:lnTo>
                <a:lnTo>
                  <a:pt x="1210" y="573"/>
                </a:lnTo>
                <a:lnTo>
                  <a:pt x="1210" y="573"/>
                </a:lnTo>
                <a:lnTo>
                  <a:pt x="1203" y="585"/>
                </a:lnTo>
                <a:lnTo>
                  <a:pt x="1193" y="596"/>
                </a:lnTo>
                <a:lnTo>
                  <a:pt x="1183" y="604"/>
                </a:lnTo>
                <a:lnTo>
                  <a:pt x="1178" y="607"/>
                </a:lnTo>
                <a:lnTo>
                  <a:pt x="1171" y="610"/>
                </a:lnTo>
                <a:lnTo>
                  <a:pt x="1171" y="610"/>
                </a:lnTo>
                <a:close/>
                <a:moveTo>
                  <a:pt x="1214" y="568"/>
                </a:moveTo>
                <a:lnTo>
                  <a:pt x="1214" y="568"/>
                </a:lnTo>
                <a:lnTo>
                  <a:pt x="1218" y="561"/>
                </a:lnTo>
                <a:lnTo>
                  <a:pt x="1223" y="554"/>
                </a:lnTo>
                <a:lnTo>
                  <a:pt x="1232" y="541"/>
                </a:lnTo>
                <a:lnTo>
                  <a:pt x="1253" y="520"/>
                </a:lnTo>
                <a:lnTo>
                  <a:pt x="1253" y="520"/>
                </a:lnTo>
                <a:lnTo>
                  <a:pt x="1258" y="513"/>
                </a:lnTo>
                <a:lnTo>
                  <a:pt x="1260" y="506"/>
                </a:lnTo>
                <a:lnTo>
                  <a:pt x="1256" y="507"/>
                </a:lnTo>
                <a:lnTo>
                  <a:pt x="1256" y="507"/>
                </a:lnTo>
                <a:lnTo>
                  <a:pt x="1255" y="512"/>
                </a:lnTo>
                <a:lnTo>
                  <a:pt x="1253" y="513"/>
                </a:lnTo>
                <a:lnTo>
                  <a:pt x="1251" y="514"/>
                </a:lnTo>
                <a:lnTo>
                  <a:pt x="1249" y="513"/>
                </a:lnTo>
                <a:lnTo>
                  <a:pt x="1246" y="513"/>
                </a:lnTo>
                <a:lnTo>
                  <a:pt x="1244" y="514"/>
                </a:lnTo>
                <a:lnTo>
                  <a:pt x="1242" y="516"/>
                </a:lnTo>
                <a:lnTo>
                  <a:pt x="1241" y="520"/>
                </a:lnTo>
                <a:lnTo>
                  <a:pt x="1246" y="517"/>
                </a:lnTo>
                <a:lnTo>
                  <a:pt x="1246" y="517"/>
                </a:lnTo>
                <a:lnTo>
                  <a:pt x="1246" y="521"/>
                </a:lnTo>
                <a:lnTo>
                  <a:pt x="1244" y="524"/>
                </a:lnTo>
                <a:lnTo>
                  <a:pt x="1241" y="527"/>
                </a:lnTo>
                <a:lnTo>
                  <a:pt x="1237" y="530"/>
                </a:lnTo>
                <a:lnTo>
                  <a:pt x="1237" y="530"/>
                </a:lnTo>
                <a:lnTo>
                  <a:pt x="1227" y="543"/>
                </a:lnTo>
                <a:lnTo>
                  <a:pt x="1214" y="555"/>
                </a:lnTo>
                <a:lnTo>
                  <a:pt x="1200" y="569"/>
                </a:lnTo>
                <a:lnTo>
                  <a:pt x="1187" y="583"/>
                </a:lnTo>
                <a:lnTo>
                  <a:pt x="1186" y="583"/>
                </a:lnTo>
                <a:lnTo>
                  <a:pt x="1186" y="585"/>
                </a:lnTo>
                <a:lnTo>
                  <a:pt x="1182" y="589"/>
                </a:lnTo>
                <a:lnTo>
                  <a:pt x="1180" y="589"/>
                </a:lnTo>
                <a:lnTo>
                  <a:pt x="1178" y="590"/>
                </a:lnTo>
                <a:lnTo>
                  <a:pt x="1173" y="595"/>
                </a:lnTo>
                <a:lnTo>
                  <a:pt x="1173" y="596"/>
                </a:lnTo>
                <a:lnTo>
                  <a:pt x="1173" y="596"/>
                </a:lnTo>
                <a:lnTo>
                  <a:pt x="1171" y="602"/>
                </a:lnTo>
                <a:lnTo>
                  <a:pt x="1166" y="607"/>
                </a:lnTo>
                <a:lnTo>
                  <a:pt x="1161" y="611"/>
                </a:lnTo>
                <a:lnTo>
                  <a:pt x="1158" y="614"/>
                </a:lnTo>
                <a:lnTo>
                  <a:pt x="1154" y="614"/>
                </a:lnTo>
                <a:lnTo>
                  <a:pt x="1154" y="614"/>
                </a:lnTo>
                <a:lnTo>
                  <a:pt x="1137" y="616"/>
                </a:lnTo>
                <a:lnTo>
                  <a:pt x="1119" y="616"/>
                </a:lnTo>
                <a:lnTo>
                  <a:pt x="1082" y="616"/>
                </a:lnTo>
                <a:lnTo>
                  <a:pt x="1082" y="616"/>
                </a:lnTo>
                <a:lnTo>
                  <a:pt x="1113" y="585"/>
                </a:lnTo>
                <a:lnTo>
                  <a:pt x="1145" y="557"/>
                </a:lnTo>
                <a:lnTo>
                  <a:pt x="1211" y="499"/>
                </a:lnTo>
                <a:lnTo>
                  <a:pt x="1211" y="499"/>
                </a:lnTo>
                <a:lnTo>
                  <a:pt x="1214" y="496"/>
                </a:lnTo>
                <a:lnTo>
                  <a:pt x="1218" y="493"/>
                </a:lnTo>
                <a:lnTo>
                  <a:pt x="1224" y="493"/>
                </a:lnTo>
                <a:lnTo>
                  <a:pt x="1225" y="493"/>
                </a:lnTo>
                <a:lnTo>
                  <a:pt x="1227" y="496"/>
                </a:lnTo>
                <a:lnTo>
                  <a:pt x="1227" y="496"/>
                </a:lnTo>
                <a:lnTo>
                  <a:pt x="1217" y="509"/>
                </a:lnTo>
                <a:lnTo>
                  <a:pt x="1207" y="521"/>
                </a:lnTo>
                <a:lnTo>
                  <a:pt x="1186" y="545"/>
                </a:lnTo>
                <a:lnTo>
                  <a:pt x="1141" y="593"/>
                </a:lnTo>
                <a:lnTo>
                  <a:pt x="1141" y="593"/>
                </a:lnTo>
                <a:lnTo>
                  <a:pt x="1138" y="596"/>
                </a:lnTo>
                <a:lnTo>
                  <a:pt x="1135" y="599"/>
                </a:lnTo>
                <a:lnTo>
                  <a:pt x="1134" y="603"/>
                </a:lnTo>
                <a:lnTo>
                  <a:pt x="1137" y="610"/>
                </a:lnTo>
                <a:lnTo>
                  <a:pt x="1137" y="610"/>
                </a:lnTo>
                <a:lnTo>
                  <a:pt x="1196" y="547"/>
                </a:lnTo>
                <a:lnTo>
                  <a:pt x="1227" y="517"/>
                </a:lnTo>
                <a:lnTo>
                  <a:pt x="1259" y="489"/>
                </a:lnTo>
                <a:lnTo>
                  <a:pt x="1259" y="489"/>
                </a:lnTo>
                <a:lnTo>
                  <a:pt x="1260" y="492"/>
                </a:lnTo>
                <a:lnTo>
                  <a:pt x="1262" y="493"/>
                </a:lnTo>
                <a:lnTo>
                  <a:pt x="1259" y="498"/>
                </a:lnTo>
                <a:lnTo>
                  <a:pt x="1258" y="502"/>
                </a:lnTo>
                <a:lnTo>
                  <a:pt x="1259" y="503"/>
                </a:lnTo>
                <a:lnTo>
                  <a:pt x="1260" y="506"/>
                </a:lnTo>
                <a:lnTo>
                  <a:pt x="1260" y="506"/>
                </a:lnTo>
                <a:lnTo>
                  <a:pt x="1263" y="503"/>
                </a:lnTo>
                <a:lnTo>
                  <a:pt x="1267" y="499"/>
                </a:lnTo>
                <a:lnTo>
                  <a:pt x="1269" y="495"/>
                </a:lnTo>
                <a:lnTo>
                  <a:pt x="1272" y="492"/>
                </a:lnTo>
                <a:lnTo>
                  <a:pt x="1272" y="492"/>
                </a:lnTo>
                <a:lnTo>
                  <a:pt x="1279" y="489"/>
                </a:lnTo>
                <a:lnTo>
                  <a:pt x="1280" y="489"/>
                </a:lnTo>
                <a:lnTo>
                  <a:pt x="1280" y="491"/>
                </a:lnTo>
                <a:lnTo>
                  <a:pt x="1279" y="495"/>
                </a:lnTo>
                <a:lnTo>
                  <a:pt x="1276" y="498"/>
                </a:lnTo>
                <a:lnTo>
                  <a:pt x="1276" y="498"/>
                </a:lnTo>
                <a:lnTo>
                  <a:pt x="1245" y="534"/>
                </a:lnTo>
                <a:lnTo>
                  <a:pt x="1231" y="552"/>
                </a:lnTo>
                <a:lnTo>
                  <a:pt x="1214" y="568"/>
                </a:lnTo>
                <a:lnTo>
                  <a:pt x="1214" y="568"/>
                </a:lnTo>
                <a:close/>
                <a:moveTo>
                  <a:pt x="1244" y="493"/>
                </a:moveTo>
                <a:lnTo>
                  <a:pt x="1232" y="502"/>
                </a:lnTo>
                <a:lnTo>
                  <a:pt x="1232" y="502"/>
                </a:lnTo>
                <a:lnTo>
                  <a:pt x="1232" y="498"/>
                </a:lnTo>
                <a:lnTo>
                  <a:pt x="1234" y="495"/>
                </a:lnTo>
                <a:lnTo>
                  <a:pt x="1234" y="495"/>
                </a:lnTo>
                <a:lnTo>
                  <a:pt x="1237" y="493"/>
                </a:lnTo>
                <a:lnTo>
                  <a:pt x="1239" y="492"/>
                </a:lnTo>
                <a:lnTo>
                  <a:pt x="1244" y="493"/>
                </a:lnTo>
                <a:lnTo>
                  <a:pt x="1244" y="493"/>
                </a:lnTo>
                <a:close/>
                <a:moveTo>
                  <a:pt x="1241" y="469"/>
                </a:moveTo>
                <a:lnTo>
                  <a:pt x="1283" y="472"/>
                </a:lnTo>
                <a:lnTo>
                  <a:pt x="1242" y="478"/>
                </a:lnTo>
                <a:lnTo>
                  <a:pt x="1242" y="478"/>
                </a:lnTo>
                <a:lnTo>
                  <a:pt x="1241" y="474"/>
                </a:lnTo>
                <a:lnTo>
                  <a:pt x="1241" y="472"/>
                </a:lnTo>
                <a:lnTo>
                  <a:pt x="1241" y="469"/>
                </a:lnTo>
                <a:lnTo>
                  <a:pt x="1241" y="469"/>
                </a:lnTo>
                <a:close/>
                <a:moveTo>
                  <a:pt x="1224" y="606"/>
                </a:moveTo>
                <a:lnTo>
                  <a:pt x="1224" y="606"/>
                </a:lnTo>
                <a:lnTo>
                  <a:pt x="1241" y="576"/>
                </a:lnTo>
                <a:lnTo>
                  <a:pt x="1260" y="548"/>
                </a:lnTo>
                <a:lnTo>
                  <a:pt x="1280" y="520"/>
                </a:lnTo>
                <a:lnTo>
                  <a:pt x="1301" y="493"/>
                </a:lnTo>
                <a:lnTo>
                  <a:pt x="1301" y="493"/>
                </a:lnTo>
                <a:lnTo>
                  <a:pt x="1301" y="492"/>
                </a:lnTo>
                <a:lnTo>
                  <a:pt x="1301" y="489"/>
                </a:lnTo>
                <a:lnTo>
                  <a:pt x="1301" y="489"/>
                </a:lnTo>
                <a:lnTo>
                  <a:pt x="1303" y="488"/>
                </a:lnTo>
                <a:lnTo>
                  <a:pt x="1305" y="488"/>
                </a:lnTo>
                <a:lnTo>
                  <a:pt x="1307" y="491"/>
                </a:lnTo>
                <a:lnTo>
                  <a:pt x="1307" y="493"/>
                </a:lnTo>
                <a:lnTo>
                  <a:pt x="1308" y="500"/>
                </a:lnTo>
                <a:lnTo>
                  <a:pt x="1307" y="505"/>
                </a:lnTo>
                <a:lnTo>
                  <a:pt x="1307" y="505"/>
                </a:lnTo>
                <a:lnTo>
                  <a:pt x="1286" y="529"/>
                </a:lnTo>
                <a:lnTo>
                  <a:pt x="1265" y="554"/>
                </a:lnTo>
                <a:lnTo>
                  <a:pt x="1244" y="579"/>
                </a:lnTo>
                <a:lnTo>
                  <a:pt x="1224" y="606"/>
                </a:lnTo>
                <a:lnTo>
                  <a:pt x="1224" y="606"/>
                </a:lnTo>
                <a:close/>
                <a:moveTo>
                  <a:pt x="1283" y="602"/>
                </a:moveTo>
                <a:lnTo>
                  <a:pt x="1239" y="651"/>
                </a:lnTo>
                <a:lnTo>
                  <a:pt x="1307" y="551"/>
                </a:lnTo>
                <a:lnTo>
                  <a:pt x="1307" y="551"/>
                </a:lnTo>
                <a:lnTo>
                  <a:pt x="1307" y="550"/>
                </a:lnTo>
                <a:lnTo>
                  <a:pt x="1305" y="548"/>
                </a:lnTo>
                <a:lnTo>
                  <a:pt x="1300" y="552"/>
                </a:lnTo>
                <a:lnTo>
                  <a:pt x="1290" y="559"/>
                </a:lnTo>
                <a:lnTo>
                  <a:pt x="1283" y="566"/>
                </a:lnTo>
                <a:lnTo>
                  <a:pt x="1283" y="566"/>
                </a:lnTo>
                <a:lnTo>
                  <a:pt x="1286" y="558"/>
                </a:lnTo>
                <a:lnTo>
                  <a:pt x="1290" y="551"/>
                </a:lnTo>
                <a:lnTo>
                  <a:pt x="1293" y="545"/>
                </a:lnTo>
                <a:lnTo>
                  <a:pt x="1296" y="540"/>
                </a:lnTo>
                <a:lnTo>
                  <a:pt x="1296" y="540"/>
                </a:lnTo>
                <a:lnTo>
                  <a:pt x="1298" y="537"/>
                </a:lnTo>
                <a:lnTo>
                  <a:pt x="1303" y="533"/>
                </a:lnTo>
                <a:lnTo>
                  <a:pt x="1304" y="527"/>
                </a:lnTo>
                <a:lnTo>
                  <a:pt x="1307" y="521"/>
                </a:lnTo>
                <a:lnTo>
                  <a:pt x="1307" y="521"/>
                </a:lnTo>
                <a:lnTo>
                  <a:pt x="1311" y="534"/>
                </a:lnTo>
                <a:lnTo>
                  <a:pt x="1312" y="547"/>
                </a:lnTo>
                <a:lnTo>
                  <a:pt x="1311" y="558"/>
                </a:lnTo>
                <a:lnTo>
                  <a:pt x="1308" y="569"/>
                </a:lnTo>
                <a:lnTo>
                  <a:pt x="1304" y="581"/>
                </a:lnTo>
                <a:lnTo>
                  <a:pt x="1297" y="589"/>
                </a:lnTo>
                <a:lnTo>
                  <a:pt x="1291" y="596"/>
                </a:lnTo>
                <a:lnTo>
                  <a:pt x="1283" y="602"/>
                </a:lnTo>
                <a:lnTo>
                  <a:pt x="1283" y="602"/>
                </a:lnTo>
                <a:close/>
                <a:moveTo>
                  <a:pt x="1308" y="606"/>
                </a:moveTo>
                <a:lnTo>
                  <a:pt x="1308" y="606"/>
                </a:lnTo>
                <a:lnTo>
                  <a:pt x="1304" y="611"/>
                </a:lnTo>
                <a:lnTo>
                  <a:pt x="1298" y="617"/>
                </a:lnTo>
                <a:lnTo>
                  <a:pt x="1286" y="630"/>
                </a:lnTo>
                <a:lnTo>
                  <a:pt x="1286" y="630"/>
                </a:lnTo>
                <a:lnTo>
                  <a:pt x="1287" y="625"/>
                </a:lnTo>
                <a:lnTo>
                  <a:pt x="1289" y="623"/>
                </a:lnTo>
                <a:lnTo>
                  <a:pt x="1293" y="617"/>
                </a:lnTo>
                <a:lnTo>
                  <a:pt x="1298" y="611"/>
                </a:lnTo>
                <a:lnTo>
                  <a:pt x="1303" y="607"/>
                </a:lnTo>
                <a:lnTo>
                  <a:pt x="1303" y="607"/>
                </a:lnTo>
                <a:lnTo>
                  <a:pt x="1304" y="604"/>
                </a:lnTo>
                <a:lnTo>
                  <a:pt x="1305" y="603"/>
                </a:lnTo>
                <a:lnTo>
                  <a:pt x="1307" y="604"/>
                </a:lnTo>
                <a:lnTo>
                  <a:pt x="1308" y="606"/>
                </a:lnTo>
                <a:lnTo>
                  <a:pt x="1308" y="606"/>
                </a:lnTo>
                <a:close/>
                <a:moveTo>
                  <a:pt x="1279" y="625"/>
                </a:moveTo>
                <a:lnTo>
                  <a:pt x="1208" y="720"/>
                </a:lnTo>
                <a:lnTo>
                  <a:pt x="1208" y="720"/>
                </a:lnTo>
                <a:lnTo>
                  <a:pt x="1206" y="714"/>
                </a:lnTo>
                <a:lnTo>
                  <a:pt x="1204" y="708"/>
                </a:lnTo>
                <a:lnTo>
                  <a:pt x="1206" y="703"/>
                </a:lnTo>
                <a:lnTo>
                  <a:pt x="1208" y="697"/>
                </a:lnTo>
                <a:lnTo>
                  <a:pt x="1277" y="621"/>
                </a:lnTo>
                <a:lnTo>
                  <a:pt x="1277" y="621"/>
                </a:lnTo>
                <a:lnTo>
                  <a:pt x="1279" y="625"/>
                </a:lnTo>
                <a:lnTo>
                  <a:pt x="1279" y="625"/>
                </a:lnTo>
                <a:close/>
                <a:moveTo>
                  <a:pt x="1262" y="573"/>
                </a:moveTo>
                <a:lnTo>
                  <a:pt x="1262" y="573"/>
                </a:lnTo>
                <a:lnTo>
                  <a:pt x="1270" y="562"/>
                </a:lnTo>
                <a:lnTo>
                  <a:pt x="1275" y="557"/>
                </a:lnTo>
                <a:lnTo>
                  <a:pt x="1280" y="551"/>
                </a:lnTo>
                <a:lnTo>
                  <a:pt x="1280" y="551"/>
                </a:lnTo>
                <a:lnTo>
                  <a:pt x="1279" y="554"/>
                </a:lnTo>
                <a:lnTo>
                  <a:pt x="1279" y="554"/>
                </a:lnTo>
                <a:lnTo>
                  <a:pt x="1276" y="561"/>
                </a:lnTo>
                <a:lnTo>
                  <a:pt x="1273" y="565"/>
                </a:lnTo>
                <a:lnTo>
                  <a:pt x="1269" y="569"/>
                </a:lnTo>
                <a:lnTo>
                  <a:pt x="1262" y="573"/>
                </a:lnTo>
                <a:lnTo>
                  <a:pt x="1262" y="573"/>
                </a:lnTo>
                <a:close/>
                <a:moveTo>
                  <a:pt x="1214" y="655"/>
                </a:moveTo>
                <a:lnTo>
                  <a:pt x="1260" y="599"/>
                </a:lnTo>
                <a:lnTo>
                  <a:pt x="1204" y="686"/>
                </a:lnTo>
                <a:lnTo>
                  <a:pt x="1204" y="686"/>
                </a:lnTo>
                <a:lnTo>
                  <a:pt x="1201" y="682"/>
                </a:lnTo>
                <a:lnTo>
                  <a:pt x="1201" y="677"/>
                </a:lnTo>
                <a:lnTo>
                  <a:pt x="1203" y="673"/>
                </a:lnTo>
                <a:lnTo>
                  <a:pt x="1204" y="669"/>
                </a:lnTo>
                <a:lnTo>
                  <a:pt x="1208" y="661"/>
                </a:lnTo>
                <a:lnTo>
                  <a:pt x="1214" y="655"/>
                </a:lnTo>
                <a:lnTo>
                  <a:pt x="1214" y="655"/>
                </a:lnTo>
                <a:close/>
                <a:moveTo>
                  <a:pt x="1187" y="690"/>
                </a:moveTo>
                <a:lnTo>
                  <a:pt x="1187" y="690"/>
                </a:lnTo>
                <a:lnTo>
                  <a:pt x="1189" y="687"/>
                </a:lnTo>
                <a:lnTo>
                  <a:pt x="1190" y="686"/>
                </a:lnTo>
                <a:lnTo>
                  <a:pt x="1192" y="692"/>
                </a:lnTo>
                <a:lnTo>
                  <a:pt x="1192" y="701"/>
                </a:lnTo>
                <a:lnTo>
                  <a:pt x="1192" y="706"/>
                </a:lnTo>
                <a:lnTo>
                  <a:pt x="1189" y="708"/>
                </a:lnTo>
                <a:lnTo>
                  <a:pt x="1189" y="708"/>
                </a:lnTo>
                <a:lnTo>
                  <a:pt x="1187" y="704"/>
                </a:lnTo>
                <a:lnTo>
                  <a:pt x="1187" y="699"/>
                </a:lnTo>
                <a:lnTo>
                  <a:pt x="1187" y="690"/>
                </a:lnTo>
                <a:lnTo>
                  <a:pt x="1187" y="690"/>
                </a:lnTo>
                <a:close/>
                <a:moveTo>
                  <a:pt x="1190" y="725"/>
                </a:moveTo>
                <a:lnTo>
                  <a:pt x="1190" y="725"/>
                </a:lnTo>
                <a:lnTo>
                  <a:pt x="1193" y="722"/>
                </a:lnTo>
                <a:lnTo>
                  <a:pt x="1194" y="721"/>
                </a:lnTo>
                <a:lnTo>
                  <a:pt x="1194" y="721"/>
                </a:lnTo>
                <a:lnTo>
                  <a:pt x="1197" y="732"/>
                </a:lnTo>
                <a:lnTo>
                  <a:pt x="1196" y="738"/>
                </a:lnTo>
                <a:lnTo>
                  <a:pt x="1194" y="741"/>
                </a:lnTo>
                <a:lnTo>
                  <a:pt x="1192" y="744"/>
                </a:lnTo>
                <a:lnTo>
                  <a:pt x="1192" y="744"/>
                </a:lnTo>
                <a:lnTo>
                  <a:pt x="1190" y="739"/>
                </a:lnTo>
                <a:lnTo>
                  <a:pt x="1189" y="734"/>
                </a:lnTo>
                <a:lnTo>
                  <a:pt x="1190" y="729"/>
                </a:lnTo>
                <a:lnTo>
                  <a:pt x="1190" y="725"/>
                </a:lnTo>
                <a:lnTo>
                  <a:pt x="1190" y="725"/>
                </a:lnTo>
                <a:close/>
                <a:moveTo>
                  <a:pt x="1208" y="812"/>
                </a:moveTo>
                <a:lnTo>
                  <a:pt x="1208" y="812"/>
                </a:lnTo>
                <a:lnTo>
                  <a:pt x="1207" y="815"/>
                </a:lnTo>
                <a:lnTo>
                  <a:pt x="1207" y="815"/>
                </a:lnTo>
                <a:lnTo>
                  <a:pt x="1206" y="815"/>
                </a:lnTo>
                <a:lnTo>
                  <a:pt x="1204" y="814"/>
                </a:lnTo>
                <a:lnTo>
                  <a:pt x="1201" y="810"/>
                </a:lnTo>
                <a:lnTo>
                  <a:pt x="1201" y="805"/>
                </a:lnTo>
                <a:lnTo>
                  <a:pt x="1201" y="805"/>
                </a:lnTo>
                <a:lnTo>
                  <a:pt x="1201" y="800"/>
                </a:lnTo>
                <a:lnTo>
                  <a:pt x="1200" y="794"/>
                </a:lnTo>
                <a:lnTo>
                  <a:pt x="1196" y="784"/>
                </a:lnTo>
                <a:lnTo>
                  <a:pt x="1192" y="774"/>
                </a:lnTo>
                <a:lnTo>
                  <a:pt x="1192" y="769"/>
                </a:lnTo>
                <a:lnTo>
                  <a:pt x="1192" y="762"/>
                </a:lnTo>
                <a:lnTo>
                  <a:pt x="1192" y="762"/>
                </a:lnTo>
                <a:lnTo>
                  <a:pt x="1192" y="758"/>
                </a:lnTo>
                <a:lnTo>
                  <a:pt x="1193" y="755"/>
                </a:lnTo>
                <a:lnTo>
                  <a:pt x="1196" y="755"/>
                </a:lnTo>
                <a:lnTo>
                  <a:pt x="1197" y="756"/>
                </a:lnTo>
                <a:lnTo>
                  <a:pt x="1199" y="762"/>
                </a:lnTo>
                <a:lnTo>
                  <a:pt x="1200" y="765"/>
                </a:lnTo>
                <a:lnTo>
                  <a:pt x="1200" y="765"/>
                </a:lnTo>
                <a:lnTo>
                  <a:pt x="1199" y="772"/>
                </a:lnTo>
                <a:lnTo>
                  <a:pt x="1199" y="779"/>
                </a:lnTo>
                <a:lnTo>
                  <a:pt x="1200" y="784"/>
                </a:lnTo>
                <a:lnTo>
                  <a:pt x="1203" y="790"/>
                </a:lnTo>
                <a:lnTo>
                  <a:pt x="1208" y="801"/>
                </a:lnTo>
                <a:lnTo>
                  <a:pt x="1210" y="807"/>
                </a:lnTo>
                <a:lnTo>
                  <a:pt x="1208" y="812"/>
                </a:lnTo>
                <a:lnTo>
                  <a:pt x="1208" y="812"/>
                </a:lnTo>
                <a:close/>
                <a:moveTo>
                  <a:pt x="1208" y="741"/>
                </a:moveTo>
                <a:lnTo>
                  <a:pt x="1208" y="741"/>
                </a:lnTo>
                <a:lnTo>
                  <a:pt x="1231" y="710"/>
                </a:lnTo>
                <a:lnTo>
                  <a:pt x="1253" y="679"/>
                </a:lnTo>
                <a:lnTo>
                  <a:pt x="1266" y="663"/>
                </a:lnTo>
                <a:lnTo>
                  <a:pt x="1279" y="648"/>
                </a:lnTo>
                <a:lnTo>
                  <a:pt x="1293" y="634"/>
                </a:lnTo>
                <a:lnTo>
                  <a:pt x="1308" y="621"/>
                </a:lnTo>
                <a:lnTo>
                  <a:pt x="1308" y="621"/>
                </a:lnTo>
                <a:lnTo>
                  <a:pt x="1310" y="623"/>
                </a:lnTo>
                <a:lnTo>
                  <a:pt x="1310" y="625"/>
                </a:lnTo>
                <a:lnTo>
                  <a:pt x="1308" y="630"/>
                </a:lnTo>
                <a:lnTo>
                  <a:pt x="1307" y="631"/>
                </a:lnTo>
                <a:lnTo>
                  <a:pt x="1305" y="631"/>
                </a:lnTo>
                <a:lnTo>
                  <a:pt x="1304" y="631"/>
                </a:lnTo>
                <a:lnTo>
                  <a:pt x="1303" y="628"/>
                </a:lnTo>
                <a:lnTo>
                  <a:pt x="1303" y="628"/>
                </a:lnTo>
                <a:lnTo>
                  <a:pt x="1280" y="662"/>
                </a:lnTo>
                <a:lnTo>
                  <a:pt x="1258" y="693"/>
                </a:lnTo>
                <a:lnTo>
                  <a:pt x="1234" y="725"/>
                </a:lnTo>
                <a:lnTo>
                  <a:pt x="1211" y="759"/>
                </a:lnTo>
                <a:lnTo>
                  <a:pt x="1211" y="759"/>
                </a:lnTo>
                <a:lnTo>
                  <a:pt x="1208" y="756"/>
                </a:lnTo>
                <a:lnTo>
                  <a:pt x="1207" y="751"/>
                </a:lnTo>
                <a:lnTo>
                  <a:pt x="1207" y="746"/>
                </a:lnTo>
                <a:lnTo>
                  <a:pt x="1208" y="741"/>
                </a:lnTo>
                <a:lnTo>
                  <a:pt x="1208" y="741"/>
                </a:lnTo>
                <a:close/>
                <a:moveTo>
                  <a:pt x="1223" y="758"/>
                </a:moveTo>
                <a:lnTo>
                  <a:pt x="1223" y="758"/>
                </a:lnTo>
                <a:lnTo>
                  <a:pt x="1245" y="725"/>
                </a:lnTo>
                <a:lnTo>
                  <a:pt x="1267" y="692"/>
                </a:lnTo>
                <a:lnTo>
                  <a:pt x="1291" y="658"/>
                </a:lnTo>
                <a:lnTo>
                  <a:pt x="1304" y="642"/>
                </a:lnTo>
                <a:lnTo>
                  <a:pt x="1318" y="627"/>
                </a:lnTo>
                <a:lnTo>
                  <a:pt x="1318" y="627"/>
                </a:lnTo>
                <a:lnTo>
                  <a:pt x="1319" y="625"/>
                </a:lnTo>
                <a:lnTo>
                  <a:pt x="1321" y="627"/>
                </a:lnTo>
                <a:lnTo>
                  <a:pt x="1322" y="631"/>
                </a:lnTo>
                <a:lnTo>
                  <a:pt x="1322" y="637"/>
                </a:lnTo>
                <a:lnTo>
                  <a:pt x="1321" y="641"/>
                </a:lnTo>
                <a:lnTo>
                  <a:pt x="1321" y="641"/>
                </a:lnTo>
                <a:lnTo>
                  <a:pt x="1272" y="720"/>
                </a:lnTo>
                <a:lnTo>
                  <a:pt x="1246" y="759"/>
                </a:lnTo>
                <a:lnTo>
                  <a:pt x="1220" y="796"/>
                </a:lnTo>
                <a:lnTo>
                  <a:pt x="1220" y="796"/>
                </a:lnTo>
                <a:lnTo>
                  <a:pt x="1215" y="787"/>
                </a:lnTo>
                <a:lnTo>
                  <a:pt x="1215" y="777"/>
                </a:lnTo>
                <a:lnTo>
                  <a:pt x="1217" y="767"/>
                </a:lnTo>
                <a:lnTo>
                  <a:pt x="1223" y="758"/>
                </a:lnTo>
                <a:lnTo>
                  <a:pt x="1223" y="758"/>
                </a:lnTo>
                <a:close/>
                <a:moveTo>
                  <a:pt x="1329" y="648"/>
                </a:moveTo>
                <a:lnTo>
                  <a:pt x="1329" y="648"/>
                </a:lnTo>
                <a:lnTo>
                  <a:pt x="1334" y="649"/>
                </a:lnTo>
                <a:lnTo>
                  <a:pt x="1339" y="648"/>
                </a:lnTo>
                <a:lnTo>
                  <a:pt x="1348" y="644"/>
                </a:lnTo>
                <a:lnTo>
                  <a:pt x="1366" y="632"/>
                </a:lnTo>
                <a:lnTo>
                  <a:pt x="1366" y="632"/>
                </a:lnTo>
                <a:lnTo>
                  <a:pt x="1343" y="662"/>
                </a:lnTo>
                <a:lnTo>
                  <a:pt x="1321" y="694"/>
                </a:lnTo>
                <a:lnTo>
                  <a:pt x="1300" y="727"/>
                </a:lnTo>
                <a:lnTo>
                  <a:pt x="1282" y="759"/>
                </a:lnTo>
                <a:lnTo>
                  <a:pt x="1282" y="759"/>
                </a:lnTo>
                <a:lnTo>
                  <a:pt x="1304" y="701"/>
                </a:lnTo>
                <a:lnTo>
                  <a:pt x="1317" y="673"/>
                </a:lnTo>
                <a:lnTo>
                  <a:pt x="1329" y="648"/>
                </a:lnTo>
                <a:lnTo>
                  <a:pt x="1329" y="648"/>
                </a:lnTo>
                <a:close/>
                <a:moveTo>
                  <a:pt x="1234" y="803"/>
                </a:moveTo>
                <a:lnTo>
                  <a:pt x="1234" y="803"/>
                </a:lnTo>
                <a:lnTo>
                  <a:pt x="1258" y="766"/>
                </a:lnTo>
                <a:lnTo>
                  <a:pt x="1269" y="748"/>
                </a:lnTo>
                <a:lnTo>
                  <a:pt x="1280" y="729"/>
                </a:lnTo>
                <a:lnTo>
                  <a:pt x="1280" y="729"/>
                </a:lnTo>
                <a:lnTo>
                  <a:pt x="1282" y="731"/>
                </a:lnTo>
                <a:lnTo>
                  <a:pt x="1282" y="732"/>
                </a:lnTo>
                <a:lnTo>
                  <a:pt x="1282" y="732"/>
                </a:lnTo>
                <a:lnTo>
                  <a:pt x="1282" y="732"/>
                </a:lnTo>
                <a:lnTo>
                  <a:pt x="1272" y="752"/>
                </a:lnTo>
                <a:lnTo>
                  <a:pt x="1260" y="772"/>
                </a:lnTo>
                <a:lnTo>
                  <a:pt x="1255" y="780"/>
                </a:lnTo>
                <a:lnTo>
                  <a:pt x="1248" y="790"/>
                </a:lnTo>
                <a:lnTo>
                  <a:pt x="1241" y="797"/>
                </a:lnTo>
                <a:lnTo>
                  <a:pt x="1234" y="803"/>
                </a:lnTo>
                <a:lnTo>
                  <a:pt x="1234" y="803"/>
                </a:lnTo>
                <a:close/>
                <a:moveTo>
                  <a:pt x="1279" y="772"/>
                </a:moveTo>
                <a:lnTo>
                  <a:pt x="1279" y="772"/>
                </a:lnTo>
                <a:lnTo>
                  <a:pt x="1321" y="708"/>
                </a:lnTo>
                <a:lnTo>
                  <a:pt x="1342" y="676"/>
                </a:lnTo>
                <a:lnTo>
                  <a:pt x="1366" y="647"/>
                </a:lnTo>
                <a:lnTo>
                  <a:pt x="1366" y="647"/>
                </a:lnTo>
                <a:lnTo>
                  <a:pt x="1367" y="652"/>
                </a:lnTo>
                <a:lnTo>
                  <a:pt x="1367" y="655"/>
                </a:lnTo>
                <a:lnTo>
                  <a:pt x="1367" y="656"/>
                </a:lnTo>
                <a:lnTo>
                  <a:pt x="1367" y="656"/>
                </a:lnTo>
                <a:lnTo>
                  <a:pt x="1353" y="675"/>
                </a:lnTo>
                <a:lnTo>
                  <a:pt x="1339" y="696"/>
                </a:lnTo>
                <a:lnTo>
                  <a:pt x="1312" y="742"/>
                </a:lnTo>
                <a:lnTo>
                  <a:pt x="1312" y="742"/>
                </a:lnTo>
                <a:lnTo>
                  <a:pt x="1308" y="752"/>
                </a:lnTo>
                <a:lnTo>
                  <a:pt x="1305" y="756"/>
                </a:lnTo>
                <a:lnTo>
                  <a:pt x="1301" y="762"/>
                </a:lnTo>
                <a:lnTo>
                  <a:pt x="1297" y="766"/>
                </a:lnTo>
                <a:lnTo>
                  <a:pt x="1291" y="769"/>
                </a:lnTo>
                <a:lnTo>
                  <a:pt x="1286" y="772"/>
                </a:lnTo>
                <a:lnTo>
                  <a:pt x="1279" y="772"/>
                </a:lnTo>
                <a:lnTo>
                  <a:pt x="1279" y="772"/>
                </a:lnTo>
                <a:close/>
                <a:moveTo>
                  <a:pt x="1353" y="687"/>
                </a:moveTo>
                <a:lnTo>
                  <a:pt x="1353" y="687"/>
                </a:lnTo>
                <a:lnTo>
                  <a:pt x="1352" y="696"/>
                </a:lnTo>
                <a:lnTo>
                  <a:pt x="1349" y="703"/>
                </a:lnTo>
                <a:lnTo>
                  <a:pt x="1341" y="715"/>
                </a:lnTo>
                <a:lnTo>
                  <a:pt x="1341" y="715"/>
                </a:lnTo>
                <a:lnTo>
                  <a:pt x="1341" y="708"/>
                </a:lnTo>
                <a:lnTo>
                  <a:pt x="1345" y="700"/>
                </a:lnTo>
                <a:lnTo>
                  <a:pt x="1349" y="694"/>
                </a:lnTo>
                <a:lnTo>
                  <a:pt x="1353" y="687"/>
                </a:lnTo>
                <a:lnTo>
                  <a:pt x="1353" y="687"/>
                </a:lnTo>
                <a:close/>
                <a:moveTo>
                  <a:pt x="1332" y="744"/>
                </a:moveTo>
                <a:lnTo>
                  <a:pt x="1332" y="744"/>
                </a:lnTo>
                <a:lnTo>
                  <a:pt x="1353" y="707"/>
                </a:lnTo>
                <a:lnTo>
                  <a:pt x="1376" y="670"/>
                </a:lnTo>
                <a:lnTo>
                  <a:pt x="1423" y="599"/>
                </a:lnTo>
                <a:lnTo>
                  <a:pt x="1423" y="599"/>
                </a:lnTo>
                <a:lnTo>
                  <a:pt x="1425" y="603"/>
                </a:lnTo>
                <a:lnTo>
                  <a:pt x="1423" y="609"/>
                </a:lnTo>
                <a:lnTo>
                  <a:pt x="1422" y="611"/>
                </a:lnTo>
                <a:lnTo>
                  <a:pt x="1419" y="616"/>
                </a:lnTo>
                <a:lnTo>
                  <a:pt x="1415" y="623"/>
                </a:lnTo>
                <a:lnTo>
                  <a:pt x="1412" y="627"/>
                </a:lnTo>
                <a:lnTo>
                  <a:pt x="1411" y="631"/>
                </a:lnTo>
                <a:lnTo>
                  <a:pt x="1412" y="634"/>
                </a:lnTo>
                <a:lnTo>
                  <a:pt x="1412" y="634"/>
                </a:lnTo>
                <a:lnTo>
                  <a:pt x="1409" y="638"/>
                </a:lnTo>
                <a:lnTo>
                  <a:pt x="1408" y="642"/>
                </a:lnTo>
                <a:lnTo>
                  <a:pt x="1407" y="647"/>
                </a:lnTo>
                <a:lnTo>
                  <a:pt x="1405" y="651"/>
                </a:lnTo>
                <a:lnTo>
                  <a:pt x="1405" y="651"/>
                </a:lnTo>
                <a:lnTo>
                  <a:pt x="1405" y="652"/>
                </a:lnTo>
                <a:lnTo>
                  <a:pt x="1405" y="652"/>
                </a:lnTo>
                <a:lnTo>
                  <a:pt x="1405" y="652"/>
                </a:lnTo>
                <a:lnTo>
                  <a:pt x="1397" y="663"/>
                </a:lnTo>
                <a:lnTo>
                  <a:pt x="1388" y="676"/>
                </a:lnTo>
                <a:lnTo>
                  <a:pt x="1373" y="701"/>
                </a:lnTo>
                <a:lnTo>
                  <a:pt x="1364" y="714"/>
                </a:lnTo>
                <a:lnTo>
                  <a:pt x="1355" y="725"/>
                </a:lnTo>
                <a:lnTo>
                  <a:pt x="1345" y="735"/>
                </a:lnTo>
                <a:lnTo>
                  <a:pt x="1332" y="744"/>
                </a:lnTo>
                <a:lnTo>
                  <a:pt x="1332" y="744"/>
                </a:lnTo>
                <a:close/>
                <a:moveTo>
                  <a:pt x="1369" y="666"/>
                </a:moveTo>
                <a:lnTo>
                  <a:pt x="1369" y="666"/>
                </a:lnTo>
                <a:lnTo>
                  <a:pt x="1370" y="663"/>
                </a:lnTo>
                <a:lnTo>
                  <a:pt x="1371" y="659"/>
                </a:lnTo>
                <a:lnTo>
                  <a:pt x="1374" y="655"/>
                </a:lnTo>
                <a:lnTo>
                  <a:pt x="1376" y="651"/>
                </a:lnTo>
                <a:lnTo>
                  <a:pt x="1376" y="651"/>
                </a:lnTo>
                <a:lnTo>
                  <a:pt x="1378" y="637"/>
                </a:lnTo>
                <a:lnTo>
                  <a:pt x="1380" y="630"/>
                </a:lnTo>
                <a:lnTo>
                  <a:pt x="1384" y="624"/>
                </a:lnTo>
                <a:lnTo>
                  <a:pt x="1387" y="618"/>
                </a:lnTo>
                <a:lnTo>
                  <a:pt x="1393" y="614"/>
                </a:lnTo>
                <a:lnTo>
                  <a:pt x="1400" y="611"/>
                </a:lnTo>
                <a:lnTo>
                  <a:pt x="1407" y="610"/>
                </a:lnTo>
                <a:lnTo>
                  <a:pt x="1369" y="666"/>
                </a:lnTo>
                <a:close/>
                <a:moveTo>
                  <a:pt x="1460" y="571"/>
                </a:moveTo>
                <a:lnTo>
                  <a:pt x="1460" y="571"/>
                </a:lnTo>
                <a:lnTo>
                  <a:pt x="1461" y="569"/>
                </a:lnTo>
                <a:lnTo>
                  <a:pt x="1464" y="569"/>
                </a:lnTo>
                <a:lnTo>
                  <a:pt x="1464" y="569"/>
                </a:lnTo>
                <a:lnTo>
                  <a:pt x="1454" y="586"/>
                </a:lnTo>
                <a:lnTo>
                  <a:pt x="1443" y="603"/>
                </a:lnTo>
                <a:lnTo>
                  <a:pt x="1421" y="634"/>
                </a:lnTo>
                <a:lnTo>
                  <a:pt x="1421" y="634"/>
                </a:lnTo>
                <a:lnTo>
                  <a:pt x="1426" y="614"/>
                </a:lnTo>
                <a:lnTo>
                  <a:pt x="1429" y="604"/>
                </a:lnTo>
                <a:lnTo>
                  <a:pt x="1433" y="596"/>
                </a:lnTo>
                <a:lnTo>
                  <a:pt x="1439" y="588"/>
                </a:lnTo>
                <a:lnTo>
                  <a:pt x="1445" y="581"/>
                </a:lnTo>
                <a:lnTo>
                  <a:pt x="1452" y="575"/>
                </a:lnTo>
                <a:lnTo>
                  <a:pt x="1460" y="571"/>
                </a:lnTo>
                <a:lnTo>
                  <a:pt x="1460" y="571"/>
                </a:lnTo>
                <a:close/>
                <a:moveTo>
                  <a:pt x="1383" y="707"/>
                </a:moveTo>
                <a:lnTo>
                  <a:pt x="1463" y="586"/>
                </a:lnTo>
                <a:lnTo>
                  <a:pt x="1467" y="593"/>
                </a:lnTo>
                <a:lnTo>
                  <a:pt x="1467" y="593"/>
                </a:lnTo>
                <a:lnTo>
                  <a:pt x="1440" y="637"/>
                </a:lnTo>
                <a:lnTo>
                  <a:pt x="1428" y="659"/>
                </a:lnTo>
                <a:lnTo>
                  <a:pt x="1416" y="683"/>
                </a:lnTo>
                <a:lnTo>
                  <a:pt x="1416" y="683"/>
                </a:lnTo>
                <a:lnTo>
                  <a:pt x="1411" y="689"/>
                </a:lnTo>
                <a:lnTo>
                  <a:pt x="1401" y="697"/>
                </a:lnTo>
                <a:lnTo>
                  <a:pt x="1390" y="704"/>
                </a:lnTo>
                <a:lnTo>
                  <a:pt x="1386" y="707"/>
                </a:lnTo>
                <a:lnTo>
                  <a:pt x="1383" y="707"/>
                </a:lnTo>
                <a:lnTo>
                  <a:pt x="1383" y="707"/>
                </a:lnTo>
                <a:close/>
                <a:moveTo>
                  <a:pt x="1539" y="523"/>
                </a:moveTo>
                <a:lnTo>
                  <a:pt x="1539" y="523"/>
                </a:lnTo>
                <a:lnTo>
                  <a:pt x="1529" y="541"/>
                </a:lnTo>
                <a:lnTo>
                  <a:pt x="1519" y="559"/>
                </a:lnTo>
                <a:lnTo>
                  <a:pt x="1519" y="559"/>
                </a:lnTo>
                <a:lnTo>
                  <a:pt x="1501" y="595"/>
                </a:lnTo>
                <a:lnTo>
                  <a:pt x="1491" y="613"/>
                </a:lnTo>
                <a:lnTo>
                  <a:pt x="1481" y="630"/>
                </a:lnTo>
                <a:lnTo>
                  <a:pt x="1470" y="647"/>
                </a:lnTo>
                <a:lnTo>
                  <a:pt x="1457" y="662"/>
                </a:lnTo>
                <a:lnTo>
                  <a:pt x="1449" y="668"/>
                </a:lnTo>
                <a:lnTo>
                  <a:pt x="1442" y="673"/>
                </a:lnTo>
                <a:lnTo>
                  <a:pt x="1433" y="679"/>
                </a:lnTo>
                <a:lnTo>
                  <a:pt x="1423" y="683"/>
                </a:lnTo>
                <a:lnTo>
                  <a:pt x="1423" y="683"/>
                </a:lnTo>
                <a:lnTo>
                  <a:pt x="1436" y="661"/>
                </a:lnTo>
                <a:lnTo>
                  <a:pt x="1450" y="640"/>
                </a:lnTo>
                <a:lnTo>
                  <a:pt x="1480" y="599"/>
                </a:lnTo>
                <a:lnTo>
                  <a:pt x="1509" y="561"/>
                </a:lnTo>
                <a:lnTo>
                  <a:pt x="1539" y="523"/>
                </a:lnTo>
                <a:lnTo>
                  <a:pt x="1539" y="523"/>
                </a:lnTo>
                <a:close/>
                <a:moveTo>
                  <a:pt x="1473" y="569"/>
                </a:moveTo>
                <a:lnTo>
                  <a:pt x="1473" y="569"/>
                </a:lnTo>
                <a:lnTo>
                  <a:pt x="1477" y="566"/>
                </a:lnTo>
                <a:lnTo>
                  <a:pt x="1480" y="562"/>
                </a:lnTo>
                <a:lnTo>
                  <a:pt x="1482" y="558"/>
                </a:lnTo>
                <a:lnTo>
                  <a:pt x="1484" y="558"/>
                </a:lnTo>
                <a:lnTo>
                  <a:pt x="1487" y="558"/>
                </a:lnTo>
                <a:lnTo>
                  <a:pt x="1487" y="558"/>
                </a:lnTo>
                <a:lnTo>
                  <a:pt x="1482" y="564"/>
                </a:lnTo>
                <a:lnTo>
                  <a:pt x="1481" y="566"/>
                </a:lnTo>
                <a:lnTo>
                  <a:pt x="1482" y="571"/>
                </a:lnTo>
                <a:lnTo>
                  <a:pt x="1482" y="571"/>
                </a:lnTo>
                <a:lnTo>
                  <a:pt x="1484" y="565"/>
                </a:lnTo>
                <a:lnTo>
                  <a:pt x="1487" y="559"/>
                </a:lnTo>
                <a:lnTo>
                  <a:pt x="1494" y="550"/>
                </a:lnTo>
                <a:lnTo>
                  <a:pt x="1504" y="543"/>
                </a:lnTo>
                <a:lnTo>
                  <a:pt x="1515" y="538"/>
                </a:lnTo>
                <a:lnTo>
                  <a:pt x="1515" y="538"/>
                </a:lnTo>
                <a:lnTo>
                  <a:pt x="1506" y="551"/>
                </a:lnTo>
                <a:lnTo>
                  <a:pt x="1497" y="566"/>
                </a:lnTo>
                <a:lnTo>
                  <a:pt x="1484" y="582"/>
                </a:lnTo>
                <a:lnTo>
                  <a:pt x="1473" y="595"/>
                </a:lnTo>
                <a:lnTo>
                  <a:pt x="1473" y="595"/>
                </a:lnTo>
                <a:lnTo>
                  <a:pt x="1473" y="593"/>
                </a:lnTo>
                <a:lnTo>
                  <a:pt x="1471" y="593"/>
                </a:lnTo>
                <a:lnTo>
                  <a:pt x="1471" y="593"/>
                </a:lnTo>
                <a:lnTo>
                  <a:pt x="1474" y="586"/>
                </a:lnTo>
                <a:lnTo>
                  <a:pt x="1480" y="578"/>
                </a:lnTo>
                <a:lnTo>
                  <a:pt x="1481" y="573"/>
                </a:lnTo>
                <a:lnTo>
                  <a:pt x="1480" y="571"/>
                </a:lnTo>
                <a:lnTo>
                  <a:pt x="1478" y="569"/>
                </a:lnTo>
                <a:lnTo>
                  <a:pt x="1473" y="569"/>
                </a:lnTo>
                <a:lnTo>
                  <a:pt x="1473" y="569"/>
                </a:lnTo>
                <a:close/>
                <a:moveTo>
                  <a:pt x="1578" y="492"/>
                </a:moveTo>
                <a:lnTo>
                  <a:pt x="1522" y="569"/>
                </a:lnTo>
                <a:lnTo>
                  <a:pt x="1522" y="569"/>
                </a:lnTo>
                <a:lnTo>
                  <a:pt x="1527" y="558"/>
                </a:lnTo>
                <a:lnTo>
                  <a:pt x="1533" y="547"/>
                </a:lnTo>
                <a:lnTo>
                  <a:pt x="1546" y="526"/>
                </a:lnTo>
                <a:lnTo>
                  <a:pt x="1551" y="514"/>
                </a:lnTo>
                <a:lnTo>
                  <a:pt x="1560" y="506"/>
                </a:lnTo>
                <a:lnTo>
                  <a:pt x="1568" y="498"/>
                </a:lnTo>
                <a:lnTo>
                  <a:pt x="1578" y="492"/>
                </a:lnTo>
                <a:lnTo>
                  <a:pt x="1578" y="492"/>
                </a:lnTo>
                <a:close/>
                <a:moveTo>
                  <a:pt x="1438" y="690"/>
                </a:moveTo>
                <a:lnTo>
                  <a:pt x="1532" y="628"/>
                </a:lnTo>
                <a:lnTo>
                  <a:pt x="1532" y="628"/>
                </a:lnTo>
                <a:lnTo>
                  <a:pt x="1509" y="644"/>
                </a:lnTo>
                <a:lnTo>
                  <a:pt x="1485" y="661"/>
                </a:lnTo>
                <a:lnTo>
                  <a:pt x="1438" y="690"/>
                </a:lnTo>
                <a:lnTo>
                  <a:pt x="1438" y="690"/>
                </a:lnTo>
                <a:close/>
                <a:moveTo>
                  <a:pt x="1487" y="641"/>
                </a:moveTo>
                <a:lnTo>
                  <a:pt x="1487" y="641"/>
                </a:lnTo>
                <a:lnTo>
                  <a:pt x="1495" y="630"/>
                </a:lnTo>
                <a:lnTo>
                  <a:pt x="1502" y="617"/>
                </a:lnTo>
                <a:lnTo>
                  <a:pt x="1508" y="603"/>
                </a:lnTo>
                <a:lnTo>
                  <a:pt x="1512" y="588"/>
                </a:lnTo>
                <a:lnTo>
                  <a:pt x="1515" y="600"/>
                </a:lnTo>
                <a:lnTo>
                  <a:pt x="1515" y="600"/>
                </a:lnTo>
                <a:lnTo>
                  <a:pt x="1523" y="583"/>
                </a:lnTo>
                <a:lnTo>
                  <a:pt x="1533" y="566"/>
                </a:lnTo>
                <a:lnTo>
                  <a:pt x="1554" y="534"/>
                </a:lnTo>
                <a:lnTo>
                  <a:pt x="1577" y="503"/>
                </a:lnTo>
                <a:lnTo>
                  <a:pt x="1602" y="472"/>
                </a:lnTo>
                <a:lnTo>
                  <a:pt x="1602" y="472"/>
                </a:lnTo>
                <a:lnTo>
                  <a:pt x="1602" y="481"/>
                </a:lnTo>
                <a:lnTo>
                  <a:pt x="1599" y="486"/>
                </a:lnTo>
                <a:lnTo>
                  <a:pt x="1593" y="496"/>
                </a:lnTo>
                <a:lnTo>
                  <a:pt x="1591" y="502"/>
                </a:lnTo>
                <a:lnTo>
                  <a:pt x="1589" y="506"/>
                </a:lnTo>
                <a:lnTo>
                  <a:pt x="1591" y="512"/>
                </a:lnTo>
                <a:lnTo>
                  <a:pt x="1593" y="519"/>
                </a:lnTo>
                <a:lnTo>
                  <a:pt x="1593" y="519"/>
                </a:lnTo>
                <a:lnTo>
                  <a:pt x="1601" y="496"/>
                </a:lnTo>
                <a:lnTo>
                  <a:pt x="1605" y="485"/>
                </a:lnTo>
                <a:lnTo>
                  <a:pt x="1609" y="477"/>
                </a:lnTo>
                <a:lnTo>
                  <a:pt x="1616" y="468"/>
                </a:lnTo>
                <a:lnTo>
                  <a:pt x="1623" y="461"/>
                </a:lnTo>
                <a:lnTo>
                  <a:pt x="1631" y="455"/>
                </a:lnTo>
                <a:lnTo>
                  <a:pt x="1641" y="453"/>
                </a:lnTo>
                <a:lnTo>
                  <a:pt x="1641" y="453"/>
                </a:lnTo>
                <a:lnTo>
                  <a:pt x="1644" y="451"/>
                </a:lnTo>
                <a:lnTo>
                  <a:pt x="1645" y="450"/>
                </a:lnTo>
                <a:lnTo>
                  <a:pt x="1647" y="448"/>
                </a:lnTo>
                <a:lnTo>
                  <a:pt x="1650" y="448"/>
                </a:lnTo>
                <a:lnTo>
                  <a:pt x="1585" y="533"/>
                </a:lnTo>
                <a:lnTo>
                  <a:pt x="1582" y="530"/>
                </a:lnTo>
                <a:lnTo>
                  <a:pt x="1582" y="530"/>
                </a:lnTo>
                <a:lnTo>
                  <a:pt x="1568" y="547"/>
                </a:lnTo>
                <a:lnTo>
                  <a:pt x="1554" y="568"/>
                </a:lnTo>
                <a:lnTo>
                  <a:pt x="1542" y="590"/>
                </a:lnTo>
                <a:lnTo>
                  <a:pt x="1533" y="611"/>
                </a:lnTo>
                <a:lnTo>
                  <a:pt x="1533" y="611"/>
                </a:lnTo>
                <a:lnTo>
                  <a:pt x="1530" y="616"/>
                </a:lnTo>
                <a:lnTo>
                  <a:pt x="1526" y="620"/>
                </a:lnTo>
                <a:lnTo>
                  <a:pt x="1515" y="628"/>
                </a:lnTo>
                <a:lnTo>
                  <a:pt x="1487" y="641"/>
                </a:lnTo>
                <a:lnTo>
                  <a:pt x="1487" y="641"/>
                </a:lnTo>
                <a:close/>
                <a:moveTo>
                  <a:pt x="1557" y="597"/>
                </a:moveTo>
                <a:lnTo>
                  <a:pt x="1577" y="555"/>
                </a:lnTo>
                <a:lnTo>
                  <a:pt x="1577" y="555"/>
                </a:lnTo>
                <a:lnTo>
                  <a:pt x="1577" y="551"/>
                </a:lnTo>
                <a:lnTo>
                  <a:pt x="1578" y="547"/>
                </a:lnTo>
                <a:lnTo>
                  <a:pt x="1582" y="538"/>
                </a:lnTo>
                <a:lnTo>
                  <a:pt x="1582" y="538"/>
                </a:lnTo>
                <a:lnTo>
                  <a:pt x="1582" y="544"/>
                </a:lnTo>
                <a:lnTo>
                  <a:pt x="1581" y="548"/>
                </a:lnTo>
                <a:lnTo>
                  <a:pt x="1577" y="555"/>
                </a:lnTo>
                <a:lnTo>
                  <a:pt x="1648" y="461"/>
                </a:lnTo>
                <a:lnTo>
                  <a:pt x="1648" y="461"/>
                </a:lnTo>
                <a:lnTo>
                  <a:pt x="1641" y="477"/>
                </a:lnTo>
                <a:lnTo>
                  <a:pt x="1633" y="491"/>
                </a:lnTo>
                <a:lnTo>
                  <a:pt x="1616" y="520"/>
                </a:lnTo>
                <a:lnTo>
                  <a:pt x="1599" y="548"/>
                </a:lnTo>
                <a:lnTo>
                  <a:pt x="1591" y="564"/>
                </a:lnTo>
                <a:lnTo>
                  <a:pt x="1584" y="579"/>
                </a:lnTo>
                <a:lnTo>
                  <a:pt x="1584" y="579"/>
                </a:lnTo>
                <a:lnTo>
                  <a:pt x="1579" y="583"/>
                </a:lnTo>
                <a:lnTo>
                  <a:pt x="1572" y="589"/>
                </a:lnTo>
                <a:lnTo>
                  <a:pt x="1557" y="597"/>
                </a:lnTo>
                <a:lnTo>
                  <a:pt x="1557" y="597"/>
                </a:lnTo>
                <a:close/>
                <a:moveTo>
                  <a:pt x="1606" y="562"/>
                </a:moveTo>
                <a:lnTo>
                  <a:pt x="1606" y="562"/>
                </a:lnTo>
                <a:lnTo>
                  <a:pt x="1610" y="550"/>
                </a:lnTo>
                <a:lnTo>
                  <a:pt x="1616" y="538"/>
                </a:lnTo>
                <a:lnTo>
                  <a:pt x="1622" y="527"/>
                </a:lnTo>
                <a:lnTo>
                  <a:pt x="1629" y="516"/>
                </a:lnTo>
                <a:lnTo>
                  <a:pt x="1629" y="524"/>
                </a:lnTo>
                <a:lnTo>
                  <a:pt x="1629" y="524"/>
                </a:lnTo>
                <a:lnTo>
                  <a:pt x="1650" y="491"/>
                </a:lnTo>
                <a:lnTo>
                  <a:pt x="1672" y="458"/>
                </a:lnTo>
                <a:lnTo>
                  <a:pt x="1695" y="429"/>
                </a:lnTo>
                <a:lnTo>
                  <a:pt x="1719" y="401"/>
                </a:lnTo>
                <a:lnTo>
                  <a:pt x="1719" y="401"/>
                </a:lnTo>
                <a:lnTo>
                  <a:pt x="1717" y="405"/>
                </a:lnTo>
                <a:lnTo>
                  <a:pt x="1716" y="409"/>
                </a:lnTo>
                <a:lnTo>
                  <a:pt x="1712" y="419"/>
                </a:lnTo>
                <a:lnTo>
                  <a:pt x="1712" y="419"/>
                </a:lnTo>
                <a:lnTo>
                  <a:pt x="1692" y="461"/>
                </a:lnTo>
                <a:lnTo>
                  <a:pt x="1671" y="505"/>
                </a:lnTo>
                <a:lnTo>
                  <a:pt x="1671" y="505"/>
                </a:lnTo>
                <a:lnTo>
                  <a:pt x="1665" y="514"/>
                </a:lnTo>
                <a:lnTo>
                  <a:pt x="1660" y="524"/>
                </a:lnTo>
                <a:lnTo>
                  <a:pt x="1653" y="533"/>
                </a:lnTo>
                <a:lnTo>
                  <a:pt x="1644" y="541"/>
                </a:lnTo>
                <a:lnTo>
                  <a:pt x="1636" y="548"/>
                </a:lnTo>
                <a:lnTo>
                  <a:pt x="1627" y="554"/>
                </a:lnTo>
                <a:lnTo>
                  <a:pt x="1617" y="558"/>
                </a:lnTo>
                <a:lnTo>
                  <a:pt x="1606" y="562"/>
                </a:lnTo>
                <a:lnTo>
                  <a:pt x="1606" y="562"/>
                </a:lnTo>
                <a:close/>
                <a:moveTo>
                  <a:pt x="1667" y="439"/>
                </a:moveTo>
                <a:lnTo>
                  <a:pt x="1667" y="439"/>
                </a:lnTo>
                <a:lnTo>
                  <a:pt x="1672" y="434"/>
                </a:lnTo>
                <a:lnTo>
                  <a:pt x="1678" y="430"/>
                </a:lnTo>
                <a:lnTo>
                  <a:pt x="1683" y="425"/>
                </a:lnTo>
                <a:lnTo>
                  <a:pt x="1690" y="422"/>
                </a:lnTo>
                <a:lnTo>
                  <a:pt x="1661" y="461"/>
                </a:lnTo>
                <a:lnTo>
                  <a:pt x="1661" y="461"/>
                </a:lnTo>
                <a:lnTo>
                  <a:pt x="1662" y="458"/>
                </a:lnTo>
                <a:lnTo>
                  <a:pt x="1662" y="455"/>
                </a:lnTo>
                <a:lnTo>
                  <a:pt x="1661" y="450"/>
                </a:lnTo>
                <a:lnTo>
                  <a:pt x="1661" y="447"/>
                </a:lnTo>
                <a:lnTo>
                  <a:pt x="1661" y="444"/>
                </a:lnTo>
                <a:lnTo>
                  <a:pt x="1662" y="441"/>
                </a:lnTo>
                <a:lnTo>
                  <a:pt x="1667" y="439"/>
                </a:lnTo>
                <a:lnTo>
                  <a:pt x="1667" y="439"/>
                </a:lnTo>
                <a:close/>
                <a:moveTo>
                  <a:pt x="1765" y="370"/>
                </a:moveTo>
                <a:lnTo>
                  <a:pt x="1706" y="444"/>
                </a:lnTo>
                <a:lnTo>
                  <a:pt x="1706" y="444"/>
                </a:lnTo>
                <a:lnTo>
                  <a:pt x="1706" y="443"/>
                </a:lnTo>
                <a:lnTo>
                  <a:pt x="1707" y="440"/>
                </a:lnTo>
                <a:lnTo>
                  <a:pt x="1709" y="437"/>
                </a:lnTo>
                <a:lnTo>
                  <a:pt x="1709" y="437"/>
                </a:lnTo>
                <a:lnTo>
                  <a:pt x="1719" y="416"/>
                </a:lnTo>
                <a:lnTo>
                  <a:pt x="1724" y="405"/>
                </a:lnTo>
                <a:lnTo>
                  <a:pt x="1730" y="395"/>
                </a:lnTo>
                <a:lnTo>
                  <a:pt x="1738" y="387"/>
                </a:lnTo>
                <a:lnTo>
                  <a:pt x="1745" y="378"/>
                </a:lnTo>
                <a:lnTo>
                  <a:pt x="1755" y="373"/>
                </a:lnTo>
                <a:lnTo>
                  <a:pt x="1766" y="368"/>
                </a:lnTo>
                <a:lnTo>
                  <a:pt x="1766" y="368"/>
                </a:lnTo>
                <a:lnTo>
                  <a:pt x="1765" y="370"/>
                </a:lnTo>
                <a:lnTo>
                  <a:pt x="1765" y="370"/>
                </a:lnTo>
                <a:close/>
                <a:moveTo>
                  <a:pt x="1668" y="526"/>
                </a:moveTo>
                <a:lnTo>
                  <a:pt x="1668" y="526"/>
                </a:lnTo>
                <a:lnTo>
                  <a:pt x="1679" y="503"/>
                </a:lnTo>
                <a:lnTo>
                  <a:pt x="1692" y="482"/>
                </a:lnTo>
                <a:lnTo>
                  <a:pt x="1705" y="462"/>
                </a:lnTo>
                <a:lnTo>
                  <a:pt x="1717" y="443"/>
                </a:lnTo>
                <a:lnTo>
                  <a:pt x="1745" y="406"/>
                </a:lnTo>
                <a:lnTo>
                  <a:pt x="1775" y="373"/>
                </a:lnTo>
                <a:lnTo>
                  <a:pt x="1775" y="373"/>
                </a:lnTo>
                <a:lnTo>
                  <a:pt x="1779" y="370"/>
                </a:lnTo>
                <a:lnTo>
                  <a:pt x="1709" y="500"/>
                </a:lnTo>
                <a:lnTo>
                  <a:pt x="1709" y="500"/>
                </a:lnTo>
                <a:lnTo>
                  <a:pt x="1706" y="503"/>
                </a:lnTo>
                <a:lnTo>
                  <a:pt x="1703" y="507"/>
                </a:lnTo>
                <a:lnTo>
                  <a:pt x="1692" y="513"/>
                </a:lnTo>
                <a:lnTo>
                  <a:pt x="1681" y="519"/>
                </a:lnTo>
                <a:lnTo>
                  <a:pt x="1668" y="526"/>
                </a:lnTo>
                <a:lnTo>
                  <a:pt x="1668" y="526"/>
                </a:lnTo>
                <a:close/>
                <a:moveTo>
                  <a:pt x="1761" y="465"/>
                </a:moveTo>
                <a:lnTo>
                  <a:pt x="1761" y="465"/>
                </a:lnTo>
                <a:lnTo>
                  <a:pt x="1758" y="469"/>
                </a:lnTo>
                <a:lnTo>
                  <a:pt x="1755" y="472"/>
                </a:lnTo>
                <a:lnTo>
                  <a:pt x="1745" y="478"/>
                </a:lnTo>
                <a:lnTo>
                  <a:pt x="1735" y="484"/>
                </a:lnTo>
                <a:lnTo>
                  <a:pt x="1726" y="491"/>
                </a:lnTo>
                <a:lnTo>
                  <a:pt x="1726" y="491"/>
                </a:lnTo>
                <a:lnTo>
                  <a:pt x="1747" y="451"/>
                </a:lnTo>
                <a:lnTo>
                  <a:pt x="1768" y="413"/>
                </a:lnTo>
                <a:lnTo>
                  <a:pt x="1792" y="378"/>
                </a:lnTo>
                <a:lnTo>
                  <a:pt x="1816" y="344"/>
                </a:lnTo>
                <a:lnTo>
                  <a:pt x="1816" y="344"/>
                </a:lnTo>
                <a:lnTo>
                  <a:pt x="1821" y="337"/>
                </a:lnTo>
                <a:lnTo>
                  <a:pt x="1821" y="337"/>
                </a:lnTo>
                <a:lnTo>
                  <a:pt x="1792" y="405"/>
                </a:lnTo>
                <a:lnTo>
                  <a:pt x="1776" y="437"/>
                </a:lnTo>
                <a:lnTo>
                  <a:pt x="1761" y="465"/>
                </a:lnTo>
                <a:lnTo>
                  <a:pt x="1761" y="465"/>
                </a:lnTo>
                <a:close/>
                <a:moveTo>
                  <a:pt x="1785" y="377"/>
                </a:moveTo>
                <a:lnTo>
                  <a:pt x="1785" y="377"/>
                </a:lnTo>
                <a:lnTo>
                  <a:pt x="1787" y="371"/>
                </a:lnTo>
                <a:lnTo>
                  <a:pt x="1790" y="366"/>
                </a:lnTo>
                <a:lnTo>
                  <a:pt x="1794" y="356"/>
                </a:lnTo>
                <a:lnTo>
                  <a:pt x="1796" y="350"/>
                </a:lnTo>
                <a:lnTo>
                  <a:pt x="1800" y="346"/>
                </a:lnTo>
                <a:lnTo>
                  <a:pt x="1804" y="342"/>
                </a:lnTo>
                <a:lnTo>
                  <a:pt x="1810" y="339"/>
                </a:lnTo>
                <a:lnTo>
                  <a:pt x="1810" y="339"/>
                </a:lnTo>
                <a:lnTo>
                  <a:pt x="1803" y="349"/>
                </a:lnTo>
                <a:lnTo>
                  <a:pt x="1797" y="358"/>
                </a:lnTo>
                <a:lnTo>
                  <a:pt x="1792" y="368"/>
                </a:lnTo>
                <a:lnTo>
                  <a:pt x="1785" y="377"/>
                </a:lnTo>
                <a:lnTo>
                  <a:pt x="1785" y="377"/>
                </a:lnTo>
                <a:close/>
                <a:moveTo>
                  <a:pt x="1771" y="475"/>
                </a:moveTo>
                <a:lnTo>
                  <a:pt x="1771" y="475"/>
                </a:lnTo>
                <a:lnTo>
                  <a:pt x="1773" y="471"/>
                </a:lnTo>
                <a:lnTo>
                  <a:pt x="1778" y="468"/>
                </a:lnTo>
                <a:lnTo>
                  <a:pt x="1783" y="467"/>
                </a:lnTo>
                <a:lnTo>
                  <a:pt x="1787" y="462"/>
                </a:lnTo>
                <a:lnTo>
                  <a:pt x="1787" y="462"/>
                </a:lnTo>
                <a:lnTo>
                  <a:pt x="1789" y="465"/>
                </a:lnTo>
                <a:lnTo>
                  <a:pt x="1789" y="467"/>
                </a:lnTo>
                <a:lnTo>
                  <a:pt x="1787" y="468"/>
                </a:lnTo>
                <a:lnTo>
                  <a:pt x="1783" y="471"/>
                </a:lnTo>
                <a:lnTo>
                  <a:pt x="1776" y="474"/>
                </a:lnTo>
                <a:lnTo>
                  <a:pt x="1771" y="475"/>
                </a:lnTo>
                <a:lnTo>
                  <a:pt x="1771" y="475"/>
                </a:lnTo>
                <a:close/>
                <a:moveTo>
                  <a:pt x="1799" y="444"/>
                </a:moveTo>
                <a:lnTo>
                  <a:pt x="1799" y="444"/>
                </a:lnTo>
                <a:lnTo>
                  <a:pt x="1796" y="447"/>
                </a:lnTo>
                <a:lnTo>
                  <a:pt x="1790" y="451"/>
                </a:lnTo>
                <a:lnTo>
                  <a:pt x="1778" y="458"/>
                </a:lnTo>
                <a:lnTo>
                  <a:pt x="1778" y="458"/>
                </a:lnTo>
                <a:lnTo>
                  <a:pt x="1789" y="433"/>
                </a:lnTo>
                <a:lnTo>
                  <a:pt x="1801" y="408"/>
                </a:lnTo>
                <a:lnTo>
                  <a:pt x="1807" y="395"/>
                </a:lnTo>
                <a:lnTo>
                  <a:pt x="1811" y="381"/>
                </a:lnTo>
                <a:lnTo>
                  <a:pt x="1816" y="367"/>
                </a:lnTo>
                <a:lnTo>
                  <a:pt x="1817" y="353"/>
                </a:lnTo>
                <a:lnTo>
                  <a:pt x="1817" y="353"/>
                </a:lnTo>
                <a:lnTo>
                  <a:pt x="1818" y="357"/>
                </a:lnTo>
                <a:lnTo>
                  <a:pt x="1821" y="358"/>
                </a:lnTo>
                <a:lnTo>
                  <a:pt x="1824" y="358"/>
                </a:lnTo>
                <a:lnTo>
                  <a:pt x="1799" y="444"/>
                </a:lnTo>
                <a:close/>
                <a:moveTo>
                  <a:pt x="1289" y="104"/>
                </a:moveTo>
                <a:lnTo>
                  <a:pt x="1289" y="104"/>
                </a:lnTo>
                <a:lnTo>
                  <a:pt x="1289" y="115"/>
                </a:lnTo>
                <a:lnTo>
                  <a:pt x="1290" y="125"/>
                </a:lnTo>
                <a:lnTo>
                  <a:pt x="1290" y="125"/>
                </a:lnTo>
                <a:lnTo>
                  <a:pt x="1289" y="132"/>
                </a:lnTo>
                <a:lnTo>
                  <a:pt x="1287" y="139"/>
                </a:lnTo>
                <a:lnTo>
                  <a:pt x="1279" y="153"/>
                </a:lnTo>
                <a:lnTo>
                  <a:pt x="1270" y="167"/>
                </a:lnTo>
                <a:lnTo>
                  <a:pt x="1267" y="174"/>
                </a:lnTo>
                <a:lnTo>
                  <a:pt x="1266" y="183"/>
                </a:lnTo>
                <a:lnTo>
                  <a:pt x="1266" y="183"/>
                </a:lnTo>
                <a:lnTo>
                  <a:pt x="1267" y="181"/>
                </a:lnTo>
                <a:lnTo>
                  <a:pt x="1270" y="180"/>
                </a:lnTo>
                <a:lnTo>
                  <a:pt x="1270" y="180"/>
                </a:lnTo>
                <a:lnTo>
                  <a:pt x="1276" y="173"/>
                </a:lnTo>
                <a:lnTo>
                  <a:pt x="1280" y="163"/>
                </a:lnTo>
                <a:lnTo>
                  <a:pt x="1291" y="142"/>
                </a:lnTo>
                <a:lnTo>
                  <a:pt x="1291" y="142"/>
                </a:lnTo>
                <a:lnTo>
                  <a:pt x="1293" y="149"/>
                </a:lnTo>
                <a:lnTo>
                  <a:pt x="1294" y="156"/>
                </a:lnTo>
                <a:lnTo>
                  <a:pt x="1293" y="163"/>
                </a:lnTo>
                <a:lnTo>
                  <a:pt x="1291" y="170"/>
                </a:lnTo>
                <a:lnTo>
                  <a:pt x="1291" y="170"/>
                </a:lnTo>
                <a:lnTo>
                  <a:pt x="1289" y="173"/>
                </a:lnTo>
                <a:lnTo>
                  <a:pt x="1284" y="176"/>
                </a:lnTo>
                <a:lnTo>
                  <a:pt x="1279" y="179"/>
                </a:lnTo>
                <a:lnTo>
                  <a:pt x="1273" y="183"/>
                </a:lnTo>
                <a:lnTo>
                  <a:pt x="1273" y="183"/>
                </a:lnTo>
                <a:lnTo>
                  <a:pt x="1270" y="184"/>
                </a:lnTo>
                <a:lnTo>
                  <a:pt x="1267" y="187"/>
                </a:lnTo>
                <a:lnTo>
                  <a:pt x="1266" y="187"/>
                </a:lnTo>
                <a:lnTo>
                  <a:pt x="1266" y="187"/>
                </a:lnTo>
                <a:lnTo>
                  <a:pt x="1266" y="183"/>
                </a:lnTo>
                <a:lnTo>
                  <a:pt x="1266" y="183"/>
                </a:lnTo>
                <a:lnTo>
                  <a:pt x="1263" y="186"/>
                </a:lnTo>
                <a:lnTo>
                  <a:pt x="1260" y="187"/>
                </a:lnTo>
                <a:lnTo>
                  <a:pt x="1258" y="187"/>
                </a:lnTo>
                <a:lnTo>
                  <a:pt x="1253" y="187"/>
                </a:lnTo>
                <a:lnTo>
                  <a:pt x="1239" y="184"/>
                </a:lnTo>
                <a:lnTo>
                  <a:pt x="1239" y="184"/>
                </a:lnTo>
                <a:lnTo>
                  <a:pt x="1246" y="176"/>
                </a:lnTo>
                <a:lnTo>
                  <a:pt x="1253" y="167"/>
                </a:lnTo>
                <a:lnTo>
                  <a:pt x="1262" y="160"/>
                </a:lnTo>
                <a:lnTo>
                  <a:pt x="1269" y="152"/>
                </a:lnTo>
                <a:lnTo>
                  <a:pt x="1269" y="152"/>
                </a:lnTo>
                <a:lnTo>
                  <a:pt x="1265" y="151"/>
                </a:lnTo>
                <a:lnTo>
                  <a:pt x="1260" y="152"/>
                </a:lnTo>
                <a:lnTo>
                  <a:pt x="1258" y="155"/>
                </a:lnTo>
                <a:lnTo>
                  <a:pt x="1253" y="158"/>
                </a:lnTo>
                <a:lnTo>
                  <a:pt x="1246" y="167"/>
                </a:lnTo>
                <a:lnTo>
                  <a:pt x="1239" y="174"/>
                </a:lnTo>
                <a:lnTo>
                  <a:pt x="1239" y="174"/>
                </a:lnTo>
                <a:lnTo>
                  <a:pt x="1241" y="177"/>
                </a:lnTo>
                <a:lnTo>
                  <a:pt x="1238" y="177"/>
                </a:lnTo>
                <a:lnTo>
                  <a:pt x="1235" y="177"/>
                </a:lnTo>
                <a:lnTo>
                  <a:pt x="1234" y="176"/>
                </a:lnTo>
                <a:lnTo>
                  <a:pt x="1234" y="176"/>
                </a:lnTo>
                <a:lnTo>
                  <a:pt x="1258" y="139"/>
                </a:lnTo>
                <a:lnTo>
                  <a:pt x="1270" y="120"/>
                </a:lnTo>
                <a:lnTo>
                  <a:pt x="1280" y="100"/>
                </a:lnTo>
                <a:lnTo>
                  <a:pt x="1280" y="100"/>
                </a:lnTo>
                <a:lnTo>
                  <a:pt x="1283" y="96"/>
                </a:lnTo>
                <a:lnTo>
                  <a:pt x="1284" y="94"/>
                </a:lnTo>
                <a:lnTo>
                  <a:pt x="1286" y="94"/>
                </a:lnTo>
                <a:lnTo>
                  <a:pt x="1287" y="96"/>
                </a:lnTo>
                <a:lnTo>
                  <a:pt x="1289" y="101"/>
                </a:lnTo>
                <a:lnTo>
                  <a:pt x="1289" y="104"/>
                </a:lnTo>
                <a:lnTo>
                  <a:pt x="1289" y="104"/>
                </a:lnTo>
                <a:close/>
                <a:moveTo>
                  <a:pt x="1293" y="190"/>
                </a:moveTo>
                <a:lnTo>
                  <a:pt x="1273" y="188"/>
                </a:lnTo>
                <a:lnTo>
                  <a:pt x="1273" y="188"/>
                </a:lnTo>
                <a:lnTo>
                  <a:pt x="1279" y="187"/>
                </a:lnTo>
                <a:lnTo>
                  <a:pt x="1284" y="183"/>
                </a:lnTo>
                <a:lnTo>
                  <a:pt x="1293" y="174"/>
                </a:lnTo>
                <a:lnTo>
                  <a:pt x="1293" y="174"/>
                </a:lnTo>
                <a:lnTo>
                  <a:pt x="1293" y="183"/>
                </a:lnTo>
                <a:lnTo>
                  <a:pt x="1294" y="186"/>
                </a:lnTo>
                <a:lnTo>
                  <a:pt x="1293" y="190"/>
                </a:lnTo>
                <a:lnTo>
                  <a:pt x="1293" y="190"/>
                </a:lnTo>
                <a:close/>
                <a:moveTo>
                  <a:pt x="1211" y="181"/>
                </a:moveTo>
                <a:lnTo>
                  <a:pt x="1217" y="170"/>
                </a:lnTo>
                <a:lnTo>
                  <a:pt x="1221" y="166"/>
                </a:lnTo>
                <a:lnTo>
                  <a:pt x="1223" y="165"/>
                </a:lnTo>
                <a:lnTo>
                  <a:pt x="1223" y="165"/>
                </a:lnTo>
                <a:lnTo>
                  <a:pt x="1231" y="156"/>
                </a:lnTo>
                <a:lnTo>
                  <a:pt x="1239" y="146"/>
                </a:lnTo>
                <a:lnTo>
                  <a:pt x="1246" y="136"/>
                </a:lnTo>
                <a:lnTo>
                  <a:pt x="1249" y="135"/>
                </a:lnTo>
                <a:lnTo>
                  <a:pt x="1253" y="134"/>
                </a:lnTo>
                <a:lnTo>
                  <a:pt x="1253" y="134"/>
                </a:lnTo>
                <a:lnTo>
                  <a:pt x="1245" y="142"/>
                </a:lnTo>
                <a:lnTo>
                  <a:pt x="1238" y="153"/>
                </a:lnTo>
                <a:lnTo>
                  <a:pt x="1231" y="165"/>
                </a:lnTo>
                <a:lnTo>
                  <a:pt x="1225" y="176"/>
                </a:lnTo>
                <a:lnTo>
                  <a:pt x="1225" y="176"/>
                </a:lnTo>
                <a:lnTo>
                  <a:pt x="1224" y="179"/>
                </a:lnTo>
                <a:lnTo>
                  <a:pt x="1220" y="181"/>
                </a:lnTo>
                <a:lnTo>
                  <a:pt x="1215" y="183"/>
                </a:lnTo>
                <a:lnTo>
                  <a:pt x="1214" y="183"/>
                </a:lnTo>
                <a:lnTo>
                  <a:pt x="1211" y="181"/>
                </a:lnTo>
                <a:lnTo>
                  <a:pt x="1211" y="181"/>
                </a:lnTo>
                <a:close/>
                <a:moveTo>
                  <a:pt x="1220" y="194"/>
                </a:moveTo>
                <a:lnTo>
                  <a:pt x="1220" y="194"/>
                </a:lnTo>
                <a:lnTo>
                  <a:pt x="1214" y="195"/>
                </a:lnTo>
                <a:lnTo>
                  <a:pt x="1208" y="197"/>
                </a:lnTo>
                <a:lnTo>
                  <a:pt x="1197" y="195"/>
                </a:lnTo>
                <a:lnTo>
                  <a:pt x="1197" y="195"/>
                </a:lnTo>
                <a:lnTo>
                  <a:pt x="1199" y="193"/>
                </a:lnTo>
                <a:lnTo>
                  <a:pt x="1201" y="193"/>
                </a:lnTo>
                <a:lnTo>
                  <a:pt x="1201" y="193"/>
                </a:lnTo>
                <a:lnTo>
                  <a:pt x="1210" y="193"/>
                </a:lnTo>
                <a:lnTo>
                  <a:pt x="1220" y="194"/>
                </a:lnTo>
                <a:lnTo>
                  <a:pt x="1220" y="194"/>
                </a:lnTo>
                <a:close/>
                <a:moveTo>
                  <a:pt x="1259" y="108"/>
                </a:moveTo>
                <a:lnTo>
                  <a:pt x="1259" y="108"/>
                </a:lnTo>
                <a:lnTo>
                  <a:pt x="1242" y="134"/>
                </a:lnTo>
                <a:lnTo>
                  <a:pt x="1234" y="145"/>
                </a:lnTo>
                <a:lnTo>
                  <a:pt x="1230" y="149"/>
                </a:lnTo>
                <a:lnTo>
                  <a:pt x="1224" y="152"/>
                </a:lnTo>
                <a:lnTo>
                  <a:pt x="1223" y="153"/>
                </a:lnTo>
                <a:lnTo>
                  <a:pt x="1201" y="180"/>
                </a:lnTo>
                <a:lnTo>
                  <a:pt x="1201" y="180"/>
                </a:lnTo>
                <a:lnTo>
                  <a:pt x="1241" y="108"/>
                </a:lnTo>
                <a:lnTo>
                  <a:pt x="1262" y="75"/>
                </a:lnTo>
                <a:lnTo>
                  <a:pt x="1282" y="41"/>
                </a:lnTo>
                <a:lnTo>
                  <a:pt x="1282" y="41"/>
                </a:lnTo>
                <a:lnTo>
                  <a:pt x="1286" y="52"/>
                </a:lnTo>
                <a:lnTo>
                  <a:pt x="1287" y="63"/>
                </a:lnTo>
                <a:lnTo>
                  <a:pt x="1286" y="73"/>
                </a:lnTo>
                <a:lnTo>
                  <a:pt x="1282" y="82"/>
                </a:lnTo>
                <a:lnTo>
                  <a:pt x="1277" y="90"/>
                </a:lnTo>
                <a:lnTo>
                  <a:pt x="1272" y="97"/>
                </a:lnTo>
                <a:lnTo>
                  <a:pt x="1265" y="104"/>
                </a:lnTo>
                <a:lnTo>
                  <a:pt x="1259" y="108"/>
                </a:lnTo>
                <a:lnTo>
                  <a:pt x="1259" y="108"/>
                </a:lnTo>
                <a:close/>
                <a:moveTo>
                  <a:pt x="1221" y="117"/>
                </a:moveTo>
                <a:lnTo>
                  <a:pt x="1221" y="117"/>
                </a:lnTo>
                <a:lnTo>
                  <a:pt x="1223" y="113"/>
                </a:lnTo>
                <a:lnTo>
                  <a:pt x="1224" y="108"/>
                </a:lnTo>
                <a:lnTo>
                  <a:pt x="1230" y="101"/>
                </a:lnTo>
                <a:lnTo>
                  <a:pt x="1230" y="101"/>
                </a:lnTo>
                <a:lnTo>
                  <a:pt x="1228" y="110"/>
                </a:lnTo>
                <a:lnTo>
                  <a:pt x="1225" y="114"/>
                </a:lnTo>
                <a:lnTo>
                  <a:pt x="1221" y="117"/>
                </a:lnTo>
                <a:lnTo>
                  <a:pt x="1221" y="117"/>
                </a:lnTo>
                <a:close/>
                <a:moveTo>
                  <a:pt x="1282" y="21"/>
                </a:moveTo>
                <a:lnTo>
                  <a:pt x="1282" y="21"/>
                </a:lnTo>
                <a:lnTo>
                  <a:pt x="1283" y="20"/>
                </a:lnTo>
                <a:lnTo>
                  <a:pt x="1284" y="21"/>
                </a:lnTo>
                <a:lnTo>
                  <a:pt x="1284" y="25"/>
                </a:lnTo>
                <a:lnTo>
                  <a:pt x="1284" y="37"/>
                </a:lnTo>
                <a:lnTo>
                  <a:pt x="1284" y="37"/>
                </a:lnTo>
                <a:lnTo>
                  <a:pt x="1282" y="35"/>
                </a:lnTo>
                <a:lnTo>
                  <a:pt x="1280" y="35"/>
                </a:lnTo>
                <a:lnTo>
                  <a:pt x="1276" y="37"/>
                </a:lnTo>
                <a:lnTo>
                  <a:pt x="1272" y="42"/>
                </a:lnTo>
                <a:lnTo>
                  <a:pt x="1272" y="42"/>
                </a:lnTo>
                <a:lnTo>
                  <a:pt x="1262" y="56"/>
                </a:lnTo>
                <a:lnTo>
                  <a:pt x="1258" y="63"/>
                </a:lnTo>
                <a:lnTo>
                  <a:pt x="1251" y="69"/>
                </a:lnTo>
                <a:lnTo>
                  <a:pt x="1251" y="69"/>
                </a:lnTo>
                <a:lnTo>
                  <a:pt x="1265" y="44"/>
                </a:lnTo>
                <a:lnTo>
                  <a:pt x="1272" y="31"/>
                </a:lnTo>
                <a:lnTo>
                  <a:pt x="1282" y="21"/>
                </a:lnTo>
                <a:lnTo>
                  <a:pt x="1282" y="21"/>
                </a:lnTo>
                <a:close/>
                <a:moveTo>
                  <a:pt x="1251" y="48"/>
                </a:moveTo>
                <a:lnTo>
                  <a:pt x="1251" y="48"/>
                </a:lnTo>
                <a:lnTo>
                  <a:pt x="1241" y="58"/>
                </a:lnTo>
                <a:lnTo>
                  <a:pt x="1231" y="70"/>
                </a:lnTo>
                <a:lnTo>
                  <a:pt x="1213" y="94"/>
                </a:lnTo>
                <a:lnTo>
                  <a:pt x="1213" y="94"/>
                </a:lnTo>
                <a:lnTo>
                  <a:pt x="1210" y="96"/>
                </a:lnTo>
                <a:lnTo>
                  <a:pt x="1208" y="97"/>
                </a:lnTo>
                <a:lnTo>
                  <a:pt x="1208" y="97"/>
                </a:lnTo>
                <a:lnTo>
                  <a:pt x="1210" y="89"/>
                </a:lnTo>
                <a:lnTo>
                  <a:pt x="1213" y="80"/>
                </a:lnTo>
                <a:lnTo>
                  <a:pt x="1217" y="72"/>
                </a:lnTo>
                <a:lnTo>
                  <a:pt x="1223" y="65"/>
                </a:lnTo>
                <a:lnTo>
                  <a:pt x="1228" y="59"/>
                </a:lnTo>
                <a:lnTo>
                  <a:pt x="1235" y="55"/>
                </a:lnTo>
                <a:lnTo>
                  <a:pt x="1244" y="51"/>
                </a:lnTo>
                <a:lnTo>
                  <a:pt x="1251" y="48"/>
                </a:lnTo>
                <a:lnTo>
                  <a:pt x="1251" y="48"/>
                </a:lnTo>
                <a:close/>
                <a:moveTo>
                  <a:pt x="1197" y="82"/>
                </a:moveTo>
                <a:lnTo>
                  <a:pt x="1197" y="82"/>
                </a:lnTo>
                <a:lnTo>
                  <a:pt x="1200" y="79"/>
                </a:lnTo>
                <a:lnTo>
                  <a:pt x="1203" y="77"/>
                </a:lnTo>
                <a:lnTo>
                  <a:pt x="1203" y="77"/>
                </a:lnTo>
                <a:lnTo>
                  <a:pt x="1206" y="76"/>
                </a:lnTo>
                <a:lnTo>
                  <a:pt x="1207" y="76"/>
                </a:lnTo>
                <a:lnTo>
                  <a:pt x="1207" y="77"/>
                </a:lnTo>
                <a:lnTo>
                  <a:pt x="1207" y="79"/>
                </a:lnTo>
                <a:lnTo>
                  <a:pt x="1201" y="86"/>
                </a:lnTo>
                <a:lnTo>
                  <a:pt x="1201" y="86"/>
                </a:lnTo>
                <a:lnTo>
                  <a:pt x="1200" y="93"/>
                </a:lnTo>
                <a:lnTo>
                  <a:pt x="1196" y="99"/>
                </a:lnTo>
                <a:lnTo>
                  <a:pt x="1193" y="104"/>
                </a:lnTo>
                <a:lnTo>
                  <a:pt x="1190" y="111"/>
                </a:lnTo>
                <a:lnTo>
                  <a:pt x="1190" y="111"/>
                </a:lnTo>
                <a:lnTo>
                  <a:pt x="1189" y="106"/>
                </a:lnTo>
                <a:lnTo>
                  <a:pt x="1190" y="96"/>
                </a:lnTo>
                <a:lnTo>
                  <a:pt x="1192" y="87"/>
                </a:lnTo>
                <a:lnTo>
                  <a:pt x="1194" y="83"/>
                </a:lnTo>
                <a:lnTo>
                  <a:pt x="1197" y="82"/>
                </a:lnTo>
                <a:lnTo>
                  <a:pt x="1197" y="82"/>
                </a:lnTo>
                <a:close/>
                <a:moveTo>
                  <a:pt x="1187" y="131"/>
                </a:moveTo>
                <a:lnTo>
                  <a:pt x="1187" y="131"/>
                </a:lnTo>
                <a:lnTo>
                  <a:pt x="1192" y="124"/>
                </a:lnTo>
                <a:lnTo>
                  <a:pt x="1199" y="115"/>
                </a:lnTo>
                <a:lnTo>
                  <a:pt x="1214" y="101"/>
                </a:lnTo>
                <a:lnTo>
                  <a:pt x="1214" y="101"/>
                </a:lnTo>
                <a:lnTo>
                  <a:pt x="1208" y="113"/>
                </a:lnTo>
                <a:lnTo>
                  <a:pt x="1201" y="124"/>
                </a:lnTo>
                <a:lnTo>
                  <a:pt x="1194" y="138"/>
                </a:lnTo>
                <a:lnTo>
                  <a:pt x="1193" y="143"/>
                </a:lnTo>
                <a:lnTo>
                  <a:pt x="1193" y="151"/>
                </a:lnTo>
                <a:lnTo>
                  <a:pt x="1193" y="151"/>
                </a:lnTo>
                <a:lnTo>
                  <a:pt x="1197" y="149"/>
                </a:lnTo>
                <a:lnTo>
                  <a:pt x="1200" y="146"/>
                </a:lnTo>
                <a:lnTo>
                  <a:pt x="1206" y="139"/>
                </a:lnTo>
                <a:lnTo>
                  <a:pt x="1211" y="132"/>
                </a:lnTo>
                <a:lnTo>
                  <a:pt x="1217" y="127"/>
                </a:lnTo>
                <a:lnTo>
                  <a:pt x="1217" y="127"/>
                </a:lnTo>
                <a:lnTo>
                  <a:pt x="1214" y="122"/>
                </a:lnTo>
                <a:lnTo>
                  <a:pt x="1214" y="121"/>
                </a:lnTo>
                <a:lnTo>
                  <a:pt x="1215" y="121"/>
                </a:lnTo>
                <a:lnTo>
                  <a:pt x="1218" y="121"/>
                </a:lnTo>
                <a:lnTo>
                  <a:pt x="1221" y="124"/>
                </a:lnTo>
                <a:lnTo>
                  <a:pt x="1190" y="180"/>
                </a:lnTo>
                <a:lnTo>
                  <a:pt x="1190" y="180"/>
                </a:lnTo>
                <a:lnTo>
                  <a:pt x="1187" y="169"/>
                </a:lnTo>
                <a:lnTo>
                  <a:pt x="1185" y="156"/>
                </a:lnTo>
                <a:lnTo>
                  <a:pt x="1185" y="143"/>
                </a:lnTo>
                <a:lnTo>
                  <a:pt x="1187" y="131"/>
                </a:lnTo>
                <a:lnTo>
                  <a:pt x="1187" y="131"/>
                </a:lnTo>
                <a:close/>
                <a:moveTo>
                  <a:pt x="1106" y="190"/>
                </a:moveTo>
                <a:lnTo>
                  <a:pt x="1175" y="191"/>
                </a:lnTo>
                <a:lnTo>
                  <a:pt x="1175" y="191"/>
                </a:lnTo>
                <a:lnTo>
                  <a:pt x="1168" y="194"/>
                </a:lnTo>
                <a:lnTo>
                  <a:pt x="1161" y="194"/>
                </a:lnTo>
                <a:lnTo>
                  <a:pt x="1142" y="194"/>
                </a:lnTo>
                <a:lnTo>
                  <a:pt x="1124" y="193"/>
                </a:lnTo>
                <a:lnTo>
                  <a:pt x="1109" y="191"/>
                </a:lnTo>
                <a:lnTo>
                  <a:pt x="1109" y="191"/>
                </a:lnTo>
                <a:lnTo>
                  <a:pt x="1106" y="190"/>
                </a:lnTo>
                <a:lnTo>
                  <a:pt x="1106" y="190"/>
                </a:lnTo>
                <a:lnTo>
                  <a:pt x="1102" y="191"/>
                </a:lnTo>
                <a:lnTo>
                  <a:pt x="1097" y="193"/>
                </a:lnTo>
                <a:lnTo>
                  <a:pt x="1097" y="193"/>
                </a:lnTo>
                <a:lnTo>
                  <a:pt x="1075" y="191"/>
                </a:lnTo>
                <a:lnTo>
                  <a:pt x="1064" y="191"/>
                </a:lnTo>
                <a:lnTo>
                  <a:pt x="1054" y="190"/>
                </a:lnTo>
                <a:lnTo>
                  <a:pt x="1106" y="190"/>
                </a:lnTo>
                <a:close/>
                <a:moveTo>
                  <a:pt x="836" y="193"/>
                </a:moveTo>
                <a:lnTo>
                  <a:pt x="836" y="193"/>
                </a:lnTo>
                <a:lnTo>
                  <a:pt x="1072" y="202"/>
                </a:lnTo>
                <a:lnTo>
                  <a:pt x="1308" y="215"/>
                </a:lnTo>
                <a:lnTo>
                  <a:pt x="1308" y="215"/>
                </a:lnTo>
                <a:lnTo>
                  <a:pt x="1303" y="135"/>
                </a:lnTo>
                <a:lnTo>
                  <a:pt x="1296" y="54"/>
                </a:lnTo>
                <a:lnTo>
                  <a:pt x="1296" y="54"/>
                </a:lnTo>
                <a:lnTo>
                  <a:pt x="1296" y="45"/>
                </a:lnTo>
                <a:lnTo>
                  <a:pt x="1297" y="37"/>
                </a:lnTo>
                <a:lnTo>
                  <a:pt x="1297" y="37"/>
                </a:lnTo>
                <a:lnTo>
                  <a:pt x="1301" y="55"/>
                </a:lnTo>
                <a:lnTo>
                  <a:pt x="1304" y="73"/>
                </a:lnTo>
                <a:lnTo>
                  <a:pt x="1308" y="114"/>
                </a:lnTo>
                <a:lnTo>
                  <a:pt x="1310" y="153"/>
                </a:lnTo>
                <a:lnTo>
                  <a:pt x="1312" y="194"/>
                </a:lnTo>
                <a:lnTo>
                  <a:pt x="1312" y="194"/>
                </a:lnTo>
                <a:lnTo>
                  <a:pt x="1311" y="194"/>
                </a:lnTo>
                <a:lnTo>
                  <a:pt x="1310" y="194"/>
                </a:lnTo>
                <a:lnTo>
                  <a:pt x="1310" y="200"/>
                </a:lnTo>
                <a:lnTo>
                  <a:pt x="1312" y="207"/>
                </a:lnTo>
                <a:lnTo>
                  <a:pt x="1315" y="208"/>
                </a:lnTo>
                <a:lnTo>
                  <a:pt x="1318" y="210"/>
                </a:lnTo>
                <a:lnTo>
                  <a:pt x="1318" y="210"/>
                </a:lnTo>
                <a:lnTo>
                  <a:pt x="1322" y="210"/>
                </a:lnTo>
                <a:lnTo>
                  <a:pt x="1325" y="208"/>
                </a:lnTo>
                <a:lnTo>
                  <a:pt x="1326" y="205"/>
                </a:lnTo>
                <a:lnTo>
                  <a:pt x="1328" y="202"/>
                </a:lnTo>
                <a:lnTo>
                  <a:pt x="1328" y="202"/>
                </a:lnTo>
                <a:lnTo>
                  <a:pt x="1324" y="155"/>
                </a:lnTo>
                <a:lnTo>
                  <a:pt x="1319" y="107"/>
                </a:lnTo>
                <a:lnTo>
                  <a:pt x="1317" y="83"/>
                </a:lnTo>
                <a:lnTo>
                  <a:pt x="1314" y="61"/>
                </a:lnTo>
                <a:lnTo>
                  <a:pt x="1310" y="38"/>
                </a:lnTo>
                <a:lnTo>
                  <a:pt x="1304" y="18"/>
                </a:lnTo>
                <a:lnTo>
                  <a:pt x="1304" y="18"/>
                </a:lnTo>
                <a:lnTo>
                  <a:pt x="1350" y="48"/>
                </a:lnTo>
                <a:lnTo>
                  <a:pt x="1400" y="76"/>
                </a:lnTo>
                <a:lnTo>
                  <a:pt x="1450" y="103"/>
                </a:lnTo>
                <a:lnTo>
                  <a:pt x="1501" y="128"/>
                </a:lnTo>
                <a:lnTo>
                  <a:pt x="1602" y="177"/>
                </a:lnTo>
                <a:lnTo>
                  <a:pt x="1653" y="204"/>
                </a:lnTo>
                <a:lnTo>
                  <a:pt x="1702" y="232"/>
                </a:lnTo>
                <a:lnTo>
                  <a:pt x="1702" y="232"/>
                </a:lnTo>
                <a:lnTo>
                  <a:pt x="1734" y="249"/>
                </a:lnTo>
                <a:lnTo>
                  <a:pt x="1769" y="266"/>
                </a:lnTo>
                <a:lnTo>
                  <a:pt x="1806" y="283"/>
                </a:lnTo>
                <a:lnTo>
                  <a:pt x="1841" y="301"/>
                </a:lnTo>
                <a:lnTo>
                  <a:pt x="1841" y="301"/>
                </a:lnTo>
                <a:lnTo>
                  <a:pt x="1779" y="340"/>
                </a:lnTo>
                <a:lnTo>
                  <a:pt x="1717" y="381"/>
                </a:lnTo>
                <a:lnTo>
                  <a:pt x="1596" y="464"/>
                </a:lnTo>
                <a:lnTo>
                  <a:pt x="1475" y="545"/>
                </a:lnTo>
                <a:lnTo>
                  <a:pt x="1414" y="586"/>
                </a:lnTo>
                <a:lnTo>
                  <a:pt x="1350" y="624"/>
                </a:lnTo>
                <a:lnTo>
                  <a:pt x="1350" y="624"/>
                </a:lnTo>
                <a:lnTo>
                  <a:pt x="1346" y="625"/>
                </a:lnTo>
                <a:lnTo>
                  <a:pt x="1342" y="625"/>
                </a:lnTo>
                <a:lnTo>
                  <a:pt x="1339" y="623"/>
                </a:lnTo>
                <a:lnTo>
                  <a:pt x="1338" y="618"/>
                </a:lnTo>
                <a:lnTo>
                  <a:pt x="1338" y="618"/>
                </a:lnTo>
                <a:lnTo>
                  <a:pt x="1334" y="583"/>
                </a:lnTo>
                <a:lnTo>
                  <a:pt x="1326" y="550"/>
                </a:lnTo>
                <a:lnTo>
                  <a:pt x="1321" y="514"/>
                </a:lnTo>
                <a:lnTo>
                  <a:pt x="1319" y="496"/>
                </a:lnTo>
                <a:lnTo>
                  <a:pt x="1318" y="478"/>
                </a:lnTo>
                <a:lnTo>
                  <a:pt x="1318" y="478"/>
                </a:lnTo>
                <a:lnTo>
                  <a:pt x="1317" y="472"/>
                </a:lnTo>
                <a:lnTo>
                  <a:pt x="1312" y="468"/>
                </a:lnTo>
                <a:lnTo>
                  <a:pt x="1308" y="465"/>
                </a:lnTo>
                <a:lnTo>
                  <a:pt x="1300" y="464"/>
                </a:lnTo>
                <a:lnTo>
                  <a:pt x="1300" y="464"/>
                </a:lnTo>
                <a:lnTo>
                  <a:pt x="1182" y="460"/>
                </a:lnTo>
                <a:lnTo>
                  <a:pt x="1062" y="455"/>
                </a:lnTo>
                <a:lnTo>
                  <a:pt x="943" y="454"/>
                </a:lnTo>
                <a:lnTo>
                  <a:pt x="885" y="454"/>
                </a:lnTo>
                <a:lnTo>
                  <a:pt x="826" y="455"/>
                </a:lnTo>
                <a:lnTo>
                  <a:pt x="826" y="455"/>
                </a:lnTo>
                <a:lnTo>
                  <a:pt x="798" y="460"/>
                </a:lnTo>
                <a:lnTo>
                  <a:pt x="770" y="462"/>
                </a:lnTo>
                <a:lnTo>
                  <a:pt x="742" y="464"/>
                </a:lnTo>
                <a:lnTo>
                  <a:pt x="714" y="464"/>
                </a:lnTo>
                <a:lnTo>
                  <a:pt x="656" y="462"/>
                </a:lnTo>
                <a:lnTo>
                  <a:pt x="599" y="458"/>
                </a:lnTo>
                <a:lnTo>
                  <a:pt x="483" y="448"/>
                </a:lnTo>
                <a:lnTo>
                  <a:pt x="426" y="443"/>
                </a:lnTo>
                <a:lnTo>
                  <a:pt x="368" y="440"/>
                </a:lnTo>
                <a:lnTo>
                  <a:pt x="181" y="439"/>
                </a:lnTo>
                <a:lnTo>
                  <a:pt x="181" y="439"/>
                </a:lnTo>
                <a:lnTo>
                  <a:pt x="178" y="440"/>
                </a:lnTo>
                <a:lnTo>
                  <a:pt x="177" y="441"/>
                </a:lnTo>
                <a:lnTo>
                  <a:pt x="176" y="446"/>
                </a:lnTo>
                <a:lnTo>
                  <a:pt x="176" y="450"/>
                </a:lnTo>
                <a:lnTo>
                  <a:pt x="176" y="450"/>
                </a:lnTo>
                <a:lnTo>
                  <a:pt x="163" y="392"/>
                </a:lnTo>
                <a:lnTo>
                  <a:pt x="150" y="333"/>
                </a:lnTo>
                <a:lnTo>
                  <a:pt x="139" y="274"/>
                </a:lnTo>
                <a:lnTo>
                  <a:pt x="129" y="214"/>
                </a:lnTo>
                <a:lnTo>
                  <a:pt x="129" y="214"/>
                </a:lnTo>
                <a:lnTo>
                  <a:pt x="131" y="218"/>
                </a:lnTo>
                <a:lnTo>
                  <a:pt x="132" y="219"/>
                </a:lnTo>
                <a:lnTo>
                  <a:pt x="133" y="219"/>
                </a:lnTo>
                <a:lnTo>
                  <a:pt x="133" y="218"/>
                </a:lnTo>
                <a:lnTo>
                  <a:pt x="133" y="212"/>
                </a:lnTo>
                <a:lnTo>
                  <a:pt x="132" y="210"/>
                </a:lnTo>
                <a:lnTo>
                  <a:pt x="131" y="208"/>
                </a:lnTo>
                <a:lnTo>
                  <a:pt x="131" y="208"/>
                </a:lnTo>
                <a:lnTo>
                  <a:pt x="219" y="205"/>
                </a:lnTo>
                <a:lnTo>
                  <a:pt x="306" y="202"/>
                </a:lnTo>
                <a:lnTo>
                  <a:pt x="481" y="194"/>
                </a:lnTo>
                <a:lnTo>
                  <a:pt x="569" y="191"/>
                </a:lnTo>
                <a:lnTo>
                  <a:pt x="656" y="190"/>
                </a:lnTo>
                <a:lnTo>
                  <a:pt x="746" y="190"/>
                </a:lnTo>
                <a:lnTo>
                  <a:pt x="836" y="193"/>
                </a:lnTo>
                <a:lnTo>
                  <a:pt x="836" y="193"/>
                </a:lnTo>
                <a:close/>
                <a:moveTo>
                  <a:pt x="126" y="201"/>
                </a:moveTo>
                <a:lnTo>
                  <a:pt x="126" y="201"/>
                </a:lnTo>
                <a:lnTo>
                  <a:pt x="129" y="200"/>
                </a:lnTo>
                <a:lnTo>
                  <a:pt x="133" y="200"/>
                </a:lnTo>
                <a:lnTo>
                  <a:pt x="135" y="201"/>
                </a:lnTo>
                <a:lnTo>
                  <a:pt x="135" y="202"/>
                </a:lnTo>
                <a:lnTo>
                  <a:pt x="133" y="204"/>
                </a:lnTo>
                <a:lnTo>
                  <a:pt x="133" y="204"/>
                </a:lnTo>
                <a:lnTo>
                  <a:pt x="129" y="205"/>
                </a:lnTo>
                <a:lnTo>
                  <a:pt x="126" y="204"/>
                </a:lnTo>
                <a:lnTo>
                  <a:pt x="125" y="204"/>
                </a:lnTo>
                <a:lnTo>
                  <a:pt x="125" y="204"/>
                </a:lnTo>
                <a:lnTo>
                  <a:pt x="126" y="201"/>
                </a:lnTo>
                <a:lnTo>
                  <a:pt x="126" y="201"/>
                </a:lnTo>
                <a:close/>
                <a:moveTo>
                  <a:pt x="108" y="308"/>
                </a:moveTo>
                <a:lnTo>
                  <a:pt x="108" y="308"/>
                </a:lnTo>
                <a:lnTo>
                  <a:pt x="91" y="330"/>
                </a:lnTo>
                <a:lnTo>
                  <a:pt x="74" y="353"/>
                </a:lnTo>
                <a:lnTo>
                  <a:pt x="59" y="377"/>
                </a:lnTo>
                <a:lnTo>
                  <a:pt x="45" y="401"/>
                </a:lnTo>
                <a:lnTo>
                  <a:pt x="45" y="401"/>
                </a:lnTo>
                <a:lnTo>
                  <a:pt x="44" y="403"/>
                </a:lnTo>
                <a:lnTo>
                  <a:pt x="44" y="405"/>
                </a:lnTo>
                <a:lnTo>
                  <a:pt x="73" y="371"/>
                </a:lnTo>
                <a:lnTo>
                  <a:pt x="73" y="371"/>
                </a:lnTo>
                <a:lnTo>
                  <a:pt x="63" y="387"/>
                </a:lnTo>
                <a:lnTo>
                  <a:pt x="55" y="403"/>
                </a:lnTo>
                <a:lnTo>
                  <a:pt x="35" y="437"/>
                </a:lnTo>
                <a:lnTo>
                  <a:pt x="35" y="437"/>
                </a:lnTo>
                <a:lnTo>
                  <a:pt x="34" y="440"/>
                </a:lnTo>
                <a:lnTo>
                  <a:pt x="31" y="443"/>
                </a:lnTo>
                <a:lnTo>
                  <a:pt x="29" y="443"/>
                </a:lnTo>
                <a:lnTo>
                  <a:pt x="28" y="441"/>
                </a:lnTo>
                <a:lnTo>
                  <a:pt x="28" y="437"/>
                </a:lnTo>
                <a:lnTo>
                  <a:pt x="28" y="437"/>
                </a:lnTo>
                <a:lnTo>
                  <a:pt x="29" y="430"/>
                </a:lnTo>
                <a:lnTo>
                  <a:pt x="31" y="422"/>
                </a:lnTo>
                <a:lnTo>
                  <a:pt x="34" y="416"/>
                </a:lnTo>
                <a:lnTo>
                  <a:pt x="39" y="410"/>
                </a:lnTo>
                <a:lnTo>
                  <a:pt x="39" y="410"/>
                </a:lnTo>
                <a:lnTo>
                  <a:pt x="38" y="408"/>
                </a:lnTo>
                <a:lnTo>
                  <a:pt x="38" y="403"/>
                </a:lnTo>
                <a:lnTo>
                  <a:pt x="36" y="402"/>
                </a:lnTo>
                <a:lnTo>
                  <a:pt x="35" y="406"/>
                </a:lnTo>
                <a:lnTo>
                  <a:pt x="35" y="406"/>
                </a:lnTo>
                <a:lnTo>
                  <a:pt x="29" y="415"/>
                </a:lnTo>
                <a:lnTo>
                  <a:pt x="25" y="423"/>
                </a:lnTo>
                <a:lnTo>
                  <a:pt x="25" y="423"/>
                </a:lnTo>
                <a:lnTo>
                  <a:pt x="32" y="405"/>
                </a:lnTo>
                <a:lnTo>
                  <a:pt x="41" y="388"/>
                </a:lnTo>
                <a:lnTo>
                  <a:pt x="59" y="354"/>
                </a:lnTo>
                <a:lnTo>
                  <a:pt x="79" y="322"/>
                </a:lnTo>
                <a:lnTo>
                  <a:pt x="100" y="291"/>
                </a:lnTo>
                <a:lnTo>
                  <a:pt x="100" y="291"/>
                </a:lnTo>
                <a:lnTo>
                  <a:pt x="105" y="284"/>
                </a:lnTo>
                <a:lnTo>
                  <a:pt x="111" y="276"/>
                </a:lnTo>
                <a:lnTo>
                  <a:pt x="115" y="269"/>
                </a:lnTo>
                <a:lnTo>
                  <a:pt x="118" y="260"/>
                </a:lnTo>
                <a:lnTo>
                  <a:pt x="118" y="260"/>
                </a:lnTo>
                <a:lnTo>
                  <a:pt x="122" y="267"/>
                </a:lnTo>
                <a:lnTo>
                  <a:pt x="124" y="274"/>
                </a:lnTo>
                <a:lnTo>
                  <a:pt x="125" y="281"/>
                </a:lnTo>
                <a:lnTo>
                  <a:pt x="124" y="288"/>
                </a:lnTo>
                <a:lnTo>
                  <a:pt x="121" y="294"/>
                </a:lnTo>
                <a:lnTo>
                  <a:pt x="118" y="299"/>
                </a:lnTo>
                <a:lnTo>
                  <a:pt x="114" y="305"/>
                </a:lnTo>
                <a:lnTo>
                  <a:pt x="108" y="308"/>
                </a:lnTo>
                <a:lnTo>
                  <a:pt x="108" y="308"/>
                </a:lnTo>
                <a:close/>
                <a:moveTo>
                  <a:pt x="111" y="211"/>
                </a:moveTo>
                <a:lnTo>
                  <a:pt x="111" y="211"/>
                </a:lnTo>
                <a:lnTo>
                  <a:pt x="112" y="208"/>
                </a:lnTo>
                <a:lnTo>
                  <a:pt x="114" y="208"/>
                </a:lnTo>
                <a:lnTo>
                  <a:pt x="115" y="208"/>
                </a:lnTo>
                <a:lnTo>
                  <a:pt x="115" y="210"/>
                </a:lnTo>
                <a:lnTo>
                  <a:pt x="115" y="212"/>
                </a:lnTo>
                <a:lnTo>
                  <a:pt x="114" y="214"/>
                </a:lnTo>
                <a:lnTo>
                  <a:pt x="111" y="214"/>
                </a:lnTo>
                <a:lnTo>
                  <a:pt x="111" y="214"/>
                </a:lnTo>
                <a:lnTo>
                  <a:pt x="117" y="229"/>
                </a:lnTo>
                <a:lnTo>
                  <a:pt x="118" y="236"/>
                </a:lnTo>
                <a:lnTo>
                  <a:pt x="117" y="243"/>
                </a:lnTo>
                <a:lnTo>
                  <a:pt x="117" y="243"/>
                </a:lnTo>
                <a:lnTo>
                  <a:pt x="114" y="247"/>
                </a:lnTo>
                <a:lnTo>
                  <a:pt x="110" y="252"/>
                </a:lnTo>
                <a:lnTo>
                  <a:pt x="100" y="259"/>
                </a:lnTo>
                <a:lnTo>
                  <a:pt x="100" y="259"/>
                </a:lnTo>
                <a:lnTo>
                  <a:pt x="103" y="252"/>
                </a:lnTo>
                <a:lnTo>
                  <a:pt x="104" y="246"/>
                </a:lnTo>
                <a:lnTo>
                  <a:pt x="105" y="238"/>
                </a:lnTo>
                <a:lnTo>
                  <a:pt x="105" y="238"/>
                </a:lnTo>
                <a:lnTo>
                  <a:pt x="56" y="305"/>
                </a:lnTo>
                <a:lnTo>
                  <a:pt x="34" y="337"/>
                </a:lnTo>
                <a:lnTo>
                  <a:pt x="13" y="371"/>
                </a:lnTo>
                <a:lnTo>
                  <a:pt x="13" y="371"/>
                </a:lnTo>
                <a:lnTo>
                  <a:pt x="24" y="350"/>
                </a:lnTo>
                <a:lnTo>
                  <a:pt x="35" y="329"/>
                </a:lnTo>
                <a:lnTo>
                  <a:pt x="59" y="290"/>
                </a:lnTo>
                <a:lnTo>
                  <a:pt x="111" y="211"/>
                </a:lnTo>
                <a:lnTo>
                  <a:pt x="111" y="211"/>
                </a:lnTo>
                <a:close/>
              </a:path>
            </a:pathLst>
          </a:custGeom>
          <a:solidFill>
            <a:schemeClr val="accent6">
              <a:lumMod val="75000"/>
            </a:schemeClr>
          </a:solid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grpSp>
        <p:nvGrpSpPr>
          <p:cNvPr id="27" name="PA_chenying0907 26"/>
          <p:cNvGrpSpPr/>
          <p:nvPr>
            <p:custDataLst>
              <p:tags r:id="rId4"/>
            </p:custDataLst>
          </p:nvPr>
        </p:nvGrpSpPr>
        <p:grpSpPr>
          <a:xfrm>
            <a:off x="1403648" y="267494"/>
            <a:ext cx="6192688" cy="767437"/>
            <a:chOff x="1492256" y="411510"/>
            <a:chExt cx="6192688" cy="767437"/>
          </a:xfrm>
        </p:grpSpPr>
        <p:sp>
          <p:nvSpPr>
            <p:cNvPr id="28" name="任意多边形 27"/>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9"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30"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grpSp>
        <p:nvGrpSpPr>
          <p:cNvPr id="6" name="PA_chenying0907 5"/>
          <p:cNvGrpSpPr/>
          <p:nvPr>
            <p:custDataLst>
              <p:tags r:id="rId5"/>
            </p:custDataLst>
          </p:nvPr>
        </p:nvGrpSpPr>
        <p:grpSpPr>
          <a:xfrm>
            <a:off x="2407560" y="2466516"/>
            <a:ext cx="4540704" cy="1074057"/>
            <a:chOff x="3659868" y="841828"/>
            <a:chExt cx="4540704" cy="1074057"/>
          </a:xfrm>
        </p:grpSpPr>
        <p:sp>
          <p:nvSpPr>
            <p:cNvPr id="7" name="任意多边形 6"/>
            <p:cNvSpPr/>
            <p:nvPr/>
          </p:nvSpPr>
          <p:spPr>
            <a:xfrm>
              <a:off x="4311650" y="1082675"/>
              <a:ext cx="3025775" cy="809625"/>
            </a:xfrm>
            <a:custGeom>
              <a:gdLst>
                <a:gd fmla="*/ 22225 w 3025775" name="connsiteX0"/>
                <a:gd fmla="*/ 34925 h 809625" name="connsiteY0"/>
                <a:gd fmla="*/ 0 w 3025775" name="connsiteX1"/>
                <a:gd fmla="*/ 581025 h 809625" name="connsiteY1"/>
                <a:gd fmla="*/ 3175 w 3025775" name="connsiteX2"/>
                <a:gd fmla="*/ 762000 h 809625" name="connsiteY2"/>
                <a:gd fmla="*/ 63500 w 3025775" name="connsiteX3"/>
                <a:gd fmla="*/ 809625 h 809625" name="connsiteY3"/>
                <a:gd fmla="*/ 2936875 w 3025775" name="connsiteX4"/>
                <a:gd fmla="*/ 752475 h 809625" name="connsiteY4"/>
                <a:gd fmla="*/ 3022600 w 3025775" name="connsiteX5"/>
                <a:gd fmla="*/ 717550 h 809625" name="connsiteY5"/>
                <a:gd fmla="*/ 3025775 w 3025775" name="connsiteX6"/>
                <a:gd fmla="*/ 660400 h 809625" name="connsiteY6"/>
                <a:gd fmla="*/ 3003550 w 3025775" name="connsiteX7"/>
                <a:gd fmla="*/ 50800 h 809625" name="connsiteY7"/>
                <a:gd fmla="*/ 2946400 w 3025775" name="connsiteX8"/>
                <a:gd fmla="*/ 9525 h 809625" name="connsiteY8"/>
                <a:gd fmla="*/ 2419350 w 3025775" name="connsiteX9"/>
                <a:gd fmla="*/ 0 h 809625" name="connsiteY9"/>
                <a:gd fmla="*/ 22225 w 3025775" name="connsiteX10"/>
                <a:gd fmla="*/ 34925 h 809625"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809625" w="3025775">
                  <a:moveTo>
                    <a:pt x="22225" y="34925"/>
                  </a:moveTo>
                  <a:lnTo>
                    <a:pt x="0" y="581025"/>
                  </a:lnTo>
                  <a:cubicBezTo>
                    <a:pt x="1058" y="641350"/>
                    <a:pt x="2117" y="701675"/>
                    <a:pt x="3175" y="762000"/>
                  </a:cubicBezTo>
                  <a:lnTo>
                    <a:pt x="63500" y="809625"/>
                  </a:lnTo>
                  <a:lnTo>
                    <a:pt x="2936875" y="752475"/>
                  </a:lnTo>
                  <a:lnTo>
                    <a:pt x="3022600" y="717550"/>
                  </a:lnTo>
                  <a:lnTo>
                    <a:pt x="3025775" y="660400"/>
                  </a:lnTo>
                  <a:lnTo>
                    <a:pt x="3003550" y="50800"/>
                  </a:lnTo>
                  <a:lnTo>
                    <a:pt x="2946400" y="9525"/>
                  </a:lnTo>
                  <a:lnTo>
                    <a:pt x="2419350" y="0"/>
                  </a:lnTo>
                  <a:lnTo>
                    <a:pt x="22225" y="34925"/>
                  </a:ln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8" name="chenying0907 7"/>
            <p:cNvGrpSpPr/>
            <p:nvPr/>
          </p:nvGrpSpPr>
          <p:grpSpPr>
            <a:xfrm>
              <a:off x="3659868" y="841828"/>
              <a:ext cx="4540704" cy="1074057"/>
              <a:chOff x="4429125" y="2685143"/>
              <a:chExt cx="4118758" cy="1182009"/>
            </a:xfrm>
          </p:grpSpPr>
          <p:sp>
            <p:nvSpPr>
              <p:cNvPr id="9" name="chenying0907 92"/>
              <p:cNvSpPr>
                <a:spLocks noEditPoints="1"/>
              </p:cNvSpPr>
              <p:nvPr/>
            </p:nvSpPr>
            <p:spPr bwMode="auto">
              <a:xfrm>
                <a:off x="4429125" y="2685143"/>
                <a:ext cx="4118758" cy="1182009"/>
              </a:xfrm>
              <a:custGeom>
                <a:gdLst>
                  <a:gd fmla="*/ 1235 w 1305" name="T0"/>
                  <a:gd fmla="*/ 116 h 339" name="T1"/>
                  <a:gd fmla="*/ 1299 w 1305" name="T2"/>
                  <a:gd fmla="*/ 11 h 339" name="T3"/>
                  <a:gd fmla="*/ 868 w 1305" name="T4"/>
                  <a:gd fmla="*/ 14 h 339" name="T5"/>
                  <a:gd fmla="*/ 862 w 1305" name="T6"/>
                  <a:gd fmla="*/ 70 h 339" name="T7"/>
                  <a:gd fmla="*/ 408 w 1305" name="T8"/>
                  <a:gd fmla="*/ 31 h 339" name="T9"/>
                  <a:gd fmla="*/ 1 w 1305" name="T10"/>
                  <a:gd fmla="*/ 36 h 339" name="T11"/>
                  <a:gd fmla="*/ 20 w 1305" name="T12"/>
                  <a:gd fmla="*/ 231 h 339" name="T13"/>
                  <a:gd fmla="*/ 174 w 1305" name="T14"/>
                  <a:gd fmla="*/ 250 h 339" name="T15"/>
                  <a:gd fmla="*/ 61 w 1305" name="T16"/>
                  <a:gd fmla="*/ 177 h 339" name="T17"/>
                  <a:gd fmla="*/ 45 w 1305" name="T18"/>
                  <a:gd fmla="*/ 90 h 339" name="T19"/>
                  <a:gd fmla="*/ 44 w 1305" name="T20"/>
                  <a:gd fmla="*/ 40 h 339" name="T21"/>
                  <a:gd fmla="*/ 14 w 1305" name="T22"/>
                  <a:gd fmla="*/ 37 h 339" name="T23"/>
                  <a:gd fmla="*/ 189 w 1305" name="T24"/>
                  <a:gd fmla="*/ 89 h 339" name="T25"/>
                  <a:gd fmla="*/ 199 w 1305" name="T26"/>
                  <a:gd fmla="*/ 335 h 339" name="T27"/>
                  <a:gd fmla="*/ 778 w 1305" name="T28"/>
                  <a:gd fmla="*/ 327 h 339" name="T29"/>
                  <a:gd fmla="*/ 1061 w 1305" name="T30"/>
                  <a:gd fmla="*/ 273 h 339" name="T31"/>
                  <a:gd fmla="*/ 1076 w 1305" name="T32"/>
                  <a:gd fmla="*/ 231 h 339" name="T33"/>
                  <a:gd fmla="*/ 1299 w 1305" name="T34"/>
                  <a:gd fmla="*/ 209 h 339" name="T35"/>
                  <a:gd fmla="*/ 909 w 1305" name="T36"/>
                  <a:gd fmla="*/ 71 h 339" name="T37"/>
                  <a:gd fmla="*/ 925 w 1305" name="T38"/>
                  <a:gd fmla="*/ 71 h 339" name="T39"/>
                  <a:gd fmla="*/ 886 w 1305" name="T40"/>
                  <a:gd fmla="*/ 30 h 339" name="T41"/>
                  <a:gd fmla="*/ 870 w 1305" name="T42"/>
                  <a:gd fmla="*/ 25 h 339" name="T43"/>
                  <a:gd fmla="*/ 869 w 1305" name="T44"/>
                  <a:gd fmla="*/ 70 h 339" name="T45"/>
                  <a:gd fmla="*/ 399 w 1305" name="T46"/>
                  <a:gd fmla="*/ 56 h 339" name="T47"/>
                  <a:gd fmla="*/ 382 w 1305" name="T48"/>
                  <a:gd fmla="*/ 47 h 339" name="T49"/>
                  <a:gd fmla="*/ 382 w 1305" name="T50"/>
                  <a:gd fmla="*/ 47 h 339" name="T51"/>
                  <a:gd fmla="*/ 349 w 1305" name="T52"/>
                  <a:gd fmla="*/ 70 h 339" name="T53"/>
                  <a:gd fmla="*/ 325 w 1305" name="T54"/>
                  <a:gd fmla="*/ 63 h 339" name="T55"/>
                  <a:gd fmla="*/ 325 w 1305" name="T56"/>
                  <a:gd fmla="*/ 76 h 339" name="T57"/>
                  <a:gd fmla="*/ 318 w 1305" name="T58"/>
                  <a:gd fmla="*/ 76 h 339" name="T59"/>
                  <a:gd fmla="*/ 298 w 1305" name="T60"/>
                  <a:gd fmla="*/ 70 h 339" name="T61"/>
                  <a:gd fmla="*/ 1049 w 1305" name="T62"/>
                  <a:gd fmla="*/ 289 h 339" name="T63"/>
                  <a:gd fmla="*/ 1042 w 1305" name="T64"/>
                  <a:gd fmla="*/ 297 h 339" name="T65"/>
                  <a:gd fmla="*/ 762 w 1305" name="T66"/>
                  <a:gd fmla="*/ 315 h 339" name="T67"/>
                  <a:gd fmla="*/ 192 w 1305" name="T68"/>
                  <a:gd fmla="*/ 310 h 339" name="T69"/>
                  <a:gd fmla="*/ 213 w 1305" name="T70"/>
                  <a:gd fmla="*/ 302 h 339" name="T71"/>
                  <a:gd fmla="*/ 192 w 1305" name="T72"/>
                  <a:gd fmla="*/ 236 h 339" name="T73"/>
                  <a:gd fmla="*/ 223 w 1305" name="T74"/>
                  <a:gd fmla="*/ 111 h 339" name="T75"/>
                  <a:gd fmla="*/ 196 w 1305" name="T76"/>
                  <a:gd fmla="*/ 104 h 339" name="T77"/>
                  <a:gd fmla="*/ 1036 w 1305" name="T78"/>
                  <a:gd fmla="*/ 88 h 339" name="T79"/>
                  <a:gd fmla="*/ 1043 w 1305" name="T80"/>
                  <a:gd fmla="*/ 99 h 339" name="T81"/>
                  <a:gd fmla="*/ 1049 w 1305" name="T82"/>
                  <a:gd fmla="*/ 289 h 339" name="T83"/>
                  <a:gd fmla="*/ 947 w 1305" name="T84"/>
                  <a:gd fmla="*/ 72 h 339" name="T85"/>
                  <a:gd fmla="*/ 952 w 1305" name="T86"/>
                  <a:gd fmla="*/ 62 h 339" name="T87"/>
                  <a:gd fmla="*/ 968 w 1305" name="T88"/>
                  <a:gd fmla="*/ 72 h 339" name="T89"/>
                  <a:gd fmla="*/ 1004 w 1305" name="T90"/>
                  <a:gd fmla="*/ 73 h 339" name="T91"/>
                  <a:gd fmla="*/ 1176 w 1305" name="T92"/>
                  <a:gd fmla="*/ 209 h 339" name="T93"/>
                  <a:gd fmla="*/ 1059 w 1305" name="T94"/>
                  <a:gd fmla="*/ 210 h 339" name="T95"/>
                  <a:gd fmla="*/ 1071 w 1305" name="T96"/>
                  <a:gd fmla="*/ 206 h 339" name="T97"/>
                  <a:gd fmla="*/ 1044 w 1305" name="T98"/>
                  <a:gd fmla="*/ 78 h 339" name="T99"/>
                  <a:gd fmla="*/ 972 w 1305" name="T100"/>
                  <a:gd fmla="*/ 44 h 339" name="T101"/>
                  <a:gd fmla="*/ 949 w 1305" name="T102"/>
                  <a:gd fmla="*/ 41 h 339" name="T103"/>
                  <a:gd fmla="*/ 1232 w 1305" name="T104"/>
                  <a:gd fmla="*/ 99 h 339" name="T105"/>
                  <a:gd fmla="*/ 1269 w 1305" name="T106"/>
                  <a:gd fmla="*/ 185 h 339" name="T107"/>
                  <a:gd fmla="*/ 1280 w 1305" name="T108"/>
                  <a:gd fmla="*/ 189 h 339"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339" w="1305">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solidFill>
                <a:schemeClr val="tx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10" name="chenying0907 93"/>
              <p:cNvSpPr/>
              <p:nvPr/>
            </p:nvSpPr>
            <p:spPr bwMode="auto">
              <a:xfrm>
                <a:off x="4583754" y="3442044"/>
                <a:ext cx="84343" cy="38883"/>
              </a:xfrm>
              <a:custGeom>
                <a:gdLst>
                  <a:gd fmla="*/ 21 w 27" name="T0"/>
                  <a:gd fmla="*/ 1 h 11" name="T1"/>
                  <a:gd fmla="*/ 3 w 27" name="T2"/>
                  <a:gd fmla="*/ 0 h 11" name="T3"/>
                  <a:gd fmla="*/ 2 w 27" name="T4"/>
                  <a:gd fmla="*/ 5 h 11" name="T5"/>
                  <a:gd fmla="*/ 20 w 27" name="T6"/>
                  <a:gd fmla="*/ 9 h 11" name="T7"/>
                  <a:gd fmla="*/ 21 w 27" name="T8"/>
                  <a:gd fmla="*/ 1 h 11" name="T9"/>
                </a:gdLst>
                <a:cxnLst>
                  <a:cxn ang="0">
                    <a:pos x="T0" y="T1"/>
                  </a:cxn>
                  <a:cxn ang="0">
                    <a:pos x="T2" y="T3"/>
                  </a:cxn>
                  <a:cxn ang="0">
                    <a:pos x="T4" y="T5"/>
                  </a:cxn>
                  <a:cxn ang="0">
                    <a:pos x="T6" y="T7"/>
                  </a:cxn>
                  <a:cxn ang="0">
                    <a:pos x="T8" y="T9"/>
                  </a:cxn>
                </a:cxnLst>
                <a:rect b="b" l="0" r="r" t="0"/>
                <a:pathLst>
                  <a:path h="11" w="27">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chenying0907 94"/>
              <p:cNvSpPr/>
              <p:nvPr/>
            </p:nvSpPr>
            <p:spPr bwMode="auto">
              <a:xfrm>
                <a:off x="4712611" y="3439451"/>
                <a:ext cx="117143" cy="33698"/>
              </a:xfrm>
              <a:custGeom>
                <a:gdLst>
                  <a:gd fmla="*/ 32 w 37" name="T0"/>
                  <a:gd fmla="*/ 2 h 10" name="T1"/>
                  <a:gd fmla="*/ 4 w 37" name="T2"/>
                  <a:gd fmla="*/ 0 h 10" name="T3"/>
                  <a:gd fmla="*/ 4 w 37" name="T4"/>
                  <a:gd fmla="*/ 6 h 10" name="T5"/>
                  <a:gd fmla="*/ 31 w 37" name="T6"/>
                  <a:gd fmla="*/ 10 h 10" name="T7"/>
                  <a:gd fmla="*/ 32 w 37" name="T8"/>
                  <a:gd fmla="*/ 2 h 10" name="T9"/>
                </a:gdLst>
                <a:cxnLst>
                  <a:cxn ang="0">
                    <a:pos x="T0" y="T1"/>
                  </a:cxn>
                  <a:cxn ang="0">
                    <a:pos x="T2" y="T3"/>
                  </a:cxn>
                  <a:cxn ang="0">
                    <a:pos x="T4" y="T5"/>
                  </a:cxn>
                  <a:cxn ang="0">
                    <a:pos x="T6" y="T7"/>
                  </a:cxn>
                  <a:cxn ang="0">
                    <a:pos x="T8" y="T9"/>
                  </a:cxn>
                </a:cxnLst>
                <a:rect b="b" l="0" r="r" t="0"/>
                <a:pathLst>
                  <a:path h="10" w="37">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chenying0907 95"/>
              <p:cNvSpPr/>
              <p:nvPr/>
            </p:nvSpPr>
            <p:spPr bwMode="auto">
              <a:xfrm>
                <a:off x="4888327" y="3439451"/>
                <a:ext cx="96058" cy="38883"/>
              </a:xfrm>
              <a:custGeom>
                <a:gdLst>
                  <a:gd fmla="*/ 28 w 30" name="T0"/>
                  <a:gd fmla="*/ 3 h 11" name="T1"/>
                  <a:gd fmla="*/ 17 w 30" name="T2"/>
                  <a:gd fmla="*/ 1 h 11" name="T3"/>
                  <a:gd fmla="*/ 4 w 30" name="T4"/>
                  <a:gd fmla="*/ 3 h 11" name="T5"/>
                  <a:gd fmla="*/ 4 w 30" name="T6"/>
                  <a:gd fmla="*/ 9 h 11" name="T7"/>
                  <a:gd fmla="*/ 17 w 30" name="T8"/>
                  <a:gd fmla="*/ 10 h 11" name="T9"/>
                  <a:gd fmla="*/ 28 w 30" name="T10"/>
                  <a:gd fmla="*/ 9 h 11" name="T11"/>
                  <a:gd fmla="*/ 28 w 30" name="T12"/>
                  <a:gd fmla="*/ 3 h 11" name="T13"/>
                </a:gdLst>
                <a:cxnLst>
                  <a:cxn ang="0">
                    <a:pos x="T0" y="T1"/>
                  </a:cxn>
                  <a:cxn ang="0">
                    <a:pos x="T2" y="T3"/>
                  </a:cxn>
                  <a:cxn ang="0">
                    <a:pos x="T4" y="T5"/>
                  </a:cxn>
                  <a:cxn ang="0">
                    <a:pos x="T6" y="T7"/>
                  </a:cxn>
                  <a:cxn ang="0">
                    <a:pos x="T8" y="T9"/>
                  </a:cxn>
                  <a:cxn ang="0">
                    <a:pos x="T10" y="T11"/>
                  </a:cxn>
                  <a:cxn ang="0">
                    <a:pos x="T12" y="T13"/>
                  </a:cxn>
                </a:cxnLst>
                <a:rect b="b" l="0" r="r" t="0"/>
                <a:pathLst>
                  <a:path h="11" w="30">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chenying0907 96"/>
              <p:cNvSpPr/>
              <p:nvPr/>
            </p:nvSpPr>
            <p:spPr bwMode="auto">
              <a:xfrm>
                <a:off x="5169471" y="3734953"/>
                <a:ext cx="124173" cy="49251"/>
              </a:xfrm>
              <a:custGeom>
                <a:gdLst>
                  <a:gd fmla="*/ 36 w 39" name="T0"/>
                  <a:gd fmla="*/ 2 h 14" name="T1"/>
                  <a:gd fmla="*/ 22 w 39" name="T2"/>
                  <a:gd fmla="*/ 1 h 14" name="T3"/>
                  <a:gd fmla="*/ 6 w 39" name="T4"/>
                  <a:gd fmla="*/ 2 h 14" name="T5"/>
                  <a:gd fmla="*/ 5 w 39" name="T6"/>
                  <a:gd fmla="*/ 11 h 14" name="T7"/>
                  <a:gd fmla="*/ 37 w 39" name="T8"/>
                  <a:gd fmla="*/ 7 h 14" name="T9"/>
                  <a:gd fmla="*/ 36 w 39" name="T10"/>
                  <a:gd fmla="*/ 2 h 14" name="T11"/>
                </a:gdLst>
                <a:cxnLst>
                  <a:cxn ang="0">
                    <a:pos x="T0" y="T1"/>
                  </a:cxn>
                  <a:cxn ang="0">
                    <a:pos x="T2" y="T3"/>
                  </a:cxn>
                  <a:cxn ang="0">
                    <a:pos x="T4" y="T5"/>
                  </a:cxn>
                  <a:cxn ang="0">
                    <a:pos x="T6" y="T7"/>
                  </a:cxn>
                  <a:cxn ang="0">
                    <a:pos x="T8" y="T9"/>
                  </a:cxn>
                  <a:cxn ang="0">
                    <a:pos x="T10" y="T11"/>
                  </a:cxn>
                </a:cxnLst>
                <a:rect b="b" l="0" r="r" t="0"/>
                <a:pathLst>
                  <a:path h="14" w="39">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chenying0907 97"/>
              <p:cNvSpPr/>
              <p:nvPr/>
            </p:nvSpPr>
            <p:spPr bwMode="auto">
              <a:xfrm>
                <a:off x="5373299" y="3721993"/>
                <a:ext cx="119487" cy="49251"/>
              </a:xfrm>
              <a:custGeom>
                <a:gdLst>
                  <a:gd fmla="*/ 34 w 38" name="T0"/>
                  <a:gd fmla="*/ 3 h 14" name="T1"/>
                  <a:gd fmla="*/ 4 w 38" name="T2"/>
                  <a:gd fmla="*/ 4 h 14" name="T3"/>
                  <a:gd fmla="*/ 4 w 38" name="T4"/>
                  <a:gd fmla="*/ 11 h 14" name="T5"/>
                  <a:gd fmla="*/ 34 w 38" name="T6"/>
                  <a:gd fmla="*/ 11 h 14" name="T7"/>
                  <a:gd fmla="*/ 34 w 38" name="T8"/>
                  <a:gd fmla="*/ 3 h 14" name="T9"/>
                </a:gdLst>
                <a:cxnLst>
                  <a:cxn ang="0">
                    <a:pos x="T0" y="T1"/>
                  </a:cxn>
                  <a:cxn ang="0">
                    <a:pos x="T2" y="T3"/>
                  </a:cxn>
                  <a:cxn ang="0">
                    <a:pos x="T4" y="T5"/>
                  </a:cxn>
                  <a:cxn ang="0">
                    <a:pos x="T6" y="T7"/>
                  </a:cxn>
                  <a:cxn ang="0">
                    <a:pos x="T8" y="T9"/>
                  </a:cxn>
                </a:cxnLst>
                <a:rect b="b" l="0" r="r" t="0"/>
                <a:pathLst>
                  <a:path h="14" w="38">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chenying0907 98"/>
              <p:cNvSpPr/>
              <p:nvPr/>
            </p:nvSpPr>
            <p:spPr bwMode="auto">
              <a:xfrm>
                <a:off x="5567758" y="3724584"/>
                <a:ext cx="107772" cy="38883"/>
              </a:xfrm>
              <a:custGeom>
                <a:gdLst>
                  <a:gd fmla="*/ 30 w 34" name="T0"/>
                  <a:gd fmla="*/ 1 h 11" name="T1"/>
                  <a:gd fmla="*/ 16 w 34" name="T2"/>
                  <a:gd fmla="*/ 2 h 11" name="T3"/>
                  <a:gd fmla="*/ 2 w 34" name="T4"/>
                  <a:gd fmla="*/ 4 h 11" name="T5"/>
                  <a:gd fmla="*/ 1 w 34" name="T6"/>
                  <a:gd fmla="*/ 8 h 11" name="T7"/>
                  <a:gd fmla="*/ 17 w 34" name="T8"/>
                  <a:gd fmla="*/ 11 h 11" name="T9"/>
                  <a:gd fmla="*/ 32 w 34" name="T10"/>
                  <a:gd fmla="*/ 7 h 11" name="T11"/>
                  <a:gd fmla="*/ 30 w 34" name="T12"/>
                  <a:gd fmla="*/ 1 h 11" name="T13"/>
                </a:gdLst>
                <a:cxnLst>
                  <a:cxn ang="0">
                    <a:pos x="T0" y="T1"/>
                  </a:cxn>
                  <a:cxn ang="0">
                    <a:pos x="T2" y="T3"/>
                  </a:cxn>
                  <a:cxn ang="0">
                    <a:pos x="T4" y="T5"/>
                  </a:cxn>
                  <a:cxn ang="0">
                    <a:pos x="T6" y="T7"/>
                  </a:cxn>
                  <a:cxn ang="0">
                    <a:pos x="T8" y="T9"/>
                  </a:cxn>
                  <a:cxn ang="0">
                    <a:pos x="T10" y="T11"/>
                  </a:cxn>
                  <a:cxn ang="0">
                    <a:pos x="T12" y="T13"/>
                  </a:cxn>
                </a:cxnLst>
                <a:rect b="b" l="0" r="r" t="0"/>
                <a:pathLst>
                  <a:path h="11" w="34">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chenying0907 99"/>
              <p:cNvSpPr/>
              <p:nvPr/>
            </p:nvSpPr>
            <p:spPr bwMode="auto">
              <a:xfrm>
                <a:off x="5720043" y="3729769"/>
                <a:ext cx="107772" cy="33698"/>
              </a:xfrm>
              <a:custGeom>
                <a:gdLst>
                  <a:gd fmla="*/ 28 w 34" name="T0"/>
                  <a:gd fmla="*/ 0 h 10" name="T1"/>
                  <a:gd fmla="*/ 3 w 34" name="T2"/>
                  <a:gd fmla="*/ 3 h 10" name="T3"/>
                  <a:gd fmla="*/ 3 w 34" name="T4"/>
                  <a:gd fmla="*/ 8 h 10" name="T5"/>
                  <a:gd fmla="*/ 28 w 34" name="T6"/>
                  <a:gd fmla="*/ 10 h 10" name="T7"/>
                  <a:gd fmla="*/ 28 w 34" name="T8"/>
                  <a:gd fmla="*/ 0 h 10" name="T9"/>
                </a:gdLst>
                <a:cxnLst>
                  <a:cxn ang="0">
                    <a:pos x="T0" y="T1"/>
                  </a:cxn>
                  <a:cxn ang="0">
                    <a:pos x="T2" y="T3"/>
                  </a:cxn>
                  <a:cxn ang="0">
                    <a:pos x="T4" y="T5"/>
                  </a:cxn>
                  <a:cxn ang="0">
                    <a:pos x="T6" y="T7"/>
                  </a:cxn>
                  <a:cxn ang="0">
                    <a:pos x="T8" y="T9"/>
                  </a:cxn>
                </a:cxnLst>
                <a:rect b="b" l="0" r="r" t="0"/>
                <a:pathLst>
                  <a:path h="10" w="34">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chenying0907 100"/>
              <p:cNvSpPr/>
              <p:nvPr/>
            </p:nvSpPr>
            <p:spPr bwMode="auto">
              <a:xfrm>
                <a:off x="5893415" y="3719400"/>
                <a:ext cx="110115" cy="44067"/>
              </a:xfrm>
              <a:custGeom>
                <a:gdLst>
                  <a:gd fmla="*/ 32 w 35" name="T0"/>
                  <a:gd fmla="*/ 1 h 13" name="T1"/>
                  <a:gd fmla="*/ 19 w 35" name="T2"/>
                  <a:gd fmla="*/ 2 h 13" name="T3"/>
                  <a:gd fmla="*/ 4 w 35" name="T4"/>
                  <a:gd fmla="*/ 3 h 13" name="T5"/>
                  <a:gd fmla="*/ 3 w 35" name="T6"/>
                  <a:gd fmla="*/ 8 h 13" name="T7"/>
                  <a:gd fmla="*/ 33 w 35" name="T8"/>
                  <a:gd fmla="*/ 7 h 13" name="T9"/>
                  <a:gd fmla="*/ 32 w 35" name="T10"/>
                  <a:gd fmla="*/ 1 h 13" name="T11"/>
                </a:gdLst>
                <a:cxnLst>
                  <a:cxn ang="0">
                    <a:pos x="T0" y="T1"/>
                  </a:cxn>
                  <a:cxn ang="0">
                    <a:pos x="T2" y="T3"/>
                  </a:cxn>
                  <a:cxn ang="0">
                    <a:pos x="T4" y="T5"/>
                  </a:cxn>
                  <a:cxn ang="0">
                    <a:pos x="T6" y="T7"/>
                  </a:cxn>
                  <a:cxn ang="0">
                    <a:pos x="T8" y="T9"/>
                  </a:cxn>
                  <a:cxn ang="0">
                    <a:pos x="T10" y="T11"/>
                  </a:cxn>
                </a:cxnLst>
                <a:rect b="b" l="0" r="r" t="0"/>
                <a:pathLst>
                  <a:path h="13" w="35">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chenying0907 101"/>
              <p:cNvSpPr/>
              <p:nvPr/>
            </p:nvSpPr>
            <p:spPr bwMode="auto">
              <a:xfrm>
                <a:off x="6073817" y="3721993"/>
                <a:ext cx="121829" cy="51843"/>
              </a:xfrm>
              <a:custGeom>
                <a:gdLst>
                  <a:gd fmla="*/ 32 w 39" name="T0"/>
                  <a:gd fmla="*/ 0 h 15" name="T1"/>
                  <a:gd fmla="*/ 5 w 39" name="T2"/>
                  <a:gd fmla="*/ 2 h 15" name="T3"/>
                  <a:gd fmla="*/ 3 w 39" name="T4"/>
                  <a:gd fmla="*/ 7 h 15" name="T5"/>
                  <a:gd fmla="*/ 35 w 39" name="T6"/>
                  <a:gd fmla="*/ 7 h 15" name="T7"/>
                  <a:gd fmla="*/ 32 w 39" name="T8"/>
                  <a:gd fmla="*/ 0 h 15" name="T9"/>
                </a:gdLst>
                <a:cxnLst>
                  <a:cxn ang="0">
                    <a:pos x="T0" y="T1"/>
                  </a:cxn>
                  <a:cxn ang="0">
                    <a:pos x="T2" y="T3"/>
                  </a:cxn>
                  <a:cxn ang="0">
                    <a:pos x="T4" y="T5"/>
                  </a:cxn>
                  <a:cxn ang="0">
                    <a:pos x="T6" y="T7"/>
                  </a:cxn>
                  <a:cxn ang="0">
                    <a:pos x="T8" y="T9"/>
                  </a:cxn>
                </a:cxnLst>
                <a:rect b="b" l="0" r="r" t="0"/>
                <a:pathLst>
                  <a:path h="15" w="39">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chenying0907 102"/>
              <p:cNvSpPr/>
              <p:nvPr/>
            </p:nvSpPr>
            <p:spPr bwMode="auto">
              <a:xfrm>
                <a:off x="6261246" y="3711625"/>
                <a:ext cx="126515" cy="44067"/>
              </a:xfrm>
              <a:custGeom>
                <a:gdLst>
                  <a:gd fmla="*/ 34 w 40" name="T0"/>
                  <a:gd fmla="*/ 1 h 13" name="T1"/>
                  <a:gd fmla="*/ 19 w 40" name="T2"/>
                  <a:gd fmla="*/ 1 h 13" name="T3"/>
                  <a:gd fmla="*/ 5 w 40" name="T4"/>
                  <a:gd fmla="*/ 1 h 13" name="T5"/>
                  <a:gd fmla="*/ 4 w 40" name="T6"/>
                  <a:gd fmla="*/ 7 h 13" name="T7"/>
                  <a:gd fmla="*/ 35 w 40" name="T8"/>
                  <a:gd fmla="*/ 10 h 13" name="T9"/>
                  <a:gd fmla="*/ 34 w 40" name="T10"/>
                  <a:gd fmla="*/ 1 h 13" name="T11"/>
                </a:gdLst>
                <a:cxnLst>
                  <a:cxn ang="0">
                    <a:pos x="T0" y="T1"/>
                  </a:cxn>
                  <a:cxn ang="0">
                    <a:pos x="T2" y="T3"/>
                  </a:cxn>
                  <a:cxn ang="0">
                    <a:pos x="T4" y="T5"/>
                  </a:cxn>
                  <a:cxn ang="0">
                    <a:pos x="T6" y="T7"/>
                  </a:cxn>
                  <a:cxn ang="0">
                    <a:pos x="T8" y="T9"/>
                  </a:cxn>
                  <a:cxn ang="0">
                    <a:pos x="T10" y="T11"/>
                  </a:cxn>
                </a:cxnLst>
                <a:rect b="b" l="0" r="r" t="0"/>
                <a:pathLst>
                  <a:path h="13" w="40">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chenying0907 103"/>
              <p:cNvSpPr/>
              <p:nvPr/>
            </p:nvSpPr>
            <p:spPr bwMode="auto">
              <a:xfrm>
                <a:off x="6448675" y="3706440"/>
                <a:ext cx="126515" cy="46658"/>
              </a:xfrm>
              <a:custGeom>
                <a:gdLst>
                  <a:gd fmla="*/ 36 w 40" name="T0"/>
                  <a:gd fmla="*/ 3 h 13" name="T1"/>
                  <a:gd fmla="*/ 4 w 40" name="T2"/>
                  <a:gd fmla="*/ 4 h 13" name="T3"/>
                  <a:gd fmla="*/ 4 w 40" name="T4"/>
                  <a:gd fmla="*/ 10 h 13" name="T5"/>
                  <a:gd fmla="*/ 36 w 40" name="T6"/>
                  <a:gd fmla="*/ 11 h 13" name="T7"/>
                  <a:gd fmla="*/ 36 w 40" name="T8"/>
                  <a:gd fmla="*/ 3 h 13" name="T9"/>
                </a:gdLst>
                <a:cxnLst>
                  <a:cxn ang="0">
                    <a:pos x="T0" y="T1"/>
                  </a:cxn>
                  <a:cxn ang="0">
                    <a:pos x="T2" y="T3"/>
                  </a:cxn>
                  <a:cxn ang="0">
                    <a:pos x="T4" y="T5"/>
                  </a:cxn>
                  <a:cxn ang="0">
                    <a:pos x="T6" y="T7"/>
                  </a:cxn>
                  <a:cxn ang="0">
                    <a:pos x="T8" y="T9"/>
                  </a:cxn>
                </a:cxnLst>
                <a:rect b="b" l="0" r="r" t="0"/>
                <a:pathLst>
                  <a:path h="13" w="40">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chenying0907 104"/>
              <p:cNvSpPr/>
              <p:nvPr/>
            </p:nvSpPr>
            <p:spPr bwMode="auto">
              <a:xfrm>
                <a:off x="6643132" y="3711625"/>
                <a:ext cx="121829" cy="38883"/>
              </a:xfrm>
              <a:custGeom>
                <a:gdLst>
                  <a:gd fmla="*/ 34 w 38" name="T0"/>
                  <a:gd fmla="*/ 2 h 11" name="T1"/>
                  <a:gd fmla="*/ 20 w 38" name="T2"/>
                  <a:gd fmla="*/ 1 h 11" name="T3"/>
                  <a:gd fmla="*/ 4 w 38" name="T4"/>
                  <a:gd fmla="*/ 2 h 11" name="T5"/>
                  <a:gd fmla="*/ 4 w 38" name="T6"/>
                  <a:gd fmla="*/ 9 h 11" name="T7"/>
                  <a:gd fmla="*/ 20 w 38" name="T8"/>
                  <a:gd fmla="*/ 10 h 11" name="T9"/>
                  <a:gd fmla="*/ 34 w 38" name="T10"/>
                  <a:gd fmla="*/ 10 h 11" name="T11"/>
                  <a:gd fmla="*/ 34 w 38" name="T12"/>
                  <a:gd fmla="*/ 2 h 11" name="T13"/>
                </a:gdLst>
                <a:cxnLst>
                  <a:cxn ang="0">
                    <a:pos x="T0" y="T1"/>
                  </a:cxn>
                  <a:cxn ang="0">
                    <a:pos x="T2" y="T3"/>
                  </a:cxn>
                  <a:cxn ang="0">
                    <a:pos x="T4" y="T5"/>
                  </a:cxn>
                  <a:cxn ang="0">
                    <a:pos x="T6" y="T7"/>
                  </a:cxn>
                  <a:cxn ang="0">
                    <a:pos x="T8" y="T9"/>
                  </a:cxn>
                  <a:cxn ang="0">
                    <a:pos x="T10" y="T11"/>
                  </a:cxn>
                  <a:cxn ang="0">
                    <a:pos x="T12" y="T13"/>
                  </a:cxn>
                </a:cxnLst>
                <a:rect b="b" l="0" r="r" t="0"/>
                <a:pathLst>
                  <a:path h="11" w="38">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chenying0907 105"/>
              <p:cNvSpPr/>
              <p:nvPr/>
            </p:nvSpPr>
            <p:spPr bwMode="auto">
              <a:xfrm>
                <a:off x="6828219" y="3711625"/>
                <a:ext cx="93715" cy="44067"/>
              </a:xfrm>
              <a:custGeom>
                <a:gdLst>
                  <a:gd fmla="*/ 27 w 30" name="T0"/>
                  <a:gd fmla="*/ 3 h 13" name="T1"/>
                  <a:gd fmla="*/ 17 w 30" name="T2"/>
                  <a:gd fmla="*/ 2 h 13" name="T3"/>
                  <a:gd fmla="*/ 5 w 30" name="T4"/>
                  <a:gd fmla="*/ 1 h 13" name="T5"/>
                  <a:gd fmla="*/ 3 w 30" name="T6"/>
                  <a:gd fmla="*/ 7 h 13" name="T7"/>
                  <a:gd fmla="*/ 28 w 30" name="T8"/>
                  <a:gd fmla="*/ 8 h 13" name="T9"/>
                  <a:gd fmla="*/ 27 w 30" name="T10"/>
                  <a:gd fmla="*/ 3 h 13" name="T11"/>
                </a:gdLst>
                <a:cxnLst>
                  <a:cxn ang="0">
                    <a:pos x="T0" y="T1"/>
                  </a:cxn>
                  <a:cxn ang="0">
                    <a:pos x="T2" y="T3"/>
                  </a:cxn>
                  <a:cxn ang="0">
                    <a:pos x="T4" y="T5"/>
                  </a:cxn>
                  <a:cxn ang="0">
                    <a:pos x="T6" y="T7"/>
                  </a:cxn>
                  <a:cxn ang="0">
                    <a:pos x="T8" y="T9"/>
                  </a:cxn>
                  <a:cxn ang="0">
                    <a:pos x="T10" y="T11"/>
                  </a:cxn>
                </a:cxnLst>
                <a:rect b="b" l="0" r="r" t="0"/>
                <a:pathLst>
                  <a:path h="13" w="30">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chenying0907 106"/>
              <p:cNvSpPr/>
              <p:nvPr/>
            </p:nvSpPr>
            <p:spPr bwMode="auto">
              <a:xfrm>
                <a:off x="6978163" y="3696072"/>
                <a:ext cx="114801" cy="38883"/>
              </a:xfrm>
              <a:custGeom>
                <a:gdLst>
                  <a:gd fmla="*/ 32 w 36" name="T0"/>
                  <a:gd fmla="*/ 2 h 11" name="T1"/>
                  <a:gd fmla="*/ 19 w 36" name="T2"/>
                  <a:gd fmla="*/ 2 h 11" name="T3"/>
                  <a:gd fmla="*/ 4 w 36" name="T4"/>
                  <a:gd fmla="*/ 5 h 11" name="T5"/>
                  <a:gd fmla="*/ 5 w 36" name="T6"/>
                  <a:gd fmla="*/ 11 h 11" name="T7"/>
                  <a:gd fmla="*/ 20 w 36" name="T8"/>
                  <a:gd fmla="*/ 11 h 11" name="T9"/>
                  <a:gd fmla="*/ 33 w 36" name="T10"/>
                  <a:gd fmla="*/ 8 h 11" name="T11"/>
                  <a:gd fmla="*/ 32 w 36" name="T12"/>
                  <a:gd fmla="*/ 2 h 11" name="T13"/>
                </a:gdLst>
                <a:cxnLst>
                  <a:cxn ang="0">
                    <a:pos x="T0" y="T1"/>
                  </a:cxn>
                  <a:cxn ang="0">
                    <a:pos x="T2" y="T3"/>
                  </a:cxn>
                  <a:cxn ang="0">
                    <a:pos x="T4" y="T5"/>
                  </a:cxn>
                  <a:cxn ang="0">
                    <a:pos x="T6" y="T7"/>
                  </a:cxn>
                  <a:cxn ang="0">
                    <a:pos x="T8" y="T9"/>
                  </a:cxn>
                  <a:cxn ang="0">
                    <a:pos x="T10" y="T11"/>
                  </a:cxn>
                  <a:cxn ang="0">
                    <a:pos x="T12" y="T13"/>
                  </a:cxn>
                </a:cxnLst>
                <a:rect b="b" l="0" r="r" t="0"/>
                <a:pathLst>
                  <a:path h="11" w="36">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chenying0907 107"/>
              <p:cNvSpPr/>
              <p:nvPr/>
            </p:nvSpPr>
            <p:spPr bwMode="auto">
              <a:xfrm>
                <a:off x="7167934" y="3696072"/>
                <a:ext cx="105430" cy="46658"/>
              </a:xfrm>
              <a:custGeom>
                <a:gdLst>
                  <a:gd fmla="*/ 32 w 33" name="T0"/>
                  <a:gd fmla="*/ 6 h 13" name="T1"/>
                  <a:gd fmla="*/ 4 w 33" name="T2"/>
                  <a:gd fmla="*/ 6 h 13" name="T3"/>
                  <a:gd fmla="*/ 6 w 33" name="T4"/>
                  <a:gd fmla="*/ 12 h 13" name="T5"/>
                  <a:gd fmla="*/ 20 w 33" name="T6"/>
                  <a:gd fmla="*/ 11 h 13" name="T7"/>
                  <a:gd fmla="*/ 31 w 33" name="T8"/>
                  <a:gd fmla="*/ 10 h 13" name="T9"/>
                  <a:gd fmla="*/ 32 w 33" name="T10"/>
                  <a:gd fmla="*/ 6 h 13" name="T11"/>
                </a:gdLst>
                <a:cxnLst>
                  <a:cxn ang="0">
                    <a:pos x="T0" y="T1"/>
                  </a:cxn>
                  <a:cxn ang="0">
                    <a:pos x="T2" y="T3"/>
                  </a:cxn>
                  <a:cxn ang="0">
                    <a:pos x="T4" y="T5"/>
                  </a:cxn>
                  <a:cxn ang="0">
                    <a:pos x="T6" y="T7"/>
                  </a:cxn>
                  <a:cxn ang="0">
                    <a:pos x="T8" y="T9"/>
                  </a:cxn>
                  <a:cxn ang="0">
                    <a:pos x="T10" y="T11"/>
                  </a:cxn>
                </a:cxnLst>
                <a:rect b="b" l="0" r="r" t="0"/>
                <a:pathLst>
                  <a:path h="13" w="3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chenying0907 108"/>
              <p:cNvSpPr/>
              <p:nvPr/>
            </p:nvSpPr>
            <p:spPr bwMode="auto">
              <a:xfrm>
                <a:off x="7341306" y="3696072"/>
                <a:ext cx="107772" cy="38883"/>
              </a:xfrm>
              <a:custGeom>
                <a:gdLst>
                  <a:gd fmla="*/ 32 w 34" name="T0"/>
                  <a:gd fmla="*/ 3 h 11" name="T1"/>
                  <a:gd fmla="*/ 19 w 34" name="T2"/>
                  <a:gd fmla="*/ 1 h 11" name="T3"/>
                  <a:gd fmla="*/ 3 w 34" name="T4"/>
                  <a:gd fmla="*/ 2 h 11" name="T5"/>
                  <a:gd fmla="*/ 3 w 34" name="T6"/>
                  <a:gd fmla="*/ 8 h 11" name="T7"/>
                  <a:gd fmla="*/ 19 w 34" name="T8"/>
                  <a:gd fmla="*/ 10 h 11" name="T9"/>
                  <a:gd fmla="*/ 32 w 34" name="T10"/>
                  <a:gd fmla="*/ 7 h 11" name="T11"/>
                  <a:gd fmla="*/ 32 w 34" name="T12"/>
                  <a:gd fmla="*/ 3 h 11" name="T13"/>
                </a:gdLst>
                <a:cxnLst>
                  <a:cxn ang="0">
                    <a:pos x="T0" y="T1"/>
                  </a:cxn>
                  <a:cxn ang="0">
                    <a:pos x="T2" y="T3"/>
                  </a:cxn>
                  <a:cxn ang="0">
                    <a:pos x="T4" y="T5"/>
                  </a:cxn>
                  <a:cxn ang="0">
                    <a:pos x="T6" y="T7"/>
                  </a:cxn>
                  <a:cxn ang="0">
                    <a:pos x="T8" y="T9"/>
                  </a:cxn>
                  <a:cxn ang="0">
                    <a:pos x="T10" y="T11"/>
                  </a:cxn>
                  <a:cxn ang="0">
                    <a:pos x="T12" y="T13"/>
                  </a:cxn>
                </a:cxnLst>
                <a:rect b="b" l="0" r="r" t="0"/>
                <a:pathLst>
                  <a:path h="11" w="34">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chenying0907 109"/>
              <p:cNvSpPr/>
              <p:nvPr/>
            </p:nvSpPr>
            <p:spPr bwMode="auto">
              <a:xfrm>
                <a:off x="7519364" y="3683110"/>
                <a:ext cx="119487" cy="51843"/>
              </a:xfrm>
              <a:custGeom>
                <a:gdLst>
                  <a:gd fmla="*/ 32 w 38" name="T0"/>
                  <a:gd fmla="*/ 1 h 15" name="T1"/>
                  <a:gd fmla="*/ 19 w 38" name="T2"/>
                  <a:gd fmla="*/ 3 h 15" name="T3"/>
                  <a:gd fmla="*/ 6 w 38" name="T4"/>
                  <a:gd fmla="*/ 2 h 15" name="T5"/>
                  <a:gd fmla="*/ 4 w 38" name="T6"/>
                  <a:gd fmla="*/ 8 h 15" name="T7"/>
                  <a:gd fmla="*/ 35 w 38" name="T8"/>
                  <a:gd fmla="*/ 8 h 15" name="T9"/>
                  <a:gd fmla="*/ 32 w 38" name="T10"/>
                  <a:gd fmla="*/ 1 h 15" name="T11"/>
                </a:gdLst>
                <a:cxnLst>
                  <a:cxn ang="0">
                    <a:pos x="T0" y="T1"/>
                  </a:cxn>
                  <a:cxn ang="0">
                    <a:pos x="T2" y="T3"/>
                  </a:cxn>
                  <a:cxn ang="0">
                    <a:pos x="T4" y="T5"/>
                  </a:cxn>
                  <a:cxn ang="0">
                    <a:pos x="T6" y="T7"/>
                  </a:cxn>
                  <a:cxn ang="0">
                    <a:pos x="T8" y="T9"/>
                  </a:cxn>
                  <a:cxn ang="0">
                    <a:pos x="T10" y="T11"/>
                  </a:cxn>
                </a:cxnLst>
                <a:rect b="b" l="0" r="r" t="0"/>
                <a:pathLst>
                  <a:path h="15" w="38">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chenying0907 110"/>
              <p:cNvSpPr/>
              <p:nvPr/>
            </p:nvSpPr>
            <p:spPr bwMode="auto">
              <a:xfrm>
                <a:off x="7891880" y="3382424"/>
                <a:ext cx="103086" cy="31106"/>
              </a:xfrm>
              <a:custGeom>
                <a:gdLst>
                  <a:gd fmla="*/ 30 w 33" name="T0"/>
                  <a:gd fmla="*/ 1 h 9" name="T1"/>
                  <a:gd fmla="*/ 17 w 33" name="T2"/>
                  <a:gd fmla="*/ 1 h 9" name="T3"/>
                  <a:gd fmla="*/ 2 w 33" name="T4"/>
                  <a:gd fmla="*/ 4 h 9" name="T5"/>
                  <a:gd fmla="*/ 3 w 33" name="T6"/>
                  <a:gd fmla="*/ 9 h 9" name="T7"/>
                  <a:gd fmla="*/ 18 w 33" name="T8"/>
                  <a:gd fmla="*/ 9 h 9" name="T9"/>
                  <a:gd fmla="*/ 31 w 33" name="T10"/>
                  <a:gd fmla="*/ 6 h 9" name="T11"/>
                  <a:gd fmla="*/ 30 w 33" name="T12"/>
                  <a:gd fmla="*/ 1 h 9" name="T13"/>
                </a:gdLst>
                <a:cxnLst>
                  <a:cxn ang="0">
                    <a:pos x="T0" y="T1"/>
                  </a:cxn>
                  <a:cxn ang="0">
                    <a:pos x="T2" y="T3"/>
                  </a:cxn>
                  <a:cxn ang="0">
                    <a:pos x="T4" y="T5"/>
                  </a:cxn>
                  <a:cxn ang="0">
                    <a:pos x="T6" y="T7"/>
                  </a:cxn>
                  <a:cxn ang="0">
                    <a:pos x="T8" y="T9"/>
                  </a:cxn>
                  <a:cxn ang="0">
                    <a:pos x="T10" y="T11"/>
                  </a:cxn>
                  <a:cxn ang="0">
                    <a:pos x="T12" y="T13"/>
                  </a:cxn>
                </a:cxnLst>
                <a:rect b="b" l="0" r="r" t="0"/>
                <a:pathLst>
                  <a:path h="9" w="33">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chenying0907 111"/>
              <p:cNvSpPr/>
              <p:nvPr/>
            </p:nvSpPr>
            <p:spPr bwMode="auto">
              <a:xfrm>
                <a:off x="8055881" y="3353911"/>
                <a:ext cx="100744" cy="38883"/>
              </a:xfrm>
              <a:custGeom>
                <a:gdLst>
                  <a:gd fmla="*/ 30 w 32" name="T0"/>
                  <a:gd fmla="*/ 2 h 11" name="T1"/>
                  <a:gd fmla="*/ 18 w 32" name="T2"/>
                  <a:gd fmla="*/ 2 h 11" name="T3"/>
                  <a:gd fmla="*/ 4 w 32" name="T4"/>
                  <a:gd fmla="*/ 5 h 11" name="T5"/>
                  <a:gd fmla="*/ 4 w 32" name="T6"/>
                  <a:gd fmla="*/ 11 h 11" name="T7"/>
                  <a:gd fmla="*/ 19 w 32" name="T8"/>
                  <a:gd fmla="*/ 10 h 11" name="T9"/>
                  <a:gd fmla="*/ 31 w 32" name="T10"/>
                  <a:gd fmla="*/ 7 h 11" name="T11"/>
                  <a:gd fmla="*/ 30 w 32" name="T12"/>
                  <a:gd fmla="*/ 2 h 11" name="T13"/>
                </a:gdLst>
                <a:cxnLst>
                  <a:cxn ang="0">
                    <a:pos x="T0" y="T1"/>
                  </a:cxn>
                  <a:cxn ang="0">
                    <a:pos x="T2" y="T3"/>
                  </a:cxn>
                  <a:cxn ang="0">
                    <a:pos x="T4" y="T5"/>
                  </a:cxn>
                  <a:cxn ang="0">
                    <a:pos x="T6" y="T7"/>
                  </a:cxn>
                  <a:cxn ang="0">
                    <a:pos x="T8" y="T9"/>
                  </a:cxn>
                  <a:cxn ang="0">
                    <a:pos x="T10" y="T11"/>
                  </a:cxn>
                  <a:cxn ang="0">
                    <a:pos x="T12" y="T13"/>
                  </a:cxn>
                </a:cxnLst>
                <a:rect b="b" l="0" r="r" t="0"/>
                <a:pathLst>
                  <a:path h="11" w="32">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chenying0907 112"/>
              <p:cNvSpPr/>
              <p:nvPr/>
            </p:nvSpPr>
            <p:spPr bwMode="auto">
              <a:xfrm>
                <a:off x="8210510" y="3330581"/>
                <a:ext cx="131200" cy="38883"/>
              </a:xfrm>
              <a:custGeom>
                <a:gdLst>
                  <a:gd fmla="*/ 39 w 42" name="T0"/>
                  <a:gd fmla="*/ 1 h 11" name="T1"/>
                  <a:gd fmla="*/ 22 w 42" name="T2"/>
                  <a:gd fmla="*/ 2 h 11" name="T3"/>
                  <a:gd fmla="*/ 3 w 42" name="T4"/>
                  <a:gd fmla="*/ 5 h 11" name="T5"/>
                  <a:gd fmla="*/ 4 w 42" name="T6"/>
                  <a:gd fmla="*/ 11 h 11" name="T7"/>
                  <a:gd fmla="*/ 24 w 42" name="T8"/>
                  <a:gd fmla="*/ 10 h 11" name="T9"/>
                  <a:gd fmla="*/ 40 w 42" name="T10"/>
                  <a:gd fmla="*/ 7 h 11" name="T11"/>
                  <a:gd fmla="*/ 39 w 42" name="T12"/>
                  <a:gd fmla="*/ 1 h 11" name="T13"/>
                </a:gdLst>
                <a:cxnLst>
                  <a:cxn ang="0">
                    <a:pos x="T0" y="T1"/>
                  </a:cxn>
                  <a:cxn ang="0">
                    <a:pos x="T2" y="T3"/>
                  </a:cxn>
                  <a:cxn ang="0">
                    <a:pos x="T4" y="T5"/>
                  </a:cxn>
                  <a:cxn ang="0">
                    <a:pos x="T6" y="T7"/>
                  </a:cxn>
                  <a:cxn ang="0">
                    <a:pos x="T8" y="T9"/>
                  </a:cxn>
                  <a:cxn ang="0">
                    <a:pos x="T10" y="T11"/>
                  </a:cxn>
                  <a:cxn ang="0">
                    <a:pos x="T12" y="T13"/>
                  </a:cxn>
                </a:cxnLst>
                <a:rect b="b" l="0" r="r" t="0"/>
                <a:pathLst>
                  <a:path h="11" w="42">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chenying0907 113"/>
              <p:cNvSpPr/>
              <p:nvPr/>
            </p:nvSpPr>
            <p:spPr bwMode="auto">
              <a:xfrm>
                <a:off x="4621240" y="2827709"/>
                <a:ext cx="89029" cy="33698"/>
              </a:xfrm>
              <a:custGeom>
                <a:gdLst>
                  <a:gd fmla="*/ 27 w 28" name="T0"/>
                  <a:gd fmla="*/ 3 h 10" name="T1"/>
                  <a:gd fmla="*/ 17 w 28" name="T2"/>
                  <a:gd fmla="*/ 1 h 10" name="T3"/>
                  <a:gd fmla="*/ 4 w 28" name="T4"/>
                  <a:gd fmla="*/ 2 h 10" name="T5"/>
                  <a:gd fmla="*/ 4 w 28" name="T6"/>
                  <a:gd fmla="*/ 8 h 10" name="T7"/>
                  <a:gd fmla="*/ 17 w 28" name="T8"/>
                  <a:gd fmla="*/ 9 h 10" name="T9"/>
                  <a:gd fmla="*/ 27 w 28" name="T10"/>
                  <a:gd fmla="*/ 7 h 10" name="T11"/>
                  <a:gd fmla="*/ 27 w 28" name="T12"/>
                  <a:gd fmla="*/ 3 h 10" name="T13"/>
                </a:gdLst>
                <a:cxnLst>
                  <a:cxn ang="0">
                    <a:pos x="T0" y="T1"/>
                  </a:cxn>
                  <a:cxn ang="0">
                    <a:pos x="T2" y="T3"/>
                  </a:cxn>
                  <a:cxn ang="0">
                    <a:pos x="T4" y="T5"/>
                  </a:cxn>
                  <a:cxn ang="0">
                    <a:pos x="T6" y="T7"/>
                  </a:cxn>
                  <a:cxn ang="0">
                    <a:pos x="T8" y="T9"/>
                  </a:cxn>
                  <a:cxn ang="0">
                    <a:pos x="T10" y="T11"/>
                  </a:cxn>
                  <a:cxn ang="0">
                    <a:pos x="T12" y="T13"/>
                  </a:cxn>
                </a:cxnLst>
                <a:rect b="b" l="0" r="r" t="0"/>
                <a:pathLst>
                  <a:path h="10" w="28">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chenying0907 114"/>
              <p:cNvSpPr/>
              <p:nvPr/>
            </p:nvSpPr>
            <p:spPr bwMode="auto">
              <a:xfrm>
                <a:off x="4775869" y="2835486"/>
                <a:ext cx="103086" cy="33698"/>
              </a:xfrm>
              <a:custGeom>
                <a:gdLst>
                  <a:gd fmla="*/ 31 w 33" name="T0"/>
                  <a:gd fmla="*/ 2 h 10" name="T1"/>
                  <a:gd fmla="*/ 19 w 33" name="T2"/>
                  <a:gd fmla="*/ 1 h 10" name="T3"/>
                  <a:gd fmla="*/ 4 w 33" name="T4"/>
                  <a:gd fmla="*/ 2 h 10" name="T5"/>
                  <a:gd fmla="*/ 4 w 33" name="T6"/>
                  <a:gd fmla="*/ 9 h 10" name="T7"/>
                  <a:gd fmla="*/ 19 w 33" name="T8"/>
                  <a:gd fmla="*/ 10 h 10" name="T9"/>
                  <a:gd fmla="*/ 31 w 33" name="T10"/>
                  <a:gd fmla="*/ 8 h 10" name="T11"/>
                  <a:gd fmla="*/ 31 w 33" name="T12"/>
                  <a:gd fmla="*/ 2 h 10" name="T13"/>
                </a:gdLst>
                <a:cxnLst>
                  <a:cxn ang="0">
                    <a:pos x="T0" y="T1"/>
                  </a:cxn>
                  <a:cxn ang="0">
                    <a:pos x="T2" y="T3"/>
                  </a:cxn>
                  <a:cxn ang="0">
                    <a:pos x="T4" y="T5"/>
                  </a:cxn>
                  <a:cxn ang="0">
                    <a:pos x="T6" y="T7"/>
                  </a:cxn>
                  <a:cxn ang="0">
                    <a:pos x="T8" y="T9"/>
                  </a:cxn>
                  <a:cxn ang="0">
                    <a:pos x="T10" y="T11"/>
                  </a:cxn>
                  <a:cxn ang="0">
                    <a:pos x="T12" y="T13"/>
                  </a:cxn>
                </a:cxnLst>
                <a:rect b="b" l="0" r="r" t="0"/>
                <a:pathLst>
                  <a:path h="10" w="33">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chenying0907 115"/>
              <p:cNvSpPr/>
              <p:nvPr/>
            </p:nvSpPr>
            <p:spPr bwMode="auto">
              <a:xfrm>
                <a:off x="4937526" y="2835486"/>
                <a:ext cx="110115" cy="41474"/>
              </a:xfrm>
              <a:custGeom>
                <a:gdLst>
                  <a:gd fmla="*/ 32 w 35" name="T0"/>
                  <a:gd fmla="*/ 1 h 12" name="T1"/>
                  <a:gd fmla="*/ 19 w 35" name="T2"/>
                  <a:gd fmla="*/ 2 h 12" name="T3"/>
                  <a:gd fmla="*/ 5 w 35" name="T4"/>
                  <a:gd fmla="*/ 2 h 12" name="T5"/>
                  <a:gd fmla="*/ 4 w 35" name="T6"/>
                  <a:gd fmla="*/ 8 h 12" name="T7"/>
                  <a:gd fmla="*/ 33 w 35" name="T8"/>
                  <a:gd fmla="*/ 7 h 12" name="T9"/>
                  <a:gd fmla="*/ 32 w 35" name="T10"/>
                  <a:gd fmla="*/ 1 h 12" name="T11"/>
                </a:gdLst>
                <a:cxnLst>
                  <a:cxn ang="0">
                    <a:pos x="T0" y="T1"/>
                  </a:cxn>
                  <a:cxn ang="0">
                    <a:pos x="T2" y="T3"/>
                  </a:cxn>
                  <a:cxn ang="0">
                    <a:pos x="T4" y="T5"/>
                  </a:cxn>
                  <a:cxn ang="0">
                    <a:pos x="T6" y="T7"/>
                  </a:cxn>
                  <a:cxn ang="0">
                    <a:pos x="T8" y="T9"/>
                  </a:cxn>
                  <a:cxn ang="0">
                    <a:pos x="T10" y="T11"/>
                  </a:cxn>
                </a:cxnLst>
                <a:rect b="b" l="0" r="r" t="0"/>
                <a:pathLst>
                  <a:path h="12" w="35">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chenying0907 116"/>
              <p:cNvSpPr/>
              <p:nvPr/>
            </p:nvSpPr>
            <p:spPr bwMode="auto">
              <a:xfrm>
                <a:off x="5101527" y="2825118"/>
                <a:ext cx="100744" cy="41474"/>
              </a:xfrm>
              <a:custGeom>
                <a:gdLst>
                  <a:gd fmla="*/ 29 w 32" name="T0"/>
                  <a:gd fmla="*/ 1 h 12" name="T1"/>
                  <a:gd fmla="*/ 18 w 32" name="T2"/>
                  <a:gd fmla="*/ 2 h 12" name="T3"/>
                  <a:gd fmla="*/ 4 w 32" name="T4"/>
                  <a:gd fmla="*/ 3 h 12" name="T5"/>
                  <a:gd fmla="*/ 3 w 32" name="T6"/>
                  <a:gd fmla="*/ 9 h 12" name="T7"/>
                  <a:gd fmla="*/ 31 w 32" name="T8"/>
                  <a:gd fmla="*/ 6 h 12" name="T9"/>
                  <a:gd fmla="*/ 29 w 32" name="T10"/>
                  <a:gd fmla="*/ 1 h 12" name="T11"/>
                </a:gdLst>
                <a:cxnLst>
                  <a:cxn ang="0">
                    <a:pos x="T0" y="T1"/>
                  </a:cxn>
                  <a:cxn ang="0">
                    <a:pos x="T2" y="T3"/>
                  </a:cxn>
                  <a:cxn ang="0">
                    <a:pos x="T4" y="T5"/>
                  </a:cxn>
                  <a:cxn ang="0">
                    <a:pos x="T6" y="T7"/>
                  </a:cxn>
                  <a:cxn ang="0">
                    <a:pos x="T8" y="T9"/>
                  </a:cxn>
                  <a:cxn ang="0">
                    <a:pos x="T10" y="T11"/>
                  </a:cxn>
                </a:cxnLst>
                <a:rect b="b" l="0" r="r" t="0"/>
                <a:pathLst>
                  <a:path h="12" w="3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chenying0907 117"/>
              <p:cNvSpPr/>
              <p:nvPr/>
            </p:nvSpPr>
            <p:spPr bwMode="auto">
              <a:xfrm>
                <a:off x="5237413" y="2817341"/>
                <a:ext cx="105430" cy="38883"/>
              </a:xfrm>
              <a:custGeom>
                <a:gdLst>
                  <a:gd fmla="*/ 31 w 34" name="T0"/>
                  <a:gd fmla="*/ 1 h 11" name="T1"/>
                  <a:gd fmla="*/ 19 w 34" name="T2"/>
                  <a:gd fmla="*/ 2 h 11" name="T3"/>
                  <a:gd fmla="*/ 5 w 34" name="T4"/>
                  <a:gd fmla="*/ 2 h 11" name="T5"/>
                  <a:gd fmla="*/ 4 w 34" name="T6"/>
                  <a:gd fmla="*/ 9 h 11" name="T7"/>
                  <a:gd fmla="*/ 19 w 34" name="T8"/>
                  <a:gd fmla="*/ 10 h 11" name="T9"/>
                  <a:gd fmla="*/ 32 w 34" name="T10"/>
                  <a:gd fmla="*/ 7 h 11" name="T11"/>
                  <a:gd fmla="*/ 31 w 34" name="T12"/>
                  <a:gd fmla="*/ 1 h 11" name="T13"/>
                </a:gdLst>
                <a:cxnLst>
                  <a:cxn ang="0">
                    <a:pos x="T0" y="T1"/>
                  </a:cxn>
                  <a:cxn ang="0">
                    <a:pos x="T2" y="T3"/>
                  </a:cxn>
                  <a:cxn ang="0">
                    <a:pos x="T4" y="T5"/>
                  </a:cxn>
                  <a:cxn ang="0">
                    <a:pos x="T6" y="T7"/>
                  </a:cxn>
                  <a:cxn ang="0">
                    <a:pos x="T8" y="T9"/>
                  </a:cxn>
                  <a:cxn ang="0">
                    <a:pos x="T10" y="T11"/>
                  </a:cxn>
                  <a:cxn ang="0">
                    <a:pos x="T12" y="T13"/>
                  </a:cxn>
                </a:cxnLst>
                <a:rect b="b" l="0" r="r" t="0"/>
                <a:pathLst>
                  <a:path h="11" w="34">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chenying0907 118"/>
              <p:cNvSpPr/>
              <p:nvPr/>
            </p:nvSpPr>
            <p:spPr bwMode="auto">
              <a:xfrm>
                <a:off x="5403757" y="2819934"/>
                <a:ext cx="89029" cy="36290"/>
              </a:xfrm>
              <a:custGeom>
                <a:gdLst>
                  <a:gd fmla="*/ 25 w 28" name="T0"/>
                  <a:gd fmla="*/ 2 h 10" name="T1"/>
                  <a:gd fmla="*/ 14 w 28" name="T2"/>
                  <a:gd fmla="*/ 1 h 10" name="T3"/>
                  <a:gd fmla="*/ 3 w 28" name="T4"/>
                  <a:gd fmla="*/ 2 h 10" name="T5"/>
                  <a:gd fmla="*/ 3 w 28" name="T6"/>
                  <a:gd fmla="*/ 8 h 10" name="T7"/>
                  <a:gd fmla="*/ 14 w 28" name="T8"/>
                  <a:gd fmla="*/ 9 h 10" name="T9"/>
                  <a:gd fmla="*/ 25 w 28" name="T10"/>
                  <a:gd fmla="*/ 8 h 10" name="T11"/>
                  <a:gd fmla="*/ 25 w 28" name="T12"/>
                  <a:gd fmla="*/ 2 h 10" name="T13"/>
                </a:gdLst>
                <a:cxnLst>
                  <a:cxn ang="0">
                    <a:pos x="T0" y="T1"/>
                  </a:cxn>
                  <a:cxn ang="0">
                    <a:pos x="T2" y="T3"/>
                  </a:cxn>
                  <a:cxn ang="0">
                    <a:pos x="T4" y="T5"/>
                  </a:cxn>
                  <a:cxn ang="0">
                    <a:pos x="T6" y="T7"/>
                  </a:cxn>
                  <a:cxn ang="0">
                    <a:pos x="T8" y="T9"/>
                  </a:cxn>
                  <a:cxn ang="0">
                    <a:pos x="T10" y="T11"/>
                  </a:cxn>
                  <a:cxn ang="0">
                    <a:pos x="T12" y="T13"/>
                  </a:cxn>
                </a:cxnLst>
                <a:rect b="b" l="0" r="r" t="0"/>
                <a:pathLst>
                  <a:path h="10" w="28">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chenying0907 119"/>
              <p:cNvSpPr/>
              <p:nvPr/>
            </p:nvSpPr>
            <p:spPr bwMode="auto">
              <a:xfrm>
                <a:off x="7559194" y="2825118"/>
                <a:ext cx="91372" cy="25921"/>
              </a:xfrm>
              <a:custGeom>
                <a:gdLst>
                  <a:gd fmla="*/ 27 w 29" name="T0"/>
                  <a:gd fmla="*/ 1 h 8" name="T1"/>
                  <a:gd fmla="*/ 16 w 29" name="T2"/>
                  <a:gd fmla="*/ 0 h 8" name="T3"/>
                  <a:gd fmla="*/ 3 w 29" name="T4"/>
                  <a:gd fmla="*/ 1 h 8" name="T5"/>
                  <a:gd fmla="*/ 3 w 29" name="T6"/>
                  <a:gd fmla="*/ 7 h 8" name="T7"/>
                  <a:gd fmla="*/ 16 w 29" name="T8"/>
                  <a:gd fmla="*/ 7 h 8" name="T9"/>
                  <a:gd fmla="*/ 27 w 29" name="T10"/>
                  <a:gd fmla="*/ 6 h 8" name="T11"/>
                  <a:gd fmla="*/ 27 w 29" name="T12"/>
                  <a:gd fmla="*/ 1 h 8" name="T13"/>
                </a:gdLst>
                <a:cxnLst>
                  <a:cxn ang="0">
                    <a:pos x="T0" y="T1"/>
                  </a:cxn>
                  <a:cxn ang="0">
                    <a:pos x="T2" y="T3"/>
                  </a:cxn>
                  <a:cxn ang="0">
                    <a:pos x="T4" y="T5"/>
                  </a:cxn>
                  <a:cxn ang="0">
                    <a:pos x="T6" y="T7"/>
                  </a:cxn>
                  <a:cxn ang="0">
                    <a:pos x="T8" y="T9"/>
                  </a:cxn>
                  <a:cxn ang="0">
                    <a:pos x="T10" y="T11"/>
                  </a:cxn>
                  <a:cxn ang="0">
                    <a:pos x="T12" y="T13"/>
                  </a:cxn>
                </a:cxnLst>
                <a:rect b="b" l="0" r="r" t="0"/>
                <a:pathLst>
                  <a:path h="8" w="2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chenying0907 120"/>
              <p:cNvSpPr/>
              <p:nvPr/>
            </p:nvSpPr>
            <p:spPr bwMode="auto">
              <a:xfrm>
                <a:off x="7711479" y="2819934"/>
                <a:ext cx="110115" cy="36290"/>
              </a:xfrm>
              <a:custGeom>
                <a:gdLst>
                  <a:gd fmla="*/ 32 w 35" name="T0"/>
                  <a:gd fmla="*/ 1 h 10" name="T1"/>
                  <a:gd fmla="*/ 19 w 35" name="T2"/>
                  <a:gd fmla="*/ 1 h 10" name="T3"/>
                  <a:gd fmla="*/ 4 w 35" name="T4"/>
                  <a:gd fmla="*/ 2 h 10" name="T5"/>
                  <a:gd fmla="*/ 4 w 35" name="T6"/>
                  <a:gd fmla="*/ 8 h 10" name="T7"/>
                  <a:gd fmla="*/ 19 w 35" name="T8"/>
                  <a:gd fmla="*/ 9 h 10" name="T9"/>
                  <a:gd fmla="*/ 32 w 35" name="T10"/>
                  <a:gd fmla="*/ 8 h 10" name="T11"/>
                  <a:gd fmla="*/ 32 w 35" name="T12"/>
                  <a:gd fmla="*/ 1 h 10" name="T13"/>
                </a:gdLst>
                <a:cxnLst>
                  <a:cxn ang="0">
                    <a:pos x="T0" y="T1"/>
                  </a:cxn>
                  <a:cxn ang="0">
                    <a:pos x="T2" y="T3"/>
                  </a:cxn>
                  <a:cxn ang="0">
                    <a:pos x="T4" y="T5"/>
                  </a:cxn>
                  <a:cxn ang="0">
                    <a:pos x="T6" y="T7"/>
                  </a:cxn>
                  <a:cxn ang="0">
                    <a:pos x="T8" y="T9"/>
                  </a:cxn>
                  <a:cxn ang="0">
                    <a:pos x="T10" y="T11"/>
                  </a:cxn>
                  <a:cxn ang="0">
                    <a:pos x="T12" y="T13"/>
                  </a:cxn>
                </a:cxnLst>
                <a:rect b="b" l="0" r="r" t="0"/>
                <a:pathLst>
                  <a:path h="10" w="35">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chenying0907 121"/>
              <p:cNvSpPr/>
              <p:nvPr/>
            </p:nvSpPr>
            <p:spPr bwMode="auto">
              <a:xfrm>
                <a:off x="7875480" y="2814749"/>
                <a:ext cx="100744" cy="31106"/>
              </a:xfrm>
              <a:custGeom>
                <a:gdLst>
                  <a:gd fmla="*/ 29 w 32" name="T0"/>
                  <a:gd fmla="*/ 1 h 9" name="T1"/>
                  <a:gd fmla="*/ 17 w 32" name="T2"/>
                  <a:gd fmla="*/ 1 h 9" name="T3"/>
                  <a:gd fmla="*/ 3 w 32" name="T4"/>
                  <a:gd fmla="*/ 2 h 9" name="T5"/>
                  <a:gd fmla="*/ 3 w 32" name="T6"/>
                  <a:gd fmla="*/ 8 h 9" name="T7"/>
                  <a:gd fmla="*/ 17 w 32" name="T8"/>
                  <a:gd fmla="*/ 8 h 9" name="T9"/>
                  <a:gd fmla="*/ 29 w 32" name="T10"/>
                  <a:gd fmla="*/ 8 h 9" name="T11"/>
                  <a:gd fmla="*/ 29 w 32" name="T12"/>
                  <a:gd fmla="*/ 1 h 9" name="T13"/>
                </a:gdLst>
                <a:cxnLst>
                  <a:cxn ang="0">
                    <a:pos x="T0" y="T1"/>
                  </a:cxn>
                  <a:cxn ang="0">
                    <a:pos x="T2" y="T3"/>
                  </a:cxn>
                  <a:cxn ang="0">
                    <a:pos x="T4" y="T5"/>
                  </a:cxn>
                  <a:cxn ang="0">
                    <a:pos x="T6" y="T7"/>
                  </a:cxn>
                  <a:cxn ang="0">
                    <a:pos x="T8" y="T9"/>
                  </a:cxn>
                  <a:cxn ang="0">
                    <a:pos x="T10" y="T11"/>
                  </a:cxn>
                  <a:cxn ang="0">
                    <a:pos x="T12" y="T13"/>
                  </a:cxn>
                </a:cxnLst>
                <a:rect b="b" l="0" r="r" t="0"/>
                <a:pathLst>
                  <a:path h="9" w="32">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chenying0907 122"/>
              <p:cNvSpPr/>
              <p:nvPr/>
            </p:nvSpPr>
            <p:spPr bwMode="auto">
              <a:xfrm>
                <a:off x="8046510" y="2796604"/>
                <a:ext cx="105430" cy="38883"/>
              </a:xfrm>
              <a:custGeom>
                <a:gdLst>
                  <a:gd fmla="*/ 30 w 34" name="T0"/>
                  <a:gd fmla="*/ 1 h 11" name="T1"/>
                  <a:gd fmla="*/ 19 w 34" name="T2"/>
                  <a:gd fmla="*/ 3 h 11" name="T3"/>
                  <a:gd fmla="*/ 6 w 34" name="T4"/>
                  <a:gd fmla="*/ 2 h 11" name="T5"/>
                  <a:gd fmla="*/ 4 w 34" name="T6"/>
                  <a:gd fmla="*/ 9 h 11" name="T7"/>
                  <a:gd fmla="*/ 19 w 34" name="T8"/>
                  <a:gd fmla="*/ 11 h 11" name="T9"/>
                  <a:gd fmla="*/ 32 w 34" name="T10"/>
                  <a:gd fmla="*/ 7 h 11" name="T11"/>
                  <a:gd fmla="*/ 30 w 34" name="T12"/>
                  <a:gd fmla="*/ 1 h 11" name="T13"/>
                </a:gdLst>
                <a:cxnLst>
                  <a:cxn ang="0">
                    <a:pos x="T0" y="T1"/>
                  </a:cxn>
                  <a:cxn ang="0">
                    <a:pos x="T2" y="T3"/>
                  </a:cxn>
                  <a:cxn ang="0">
                    <a:pos x="T4" y="T5"/>
                  </a:cxn>
                  <a:cxn ang="0">
                    <a:pos x="T6" y="T7"/>
                  </a:cxn>
                  <a:cxn ang="0">
                    <a:pos x="T8" y="T9"/>
                  </a:cxn>
                  <a:cxn ang="0">
                    <a:pos x="T10" y="T11"/>
                  </a:cxn>
                  <a:cxn ang="0">
                    <a:pos x="T12" y="T13"/>
                  </a:cxn>
                </a:cxnLst>
                <a:rect b="b" l="0" r="r" t="0"/>
                <a:pathLst>
                  <a:path h="11" w="34">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chenying0907 123"/>
              <p:cNvSpPr/>
              <p:nvPr/>
            </p:nvSpPr>
            <p:spPr bwMode="auto">
              <a:xfrm>
                <a:off x="8210510" y="2778460"/>
                <a:ext cx="110115" cy="38883"/>
              </a:xfrm>
              <a:custGeom>
                <a:gdLst>
                  <a:gd fmla="*/ 32 w 35" name="T0"/>
                  <a:gd fmla="*/ 2 h 11" name="T1"/>
                  <a:gd fmla="*/ 19 w 35" name="T2"/>
                  <a:gd fmla="*/ 3 h 11" name="T3"/>
                  <a:gd fmla="*/ 3 w 35" name="T4"/>
                  <a:gd fmla="*/ 5 h 11" name="T5"/>
                  <a:gd fmla="*/ 4 w 35" name="T6"/>
                  <a:gd fmla="*/ 11 h 11" name="T7"/>
                  <a:gd fmla="*/ 20 w 35" name="T8"/>
                  <a:gd fmla="*/ 11 h 11" name="T9"/>
                  <a:gd fmla="*/ 33 w 35" name="T10"/>
                  <a:gd fmla="*/ 8 h 11" name="T11"/>
                  <a:gd fmla="*/ 32 w 35" name="T12"/>
                  <a:gd fmla="*/ 2 h 11" name="T13"/>
                </a:gdLst>
                <a:cxnLst>
                  <a:cxn ang="0">
                    <a:pos x="T0" y="T1"/>
                  </a:cxn>
                  <a:cxn ang="0">
                    <a:pos x="T2" y="T3"/>
                  </a:cxn>
                  <a:cxn ang="0">
                    <a:pos x="T4" y="T5"/>
                  </a:cxn>
                  <a:cxn ang="0">
                    <a:pos x="T6" y="T7"/>
                  </a:cxn>
                  <a:cxn ang="0">
                    <a:pos x="T8" y="T9"/>
                  </a:cxn>
                  <a:cxn ang="0">
                    <a:pos x="T10" y="T11"/>
                  </a:cxn>
                  <a:cxn ang="0">
                    <a:pos x="T12" y="T13"/>
                  </a:cxn>
                </a:cxnLst>
                <a:rect b="b" l="0" r="r" t="0"/>
                <a:pathLst>
                  <a:path h="11" w="35">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chenying0907 124"/>
              <p:cNvSpPr/>
              <p:nvPr/>
            </p:nvSpPr>
            <p:spPr bwMode="auto">
              <a:xfrm>
                <a:off x="8365139" y="2768091"/>
                <a:ext cx="86687" cy="31106"/>
              </a:xfrm>
              <a:custGeom>
                <a:gdLst>
                  <a:gd fmla="*/ 26 w 28" name="T0"/>
                  <a:gd fmla="*/ 1 h 9" name="T1"/>
                  <a:gd fmla="*/ 16 w 28" name="T2"/>
                  <a:gd fmla="*/ 1 h 9" name="T3"/>
                  <a:gd fmla="*/ 4 w 28" name="T4"/>
                  <a:gd fmla="*/ 1 h 9" name="T5"/>
                  <a:gd fmla="*/ 4 w 28" name="T6"/>
                  <a:gd fmla="*/ 7 h 9" name="T7"/>
                  <a:gd fmla="*/ 16 w 28" name="T8"/>
                  <a:gd fmla="*/ 8 h 9" name="T9"/>
                  <a:gd fmla="*/ 26 w 28" name="T10"/>
                  <a:gd fmla="*/ 7 h 9" name="T11"/>
                  <a:gd fmla="*/ 26 w 28" name="T12"/>
                  <a:gd fmla="*/ 1 h 9" name="T13"/>
                </a:gdLst>
                <a:cxnLst>
                  <a:cxn ang="0">
                    <a:pos x="T0" y="T1"/>
                  </a:cxn>
                  <a:cxn ang="0">
                    <a:pos x="T2" y="T3"/>
                  </a:cxn>
                  <a:cxn ang="0">
                    <a:pos x="T4" y="T5"/>
                  </a:cxn>
                  <a:cxn ang="0">
                    <a:pos x="T6" y="T7"/>
                  </a:cxn>
                  <a:cxn ang="0">
                    <a:pos x="T8" y="T9"/>
                  </a:cxn>
                  <a:cxn ang="0">
                    <a:pos x="T10" y="T11"/>
                  </a:cxn>
                  <a:cxn ang="0">
                    <a:pos x="T12" y="T13"/>
                  </a:cxn>
                </a:cxnLst>
                <a:rect b="b" l="0" r="r" t="0"/>
                <a:pathLst>
                  <a:path h="9" w="28">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chenying0907 125"/>
              <p:cNvSpPr/>
              <p:nvPr/>
            </p:nvSpPr>
            <p:spPr bwMode="auto">
              <a:xfrm>
                <a:off x="5209299" y="3055816"/>
                <a:ext cx="93715" cy="33698"/>
              </a:xfrm>
              <a:custGeom>
                <a:gdLst>
                  <a:gd fmla="*/ 26 w 30" name="T0"/>
                  <a:gd fmla="*/ 1 h 10" name="T1"/>
                  <a:gd fmla="*/ 13 w 30" name="T2"/>
                  <a:gd fmla="*/ 1 h 10" name="T3"/>
                  <a:gd fmla="*/ 2 w 30" name="T4"/>
                  <a:gd fmla="*/ 2 h 10" name="T5"/>
                  <a:gd fmla="*/ 1 w 30" name="T6"/>
                  <a:gd fmla="*/ 5 h 10" name="T7"/>
                  <a:gd fmla="*/ 13 w 30" name="T8"/>
                  <a:gd fmla="*/ 9 h 10" name="T9"/>
                  <a:gd fmla="*/ 27 w 30" name="T10"/>
                  <a:gd fmla="*/ 7 h 10" name="T11"/>
                  <a:gd fmla="*/ 26 w 30" name="T12"/>
                  <a:gd fmla="*/ 1 h 10" name="T13"/>
                </a:gdLst>
                <a:cxnLst>
                  <a:cxn ang="0">
                    <a:pos x="T0" y="T1"/>
                  </a:cxn>
                  <a:cxn ang="0">
                    <a:pos x="T2" y="T3"/>
                  </a:cxn>
                  <a:cxn ang="0">
                    <a:pos x="T4" y="T5"/>
                  </a:cxn>
                  <a:cxn ang="0">
                    <a:pos x="T6" y="T7"/>
                  </a:cxn>
                  <a:cxn ang="0">
                    <a:pos x="T8" y="T9"/>
                  </a:cxn>
                  <a:cxn ang="0">
                    <a:pos x="T10" y="T11"/>
                  </a:cxn>
                  <a:cxn ang="0">
                    <a:pos x="T12" y="T13"/>
                  </a:cxn>
                </a:cxnLst>
                <a:rect b="b" l="0" r="r" t="0"/>
                <a:pathLst>
                  <a:path h="10" w="3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chenying0907 126"/>
              <p:cNvSpPr/>
              <p:nvPr/>
            </p:nvSpPr>
            <p:spPr bwMode="auto">
              <a:xfrm>
                <a:off x="5375643" y="3040263"/>
                <a:ext cx="117143" cy="41474"/>
              </a:xfrm>
              <a:custGeom>
                <a:gdLst>
                  <a:gd fmla="*/ 33 w 37" name="T0"/>
                  <a:gd fmla="*/ 3 h 12" name="T1"/>
                  <a:gd fmla="*/ 3 w 37" name="T2"/>
                  <a:gd fmla="*/ 6 h 12" name="T3"/>
                  <a:gd fmla="*/ 4 w 37" name="T4"/>
                  <a:gd fmla="*/ 11 h 12" name="T5"/>
                  <a:gd fmla="*/ 19 w 37" name="T6"/>
                  <a:gd fmla="*/ 10 h 12" name="T7"/>
                  <a:gd fmla="*/ 33 w 37" name="T8"/>
                  <a:gd fmla="*/ 9 h 12" name="T9"/>
                  <a:gd fmla="*/ 33 w 37" name="T10"/>
                  <a:gd fmla="*/ 3 h 12" name="T11"/>
                </a:gdLst>
                <a:cxnLst>
                  <a:cxn ang="0">
                    <a:pos x="T0" y="T1"/>
                  </a:cxn>
                  <a:cxn ang="0">
                    <a:pos x="T2" y="T3"/>
                  </a:cxn>
                  <a:cxn ang="0">
                    <a:pos x="T4" y="T5"/>
                  </a:cxn>
                  <a:cxn ang="0">
                    <a:pos x="T6" y="T7"/>
                  </a:cxn>
                  <a:cxn ang="0">
                    <a:pos x="T8" y="T9"/>
                  </a:cxn>
                  <a:cxn ang="0">
                    <a:pos x="T10" y="T11"/>
                  </a:cxn>
                </a:cxnLst>
                <a:rect b="b" l="0" r="r" t="0"/>
                <a:pathLst>
                  <a:path h="12" w="37">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chenying0907 127"/>
              <p:cNvSpPr/>
              <p:nvPr/>
            </p:nvSpPr>
            <p:spPr bwMode="auto">
              <a:xfrm>
                <a:off x="5579471" y="3027304"/>
                <a:ext cx="117143" cy="41474"/>
              </a:xfrm>
              <a:custGeom>
                <a:gdLst>
                  <a:gd fmla="*/ 34 w 37" name="T0"/>
                  <a:gd fmla="*/ 3 h 12" name="T1"/>
                  <a:gd fmla="*/ 15 w 37" name="T2"/>
                  <a:gd fmla="*/ 1 h 12" name="T3"/>
                  <a:gd fmla="*/ 1 w 37" name="T4"/>
                  <a:gd fmla="*/ 4 h 12" name="T5"/>
                  <a:gd fmla="*/ 0 w 37" name="T6"/>
                  <a:gd fmla="*/ 8 h 12" name="T7"/>
                  <a:gd fmla="*/ 4 w 37" name="T8"/>
                  <a:gd fmla="*/ 10 h 12" name="T9"/>
                  <a:gd fmla="*/ 4 w 37" name="T10"/>
                  <a:gd fmla="*/ 10 h 12" name="T11"/>
                  <a:gd fmla="*/ 15 w 37" name="T12"/>
                  <a:gd fmla="*/ 10 h 12" name="T13"/>
                  <a:gd fmla="*/ 33 w 37" name="T14"/>
                  <a:gd fmla="*/ 10 h 12" name="T15"/>
                  <a:gd fmla="*/ 34 w 37" name="T16"/>
                  <a:gd fmla="*/ 3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37">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chenying0907 128"/>
              <p:cNvSpPr/>
              <p:nvPr/>
            </p:nvSpPr>
            <p:spPr bwMode="auto">
              <a:xfrm>
                <a:off x="5757529" y="3027304"/>
                <a:ext cx="107772" cy="38883"/>
              </a:xfrm>
              <a:custGeom>
                <a:gdLst>
                  <a:gd fmla="*/ 31 w 34" name="T0"/>
                  <a:gd fmla="*/ 3 h 11" name="T1"/>
                  <a:gd fmla="*/ 19 w 34" name="T2"/>
                  <a:gd fmla="*/ 1 h 11" name="T3"/>
                  <a:gd fmla="*/ 5 w 34" name="T4"/>
                  <a:gd fmla="*/ 0 h 11" name="T5"/>
                  <a:gd fmla="*/ 4 w 34" name="T6"/>
                  <a:gd fmla="*/ 6 h 11" name="T7"/>
                  <a:gd fmla="*/ 18 w 34" name="T8"/>
                  <a:gd fmla="*/ 9 h 11" name="T9"/>
                  <a:gd fmla="*/ 30 w 34" name="T10"/>
                  <a:gd fmla="*/ 9 h 11" name="T11"/>
                  <a:gd fmla="*/ 31 w 34" name="T12"/>
                  <a:gd fmla="*/ 3 h 11" name="T13"/>
                </a:gdLst>
                <a:cxnLst>
                  <a:cxn ang="0">
                    <a:pos x="T0" y="T1"/>
                  </a:cxn>
                  <a:cxn ang="0">
                    <a:pos x="T2" y="T3"/>
                  </a:cxn>
                  <a:cxn ang="0">
                    <a:pos x="T4" y="T5"/>
                  </a:cxn>
                  <a:cxn ang="0">
                    <a:pos x="T6" y="T7"/>
                  </a:cxn>
                  <a:cxn ang="0">
                    <a:pos x="T8" y="T9"/>
                  </a:cxn>
                  <a:cxn ang="0">
                    <a:pos x="T10" y="T11"/>
                  </a:cxn>
                  <a:cxn ang="0">
                    <a:pos x="T12" y="T13"/>
                  </a:cxn>
                </a:cxnLst>
                <a:rect b="b" l="0" r="r" t="0"/>
                <a:pathLst>
                  <a:path h="11" w="34">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chenying0907 129"/>
              <p:cNvSpPr/>
              <p:nvPr/>
            </p:nvSpPr>
            <p:spPr bwMode="auto">
              <a:xfrm>
                <a:off x="5937930" y="3011751"/>
                <a:ext cx="93715" cy="38883"/>
              </a:xfrm>
              <a:custGeom>
                <a:gdLst>
                  <a:gd fmla="*/ 27 w 30" name="T0"/>
                  <a:gd fmla="*/ 2 h 11" name="T1"/>
                  <a:gd fmla="*/ 13 w 30" name="T2"/>
                  <a:gd fmla="*/ 2 h 11" name="T3"/>
                  <a:gd fmla="*/ 0 w 30" name="T4"/>
                  <a:gd fmla="*/ 4 h 11" name="T5"/>
                  <a:gd fmla="*/ 0 w 30" name="T6"/>
                  <a:gd fmla="*/ 7 h 11" name="T7"/>
                  <a:gd fmla="*/ 13 w 30" name="T8"/>
                  <a:gd fmla="*/ 9 h 11" name="T9"/>
                  <a:gd fmla="*/ 27 w 30" name="T10"/>
                  <a:gd fmla="*/ 8 h 11" name="T11"/>
                  <a:gd fmla="*/ 27 w 30" name="T12"/>
                  <a:gd fmla="*/ 2 h 11" name="T13"/>
                </a:gdLst>
                <a:cxnLst>
                  <a:cxn ang="0">
                    <a:pos x="T0" y="T1"/>
                  </a:cxn>
                  <a:cxn ang="0">
                    <a:pos x="T2" y="T3"/>
                  </a:cxn>
                  <a:cxn ang="0">
                    <a:pos x="T4" y="T5"/>
                  </a:cxn>
                  <a:cxn ang="0">
                    <a:pos x="T6" y="T7"/>
                  </a:cxn>
                  <a:cxn ang="0">
                    <a:pos x="T8" y="T9"/>
                  </a:cxn>
                  <a:cxn ang="0">
                    <a:pos x="T10" y="T11"/>
                  </a:cxn>
                  <a:cxn ang="0">
                    <a:pos x="T12" y="T13"/>
                  </a:cxn>
                </a:cxnLst>
                <a:rect b="b" l="0" r="r" t="0"/>
                <a:pathLst>
                  <a:path h="11" w="30">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chenying0907 130"/>
              <p:cNvSpPr/>
              <p:nvPr/>
            </p:nvSpPr>
            <p:spPr bwMode="auto">
              <a:xfrm>
                <a:off x="6120674" y="3006567"/>
                <a:ext cx="93715" cy="38883"/>
              </a:xfrm>
              <a:custGeom>
                <a:gdLst>
                  <a:gd fmla="*/ 27 w 30" name="T0"/>
                  <a:gd fmla="*/ 1 h 11" name="T1"/>
                  <a:gd fmla="*/ 12 w 30" name="T2"/>
                  <a:gd fmla="*/ 1 h 11" name="T3"/>
                  <a:gd fmla="*/ 6 w 30" name="T4"/>
                  <a:gd fmla="*/ 2 h 11" name="T5"/>
                  <a:gd fmla="*/ 1 w 30" name="T6"/>
                  <a:gd fmla="*/ 4 h 11" name="T7"/>
                  <a:gd fmla="*/ 1 w 30" name="T8"/>
                  <a:gd fmla="*/ 6 h 11" name="T9"/>
                  <a:gd fmla="*/ 6 w 30" name="T10"/>
                  <a:gd fmla="*/ 8 h 11" name="T11"/>
                  <a:gd fmla="*/ 12 w 30" name="T12"/>
                  <a:gd fmla="*/ 9 h 11" name="T13"/>
                  <a:gd fmla="*/ 27 w 30" name="T14"/>
                  <a:gd fmla="*/ 9 h 11" name="T15"/>
                  <a:gd fmla="*/ 27 w 30" name="T16"/>
                  <a:gd fmla="*/ 1 h 1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 w="30">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chenying0907 131"/>
              <p:cNvSpPr/>
              <p:nvPr/>
            </p:nvSpPr>
            <p:spPr bwMode="auto">
              <a:xfrm>
                <a:off x="6277645" y="2991014"/>
                <a:ext cx="126515" cy="38883"/>
              </a:xfrm>
              <a:custGeom>
                <a:gdLst>
                  <a:gd fmla="*/ 37 w 40" name="T0"/>
                  <a:gd fmla="*/ 4 h 11" name="T1"/>
                  <a:gd fmla="*/ 21 w 40" name="T2"/>
                  <a:gd fmla="*/ 0 h 11" name="T3"/>
                  <a:gd fmla="*/ 4 w 40" name="T4"/>
                  <a:gd fmla="*/ 2 h 11" name="T5"/>
                  <a:gd fmla="*/ 4 w 40" name="T6"/>
                  <a:gd fmla="*/ 8 h 11" name="T7"/>
                  <a:gd fmla="*/ 21 w 40" name="T8"/>
                  <a:gd fmla="*/ 9 h 11" name="T9"/>
                  <a:gd fmla="*/ 37 w 40" name="T10"/>
                  <a:gd fmla="*/ 10 h 11" name="T11"/>
                  <a:gd fmla="*/ 37 w 40" name="T12"/>
                  <a:gd fmla="*/ 4 h 11" name="T13"/>
                </a:gdLst>
                <a:cxnLst>
                  <a:cxn ang="0">
                    <a:pos x="T0" y="T1"/>
                  </a:cxn>
                  <a:cxn ang="0">
                    <a:pos x="T2" y="T3"/>
                  </a:cxn>
                  <a:cxn ang="0">
                    <a:pos x="T4" y="T5"/>
                  </a:cxn>
                  <a:cxn ang="0">
                    <a:pos x="T6" y="T7"/>
                  </a:cxn>
                  <a:cxn ang="0">
                    <a:pos x="T8" y="T9"/>
                  </a:cxn>
                  <a:cxn ang="0">
                    <a:pos x="T10" y="T11"/>
                  </a:cxn>
                  <a:cxn ang="0">
                    <a:pos x="T12" y="T13"/>
                  </a:cxn>
                </a:cxnLst>
                <a:rect b="b" l="0" r="r" t="0"/>
                <a:pathLst>
                  <a:path h="11" w="40">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chenying0907 132"/>
              <p:cNvSpPr/>
              <p:nvPr/>
            </p:nvSpPr>
            <p:spPr bwMode="auto">
              <a:xfrm>
                <a:off x="6474446" y="2998789"/>
                <a:ext cx="112458" cy="38883"/>
              </a:xfrm>
              <a:custGeom>
                <a:gdLst>
                  <a:gd fmla="*/ 33 w 36" name="T0"/>
                  <a:gd fmla="*/ 2 h 11" name="T1"/>
                  <a:gd fmla="*/ 19 w 36" name="T2"/>
                  <a:gd fmla="*/ 1 h 11" name="T3"/>
                  <a:gd fmla="*/ 4 w 36" name="T4"/>
                  <a:gd fmla="*/ 4 h 11" name="T5"/>
                  <a:gd fmla="*/ 5 w 36" name="T6"/>
                  <a:gd fmla="*/ 10 h 11" name="T7"/>
                  <a:gd fmla="*/ 20 w 36" name="T8"/>
                  <a:gd fmla="*/ 9 h 11" name="T9"/>
                  <a:gd fmla="*/ 32 w 36" name="T10"/>
                  <a:gd fmla="*/ 9 h 11" name="T11"/>
                  <a:gd fmla="*/ 33 w 36" name="T12"/>
                  <a:gd fmla="*/ 2 h 11" name="T13"/>
                </a:gdLst>
                <a:cxnLst>
                  <a:cxn ang="0">
                    <a:pos x="T0" y="T1"/>
                  </a:cxn>
                  <a:cxn ang="0">
                    <a:pos x="T2" y="T3"/>
                  </a:cxn>
                  <a:cxn ang="0">
                    <a:pos x="T4" y="T5"/>
                  </a:cxn>
                  <a:cxn ang="0">
                    <a:pos x="T6" y="T7"/>
                  </a:cxn>
                  <a:cxn ang="0">
                    <a:pos x="T8" y="T9"/>
                  </a:cxn>
                  <a:cxn ang="0">
                    <a:pos x="T10" y="T11"/>
                  </a:cxn>
                  <a:cxn ang="0">
                    <a:pos x="T12" y="T13"/>
                  </a:cxn>
                </a:cxnLst>
                <a:rect b="b" l="0" r="r" t="0"/>
                <a:pathLst>
                  <a:path h="11" w="36">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chenying0907 133"/>
              <p:cNvSpPr/>
              <p:nvPr/>
            </p:nvSpPr>
            <p:spPr bwMode="auto">
              <a:xfrm>
                <a:off x="6673590" y="3009158"/>
                <a:ext cx="110115" cy="41474"/>
              </a:xfrm>
              <a:custGeom>
                <a:gdLst>
                  <a:gd fmla="*/ 32 w 35" name="T0"/>
                  <a:gd fmla="*/ 4 h 12" name="T1"/>
                  <a:gd fmla="*/ 16 w 35" name="T2"/>
                  <a:gd fmla="*/ 1 h 12" name="T3"/>
                  <a:gd fmla="*/ 1 w 35" name="T4"/>
                  <a:gd fmla="*/ 3 h 12" name="T5"/>
                  <a:gd fmla="*/ 1 w 35" name="T6"/>
                  <a:gd fmla="*/ 5 h 12" name="T7"/>
                  <a:gd fmla="*/ 14 w 35" name="T8"/>
                  <a:gd fmla="*/ 9 h 12" name="T9"/>
                  <a:gd fmla="*/ 32 w 35" name="T10"/>
                  <a:gd fmla="*/ 10 h 12" name="T11"/>
                  <a:gd fmla="*/ 32 w 35" name="T12"/>
                  <a:gd fmla="*/ 4 h 12" name="T13"/>
                </a:gdLst>
                <a:cxnLst>
                  <a:cxn ang="0">
                    <a:pos x="T0" y="T1"/>
                  </a:cxn>
                  <a:cxn ang="0">
                    <a:pos x="T2" y="T3"/>
                  </a:cxn>
                  <a:cxn ang="0">
                    <a:pos x="T4" y="T5"/>
                  </a:cxn>
                  <a:cxn ang="0">
                    <a:pos x="T6" y="T7"/>
                  </a:cxn>
                  <a:cxn ang="0">
                    <a:pos x="T8" y="T9"/>
                  </a:cxn>
                  <a:cxn ang="0">
                    <a:pos x="T10" y="T11"/>
                  </a:cxn>
                  <a:cxn ang="0">
                    <a:pos x="T12" y="T13"/>
                  </a:cxn>
                </a:cxnLst>
                <a:rect b="b" l="0" r="r" t="0"/>
                <a:pathLst>
                  <a:path h="12" w="35">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chenying0907 134"/>
              <p:cNvSpPr/>
              <p:nvPr/>
            </p:nvSpPr>
            <p:spPr bwMode="auto">
              <a:xfrm>
                <a:off x="6846962" y="3001382"/>
                <a:ext cx="107772" cy="31106"/>
              </a:xfrm>
              <a:custGeom>
                <a:gdLst>
                  <a:gd fmla="*/ 33 w 34" name="T0"/>
                  <a:gd fmla="*/ 3 h 9" name="T1"/>
                  <a:gd fmla="*/ 19 w 34" name="T2"/>
                  <a:gd fmla="*/ 2 h 9" name="T3"/>
                  <a:gd fmla="*/ 2 w 34" name="T4"/>
                  <a:gd fmla="*/ 3 h 9" name="T5"/>
                  <a:gd fmla="*/ 2 w 34" name="T6"/>
                  <a:gd fmla="*/ 7 h 9" name="T7"/>
                  <a:gd fmla="*/ 19 w 34" name="T8"/>
                  <a:gd fmla="*/ 8 h 9" name="T9"/>
                  <a:gd fmla="*/ 33 w 34" name="T10"/>
                  <a:gd fmla="*/ 7 h 9" name="T11"/>
                  <a:gd fmla="*/ 33 w 34" name="T12"/>
                  <a:gd fmla="*/ 3 h 9" name="T13"/>
                </a:gdLst>
                <a:cxnLst>
                  <a:cxn ang="0">
                    <a:pos x="T0" y="T1"/>
                  </a:cxn>
                  <a:cxn ang="0">
                    <a:pos x="T2" y="T3"/>
                  </a:cxn>
                  <a:cxn ang="0">
                    <a:pos x="T4" y="T5"/>
                  </a:cxn>
                  <a:cxn ang="0">
                    <a:pos x="T6" y="T7"/>
                  </a:cxn>
                  <a:cxn ang="0">
                    <a:pos x="T8" y="T9"/>
                  </a:cxn>
                  <a:cxn ang="0">
                    <a:pos x="T10" y="T11"/>
                  </a:cxn>
                  <a:cxn ang="0">
                    <a:pos x="T12" y="T13"/>
                  </a:cxn>
                </a:cxnLst>
                <a:rect b="b" l="0" r="r" t="0"/>
                <a:pathLst>
                  <a:path h="9" w="34">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chenying0907 135"/>
              <p:cNvSpPr/>
              <p:nvPr/>
            </p:nvSpPr>
            <p:spPr bwMode="auto">
              <a:xfrm>
                <a:off x="7010963" y="2998789"/>
                <a:ext cx="121829" cy="38883"/>
              </a:xfrm>
              <a:custGeom>
                <a:gdLst>
                  <a:gd fmla="*/ 36 w 39" name="T0"/>
                  <a:gd fmla="*/ 2 h 11" name="T1"/>
                  <a:gd fmla="*/ 22 w 39" name="T2"/>
                  <a:gd fmla="*/ 2 h 11" name="T3"/>
                  <a:gd fmla="*/ 4 w 39" name="T4"/>
                  <a:gd fmla="*/ 0 h 11" name="T5"/>
                  <a:gd fmla="*/ 3 w 39" name="T6"/>
                  <a:gd fmla="*/ 6 h 11" name="T7"/>
                  <a:gd fmla="*/ 36 w 39" name="T8"/>
                  <a:gd fmla="*/ 8 h 11" name="T9"/>
                  <a:gd fmla="*/ 36 w 39" name="T10"/>
                  <a:gd fmla="*/ 2 h 11" name="T11"/>
                </a:gdLst>
                <a:cxnLst>
                  <a:cxn ang="0">
                    <a:pos x="T0" y="T1"/>
                  </a:cxn>
                  <a:cxn ang="0">
                    <a:pos x="T2" y="T3"/>
                  </a:cxn>
                  <a:cxn ang="0">
                    <a:pos x="T4" y="T5"/>
                  </a:cxn>
                  <a:cxn ang="0">
                    <a:pos x="T6" y="T7"/>
                  </a:cxn>
                  <a:cxn ang="0">
                    <a:pos x="T8" y="T9"/>
                  </a:cxn>
                  <a:cxn ang="0">
                    <a:pos x="T10" y="T11"/>
                  </a:cxn>
                </a:cxnLst>
                <a:rect b="b" l="0" r="r" t="0"/>
                <a:pathLst>
                  <a:path h="11" w="39">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chenying0907 136"/>
              <p:cNvSpPr/>
              <p:nvPr/>
            </p:nvSpPr>
            <p:spPr bwMode="auto">
              <a:xfrm>
                <a:off x="7181991" y="3001382"/>
                <a:ext cx="100744" cy="36290"/>
              </a:xfrm>
              <a:custGeom>
                <a:gdLst>
                  <a:gd fmla="*/ 28 w 32" name="T0"/>
                  <a:gd fmla="*/ 1 h 10" name="T1"/>
                  <a:gd fmla="*/ 15 w 32" name="T2"/>
                  <a:gd fmla="*/ 2 h 10" name="T3"/>
                  <a:gd fmla="*/ 3 w 32" name="T4"/>
                  <a:gd fmla="*/ 4 h 10" name="T5"/>
                  <a:gd fmla="*/ 3 w 32" name="T6"/>
                  <a:gd fmla="*/ 9 h 10" name="T7"/>
                  <a:gd fmla="*/ 29 w 32" name="T8"/>
                  <a:gd fmla="*/ 7 h 10" name="T9"/>
                  <a:gd fmla="*/ 28 w 32" name="T10"/>
                  <a:gd fmla="*/ 1 h 10" name="T11"/>
                </a:gdLst>
                <a:cxnLst>
                  <a:cxn ang="0">
                    <a:pos x="T0" y="T1"/>
                  </a:cxn>
                  <a:cxn ang="0">
                    <a:pos x="T2" y="T3"/>
                  </a:cxn>
                  <a:cxn ang="0">
                    <a:pos x="T4" y="T5"/>
                  </a:cxn>
                  <a:cxn ang="0">
                    <a:pos x="T6" y="T7"/>
                  </a:cxn>
                  <a:cxn ang="0">
                    <a:pos x="T8" y="T9"/>
                  </a:cxn>
                  <a:cxn ang="0">
                    <a:pos x="T10" y="T11"/>
                  </a:cxn>
                </a:cxnLst>
                <a:rect b="b" l="0" r="r" t="0"/>
                <a:pathLst>
                  <a:path h="10" w="32">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chenying0907 137"/>
              <p:cNvSpPr/>
              <p:nvPr/>
            </p:nvSpPr>
            <p:spPr bwMode="auto">
              <a:xfrm>
                <a:off x="7355363" y="3006567"/>
                <a:ext cx="100744" cy="33698"/>
              </a:xfrm>
              <a:custGeom>
                <a:gdLst>
                  <a:gd fmla="*/ 30 w 32" name="T0"/>
                  <a:gd fmla="*/ 2 h 10" name="T1"/>
                  <a:gd fmla="*/ 18 w 32" name="T2"/>
                  <a:gd fmla="*/ 1 h 10" name="T3"/>
                  <a:gd fmla="*/ 4 w 32" name="T4"/>
                  <a:gd fmla="*/ 2 h 10" name="T5"/>
                  <a:gd fmla="*/ 4 w 32" name="T6"/>
                  <a:gd fmla="*/ 8 h 10" name="T7"/>
                  <a:gd fmla="*/ 18 w 32" name="T8"/>
                  <a:gd fmla="*/ 9 h 10" name="T9"/>
                  <a:gd fmla="*/ 30 w 32" name="T10"/>
                  <a:gd fmla="*/ 8 h 10" name="T11"/>
                  <a:gd fmla="*/ 30 w 32" name="T12"/>
                  <a:gd fmla="*/ 2 h 10" name="T13"/>
                </a:gdLst>
                <a:cxnLst>
                  <a:cxn ang="0">
                    <a:pos x="T0" y="T1"/>
                  </a:cxn>
                  <a:cxn ang="0">
                    <a:pos x="T2" y="T3"/>
                  </a:cxn>
                  <a:cxn ang="0">
                    <a:pos x="T4" y="T5"/>
                  </a:cxn>
                  <a:cxn ang="0">
                    <a:pos x="T6" y="T7"/>
                  </a:cxn>
                  <a:cxn ang="0">
                    <a:pos x="T8" y="T9"/>
                  </a:cxn>
                  <a:cxn ang="0">
                    <a:pos x="T10" y="T11"/>
                  </a:cxn>
                  <a:cxn ang="0">
                    <a:pos x="T12" y="T13"/>
                  </a:cxn>
                </a:cxnLst>
                <a:rect b="b" l="0" r="r" t="0"/>
                <a:pathLst>
                  <a:path h="10" w="32">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chenying0907 138"/>
              <p:cNvSpPr/>
              <p:nvPr/>
            </p:nvSpPr>
            <p:spPr bwMode="auto">
              <a:xfrm>
                <a:off x="7521708" y="2996198"/>
                <a:ext cx="112458" cy="44067"/>
              </a:xfrm>
              <a:custGeom>
                <a:gdLst>
                  <a:gd fmla="*/ 31 w 36" name="T0"/>
                  <a:gd fmla="*/ 0 h 13" name="T1"/>
                  <a:gd fmla="*/ 18 w 36" name="T2"/>
                  <a:gd fmla="*/ 3 h 13" name="T3"/>
                  <a:gd fmla="*/ 5 w 36" name="T4"/>
                  <a:gd fmla="*/ 2 h 13" name="T5"/>
                  <a:gd fmla="*/ 3 w 36" name="T6"/>
                  <a:gd fmla="*/ 6 h 13" name="T7"/>
                  <a:gd fmla="*/ 33 w 36" name="T8"/>
                  <a:gd fmla="*/ 7 h 13" name="T9"/>
                  <a:gd fmla="*/ 31 w 36" name="T10"/>
                  <a:gd fmla="*/ 0 h 13" name="T11"/>
                </a:gdLst>
                <a:cxnLst>
                  <a:cxn ang="0">
                    <a:pos x="T0" y="T1"/>
                  </a:cxn>
                  <a:cxn ang="0">
                    <a:pos x="T2" y="T3"/>
                  </a:cxn>
                  <a:cxn ang="0">
                    <a:pos x="T4" y="T5"/>
                  </a:cxn>
                  <a:cxn ang="0">
                    <a:pos x="T6" y="T7"/>
                  </a:cxn>
                  <a:cxn ang="0">
                    <a:pos x="T8" y="T9"/>
                  </a:cxn>
                  <a:cxn ang="0">
                    <a:pos x="T10" y="T11"/>
                  </a:cxn>
                </a:cxnLst>
                <a:rect b="b" l="0" r="r" t="0"/>
                <a:pathLst>
                  <a:path h="13" w="36">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solidFill>
                <a:srgbClr val="5757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sp>
        <p:nvSpPr>
          <p:cNvPr id="61" name="PA_矩形 60"/>
          <p:cNvSpPr/>
          <p:nvPr>
            <p:custDataLst>
              <p:tags r:id="rId6"/>
            </p:custDataLst>
          </p:nvPr>
        </p:nvSpPr>
        <p:spPr>
          <a:xfrm>
            <a:off x="1990744" y="1563638"/>
            <a:ext cx="1861176"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62" name="PA_矩形 61"/>
          <p:cNvSpPr/>
          <p:nvPr>
            <p:custDataLst>
              <p:tags r:id="rId7"/>
            </p:custDataLst>
          </p:nvPr>
        </p:nvSpPr>
        <p:spPr>
          <a:xfrm>
            <a:off x="1990744" y="3659127"/>
            <a:ext cx="1861176"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63" name="PA_矩形 62"/>
          <p:cNvSpPr/>
          <p:nvPr>
            <p:custDataLst>
              <p:tags r:id="rId8"/>
            </p:custDataLst>
          </p:nvPr>
        </p:nvSpPr>
        <p:spPr>
          <a:xfrm>
            <a:off x="5231104" y="3659127"/>
            <a:ext cx="1861176"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64" name="PA_矩形 63"/>
          <p:cNvSpPr/>
          <p:nvPr>
            <p:custDataLst>
              <p:tags r:id="rId9"/>
            </p:custDataLst>
          </p:nvPr>
        </p:nvSpPr>
        <p:spPr>
          <a:xfrm>
            <a:off x="5231104" y="1550308"/>
            <a:ext cx="1861176"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Tree>
    <p:extLst>
      <p:ext uri="{BB962C8B-B14F-4D97-AF65-F5344CB8AC3E}">
        <p14:creationId val="855948600"/>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300"/>
                                  </p:stCondLst>
                                  <p:childTnLst>
                                    <p:set>
                                      <p:cBhvr>
                                        <p:cTn dur="1" fill="hold" id="6">
                                          <p:stCondLst>
                                            <p:cond delay="0"/>
                                          </p:stCondLst>
                                        </p:cTn>
                                        <p:tgtEl>
                                          <p:spTgt spid="27"/>
                                        </p:tgtEl>
                                        <p:attrNameLst>
                                          <p:attrName>style.visibility</p:attrName>
                                        </p:attrNameLst>
                                      </p:cBhvr>
                                      <p:to>
                                        <p:strVal val="visible"/>
                                      </p:to>
                                    </p:set>
                                    <p:anim calcmode="lin" valueType="num">
                                      <p:cBhvr>
                                        <p:cTn dur="500" fill="hold" id="7"/>
                                        <p:tgtEl>
                                          <p:spTgt spid="27"/>
                                        </p:tgtEl>
                                        <p:attrNameLst>
                                          <p:attrName>ppt_w</p:attrName>
                                        </p:attrNameLst>
                                      </p:cBhvr>
                                      <p:tavLst>
                                        <p:tav tm="0">
                                          <p:val>
                                            <p:fltVal val="0"/>
                                          </p:val>
                                        </p:tav>
                                        <p:tav tm="100000">
                                          <p:val>
                                            <p:strVal val="#ppt_w"/>
                                          </p:val>
                                        </p:tav>
                                      </p:tavLst>
                                    </p:anim>
                                    <p:anim calcmode="lin" valueType="num">
                                      <p:cBhvr>
                                        <p:cTn dur="500" fill="hold" id="8"/>
                                        <p:tgtEl>
                                          <p:spTgt spid="27"/>
                                        </p:tgtEl>
                                        <p:attrNameLst>
                                          <p:attrName>ppt_h</p:attrName>
                                        </p:attrNameLst>
                                      </p:cBhvr>
                                      <p:tavLst>
                                        <p:tav tm="0">
                                          <p:val>
                                            <p:fltVal val="0"/>
                                          </p:val>
                                        </p:tav>
                                        <p:tav tm="100000">
                                          <p:val>
                                            <p:strVal val="#ppt_h"/>
                                          </p:val>
                                        </p:tav>
                                      </p:tavLst>
                                    </p:anim>
                                    <p:animEffect filter="fade" transition="in">
                                      <p:cBhvr>
                                        <p:cTn dur="500" id="9"/>
                                        <p:tgtEl>
                                          <p:spTgt spid="27"/>
                                        </p:tgtEl>
                                      </p:cBhvr>
                                    </p:animEffect>
                                  </p:childTnLst>
                                </p:cTn>
                              </p:par>
                              <p:par>
                                <p:cTn fill="hold" grpId="0" id="10" nodeType="withEffect" presetClass="entr" presetID="53" presetSubtype="0">
                                  <p:stCondLst>
                                    <p:cond delay="600"/>
                                  </p:stCondLst>
                                  <p:childTnLst>
                                    <p:set>
                                      <p:cBhvr>
                                        <p:cTn dur="1" fill="hold" id="11">
                                          <p:stCondLst>
                                            <p:cond delay="0"/>
                                          </p:stCondLst>
                                        </p:cTn>
                                        <p:tgtEl>
                                          <p:spTgt spid="60"/>
                                        </p:tgtEl>
                                        <p:attrNameLst>
                                          <p:attrName>style.visibility</p:attrName>
                                        </p:attrNameLst>
                                      </p:cBhvr>
                                      <p:to>
                                        <p:strVal val="visible"/>
                                      </p:to>
                                    </p:set>
                                    <p:anim calcmode="lin" valueType="num">
                                      <p:cBhvr>
                                        <p:cTn dur="500" fill="hold" id="12"/>
                                        <p:tgtEl>
                                          <p:spTgt spid="60"/>
                                        </p:tgtEl>
                                        <p:attrNameLst>
                                          <p:attrName>ppt_w</p:attrName>
                                        </p:attrNameLst>
                                      </p:cBhvr>
                                      <p:tavLst>
                                        <p:tav tm="0">
                                          <p:val>
                                            <p:fltVal val="0"/>
                                          </p:val>
                                        </p:tav>
                                        <p:tav tm="100000">
                                          <p:val>
                                            <p:strVal val="#ppt_w"/>
                                          </p:val>
                                        </p:tav>
                                      </p:tavLst>
                                    </p:anim>
                                    <p:anim calcmode="lin" valueType="num">
                                      <p:cBhvr>
                                        <p:cTn dur="500" fill="hold" id="13"/>
                                        <p:tgtEl>
                                          <p:spTgt spid="60"/>
                                        </p:tgtEl>
                                        <p:attrNameLst>
                                          <p:attrName>ppt_h</p:attrName>
                                        </p:attrNameLst>
                                      </p:cBhvr>
                                      <p:tavLst>
                                        <p:tav tm="0">
                                          <p:val>
                                            <p:fltVal val="0"/>
                                          </p:val>
                                        </p:tav>
                                        <p:tav tm="100000">
                                          <p:val>
                                            <p:strVal val="#ppt_h"/>
                                          </p:val>
                                        </p:tav>
                                      </p:tavLst>
                                    </p:anim>
                                    <p:animEffect filter="fade" transition="in">
                                      <p:cBhvr>
                                        <p:cTn dur="500" id="14"/>
                                        <p:tgtEl>
                                          <p:spTgt spid="60"/>
                                        </p:tgtEl>
                                      </p:cBhvr>
                                    </p:animEffect>
                                  </p:childTnLst>
                                </p:cTn>
                              </p:par>
                              <p:par>
                                <p:cTn fill="hold" id="15" nodeType="withEffect" presetClass="entr" presetID="53" presetSubtype="0">
                                  <p:stCondLst>
                                    <p:cond delay="900"/>
                                  </p:stCondLst>
                                  <p:childTnLst>
                                    <p:set>
                                      <p:cBhvr>
                                        <p:cTn dur="1" fill="hold" id="16">
                                          <p:stCondLst>
                                            <p:cond delay="0"/>
                                          </p:stCondLst>
                                        </p:cTn>
                                        <p:tgtEl>
                                          <p:spTgt spid="6"/>
                                        </p:tgtEl>
                                        <p:attrNameLst>
                                          <p:attrName>style.visibility</p:attrName>
                                        </p:attrNameLst>
                                      </p:cBhvr>
                                      <p:to>
                                        <p:strVal val="visible"/>
                                      </p:to>
                                    </p:set>
                                    <p:anim calcmode="lin" valueType="num">
                                      <p:cBhvr>
                                        <p:cTn dur="500" fill="hold" id="17"/>
                                        <p:tgtEl>
                                          <p:spTgt spid="6"/>
                                        </p:tgtEl>
                                        <p:attrNameLst>
                                          <p:attrName>ppt_w</p:attrName>
                                        </p:attrNameLst>
                                      </p:cBhvr>
                                      <p:tavLst>
                                        <p:tav tm="0">
                                          <p:val>
                                            <p:fltVal val="0"/>
                                          </p:val>
                                        </p:tav>
                                        <p:tav tm="100000">
                                          <p:val>
                                            <p:strVal val="#ppt_w"/>
                                          </p:val>
                                        </p:tav>
                                      </p:tavLst>
                                    </p:anim>
                                    <p:anim calcmode="lin" valueType="num">
                                      <p:cBhvr>
                                        <p:cTn dur="500" fill="hold" id="18"/>
                                        <p:tgtEl>
                                          <p:spTgt spid="6"/>
                                        </p:tgtEl>
                                        <p:attrNameLst>
                                          <p:attrName>ppt_h</p:attrName>
                                        </p:attrNameLst>
                                      </p:cBhvr>
                                      <p:tavLst>
                                        <p:tav tm="0">
                                          <p:val>
                                            <p:fltVal val="0"/>
                                          </p:val>
                                        </p:tav>
                                        <p:tav tm="100000">
                                          <p:val>
                                            <p:strVal val="#ppt_h"/>
                                          </p:val>
                                        </p:tav>
                                      </p:tavLst>
                                    </p:anim>
                                    <p:animEffect filter="fade" transition="in">
                                      <p:cBhvr>
                                        <p:cTn dur="500" id="19"/>
                                        <p:tgtEl>
                                          <p:spTgt spid="6"/>
                                        </p:tgtEl>
                                      </p:cBhvr>
                                    </p:animEffect>
                                  </p:childTnLst>
                                </p:cTn>
                              </p:par>
                              <p:par>
                                <p:cTn fill="hold" grpId="0" id="20" nodeType="withEffect" presetClass="entr" presetID="22" presetSubtype="8">
                                  <p:stCondLst>
                                    <p:cond delay="1200"/>
                                  </p:stCondLst>
                                  <p:childTnLst>
                                    <p:set>
                                      <p:cBhvr>
                                        <p:cTn dur="1" fill="hold" id="21">
                                          <p:stCondLst>
                                            <p:cond delay="0"/>
                                          </p:stCondLst>
                                        </p:cTn>
                                        <p:tgtEl>
                                          <p:spTgt spid="61"/>
                                        </p:tgtEl>
                                        <p:attrNameLst>
                                          <p:attrName>style.visibility</p:attrName>
                                        </p:attrNameLst>
                                      </p:cBhvr>
                                      <p:to>
                                        <p:strVal val="visible"/>
                                      </p:to>
                                    </p:set>
                                    <p:animEffect filter="wipe(left)" transition="in">
                                      <p:cBhvr>
                                        <p:cTn dur="500" id="22"/>
                                        <p:tgtEl>
                                          <p:spTgt spid="61"/>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62"/>
                                        </p:tgtEl>
                                        <p:attrNameLst>
                                          <p:attrName>style.visibility</p:attrName>
                                        </p:attrNameLst>
                                      </p:cBhvr>
                                      <p:to>
                                        <p:strVal val="visible"/>
                                      </p:to>
                                    </p:set>
                                    <p:animEffect filter="wipe(left)" transition="in">
                                      <p:cBhvr>
                                        <p:cTn dur="500" id="25"/>
                                        <p:tgtEl>
                                          <p:spTgt spid="62"/>
                                        </p:tgtEl>
                                      </p:cBhvr>
                                    </p:animEffect>
                                  </p:childTnLst>
                                </p:cTn>
                              </p:par>
                              <p:par>
                                <p:cTn fill="hold" grpId="0" id="26" nodeType="withEffect" presetClass="entr" presetID="22" presetSubtype="8">
                                  <p:stCondLst>
                                    <p:cond delay="1800"/>
                                  </p:stCondLst>
                                  <p:childTnLst>
                                    <p:set>
                                      <p:cBhvr>
                                        <p:cTn dur="1" fill="hold" id="27">
                                          <p:stCondLst>
                                            <p:cond delay="0"/>
                                          </p:stCondLst>
                                        </p:cTn>
                                        <p:tgtEl>
                                          <p:spTgt spid="63"/>
                                        </p:tgtEl>
                                        <p:attrNameLst>
                                          <p:attrName>style.visibility</p:attrName>
                                        </p:attrNameLst>
                                      </p:cBhvr>
                                      <p:to>
                                        <p:strVal val="visible"/>
                                      </p:to>
                                    </p:set>
                                    <p:animEffect filter="wipe(left)" transition="in">
                                      <p:cBhvr>
                                        <p:cTn dur="500" id="28"/>
                                        <p:tgtEl>
                                          <p:spTgt spid="63"/>
                                        </p:tgtEl>
                                      </p:cBhvr>
                                    </p:animEffect>
                                  </p:childTnLst>
                                </p:cTn>
                              </p:par>
                              <p:par>
                                <p:cTn fill="hold" grpId="0" id="29" nodeType="withEffect" presetClass="entr" presetID="22" presetSubtype="8">
                                  <p:stCondLst>
                                    <p:cond delay="2100"/>
                                  </p:stCondLst>
                                  <p:childTnLst>
                                    <p:set>
                                      <p:cBhvr>
                                        <p:cTn dur="1" fill="hold" id="30">
                                          <p:stCondLst>
                                            <p:cond delay="0"/>
                                          </p:stCondLst>
                                        </p:cTn>
                                        <p:tgtEl>
                                          <p:spTgt spid="64"/>
                                        </p:tgtEl>
                                        <p:attrNameLst>
                                          <p:attrName>style.visibility</p:attrName>
                                        </p:attrNameLst>
                                      </p:cBhvr>
                                      <p:to>
                                        <p:strVal val="visible"/>
                                      </p:to>
                                    </p:set>
                                    <p:animEffect filter="wipe(left)" transition="in">
                                      <p:cBhvr>
                                        <p:cTn dur="500" id="31"/>
                                        <p:tgtEl>
                                          <p:spTgt spid="6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0"/>
      <p:bldP grpId="0" spid="61"/>
      <p:bldP grpId="0" spid="62"/>
      <p:bldP grpId="0" spid="63"/>
      <p:bldP grpId="0" spid="64"/>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4" name="PA_chenying0907 13"/>
          <p:cNvGrpSpPr/>
          <p:nvPr>
            <p:custDataLst>
              <p:tags r:id="rId3"/>
            </p:custDataLst>
          </p:nvPr>
        </p:nvGrpSpPr>
        <p:grpSpPr>
          <a:xfrm>
            <a:off x="1403648" y="267494"/>
            <a:ext cx="6192688" cy="767437"/>
            <a:chOff x="1492256" y="411510"/>
            <a:chExt cx="6192688" cy="767437"/>
          </a:xfrm>
        </p:grpSpPr>
        <p:sp>
          <p:nvSpPr>
            <p:cNvPr id="15" name="任意多边形 14"/>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1"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2"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6" name="PA_任意多边形 56"/>
          <p:cNvSpPr/>
          <p:nvPr>
            <p:custDataLst>
              <p:tags r:id="rId4"/>
            </p:custDataLst>
          </p:nvPr>
        </p:nvSpPr>
        <p:spPr bwMode="auto">
          <a:xfrm>
            <a:off x="1856979" y="1419623"/>
            <a:ext cx="2497365" cy="1766451"/>
          </a:xfrm>
          <a:custGeom>
            <a:gdLst>
              <a:gd fmla="*/ 145 w 153" name="T0"/>
              <a:gd fmla="*/ 2 h 52" name="T1"/>
              <a:gd fmla="*/ 143 w 153" name="T2"/>
              <a:gd fmla="*/ 4 h 52" name="T3"/>
              <a:gd fmla="*/ 121 w 153" name="T4"/>
              <a:gd fmla="*/ 3 h 52" name="T5"/>
              <a:gd fmla="*/ 84 w 153" name="T6"/>
              <a:gd fmla="*/ 4 h 52" name="T7"/>
              <a:gd fmla="*/ 29 w 153" name="T8"/>
              <a:gd fmla="*/ 3 h 52" name="T9"/>
              <a:gd fmla="*/ 23 w 153" name="T10"/>
              <a:gd fmla="*/ 4 h 52" name="T11"/>
              <a:gd fmla="*/ 7 w 153" name="T12"/>
              <a:gd fmla="*/ 4 h 52" name="T13"/>
              <a:gd fmla="*/ 4 w 153" name="T14"/>
              <a:gd fmla="*/ 33 h 52" name="T15"/>
              <a:gd fmla="*/ 5 w 153" name="T16"/>
              <a:gd fmla="*/ 45 h 52" name="T17"/>
              <a:gd fmla="*/ 17 w 153" name="T18"/>
              <a:gd fmla="*/ 49 h 52" name="T19"/>
              <a:gd fmla="*/ 27 w 153" name="T20"/>
              <a:gd fmla="*/ 49 h 52" name="T21"/>
              <a:gd fmla="*/ 38 w 153" name="T22"/>
              <a:gd fmla="*/ 48 h 52" name="T23"/>
              <a:gd fmla="*/ 41 w 153" name="T24"/>
              <a:gd fmla="*/ 49 h 52" name="T25"/>
              <a:gd fmla="*/ 57 w 153" name="T26"/>
              <a:gd fmla="*/ 48 h 52" name="T27"/>
              <a:gd fmla="*/ 61 w 153" name="T28"/>
              <a:gd fmla="*/ 49 h 52" name="T29"/>
              <a:gd fmla="*/ 68 w 153" name="T30"/>
              <a:gd fmla="*/ 49 h 52" name="T31"/>
              <a:gd fmla="*/ 102 w 153" name="T32"/>
              <a:gd fmla="*/ 49 h 52" name="T33"/>
              <a:gd fmla="*/ 149 w 153" name="T34"/>
              <a:gd fmla="*/ 49 h 52" name="T35"/>
              <a:gd fmla="*/ 150 w 153" name="T36"/>
              <a:gd fmla="*/ 24 h 52" name="T37"/>
              <a:gd fmla="*/ 150 w 153" name="T38"/>
              <a:gd fmla="*/ 3 h 52" name="T39"/>
              <a:gd fmla="*/ 151 w 153" name="T40"/>
              <a:gd fmla="*/ 1 h 52" name="T41"/>
              <a:gd fmla="*/ 153 w 153" name="T42"/>
              <a:gd fmla="*/ 3 h 52" name="T43"/>
              <a:gd fmla="*/ 152 w 153" name="T44"/>
              <a:gd fmla="*/ 5 h 52" name="T45"/>
              <a:gd fmla="*/ 152 w 153" name="T46"/>
              <a:gd fmla="*/ 24 h 52" name="T47"/>
              <a:gd fmla="*/ 151 w 153" name="T48"/>
              <a:gd fmla="*/ 27 h 52" name="T49"/>
              <a:gd fmla="*/ 152 w 153" name="T50"/>
              <a:gd fmla="*/ 36 h 52" name="T51"/>
              <a:gd fmla="*/ 153 w 153" name="T52"/>
              <a:gd fmla="*/ 49 h 52" name="T53"/>
              <a:gd fmla="*/ 152 w 153" name="T54"/>
              <a:gd fmla="*/ 52 h 52" name="T55"/>
              <a:gd fmla="*/ 135 w 153" name="T56"/>
              <a:gd fmla="*/ 49 h 52" name="T57"/>
              <a:gd fmla="*/ 109 w 153" name="T58"/>
              <a:gd fmla="*/ 50 h 52" name="T59"/>
              <a:gd fmla="*/ 100 w 153" name="T60"/>
              <a:gd fmla="*/ 51 h 52" name="T61"/>
              <a:gd fmla="*/ 72 w 153" name="T62"/>
              <a:gd fmla="*/ 52 h 52" name="T63"/>
              <a:gd fmla="*/ 57 w 153" name="T64"/>
              <a:gd fmla="*/ 50 h 52" name="T65"/>
              <a:gd fmla="*/ 17 w 153" name="T66"/>
              <a:gd fmla="*/ 51 h 52" name="T67"/>
              <a:gd fmla="*/ 3 w 153" name="T68"/>
              <a:gd fmla="*/ 52 h 52" name="T69"/>
              <a:gd fmla="*/ 3 w 153" name="T70"/>
              <a:gd fmla="*/ 46 h 52" name="T71"/>
              <a:gd fmla="*/ 2 w 153" name="T72"/>
              <a:gd fmla="*/ 43 h 52" name="T73"/>
              <a:gd fmla="*/ 4 w 153" name="T74"/>
              <a:gd fmla="*/ 4 h 52" name="T75"/>
              <a:gd fmla="*/ 0 w 153" name="T76"/>
              <a:gd fmla="*/ 3 h 52" name="T77"/>
              <a:gd fmla="*/ 3 w 153" name="T78"/>
              <a:gd fmla="*/ 2 h 52" name="T79"/>
              <a:gd fmla="*/ 19 w 153" name="T80"/>
              <a:gd fmla="*/ 2 h 52" name="T81"/>
              <a:gd fmla="*/ 27 w 153" name="T82"/>
              <a:gd fmla="*/ 1 h 52" name="T83"/>
              <a:gd fmla="*/ 35 w 153" name="T84"/>
              <a:gd fmla="*/ 2 h 52" name="T85"/>
              <a:gd fmla="*/ 44 w 153" name="T86"/>
              <a:gd fmla="*/ 1 h 52" name="T87"/>
              <a:gd fmla="*/ 83 w 153" name="T88"/>
              <a:gd fmla="*/ 2 h 52" name="T89"/>
              <a:gd fmla="*/ 92 w 153" name="T90"/>
              <a:gd fmla="*/ 2 h 52" name="T91"/>
              <a:gd fmla="*/ 123 w 153" name="T92"/>
              <a:gd fmla="*/ 1 h 52" name="T93"/>
              <a:gd fmla="*/ 135 w 153" name="T94"/>
              <a:gd fmla="*/ 1 h 52" name="T95"/>
              <a:gd fmla="*/ 145 w 153" name="T96"/>
              <a:gd fmla="*/ 2 h 52"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2" w="153">
                <a:moveTo>
                  <a:pt x="145" y="2"/>
                </a:moveTo>
                <a:cubicBezTo>
                  <a:pt x="145" y="4"/>
                  <a:pt x="142" y="3"/>
                  <a:pt x="143" y="4"/>
                </a:cubicBezTo>
                <a:cubicBezTo>
                  <a:pt x="135" y="4"/>
                  <a:pt x="129" y="2"/>
                  <a:pt x="121" y="3"/>
                </a:cubicBezTo>
                <a:cubicBezTo>
                  <a:pt x="110" y="3"/>
                  <a:pt x="98" y="4"/>
                  <a:pt x="84" y="4"/>
                </a:cubicBezTo>
                <a:cubicBezTo>
                  <a:pt x="66" y="4"/>
                  <a:pt x="47" y="3"/>
                  <a:pt x="29" y="3"/>
                </a:cubicBezTo>
                <a:cubicBezTo>
                  <a:pt x="27" y="3"/>
                  <a:pt x="25" y="4"/>
                  <a:pt x="23" y="4"/>
                </a:cubicBezTo>
                <a:cubicBezTo>
                  <a:pt x="18" y="4"/>
                  <a:pt x="12" y="3"/>
                  <a:pt x="7" y="4"/>
                </a:cubicBezTo>
                <a:cubicBezTo>
                  <a:pt x="4" y="13"/>
                  <a:pt x="4" y="23"/>
                  <a:pt x="4" y="33"/>
                </a:cubicBezTo>
                <a:cubicBezTo>
                  <a:pt x="4" y="37"/>
                  <a:pt x="4" y="41"/>
                  <a:pt x="5" y="45"/>
                </a:cubicBezTo>
                <a:cubicBezTo>
                  <a:pt x="3" y="51"/>
                  <a:pt x="12" y="49"/>
                  <a:pt x="17" y="49"/>
                </a:cubicBezTo>
                <a:cubicBezTo>
                  <a:pt x="20" y="49"/>
                  <a:pt x="24" y="49"/>
                  <a:pt x="27" y="49"/>
                </a:cubicBezTo>
                <a:cubicBezTo>
                  <a:pt x="31" y="49"/>
                  <a:pt x="33" y="48"/>
                  <a:pt x="38" y="48"/>
                </a:cubicBezTo>
                <a:cubicBezTo>
                  <a:pt x="39" y="48"/>
                  <a:pt x="40" y="49"/>
                  <a:pt x="41" y="49"/>
                </a:cubicBezTo>
                <a:cubicBezTo>
                  <a:pt x="47" y="49"/>
                  <a:pt x="51" y="48"/>
                  <a:pt x="57" y="48"/>
                </a:cubicBezTo>
                <a:cubicBezTo>
                  <a:pt x="59" y="48"/>
                  <a:pt x="60" y="49"/>
                  <a:pt x="61" y="49"/>
                </a:cubicBezTo>
                <a:cubicBezTo>
                  <a:pt x="63" y="50"/>
                  <a:pt x="66" y="49"/>
                  <a:pt x="68" y="49"/>
                </a:cubicBezTo>
                <a:cubicBezTo>
                  <a:pt x="79" y="50"/>
                  <a:pt x="91" y="50"/>
                  <a:pt x="102" y="49"/>
                </a:cubicBezTo>
                <a:cubicBezTo>
                  <a:pt x="118" y="48"/>
                  <a:pt x="132" y="47"/>
                  <a:pt x="149" y="49"/>
                </a:cubicBezTo>
                <a:cubicBezTo>
                  <a:pt x="149" y="40"/>
                  <a:pt x="150" y="33"/>
                  <a:pt x="150" y="24"/>
                </a:cubicBezTo>
                <a:cubicBezTo>
                  <a:pt x="150" y="16"/>
                  <a:pt x="149" y="11"/>
                  <a:pt x="150" y="3"/>
                </a:cubicBezTo>
                <a:cubicBezTo>
                  <a:pt x="151" y="3"/>
                  <a:pt x="151" y="2"/>
                  <a:pt x="151" y="1"/>
                </a:cubicBezTo>
                <a:cubicBezTo>
                  <a:pt x="152" y="1"/>
                  <a:pt x="153" y="3"/>
                  <a:pt x="153" y="3"/>
                </a:cubicBezTo>
                <a:cubicBezTo>
                  <a:pt x="153" y="4"/>
                  <a:pt x="152" y="4"/>
                  <a:pt x="152" y="5"/>
                </a:cubicBezTo>
                <a:cubicBezTo>
                  <a:pt x="151" y="12"/>
                  <a:pt x="152" y="18"/>
                  <a:pt x="152" y="24"/>
                </a:cubicBezTo>
                <a:cubicBezTo>
                  <a:pt x="152" y="25"/>
                  <a:pt x="151" y="26"/>
                  <a:pt x="151" y="27"/>
                </a:cubicBezTo>
                <a:cubicBezTo>
                  <a:pt x="151" y="30"/>
                  <a:pt x="152" y="33"/>
                  <a:pt x="152" y="36"/>
                </a:cubicBezTo>
                <a:cubicBezTo>
                  <a:pt x="151" y="41"/>
                  <a:pt x="149" y="47"/>
                  <a:pt x="153" y="49"/>
                </a:cubicBezTo>
                <a:cubicBezTo>
                  <a:pt x="152" y="50"/>
                  <a:pt x="152" y="51"/>
                  <a:pt x="152" y="52"/>
                </a:cubicBezTo>
                <a:cubicBezTo>
                  <a:pt x="147" y="49"/>
                  <a:pt x="140" y="51"/>
                  <a:pt x="135" y="49"/>
                </a:cubicBezTo>
                <a:cubicBezTo>
                  <a:pt x="128" y="49"/>
                  <a:pt x="116" y="50"/>
                  <a:pt x="109" y="50"/>
                </a:cubicBezTo>
                <a:cubicBezTo>
                  <a:pt x="107" y="51"/>
                  <a:pt x="103" y="51"/>
                  <a:pt x="100" y="51"/>
                </a:cubicBezTo>
                <a:cubicBezTo>
                  <a:pt x="91" y="51"/>
                  <a:pt x="81" y="52"/>
                  <a:pt x="72" y="52"/>
                </a:cubicBezTo>
                <a:cubicBezTo>
                  <a:pt x="67" y="52"/>
                  <a:pt x="61" y="52"/>
                  <a:pt x="57" y="50"/>
                </a:cubicBezTo>
                <a:cubicBezTo>
                  <a:pt x="44" y="50"/>
                  <a:pt x="30" y="51"/>
                  <a:pt x="17" y="51"/>
                </a:cubicBezTo>
                <a:cubicBezTo>
                  <a:pt x="13" y="52"/>
                  <a:pt x="7" y="52"/>
                  <a:pt x="3" y="52"/>
                </a:cubicBezTo>
                <a:cubicBezTo>
                  <a:pt x="2" y="50"/>
                  <a:pt x="3" y="48"/>
                  <a:pt x="3" y="46"/>
                </a:cubicBezTo>
                <a:cubicBezTo>
                  <a:pt x="3" y="45"/>
                  <a:pt x="2" y="44"/>
                  <a:pt x="2" y="43"/>
                </a:cubicBezTo>
                <a:cubicBezTo>
                  <a:pt x="1" y="30"/>
                  <a:pt x="3" y="19"/>
                  <a:pt x="4" y="4"/>
                </a:cubicBezTo>
                <a:cubicBezTo>
                  <a:pt x="4" y="3"/>
                  <a:pt x="1" y="4"/>
                  <a:pt x="0" y="3"/>
                </a:cubicBezTo>
                <a:cubicBezTo>
                  <a:pt x="1" y="1"/>
                  <a:pt x="2" y="1"/>
                  <a:pt x="3" y="2"/>
                </a:cubicBezTo>
                <a:cubicBezTo>
                  <a:pt x="8" y="1"/>
                  <a:pt x="14" y="2"/>
                  <a:pt x="19" y="2"/>
                </a:cubicBezTo>
                <a:cubicBezTo>
                  <a:pt x="22" y="2"/>
                  <a:pt x="25" y="1"/>
                  <a:pt x="27" y="1"/>
                </a:cubicBezTo>
                <a:cubicBezTo>
                  <a:pt x="30" y="1"/>
                  <a:pt x="32" y="2"/>
                  <a:pt x="35" y="2"/>
                </a:cubicBezTo>
                <a:cubicBezTo>
                  <a:pt x="38" y="2"/>
                  <a:pt x="41" y="2"/>
                  <a:pt x="44" y="1"/>
                </a:cubicBezTo>
                <a:cubicBezTo>
                  <a:pt x="56" y="1"/>
                  <a:pt x="70" y="2"/>
                  <a:pt x="83" y="2"/>
                </a:cubicBezTo>
                <a:cubicBezTo>
                  <a:pt x="86" y="2"/>
                  <a:pt x="89" y="2"/>
                  <a:pt x="92" y="2"/>
                </a:cubicBezTo>
                <a:cubicBezTo>
                  <a:pt x="101" y="2"/>
                  <a:pt x="113" y="1"/>
                  <a:pt x="123" y="1"/>
                </a:cubicBezTo>
                <a:cubicBezTo>
                  <a:pt x="127" y="1"/>
                  <a:pt x="131" y="1"/>
                  <a:pt x="135" y="1"/>
                </a:cubicBezTo>
                <a:cubicBezTo>
                  <a:pt x="138" y="2"/>
                  <a:pt x="142" y="0"/>
                  <a:pt x="145" y="2"/>
                </a:cubicBezTo>
                <a:close/>
              </a:path>
            </a:pathLst>
          </a:custGeom>
          <a:solidFill>
            <a:schemeClr val="tx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 name="PA_任意多边形 56"/>
          <p:cNvSpPr/>
          <p:nvPr>
            <p:custDataLst>
              <p:tags r:id="rId5"/>
            </p:custDataLst>
          </p:nvPr>
        </p:nvSpPr>
        <p:spPr bwMode="auto">
          <a:xfrm>
            <a:off x="4696123" y="1419622"/>
            <a:ext cx="2497365" cy="1766451"/>
          </a:xfrm>
          <a:custGeom>
            <a:gdLst>
              <a:gd fmla="*/ 145 w 153" name="T0"/>
              <a:gd fmla="*/ 2 h 52" name="T1"/>
              <a:gd fmla="*/ 143 w 153" name="T2"/>
              <a:gd fmla="*/ 4 h 52" name="T3"/>
              <a:gd fmla="*/ 121 w 153" name="T4"/>
              <a:gd fmla="*/ 3 h 52" name="T5"/>
              <a:gd fmla="*/ 84 w 153" name="T6"/>
              <a:gd fmla="*/ 4 h 52" name="T7"/>
              <a:gd fmla="*/ 29 w 153" name="T8"/>
              <a:gd fmla="*/ 3 h 52" name="T9"/>
              <a:gd fmla="*/ 23 w 153" name="T10"/>
              <a:gd fmla="*/ 4 h 52" name="T11"/>
              <a:gd fmla="*/ 7 w 153" name="T12"/>
              <a:gd fmla="*/ 4 h 52" name="T13"/>
              <a:gd fmla="*/ 4 w 153" name="T14"/>
              <a:gd fmla="*/ 33 h 52" name="T15"/>
              <a:gd fmla="*/ 5 w 153" name="T16"/>
              <a:gd fmla="*/ 45 h 52" name="T17"/>
              <a:gd fmla="*/ 17 w 153" name="T18"/>
              <a:gd fmla="*/ 49 h 52" name="T19"/>
              <a:gd fmla="*/ 27 w 153" name="T20"/>
              <a:gd fmla="*/ 49 h 52" name="T21"/>
              <a:gd fmla="*/ 38 w 153" name="T22"/>
              <a:gd fmla="*/ 48 h 52" name="T23"/>
              <a:gd fmla="*/ 41 w 153" name="T24"/>
              <a:gd fmla="*/ 49 h 52" name="T25"/>
              <a:gd fmla="*/ 57 w 153" name="T26"/>
              <a:gd fmla="*/ 48 h 52" name="T27"/>
              <a:gd fmla="*/ 61 w 153" name="T28"/>
              <a:gd fmla="*/ 49 h 52" name="T29"/>
              <a:gd fmla="*/ 68 w 153" name="T30"/>
              <a:gd fmla="*/ 49 h 52" name="T31"/>
              <a:gd fmla="*/ 102 w 153" name="T32"/>
              <a:gd fmla="*/ 49 h 52" name="T33"/>
              <a:gd fmla="*/ 149 w 153" name="T34"/>
              <a:gd fmla="*/ 49 h 52" name="T35"/>
              <a:gd fmla="*/ 150 w 153" name="T36"/>
              <a:gd fmla="*/ 24 h 52" name="T37"/>
              <a:gd fmla="*/ 150 w 153" name="T38"/>
              <a:gd fmla="*/ 3 h 52" name="T39"/>
              <a:gd fmla="*/ 151 w 153" name="T40"/>
              <a:gd fmla="*/ 1 h 52" name="T41"/>
              <a:gd fmla="*/ 153 w 153" name="T42"/>
              <a:gd fmla="*/ 3 h 52" name="T43"/>
              <a:gd fmla="*/ 152 w 153" name="T44"/>
              <a:gd fmla="*/ 5 h 52" name="T45"/>
              <a:gd fmla="*/ 152 w 153" name="T46"/>
              <a:gd fmla="*/ 24 h 52" name="T47"/>
              <a:gd fmla="*/ 151 w 153" name="T48"/>
              <a:gd fmla="*/ 27 h 52" name="T49"/>
              <a:gd fmla="*/ 152 w 153" name="T50"/>
              <a:gd fmla="*/ 36 h 52" name="T51"/>
              <a:gd fmla="*/ 153 w 153" name="T52"/>
              <a:gd fmla="*/ 49 h 52" name="T53"/>
              <a:gd fmla="*/ 152 w 153" name="T54"/>
              <a:gd fmla="*/ 52 h 52" name="T55"/>
              <a:gd fmla="*/ 135 w 153" name="T56"/>
              <a:gd fmla="*/ 49 h 52" name="T57"/>
              <a:gd fmla="*/ 109 w 153" name="T58"/>
              <a:gd fmla="*/ 50 h 52" name="T59"/>
              <a:gd fmla="*/ 100 w 153" name="T60"/>
              <a:gd fmla="*/ 51 h 52" name="T61"/>
              <a:gd fmla="*/ 72 w 153" name="T62"/>
              <a:gd fmla="*/ 52 h 52" name="T63"/>
              <a:gd fmla="*/ 57 w 153" name="T64"/>
              <a:gd fmla="*/ 50 h 52" name="T65"/>
              <a:gd fmla="*/ 17 w 153" name="T66"/>
              <a:gd fmla="*/ 51 h 52" name="T67"/>
              <a:gd fmla="*/ 3 w 153" name="T68"/>
              <a:gd fmla="*/ 52 h 52" name="T69"/>
              <a:gd fmla="*/ 3 w 153" name="T70"/>
              <a:gd fmla="*/ 46 h 52" name="T71"/>
              <a:gd fmla="*/ 2 w 153" name="T72"/>
              <a:gd fmla="*/ 43 h 52" name="T73"/>
              <a:gd fmla="*/ 4 w 153" name="T74"/>
              <a:gd fmla="*/ 4 h 52" name="T75"/>
              <a:gd fmla="*/ 0 w 153" name="T76"/>
              <a:gd fmla="*/ 3 h 52" name="T77"/>
              <a:gd fmla="*/ 3 w 153" name="T78"/>
              <a:gd fmla="*/ 2 h 52" name="T79"/>
              <a:gd fmla="*/ 19 w 153" name="T80"/>
              <a:gd fmla="*/ 2 h 52" name="T81"/>
              <a:gd fmla="*/ 27 w 153" name="T82"/>
              <a:gd fmla="*/ 1 h 52" name="T83"/>
              <a:gd fmla="*/ 35 w 153" name="T84"/>
              <a:gd fmla="*/ 2 h 52" name="T85"/>
              <a:gd fmla="*/ 44 w 153" name="T86"/>
              <a:gd fmla="*/ 1 h 52" name="T87"/>
              <a:gd fmla="*/ 83 w 153" name="T88"/>
              <a:gd fmla="*/ 2 h 52" name="T89"/>
              <a:gd fmla="*/ 92 w 153" name="T90"/>
              <a:gd fmla="*/ 2 h 52" name="T91"/>
              <a:gd fmla="*/ 123 w 153" name="T92"/>
              <a:gd fmla="*/ 1 h 52" name="T93"/>
              <a:gd fmla="*/ 135 w 153" name="T94"/>
              <a:gd fmla="*/ 1 h 52" name="T95"/>
              <a:gd fmla="*/ 145 w 153" name="T96"/>
              <a:gd fmla="*/ 2 h 52"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2" w="153">
                <a:moveTo>
                  <a:pt x="145" y="2"/>
                </a:moveTo>
                <a:cubicBezTo>
                  <a:pt x="145" y="4"/>
                  <a:pt x="142" y="3"/>
                  <a:pt x="143" y="4"/>
                </a:cubicBezTo>
                <a:cubicBezTo>
                  <a:pt x="135" y="4"/>
                  <a:pt x="129" y="2"/>
                  <a:pt x="121" y="3"/>
                </a:cubicBezTo>
                <a:cubicBezTo>
                  <a:pt x="110" y="3"/>
                  <a:pt x="98" y="4"/>
                  <a:pt x="84" y="4"/>
                </a:cubicBezTo>
                <a:cubicBezTo>
                  <a:pt x="66" y="4"/>
                  <a:pt x="47" y="3"/>
                  <a:pt x="29" y="3"/>
                </a:cubicBezTo>
                <a:cubicBezTo>
                  <a:pt x="27" y="3"/>
                  <a:pt x="25" y="4"/>
                  <a:pt x="23" y="4"/>
                </a:cubicBezTo>
                <a:cubicBezTo>
                  <a:pt x="18" y="4"/>
                  <a:pt x="12" y="3"/>
                  <a:pt x="7" y="4"/>
                </a:cubicBezTo>
                <a:cubicBezTo>
                  <a:pt x="4" y="13"/>
                  <a:pt x="4" y="23"/>
                  <a:pt x="4" y="33"/>
                </a:cubicBezTo>
                <a:cubicBezTo>
                  <a:pt x="4" y="37"/>
                  <a:pt x="4" y="41"/>
                  <a:pt x="5" y="45"/>
                </a:cubicBezTo>
                <a:cubicBezTo>
                  <a:pt x="3" y="51"/>
                  <a:pt x="12" y="49"/>
                  <a:pt x="17" y="49"/>
                </a:cubicBezTo>
                <a:cubicBezTo>
                  <a:pt x="20" y="49"/>
                  <a:pt x="24" y="49"/>
                  <a:pt x="27" y="49"/>
                </a:cubicBezTo>
                <a:cubicBezTo>
                  <a:pt x="31" y="49"/>
                  <a:pt x="33" y="48"/>
                  <a:pt x="38" y="48"/>
                </a:cubicBezTo>
                <a:cubicBezTo>
                  <a:pt x="39" y="48"/>
                  <a:pt x="40" y="49"/>
                  <a:pt x="41" y="49"/>
                </a:cubicBezTo>
                <a:cubicBezTo>
                  <a:pt x="47" y="49"/>
                  <a:pt x="51" y="48"/>
                  <a:pt x="57" y="48"/>
                </a:cubicBezTo>
                <a:cubicBezTo>
                  <a:pt x="59" y="48"/>
                  <a:pt x="60" y="49"/>
                  <a:pt x="61" y="49"/>
                </a:cubicBezTo>
                <a:cubicBezTo>
                  <a:pt x="63" y="50"/>
                  <a:pt x="66" y="49"/>
                  <a:pt x="68" y="49"/>
                </a:cubicBezTo>
                <a:cubicBezTo>
                  <a:pt x="79" y="50"/>
                  <a:pt x="91" y="50"/>
                  <a:pt x="102" y="49"/>
                </a:cubicBezTo>
                <a:cubicBezTo>
                  <a:pt x="118" y="48"/>
                  <a:pt x="132" y="47"/>
                  <a:pt x="149" y="49"/>
                </a:cubicBezTo>
                <a:cubicBezTo>
                  <a:pt x="149" y="40"/>
                  <a:pt x="150" y="33"/>
                  <a:pt x="150" y="24"/>
                </a:cubicBezTo>
                <a:cubicBezTo>
                  <a:pt x="150" y="16"/>
                  <a:pt x="149" y="11"/>
                  <a:pt x="150" y="3"/>
                </a:cubicBezTo>
                <a:cubicBezTo>
                  <a:pt x="151" y="3"/>
                  <a:pt x="151" y="2"/>
                  <a:pt x="151" y="1"/>
                </a:cubicBezTo>
                <a:cubicBezTo>
                  <a:pt x="152" y="1"/>
                  <a:pt x="153" y="3"/>
                  <a:pt x="153" y="3"/>
                </a:cubicBezTo>
                <a:cubicBezTo>
                  <a:pt x="153" y="4"/>
                  <a:pt x="152" y="4"/>
                  <a:pt x="152" y="5"/>
                </a:cubicBezTo>
                <a:cubicBezTo>
                  <a:pt x="151" y="12"/>
                  <a:pt x="152" y="18"/>
                  <a:pt x="152" y="24"/>
                </a:cubicBezTo>
                <a:cubicBezTo>
                  <a:pt x="152" y="25"/>
                  <a:pt x="151" y="26"/>
                  <a:pt x="151" y="27"/>
                </a:cubicBezTo>
                <a:cubicBezTo>
                  <a:pt x="151" y="30"/>
                  <a:pt x="152" y="33"/>
                  <a:pt x="152" y="36"/>
                </a:cubicBezTo>
                <a:cubicBezTo>
                  <a:pt x="151" y="41"/>
                  <a:pt x="149" y="47"/>
                  <a:pt x="153" y="49"/>
                </a:cubicBezTo>
                <a:cubicBezTo>
                  <a:pt x="152" y="50"/>
                  <a:pt x="152" y="51"/>
                  <a:pt x="152" y="52"/>
                </a:cubicBezTo>
                <a:cubicBezTo>
                  <a:pt x="147" y="49"/>
                  <a:pt x="140" y="51"/>
                  <a:pt x="135" y="49"/>
                </a:cubicBezTo>
                <a:cubicBezTo>
                  <a:pt x="128" y="49"/>
                  <a:pt x="116" y="50"/>
                  <a:pt x="109" y="50"/>
                </a:cubicBezTo>
                <a:cubicBezTo>
                  <a:pt x="107" y="51"/>
                  <a:pt x="103" y="51"/>
                  <a:pt x="100" y="51"/>
                </a:cubicBezTo>
                <a:cubicBezTo>
                  <a:pt x="91" y="51"/>
                  <a:pt x="81" y="52"/>
                  <a:pt x="72" y="52"/>
                </a:cubicBezTo>
                <a:cubicBezTo>
                  <a:pt x="67" y="52"/>
                  <a:pt x="61" y="52"/>
                  <a:pt x="57" y="50"/>
                </a:cubicBezTo>
                <a:cubicBezTo>
                  <a:pt x="44" y="50"/>
                  <a:pt x="30" y="51"/>
                  <a:pt x="17" y="51"/>
                </a:cubicBezTo>
                <a:cubicBezTo>
                  <a:pt x="13" y="52"/>
                  <a:pt x="7" y="52"/>
                  <a:pt x="3" y="52"/>
                </a:cubicBezTo>
                <a:cubicBezTo>
                  <a:pt x="2" y="50"/>
                  <a:pt x="3" y="48"/>
                  <a:pt x="3" y="46"/>
                </a:cubicBezTo>
                <a:cubicBezTo>
                  <a:pt x="3" y="45"/>
                  <a:pt x="2" y="44"/>
                  <a:pt x="2" y="43"/>
                </a:cubicBezTo>
                <a:cubicBezTo>
                  <a:pt x="1" y="30"/>
                  <a:pt x="3" y="19"/>
                  <a:pt x="4" y="4"/>
                </a:cubicBezTo>
                <a:cubicBezTo>
                  <a:pt x="4" y="3"/>
                  <a:pt x="1" y="4"/>
                  <a:pt x="0" y="3"/>
                </a:cubicBezTo>
                <a:cubicBezTo>
                  <a:pt x="1" y="1"/>
                  <a:pt x="2" y="1"/>
                  <a:pt x="3" y="2"/>
                </a:cubicBezTo>
                <a:cubicBezTo>
                  <a:pt x="8" y="1"/>
                  <a:pt x="14" y="2"/>
                  <a:pt x="19" y="2"/>
                </a:cubicBezTo>
                <a:cubicBezTo>
                  <a:pt x="22" y="2"/>
                  <a:pt x="25" y="1"/>
                  <a:pt x="27" y="1"/>
                </a:cubicBezTo>
                <a:cubicBezTo>
                  <a:pt x="30" y="1"/>
                  <a:pt x="32" y="2"/>
                  <a:pt x="35" y="2"/>
                </a:cubicBezTo>
                <a:cubicBezTo>
                  <a:pt x="38" y="2"/>
                  <a:pt x="41" y="2"/>
                  <a:pt x="44" y="1"/>
                </a:cubicBezTo>
                <a:cubicBezTo>
                  <a:pt x="56" y="1"/>
                  <a:pt x="70" y="2"/>
                  <a:pt x="83" y="2"/>
                </a:cubicBezTo>
                <a:cubicBezTo>
                  <a:pt x="86" y="2"/>
                  <a:pt x="89" y="2"/>
                  <a:pt x="92" y="2"/>
                </a:cubicBezTo>
                <a:cubicBezTo>
                  <a:pt x="101" y="2"/>
                  <a:pt x="113" y="1"/>
                  <a:pt x="123" y="1"/>
                </a:cubicBezTo>
                <a:cubicBezTo>
                  <a:pt x="127" y="1"/>
                  <a:pt x="131" y="1"/>
                  <a:pt x="135" y="1"/>
                </a:cubicBezTo>
                <a:cubicBezTo>
                  <a:pt x="138" y="2"/>
                  <a:pt x="142" y="0"/>
                  <a:pt x="145" y="2"/>
                </a:cubicBezTo>
                <a:close/>
              </a:path>
            </a:pathLst>
          </a:custGeom>
          <a:solidFill>
            <a:schemeClr val="tx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8" name="PA_矩形 7"/>
          <p:cNvSpPr/>
          <p:nvPr>
            <p:custDataLst>
              <p:tags r:id="rId6"/>
            </p:custDataLst>
          </p:nvPr>
        </p:nvSpPr>
        <p:spPr>
          <a:xfrm>
            <a:off x="1346242" y="3736072"/>
            <a:ext cx="6466118" cy="701040"/>
          </a:xfrm>
          <a:prstGeom prst="rect">
            <a:avLst/>
          </a:prstGeom>
        </p:spPr>
        <p:txBody>
          <a:bodyPr wrap="square">
            <a:spAutoFit/>
          </a:bodyPr>
          <a:lstStyle/>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字信息请在这里输入文字信息。息请在这里输入文字信息请在这里输入文字信息请在这里输入文字信息请在这里输入文字信息请在这里输入文字信息请在这里输入文字信息。息请在这里输入文字信息请在这里输入文字。　　</a:t>
            </a:r>
          </a:p>
        </p:txBody>
      </p:sp>
      <p:sp>
        <p:nvSpPr>
          <p:cNvPr id="9" name="PA_文本框 271"/>
          <p:cNvSpPr txBox="1"/>
          <p:nvPr>
            <p:custDataLst>
              <p:tags r:id="rId7"/>
            </p:custDataLst>
          </p:nvPr>
        </p:nvSpPr>
        <p:spPr>
          <a:xfrm>
            <a:off x="3347864" y="3407390"/>
            <a:ext cx="2952328" cy="36576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pic>
        <p:nvPicPr>
          <p:cNvPr id="10" name="图片 9">
            <a:extLst>
              <a:ext uri="{FF2B5EF4-FFF2-40B4-BE49-F238E27FC236}">
                <a16:creationId xmlns:a16="http://schemas.microsoft.com/office/drawing/2014/main" id="{7852698C-FDE0-42AB-AC23-3B5B245ABA21}"/>
              </a:ext>
            </a:extLst>
          </p:cNvPr>
          <p:cNvPicPr>
            <a:picLocks noChangeAspect="1"/>
          </p:cNvPicPr>
          <p:nvPr/>
        </p:nvPicPr>
        <p:blipFill>
          <a:blip r:embed="rId8">
            <a:extLst>
              <a:ext uri="{28A0092B-C50C-407E-A947-70E740481C1C}">
                <a14:useLocalDpi val="0"/>
              </a:ext>
            </a:extLst>
          </a:blip>
          <a:stretch>
            <a:fillRect/>
          </a:stretch>
        </p:blipFill>
        <p:spPr>
          <a:xfrm>
            <a:off x="2160889" y="1766879"/>
            <a:ext cx="1994577" cy="1250821"/>
          </a:xfrm>
          <a:prstGeom prst="rect">
            <a:avLst/>
          </a:prstGeom>
        </p:spPr>
      </p:pic>
      <p:pic>
        <p:nvPicPr>
          <p:cNvPr id="11" name="图片 10">
            <a:extLst>
              <a:ext uri="{FF2B5EF4-FFF2-40B4-BE49-F238E27FC236}">
                <a16:creationId xmlns:a16="http://schemas.microsoft.com/office/drawing/2014/main" id="{0C619F5C-7A4C-4CFE-BAB1-D01850293830}"/>
              </a:ext>
            </a:extLst>
          </p:cNvPr>
          <p:cNvPicPr>
            <a:picLocks noChangeAspect="1"/>
          </p:cNvPicPr>
          <p:nvPr/>
        </p:nvPicPr>
        <p:blipFill>
          <a:blip r:embed="rId8">
            <a:extLst>
              <a:ext uri="{28A0092B-C50C-407E-A947-70E740481C1C}">
                <a14:useLocalDpi val="0"/>
              </a:ext>
            </a:extLst>
          </a:blip>
          <a:stretch>
            <a:fillRect/>
          </a:stretch>
        </p:blipFill>
        <p:spPr>
          <a:xfrm>
            <a:off x="4947516" y="1727904"/>
            <a:ext cx="1994577" cy="1250821"/>
          </a:xfrm>
          <a:prstGeom prst="rect">
            <a:avLst/>
          </a:prstGeom>
        </p:spPr>
      </p:pic>
    </p:spTree>
    <p:extLst>
      <p:ext uri="{BB962C8B-B14F-4D97-AF65-F5344CB8AC3E}">
        <p14:creationId val="4121758212"/>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ppt_w</p:attrName>
                                        </p:attrNameLst>
                                      </p:cBhvr>
                                      <p:tavLst>
                                        <p:tav tm="0">
                                          <p:val>
                                            <p:fltVal val="0"/>
                                          </p:val>
                                        </p:tav>
                                        <p:tav tm="100000">
                                          <p:val>
                                            <p:strVal val="#ppt_w"/>
                                          </p:val>
                                        </p:tav>
                                      </p:tavLst>
                                    </p:anim>
                                    <p:anim calcmode="lin" valueType="num">
                                      <p:cBhvr>
                                        <p:cTn dur="500" fill="hold" id="8"/>
                                        <p:tgtEl>
                                          <p:spTgt spid="14"/>
                                        </p:tgtEl>
                                        <p:attrNameLst>
                                          <p:attrName>ppt_h</p:attrName>
                                        </p:attrNameLst>
                                      </p:cBhvr>
                                      <p:tavLst>
                                        <p:tav tm="0">
                                          <p:val>
                                            <p:fltVal val="0"/>
                                          </p:val>
                                        </p:tav>
                                        <p:tav tm="100000">
                                          <p:val>
                                            <p:strVal val="#ppt_h"/>
                                          </p:val>
                                        </p:tav>
                                      </p:tavLst>
                                    </p:anim>
                                    <p:animEffect filter="fade" transition="in">
                                      <p:cBhvr>
                                        <p:cTn dur="500" id="9"/>
                                        <p:tgtEl>
                                          <p:spTgt spid="14"/>
                                        </p:tgtEl>
                                      </p:cBhvr>
                                    </p:animEffect>
                                  </p:childTnLst>
                                </p:cTn>
                              </p:par>
                              <p:par>
                                <p:cTn fill="hold" grpId="0" id="10" nodeType="withEffect" presetClass="entr" presetID="53" presetSubtype="0">
                                  <p:stCondLst>
                                    <p:cond delay="300"/>
                                  </p:stCondLst>
                                  <p:childTnLst>
                                    <p:set>
                                      <p:cBhvr>
                                        <p:cTn dur="1" fill="hold" id="11">
                                          <p:stCondLst>
                                            <p:cond delay="0"/>
                                          </p:stCondLst>
                                        </p:cTn>
                                        <p:tgtEl>
                                          <p:spTgt spid="6"/>
                                        </p:tgtEl>
                                        <p:attrNameLst>
                                          <p:attrName>style.visibility</p:attrName>
                                        </p:attrNameLst>
                                      </p:cBhvr>
                                      <p:to>
                                        <p:strVal val="visible"/>
                                      </p:to>
                                    </p:set>
                                    <p:anim calcmode="lin" valueType="num">
                                      <p:cBhvr>
                                        <p:cTn dur="500" fill="hold" id="12"/>
                                        <p:tgtEl>
                                          <p:spTgt spid="6"/>
                                        </p:tgtEl>
                                        <p:attrNameLst>
                                          <p:attrName>ppt_w</p:attrName>
                                        </p:attrNameLst>
                                      </p:cBhvr>
                                      <p:tavLst>
                                        <p:tav tm="0">
                                          <p:val>
                                            <p:fltVal val="0"/>
                                          </p:val>
                                        </p:tav>
                                        <p:tav tm="100000">
                                          <p:val>
                                            <p:strVal val="#ppt_w"/>
                                          </p:val>
                                        </p:tav>
                                      </p:tavLst>
                                    </p:anim>
                                    <p:anim calcmode="lin" valueType="num">
                                      <p:cBhvr>
                                        <p:cTn dur="500" fill="hold" id="13"/>
                                        <p:tgtEl>
                                          <p:spTgt spid="6"/>
                                        </p:tgtEl>
                                        <p:attrNameLst>
                                          <p:attrName>ppt_h</p:attrName>
                                        </p:attrNameLst>
                                      </p:cBhvr>
                                      <p:tavLst>
                                        <p:tav tm="0">
                                          <p:val>
                                            <p:fltVal val="0"/>
                                          </p:val>
                                        </p:tav>
                                        <p:tav tm="100000">
                                          <p:val>
                                            <p:strVal val="#ppt_h"/>
                                          </p:val>
                                        </p:tav>
                                      </p:tavLst>
                                    </p:anim>
                                    <p:animEffect filter="fade" transition="in">
                                      <p:cBhvr>
                                        <p:cTn dur="500" id="14"/>
                                        <p:tgtEl>
                                          <p:spTgt spid="6"/>
                                        </p:tgtEl>
                                      </p:cBhvr>
                                    </p:animEffect>
                                  </p:childTnLst>
                                </p:cTn>
                              </p:par>
                              <p:par>
                                <p:cTn fill="hold" grpId="0" id="15" nodeType="withEffect" presetClass="entr" presetID="53" presetSubtype="0">
                                  <p:stCondLst>
                                    <p:cond delay="900"/>
                                  </p:stCondLst>
                                  <p:childTnLst>
                                    <p:set>
                                      <p:cBhvr>
                                        <p:cTn dur="1" fill="hold" id="16">
                                          <p:stCondLst>
                                            <p:cond delay="0"/>
                                          </p:stCondLst>
                                        </p:cTn>
                                        <p:tgtEl>
                                          <p:spTgt spid="7"/>
                                        </p:tgtEl>
                                        <p:attrNameLst>
                                          <p:attrName>style.visibility</p:attrName>
                                        </p:attrNameLst>
                                      </p:cBhvr>
                                      <p:to>
                                        <p:strVal val="visible"/>
                                      </p:to>
                                    </p:set>
                                    <p:anim calcmode="lin" valueType="num">
                                      <p:cBhvr>
                                        <p:cTn dur="500" fill="hold" id="17"/>
                                        <p:tgtEl>
                                          <p:spTgt spid="7"/>
                                        </p:tgtEl>
                                        <p:attrNameLst>
                                          <p:attrName>ppt_w</p:attrName>
                                        </p:attrNameLst>
                                      </p:cBhvr>
                                      <p:tavLst>
                                        <p:tav tm="0">
                                          <p:val>
                                            <p:fltVal val="0"/>
                                          </p:val>
                                        </p:tav>
                                        <p:tav tm="100000">
                                          <p:val>
                                            <p:strVal val="#ppt_w"/>
                                          </p:val>
                                        </p:tav>
                                      </p:tavLst>
                                    </p:anim>
                                    <p:anim calcmode="lin" valueType="num">
                                      <p:cBhvr>
                                        <p:cTn dur="500" fill="hold" id="18"/>
                                        <p:tgtEl>
                                          <p:spTgt spid="7"/>
                                        </p:tgtEl>
                                        <p:attrNameLst>
                                          <p:attrName>ppt_h</p:attrName>
                                        </p:attrNameLst>
                                      </p:cBhvr>
                                      <p:tavLst>
                                        <p:tav tm="0">
                                          <p:val>
                                            <p:fltVal val="0"/>
                                          </p:val>
                                        </p:tav>
                                        <p:tav tm="100000">
                                          <p:val>
                                            <p:strVal val="#ppt_h"/>
                                          </p:val>
                                        </p:tav>
                                      </p:tavLst>
                                    </p:anim>
                                    <p:animEffect filter="fade" transition="in">
                                      <p:cBhvr>
                                        <p:cTn dur="500" id="19"/>
                                        <p:tgtEl>
                                          <p:spTgt spid="7"/>
                                        </p:tgtEl>
                                      </p:cBhvr>
                                    </p:animEffect>
                                  </p:childTnLst>
                                </p:cTn>
                              </p:par>
                              <p:par>
                                <p:cTn fill="hold" grpId="0" id="20" nodeType="withEffect" presetClass="entr" presetID="22" presetSubtype="8">
                                  <p:stCondLst>
                                    <p:cond delay="1200"/>
                                  </p:stCondLst>
                                  <p:childTnLst>
                                    <p:set>
                                      <p:cBhvr>
                                        <p:cTn dur="1" fill="hold" id="21">
                                          <p:stCondLst>
                                            <p:cond delay="0"/>
                                          </p:stCondLst>
                                        </p:cTn>
                                        <p:tgtEl>
                                          <p:spTgt spid="8"/>
                                        </p:tgtEl>
                                        <p:attrNameLst>
                                          <p:attrName>style.visibility</p:attrName>
                                        </p:attrNameLst>
                                      </p:cBhvr>
                                      <p:to>
                                        <p:strVal val="visible"/>
                                      </p:to>
                                    </p:set>
                                    <p:animEffect filter="wipe(left)" transition="in">
                                      <p:cBhvr>
                                        <p:cTn dur="500" id="22"/>
                                        <p:tgtEl>
                                          <p:spTgt spid="8"/>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8"/>
      <p:bldP grpId="0" spid="9"/>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PA_文本框 7"/>
          <p:cNvSpPr txBox="1">
            <a:spLocks noChangeArrowheads="1"/>
          </p:cNvSpPr>
          <p:nvPr>
            <p:custDataLst>
              <p:tags r:id="rId3"/>
            </p:custDataLst>
          </p:nvPr>
        </p:nvSpPr>
        <p:spPr bwMode="auto">
          <a:xfrm>
            <a:off x="2771800" y="2784576"/>
            <a:ext cx="1656184"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800">
                <a:latin charset="-122" panose="020b0503020204020204" pitchFamily="34" typeface="微软雅黑"/>
                <a:ea charset="-122" panose="020b0503020204020204" pitchFamily="34" typeface="微软雅黑"/>
              </a:rPr>
              <a:t>教育反思</a:t>
            </a:r>
          </a:p>
        </p:txBody>
      </p:sp>
      <p:sp>
        <p:nvSpPr>
          <p:cNvPr id="15" name="PA_文本框 5"/>
          <p:cNvSpPr txBox="1"/>
          <p:nvPr>
            <p:custDataLst>
              <p:tags r:id="rId4"/>
            </p:custDataLst>
          </p:nvPr>
        </p:nvSpPr>
        <p:spPr>
          <a:xfrm>
            <a:off x="2199514" y="2030860"/>
            <a:ext cx="2294255" cy="822960"/>
          </a:xfrm>
          <a:prstGeom prst="rect">
            <a:avLst/>
          </a:prstGeom>
          <a:noFill/>
        </p:spPr>
        <p:txBody>
          <a:bodyPr rtlCol="0" wrap="none">
            <a:spAutoFit/>
          </a:bodyPr>
          <a:lstStyle/>
          <a:p>
            <a:r>
              <a:rPr altLang="zh-CN" lang="en-US" sz="4800">
                <a:latin charset="-128" pitchFamily="2" typeface="落落补 汤圆"/>
                <a:ea charset="-128" pitchFamily="2" typeface="落落补 汤圆"/>
                <a:cs charset="-128" pitchFamily="2" typeface="落落补 汤圆"/>
              </a:rPr>
              <a:t>PART04</a:t>
            </a:r>
          </a:p>
        </p:txBody>
      </p:sp>
      <p:sp>
        <p:nvSpPr>
          <p:cNvPr id="16" name="PA_文本框 5"/>
          <p:cNvSpPr txBox="1"/>
          <p:nvPr>
            <p:custDataLst>
              <p:tags r:id="rId5"/>
            </p:custDataLst>
          </p:nvPr>
        </p:nvSpPr>
        <p:spPr>
          <a:xfrm>
            <a:off x="1902713" y="3307797"/>
            <a:ext cx="3245167"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CHUANGYI SHOUHUI SHANGWU MICROSOFT POWERPOINT MY 2017</a:t>
            </a:r>
          </a:p>
        </p:txBody>
      </p:sp>
      <p:pic>
        <p:nvPicPr>
          <p:cNvPr id="8" name="PA_图片 1">
            <a:extLst>
              <a:ext uri="{FF2B5EF4-FFF2-40B4-BE49-F238E27FC236}">
                <a16:creationId xmlns:a16="http://schemas.microsoft.com/office/drawing/2014/main" id="{A0841DEC-FAA7-431C-A911-C710855DFCB0}"/>
              </a:ext>
            </a:extLst>
          </p:cNvPr>
          <p:cNvPicPr>
            <a:picLocks noChangeAspect="1"/>
          </p:cNvPicPr>
          <p:nvPr>
            <p:custDataLst>
              <p:tags r:id="rId7"/>
            </p:custDataLst>
          </p:nvPr>
        </p:nvPicPr>
        <p:blipFill>
          <a:blip r:embed="rId6">
            <a:extLst>
              <a:ext uri="{28A0092B-C50C-407E-A947-70E740481C1C}">
                <a14:useLocalDpi val="0"/>
              </a:ext>
            </a:extLst>
          </a:blip>
          <a:stretch>
            <a:fillRect/>
          </a:stretch>
        </p:blipFill>
        <p:spPr>
          <a:xfrm>
            <a:off x="6300192" y="-20538"/>
            <a:ext cx="2416027" cy="4348105"/>
          </a:xfrm>
          <a:prstGeom prst="rect">
            <a:avLst/>
          </a:prstGeom>
        </p:spPr>
      </p:pic>
      <p:sp>
        <p:nvSpPr>
          <p:cNvPr id="6" name="矩形 5">
            <a:extLst>
              <a:ext uri="{FF2B5EF4-FFF2-40B4-BE49-F238E27FC236}">
                <a16:creationId xmlns:a16="http://schemas.microsoft.com/office/drawing/2014/main" id="{AFED7BFC-8BF7-403B-94B3-BDCD3A70579A}"/>
              </a:ext>
            </a:extLst>
          </p:cNvPr>
          <p:cNvSpPr/>
          <p:nvPr/>
        </p:nvSpPr>
        <p:spPr>
          <a:xfrm>
            <a:off x="251520" y="195486"/>
            <a:ext cx="8712968" cy="4752528"/>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077603656"/>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8">
                                  <p:stCondLst>
                                    <p:cond delay="600"/>
                                  </p:stCondLst>
                                  <p:childTnLst>
                                    <p:set>
                                      <p:cBhvr>
                                        <p:cTn dur="1" fill="hold" id="6">
                                          <p:stCondLst>
                                            <p:cond delay="0"/>
                                          </p:stCondLst>
                                        </p:cTn>
                                        <p:tgtEl>
                                          <p:spTgt spid="10"/>
                                        </p:tgtEl>
                                        <p:attrNameLst>
                                          <p:attrName>style.visibility</p:attrName>
                                        </p:attrNameLst>
                                      </p:cBhvr>
                                      <p:to>
                                        <p:strVal val="visible"/>
                                      </p:to>
                                    </p:set>
                                    <p:animEffect filter="wipe(left)" transition="in">
                                      <p:cBhvr>
                                        <p:cTn dur="500" id="7"/>
                                        <p:tgtEl>
                                          <p:spTgt spid="10"/>
                                        </p:tgtEl>
                                      </p:cBhvr>
                                    </p:animEffect>
                                  </p:childTnLst>
                                </p:cTn>
                              </p:par>
                              <p:par>
                                <p:cTn fill="hold" grpId="0" id="8" nodeType="withEffect" presetClass="entr" presetID="22" presetSubtype="8">
                                  <p:stCondLst>
                                    <p:cond delay="900"/>
                                  </p:stCondLst>
                                  <p:childTnLst>
                                    <p:set>
                                      <p:cBhvr>
                                        <p:cTn dur="1" fill="hold" id="9">
                                          <p:stCondLst>
                                            <p:cond delay="0"/>
                                          </p:stCondLst>
                                        </p:cTn>
                                        <p:tgtEl>
                                          <p:spTgt spid="15"/>
                                        </p:tgtEl>
                                        <p:attrNameLst>
                                          <p:attrName>style.visibility</p:attrName>
                                        </p:attrNameLst>
                                      </p:cBhvr>
                                      <p:to>
                                        <p:strVal val="visible"/>
                                      </p:to>
                                    </p:set>
                                    <p:animEffect filter="wipe(left)" transition="in">
                                      <p:cBhvr>
                                        <p:cTn dur="500" id="10"/>
                                        <p:tgtEl>
                                          <p:spTgt spid="15"/>
                                        </p:tgtEl>
                                      </p:cBhvr>
                                    </p:animEffect>
                                  </p:childTnLst>
                                </p:cTn>
                              </p:par>
                              <p:par>
                                <p:cTn fill="hold" grpId="0" id="11" nodeType="withEffect" presetClass="entr" presetID="22" presetSubtype="8">
                                  <p:stCondLst>
                                    <p:cond delay="1200"/>
                                  </p:stCondLst>
                                  <p:childTnLst>
                                    <p:set>
                                      <p:cBhvr>
                                        <p:cTn dur="1" fill="hold" id="12">
                                          <p:stCondLst>
                                            <p:cond delay="0"/>
                                          </p:stCondLst>
                                        </p:cTn>
                                        <p:tgtEl>
                                          <p:spTgt spid="16"/>
                                        </p:tgtEl>
                                        <p:attrNameLst>
                                          <p:attrName>style.visibility</p:attrName>
                                        </p:attrNameLst>
                                      </p:cBhvr>
                                      <p:to>
                                        <p:strVal val="visible"/>
                                      </p:to>
                                    </p:set>
                                    <p:animEffect filter="wipe(left)" transition="in">
                                      <p:cBhvr>
                                        <p:cTn dur="500" id="13"/>
                                        <p:tgtEl>
                                          <p:spTgt spid="16"/>
                                        </p:tgtEl>
                                      </p:cBhvr>
                                    </p:animEffect>
                                  </p:childTnLst>
                                </p:cTn>
                              </p:par>
                              <p:par>
                                <p:cTn decel="100000" fill="hold" id="14" nodeType="withEffect" presetClass="entr" presetID="2" presetSubtype="1">
                                  <p:stCondLst>
                                    <p:cond delay="0"/>
                                  </p:stCondLst>
                                  <p:childTnLst>
                                    <p:set>
                                      <p:cBhvr>
                                        <p:cTn dur="1" fill="hold" id="15">
                                          <p:stCondLst>
                                            <p:cond delay="0"/>
                                          </p:stCondLst>
                                        </p:cTn>
                                        <p:tgtEl>
                                          <p:spTgt spid="8"/>
                                        </p:tgtEl>
                                        <p:attrNameLst>
                                          <p:attrName>style.visibility</p:attrName>
                                        </p:attrNameLst>
                                      </p:cBhvr>
                                      <p:to>
                                        <p:strVal val="visible"/>
                                      </p:to>
                                    </p:set>
                                    <p:anim calcmode="lin" valueType="num">
                                      <p:cBhvr additive="base">
                                        <p:cTn dur="500" fill="hold" id="16"/>
                                        <p:tgtEl>
                                          <p:spTgt spid="8"/>
                                        </p:tgtEl>
                                        <p:attrNameLst>
                                          <p:attrName>ppt_x</p:attrName>
                                        </p:attrNameLst>
                                      </p:cBhvr>
                                      <p:tavLst>
                                        <p:tav tm="0">
                                          <p:val>
                                            <p:strVal val="#ppt_x"/>
                                          </p:val>
                                        </p:tav>
                                        <p:tav tm="100000">
                                          <p:val>
                                            <p:strVal val="#ppt_x"/>
                                          </p:val>
                                        </p:tav>
                                      </p:tavLst>
                                    </p:anim>
                                    <p:anim calcmode="lin" valueType="num">
                                      <p:cBhvr additive="base">
                                        <p:cTn dur="500" fill="hold" id="17"/>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5"/>
      <p:bldP grpId="0" spid="16"/>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1" name="PA_chenying0907 20"/>
          <p:cNvGrpSpPr/>
          <p:nvPr>
            <p:custDataLst>
              <p:tags r:id="rId3"/>
            </p:custDataLst>
          </p:nvPr>
        </p:nvGrpSpPr>
        <p:grpSpPr>
          <a:xfrm>
            <a:off x="1403648" y="267494"/>
            <a:ext cx="6192688" cy="767437"/>
            <a:chOff x="1492256" y="411510"/>
            <a:chExt cx="6192688" cy="767437"/>
          </a:xfrm>
        </p:grpSpPr>
        <p:sp>
          <p:nvSpPr>
            <p:cNvPr id="22" name="任意多边形 21"/>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3"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4"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6" name="PA_任意多边形 5"/>
          <p:cNvSpPr>
            <a:spLocks noEditPoints="1"/>
          </p:cNvSpPr>
          <p:nvPr>
            <p:custDataLst>
              <p:tags r:id="rId4"/>
            </p:custDataLst>
          </p:nvPr>
        </p:nvSpPr>
        <p:spPr bwMode="auto">
          <a:xfrm>
            <a:off x="1831960" y="1419622"/>
            <a:ext cx="1686258" cy="2800924"/>
          </a:xfrm>
          <a:custGeom>
            <a:gdLst>
              <a:gd fmla="*/ 64 w 129" name="T0"/>
              <a:gd fmla="*/ 0 h 186" name="T1"/>
              <a:gd fmla="*/ 129 w 129" name="T2"/>
              <a:gd fmla="*/ 50 h 186" name="T3"/>
              <a:gd fmla="*/ 121 w 129" name="T4"/>
              <a:gd fmla="*/ 82 h 186" name="T5"/>
              <a:gd fmla="*/ 95 w 129" name="T6"/>
              <a:gd fmla="*/ 103 h 186" name="T7"/>
              <a:gd fmla="*/ 80 w 129" name="T8"/>
              <a:gd fmla="*/ 120 h 186" name="T9"/>
              <a:gd fmla="*/ 69 w 129" name="T10"/>
              <a:gd fmla="*/ 128 h 186" name="T11"/>
              <a:gd fmla="*/ 37 w 129" name="T12"/>
              <a:gd fmla="*/ 128 h 186" name="T13"/>
              <a:gd fmla="*/ 29 w 129" name="T14"/>
              <a:gd fmla="*/ 119 h 186" name="T15"/>
              <a:gd fmla="*/ 29 w 129" name="T16"/>
              <a:gd fmla="*/ 113 h 186" name="T17"/>
              <a:gd fmla="*/ 30 w 129" name="T18"/>
              <a:gd fmla="*/ 96 h 186" name="T19"/>
              <a:gd fmla="*/ 54 w 129" name="T20"/>
              <a:gd fmla="*/ 73 h 186" name="T21"/>
              <a:gd fmla="*/ 74 w 129" name="T22"/>
              <a:gd fmla="*/ 51 h 186" name="T23"/>
              <a:gd fmla="*/ 62 w 129" name="T24"/>
              <a:gd fmla="*/ 38 h 186" name="T25"/>
              <a:gd fmla="*/ 50 w 129" name="T26"/>
              <a:gd fmla="*/ 58 h 186" name="T27"/>
              <a:gd fmla="*/ 42 w 129" name="T28"/>
              <a:gd fmla="*/ 66 h 186" name="T29"/>
              <a:gd fmla="*/ 8 w 129" name="T30"/>
              <a:gd fmla="*/ 66 h 186" name="T31"/>
              <a:gd fmla="*/ 0 w 129" name="T32"/>
              <a:gd fmla="*/ 57 h 186" name="T33"/>
              <a:gd fmla="*/ 0 w 129" name="T34"/>
              <a:gd fmla="*/ 28 h 186" name="T35"/>
              <a:gd fmla="*/ 7 w 129" name="T36"/>
              <a:gd fmla="*/ 16 h 186" name="T37"/>
              <a:gd fmla="*/ 64 w 129" name="T38"/>
              <a:gd fmla="*/ 0 h 186" name="T39"/>
              <a:gd fmla="*/ 56 w 129" name="T40"/>
              <a:gd fmla="*/ 138 h 186" name="T41"/>
              <a:gd fmla="*/ 80 w 129" name="T42"/>
              <a:gd fmla="*/ 162 h 186" name="T43"/>
              <a:gd fmla="*/ 56 w 129" name="T44"/>
              <a:gd fmla="*/ 186 h 186" name="T45"/>
              <a:gd fmla="*/ 32 w 129" name="T46"/>
              <a:gd fmla="*/ 162 h 186" name="T47"/>
              <a:gd fmla="*/ 56 w 129" name="T48"/>
              <a:gd fmla="*/ 138 h 186" name="T49"/>
              <a:gd fmla="*/ 0 w 129" name="T50"/>
              <a:gd fmla="*/ 0 h 186" name="T51"/>
              <a:gd fmla="*/ 129 w 129" name="T52"/>
              <a:gd fmla="*/ 186 h 186"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T53" l="T50" r="T52" t="T51"/>
            <a:pathLst>
              <a:path h="186" w="129">
                <a:moveTo>
                  <a:pt x="64" y="0"/>
                </a:moveTo>
                <a:cubicBezTo>
                  <a:pt x="97" y="0"/>
                  <a:pt x="129" y="11"/>
                  <a:pt x="129" y="50"/>
                </a:cubicBezTo>
                <a:cubicBezTo>
                  <a:pt x="129" y="60"/>
                  <a:pt x="127" y="74"/>
                  <a:pt x="121" y="82"/>
                </a:cubicBezTo>
                <a:cubicBezTo>
                  <a:pt x="115" y="92"/>
                  <a:pt x="105" y="98"/>
                  <a:pt x="95" y="103"/>
                </a:cubicBezTo>
                <a:cubicBezTo>
                  <a:pt x="84" y="109"/>
                  <a:pt x="80" y="120"/>
                  <a:pt x="80" y="120"/>
                </a:cubicBezTo>
                <a:cubicBezTo>
                  <a:pt x="78" y="124"/>
                  <a:pt x="73" y="128"/>
                  <a:pt x="69" y="128"/>
                </a:cubicBezTo>
                <a:cubicBezTo>
                  <a:pt x="37" y="128"/>
                  <a:pt x="37" y="128"/>
                  <a:pt x="37" y="128"/>
                </a:cubicBezTo>
                <a:cubicBezTo>
                  <a:pt x="32" y="128"/>
                  <a:pt x="29" y="124"/>
                  <a:pt x="29" y="119"/>
                </a:cubicBezTo>
                <a:cubicBezTo>
                  <a:pt x="29" y="113"/>
                  <a:pt x="29" y="113"/>
                  <a:pt x="29" y="113"/>
                </a:cubicBezTo>
                <a:cubicBezTo>
                  <a:pt x="29" y="108"/>
                  <a:pt x="29" y="101"/>
                  <a:pt x="30" y="96"/>
                </a:cubicBezTo>
                <a:cubicBezTo>
                  <a:pt x="30" y="96"/>
                  <a:pt x="33" y="84"/>
                  <a:pt x="54" y="73"/>
                </a:cubicBezTo>
                <a:cubicBezTo>
                  <a:pt x="63" y="68"/>
                  <a:pt x="74" y="63"/>
                  <a:pt x="74" y="51"/>
                </a:cubicBezTo>
                <a:cubicBezTo>
                  <a:pt x="74" y="43"/>
                  <a:pt x="70" y="38"/>
                  <a:pt x="62" y="38"/>
                </a:cubicBezTo>
                <a:cubicBezTo>
                  <a:pt x="51" y="38"/>
                  <a:pt x="50" y="50"/>
                  <a:pt x="50" y="58"/>
                </a:cubicBezTo>
                <a:cubicBezTo>
                  <a:pt x="50" y="62"/>
                  <a:pt x="47" y="66"/>
                  <a:pt x="42" y="66"/>
                </a:cubicBezTo>
                <a:cubicBezTo>
                  <a:pt x="8" y="66"/>
                  <a:pt x="8" y="66"/>
                  <a:pt x="8" y="66"/>
                </a:cubicBezTo>
                <a:cubicBezTo>
                  <a:pt x="3" y="66"/>
                  <a:pt x="0" y="62"/>
                  <a:pt x="0" y="57"/>
                </a:cubicBezTo>
                <a:cubicBezTo>
                  <a:pt x="0" y="28"/>
                  <a:pt x="0" y="28"/>
                  <a:pt x="0" y="28"/>
                </a:cubicBezTo>
                <a:cubicBezTo>
                  <a:pt x="0" y="23"/>
                  <a:pt x="3" y="18"/>
                  <a:pt x="7" y="16"/>
                </a:cubicBezTo>
                <a:cubicBezTo>
                  <a:pt x="7" y="16"/>
                  <a:pt x="40" y="0"/>
                  <a:pt x="64" y="0"/>
                </a:cubicBezTo>
                <a:moveTo>
                  <a:pt x="56" y="138"/>
                </a:moveTo>
                <a:cubicBezTo>
                  <a:pt x="69" y="138"/>
                  <a:pt x="80" y="148"/>
                  <a:pt x="80" y="162"/>
                </a:cubicBezTo>
                <a:cubicBezTo>
                  <a:pt x="80" y="176"/>
                  <a:pt x="69" y="186"/>
                  <a:pt x="56" y="186"/>
                </a:cubicBezTo>
                <a:cubicBezTo>
                  <a:pt x="43" y="186"/>
                  <a:pt x="32" y="176"/>
                  <a:pt x="32" y="162"/>
                </a:cubicBezTo>
                <a:cubicBezTo>
                  <a:pt x="32" y="148"/>
                  <a:pt x="43" y="138"/>
                  <a:pt x="56" y="138"/>
                </a:cubicBezTo>
              </a:path>
            </a:pathLst>
          </a:custGeom>
          <a:noFill/>
          <a:ln cap="flat" cmpd="sng" w="73025">
            <a:solidFill>
              <a:schemeClr val="tx1"/>
            </a:solidFill>
            <a:round/>
          </a:ln>
          <a:extLst>
            <a:ext uri="{909E8E84-426E-40DD-AFC4-6F175D3DCCD1}">
              <a14:hiddenFill>
                <a:solidFill>
                  <a:srgbClr val="FFFFFF"/>
                </a:solidFill>
              </a14:hiddenFill>
            </a:ext>
          </a:extLst>
        </p:spPr>
        <p:txBody>
          <a:bodyPr/>
          <a:lstStyle/>
          <a:p>
            <a:endParaRPr altLang="en-US" lang="zh-CN"/>
          </a:p>
        </p:txBody>
      </p:sp>
      <p:sp>
        <p:nvSpPr>
          <p:cNvPr id="7" name="PA_矩形 6"/>
          <p:cNvSpPr/>
          <p:nvPr>
            <p:custDataLst>
              <p:tags r:id="rId5"/>
            </p:custDataLst>
          </p:nvPr>
        </p:nvSpPr>
        <p:spPr>
          <a:xfrm>
            <a:off x="3635896" y="2006567"/>
            <a:ext cx="4006110" cy="2225040"/>
          </a:xfrm>
          <a:prstGeom prst="rect">
            <a:avLst/>
          </a:prstGeom>
        </p:spPr>
        <p:txBody>
          <a:bodyPr wrap="square">
            <a:spAutoFit/>
          </a:bodyPr>
          <a:lstStyle/>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请在这里输入文字信息请在这里输入文字信息请在这里输入文字信息请在这里输入文字信息请在这里输入文字信息请在这里输入文字信息请在这里输入文字信息请在这里输入文字信息。 </a:t>
            </a:r>
          </a:p>
          <a:p>
            <a:pPr>
              <a:lnSpc>
                <a:spcPct val="200000"/>
              </a:lnSpc>
            </a:pPr>
            <a:endParaRPr altLang="en-US" lang="zh-CN" sz="1000">
              <a:solidFill>
                <a:schemeClr val="tx1">
                  <a:lumMod val="75000"/>
                  <a:lumOff val="25000"/>
                </a:schemeClr>
              </a:solidFill>
              <a:latin charset="-122" panose="020b0503020204020204" pitchFamily="34" typeface="微软雅黑"/>
              <a:ea charset="-122" panose="020b0503020204020204" pitchFamily="34" typeface="微软雅黑"/>
            </a:endParaRPr>
          </a:p>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请在这里输入文字信息请在这里输入文字信息请在这里输入文字信息请在这里输入文字信息请在这里输入文字信息请在这里输入文字信息请在这里输入文字信息请在这里输入文字信息。</a:t>
            </a:r>
          </a:p>
        </p:txBody>
      </p:sp>
    </p:spTree>
    <p:extLst>
      <p:ext uri="{BB962C8B-B14F-4D97-AF65-F5344CB8AC3E}">
        <p14:creationId val="4278378110"/>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21"/>
                                        </p:tgtEl>
                                        <p:attrNameLst>
                                          <p:attrName>style.visibility</p:attrName>
                                        </p:attrNameLst>
                                      </p:cBhvr>
                                      <p:to>
                                        <p:strVal val="visible"/>
                                      </p:to>
                                    </p:set>
                                    <p:anim calcmode="lin" valueType="num">
                                      <p:cBhvr>
                                        <p:cTn dur="500" fill="hold" id="7"/>
                                        <p:tgtEl>
                                          <p:spTgt spid="21"/>
                                        </p:tgtEl>
                                        <p:attrNameLst>
                                          <p:attrName>ppt_w</p:attrName>
                                        </p:attrNameLst>
                                      </p:cBhvr>
                                      <p:tavLst>
                                        <p:tav tm="0">
                                          <p:val>
                                            <p:fltVal val="0"/>
                                          </p:val>
                                        </p:tav>
                                        <p:tav tm="100000">
                                          <p:val>
                                            <p:strVal val="#ppt_w"/>
                                          </p:val>
                                        </p:tav>
                                      </p:tavLst>
                                    </p:anim>
                                    <p:anim calcmode="lin" valueType="num">
                                      <p:cBhvr>
                                        <p:cTn dur="500" fill="hold" id="8"/>
                                        <p:tgtEl>
                                          <p:spTgt spid="21"/>
                                        </p:tgtEl>
                                        <p:attrNameLst>
                                          <p:attrName>ppt_h</p:attrName>
                                        </p:attrNameLst>
                                      </p:cBhvr>
                                      <p:tavLst>
                                        <p:tav tm="0">
                                          <p:val>
                                            <p:fltVal val="0"/>
                                          </p:val>
                                        </p:tav>
                                        <p:tav tm="100000">
                                          <p:val>
                                            <p:strVal val="#ppt_h"/>
                                          </p:val>
                                        </p:tav>
                                      </p:tavLst>
                                    </p:anim>
                                    <p:animEffect filter="fade" transition="in">
                                      <p:cBhvr>
                                        <p:cTn dur="500" id="9"/>
                                        <p:tgtEl>
                                          <p:spTgt spid="21"/>
                                        </p:tgtEl>
                                      </p:cBhvr>
                                    </p:animEffect>
                                  </p:childTnLst>
                                </p:cTn>
                              </p:par>
                              <p:par>
                                <p:cTn fill="hold" grpId="0" id="10" nodeType="withEffect" presetClass="entr" presetID="53" presetSubtype="0">
                                  <p:stCondLst>
                                    <p:cond delay="300"/>
                                  </p:stCondLst>
                                  <p:childTnLst>
                                    <p:set>
                                      <p:cBhvr>
                                        <p:cTn dur="1" fill="hold" id="11">
                                          <p:stCondLst>
                                            <p:cond delay="0"/>
                                          </p:stCondLst>
                                        </p:cTn>
                                        <p:tgtEl>
                                          <p:spTgt spid="6"/>
                                        </p:tgtEl>
                                        <p:attrNameLst>
                                          <p:attrName>style.visibility</p:attrName>
                                        </p:attrNameLst>
                                      </p:cBhvr>
                                      <p:to>
                                        <p:strVal val="visible"/>
                                      </p:to>
                                    </p:set>
                                    <p:anim calcmode="lin" valueType="num">
                                      <p:cBhvr>
                                        <p:cTn dur="500" fill="hold" id="12"/>
                                        <p:tgtEl>
                                          <p:spTgt spid="6"/>
                                        </p:tgtEl>
                                        <p:attrNameLst>
                                          <p:attrName>ppt_w</p:attrName>
                                        </p:attrNameLst>
                                      </p:cBhvr>
                                      <p:tavLst>
                                        <p:tav tm="0">
                                          <p:val>
                                            <p:fltVal val="0"/>
                                          </p:val>
                                        </p:tav>
                                        <p:tav tm="100000">
                                          <p:val>
                                            <p:strVal val="#ppt_w"/>
                                          </p:val>
                                        </p:tav>
                                      </p:tavLst>
                                    </p:anim>
                                    <p:anim calcmode="lin" valueType="num">
                                      <p:cBhvr>
                                        <p:cTn dur="500" fill="hold" id="13"/>
                                        <p:tgtEl>
                                          <p:spTgt spid="6"/>
                                        </p:tgtEl>
                                        <p:attrNameLst>
                                          <p:attrName>ppt_h</p:attrName>
                                        </p:attrNameLst>
                                      </p:cBhvr>
                                      <p:tavLst>
                                        <p:tav tm="0">
                                          <p:val>
                                            <p:fltVal val="0"/>
                                          </p:val>
                                        </p:tav>
                                        <p:tav tm="100000">
                                          <p:val>
                                            <p:strVal val="#ppt_h"/>
                                          </p:val>
                                        </p:tav>
                                      </p:tavLst>
                                    </p:anim>
                                    <p:animEffect filter="fade" transition="in">
                                      <p:cBhvr>
                                        <p:cTn dur="500" id="14"/>
                                        <p:tgtEl>
                                          <p:spTgt spid="6"/>
                                        </p:tgtEl>
                                      </p:cBhvr>
                                    </p:animEffect>
                                  </p:childTnLst>
                                </p:cTn>
                              </p:par>
                              <p:par>
                                <p:cTn fill="hold" grpId="0" id="15" nodeType="withEffect" presetClass="entr" presetID="53" presetSubtype="0">
                                  <p:stCondLst>
                                    <p:cond delay="900"/>
                                  </p:stCondLst>
                                  <p:childTnLst>
                                    <p:set>
                                      <p:cBhvr>
                                        <p:cTn dur="1" fill="hold" id="16">
                                          <p:stCondLst>
                                            <p:cond delay="0"/>
                                          </p:stCondLst>
                                        </p:cTn>
                                        <p:tgtEl>
                                          <p:spTgt spid="7"/>
                                        </p:tgtEl>
                                        <p:attrNameLst>
                                          <p:attrName>style.visibility</p:attrName>
                                        </p:attrNameLst>
                                      </p:cBhvr>
                                      <p:to>
                                        <p:strVal val="visible"/>
                                      </p:to>
                                    </p:set>
                                    <p:anim calcmode="lin" valueType="num">
                                      <p:cBhvr>
                                        <p:cTn dur="500" fill="hold" id="17"/>
                                        <p:tgtEl>
                                          <p:spTgt spid="7"/>
                                        </p:tgtEl>
                                        <p:attrNameLst>
                                          <p:attrName>ppt_w</p:attrName>
                                        </p:attrNameLst>
                                      </p:cBhvr>
                                      <p:tavLst>
                                        <p:tav tm="0">
                                          <p:val>
                                            <p:fltVal val="0"/>
                                          </p:val>
                                        </p:tav>
                                        <p:tav tm="100000">
                                          <p:val>
                                            <p:strVal val="#ppt_w"/>
                                          </p:val>
                                        </p:tav>
                                      </p:tavLst>
                                    </p:anim>
                                    <p:anim calcmode="lin" valueType="num">
                                      <p:cBhvr>
                                        <p:cTn dur="500" fill="hold" id="18"/>
                                        <p:tgtEl>
                                          <p:spTgt spid="7"/>
                                        </p:tgtEl>
                                        <p:attrNameLst>
                                          <p:attrName>ppt_h</p:attrName>
                                        </p:attrNameLst>
                                      </p:cBhvr>
                                      <p:tavLst>
                                        <p:tav tm="0">
                                          <p:val>
                                            <p:fltVal val="0"/>
                                          </p:val>
                                        </p:tav>
                                        <p:tav tm="100000">
                                          <p:val>
                                            <p:strVal val="#ppt_h"/>
                                          </p:val>
                                        </p:tav>
                                      </p:tavLst>
                                    </p:anim>
                                    <p:animEffect filter="fade" transition="in">
                                      <p:cBhvr>
                                        <p:cTn dur="500" id="19"/>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 name="Group 39"/>
          <p:cNvGrpSpPr>
            <a:grpSpLocks noChangeAspect="1"/>
          </p:cNvGrpSpPr>
          <p:nvPr/>
        </p:nvGrpSpPr>
        <p:grpSpPr>
          <a:xfrm>
            <a:off x="4784020" y="949748"/>
            <a:ext cx="946553" cy="614007"/>
            <a:chOff x="2625" y="1600"/>
            <a:chExt cx="2435" cy="1120"/>
          </a:xfrm>
          <a:solidFill>
            <a:srgbClr val="FFCC66"/>
          </a:solidFill>
        </p:grpSpPr>
        <p:sp>
          <p:nvSpPr>
            <p:cNvPr id="13" name="Freeform 40"/>
            <p:cNvSpPr>
              <a:spLocks noEditPoints="1"/>
            </p:cNvSpPr>
            <p:nvPr/>
          </p:nvSpPr>
          <p:spPr bwMode="auto">
            <a:xfrm>
              <a:off x="2926" y="1976"/>
              <a:ext cx="1009" cy="647"/>
            </a:xfrm>
            <a:custGeom>
              <a:gdLst>
                <a:gd fmla="*/ 92 w 426" name="T0"/>
                <a:gd fmla="*/ 48 h 272" name="T1"/>
                <a:gd fmla="*/ 261 w 426" name="T2"/>
                <a:gd fmla="*/ 17 h 272" name="T3"/>
                <a:gd fmla="*/ 26 w 426" name="T4"/>
                <a:gd fmla="*/ 76 h 272" name="T5"/>
                <a:gd fmla="*/ 198 w 426" name="T6"/>
                <a:gd fmla="*/ 52 h 272" name="T7"/>
                <a:gd fmla="*/ 27 w 426" name="T8"/>
                <a:gd fmla="*/ 113 h 272" name="T9"/>
                <a:gd fmla="*/ 108 w 426" name="T10"/>
                <a:gd fmla="*/ 100 h 272" name="T11"/>
                <a:gd fmla="*/ 133 w 426" name="T12"/>
                <a:gd fmla="*/ 105 h 272" name="T13"/>
                <a:gd fmla="*/ 24 w 426" name="T14"/>
                <a:gd fmla="*/ 137 h 272" name="T15"/>
                <a:gd fmla="*/ 171 w 426" name="T16"/>
                <a:gd fmla="*/ 117 h 272" name="T17"/>
                <a:gd fmla="*/ 162 w 426" name="T18"/>
                <a:gd fmla="*/ 127 h 272" name="T19"/>
                <a:gd fmla="*/ 343 w 426" name="T20"/>
                <a:gd fmla="*/ 124 h 272" name="T21"/>
                <a:gd fmla="*/ 316 w 426" name="T22"/>
                <a:gd fmla="*/ 133 h 272" name="T23"/>
                <a:gd fmla="*/ 149 w 426" name="T24"/>
                <a:gd fmla="*/ 167 h 272" name="T25"/>
                <a:gd fmla="*/ 38 w 426" name="T26"/>
                <a:gd fmla="*/ 198 h 272" name="T27"/>
                <a:gd fmla="*/ 193 w 426" name="T28"/>
                <a:gd fmla="*/ 177 h 272" name="T29"/>
                <a:gd fmla="*/ 240 w 426" name="T30"/>
                <a:gd fmla="*/ 183 h 272" name="T31"/>
                <a:gd fmla="*/ 104 w 426" name="T32"/>
                <a:gd fmla="*/ 202 h 272" name="T33"/>
                <a:gd fmla="*/ 156 w 426" name="T34"/>
                <a:gd fmla="*/ 212 h 272" name="T35"/>
                <a:gd fmla="*/ 257 w 426" name="T36"/>
                <a:gd fmla="*/ 210 h 272" name="T37"/>
                <a:gd fmla="*/ 71 w 426" name="T38"/>
                <a:gd fmla="*/ 248 h 272" name="T39"/>
                <a:gd fmla="*/ 356 w 426" name="T40"/>
                <a:gd fmla="*/ 216 h 272" name="T41"/>
                <a:gd fmla="*/ 228 w 426" name="T42"/>
                <a:gd fmla="*/ 238 h 272" name="T43"/>
                <a:gd fmla="*/ 91 w 426" name="T44"/>
                <a:gd fmla="*/ 255 h 272" name="T45"/>
                <a:gd fmla="*/ 96 w 426" name="T46"/>
                <a:gd fmla="*/ 266 h 272" name="T47"/>
                <a:gd fmla="*/ 351 w 426" name="T48"/>
                <a:gd fmla="*/ 247 h 272" name="T49"/>
                <a:gd fmla="*/ 208 w 426" name="T50"/>
                <a:gd fmla="*/ 267 h 272" name="T51"/>
                <a:gd fmla="*/ 365 w 426" name="T52"/>
                <a:gd fmla="*/ 256 h 272" name="T53"/>
                <a:gd fmla="*/ 310 w 426" name="T54"/>
                <a:gd fmla="*/ 245 h 272" name="T55"/>
                <a:gd fmla="*/ 86 w 426" name="T56"/>
                <a:gd fmla="*/ 261 h 272" name="T57"/>
                <a:gd fmla="*/ 175 w 426" name="T58"/>
                <a:gd fmla="*/ 248 h 272" name="T59"/>
                <a:gd fmla="*/ 422 w 426" name="T60"/>
                <a:gd fmla="*/ 216 h 272" name="T61"/>
                <a:gd fmla="*/ 236 w 426" name="T62"/>
                <a:gd fmla="*/ 224 h 272" name="T63"/>
                <a:gd fmla="*/ 53 w 426" name="T64"/>
                <a:gd fmla="*/ 243 h 272" name="T65"/>
                <a:gd fmla="*/ 414 w 426" name="T66"/>
                <a:gd fmla="*/ 185 h 272" name="T67"/>
                <a:gd fmla="*/ 102 w 426" name="T68"/>
                <a:gd fmla="*/ 214 h 272" name="T69"/>
                <a:gd fmla="*/ 110 w 426" name="T70"/>
                <a:gd fmla="*/ 207 h 272" name="T71"/>
                <a:gd fmla="*/ 422 w 426" name="T72"/>
                <a:gd fmla="*/ 151 h 272" name="T73"/>
                <a:gd fmla="*/ 194 w 426" name="T74"/>
                <a:gd fmla="*/ 171 h 272" name="T75"/>
                <a:gd fmla="*/ 92 w 426" name="T76"/>
                <a:gd fmla="*/ 184 h 272" name="T77"/>
                <a:gd fmla="*/ 204 w 426" name="T78"/>
                <a:gd fmla="*/ 161 h 272" name="T79"/>
                <a:gd fmla="*/ 421 w 426" name="T80"/>
                <a:gd fmla="*/ 113 h 272" name="T81"/>
                <a:gd fmla="*/ 356 w 426" name="T82"/>
                <a:gd fmla="*/ 117 h 272" name="T83"/>
                <a:gd fmla="*/ 163 w 426" name="T84"/>
                <a:gd fmla="*/ 132 h 272" name="T85"/>
                <a:gd fmla="*/ 306 w 426" name="T86"/>
                <a:gd fmla="*/ 90 h 272" name="T87"/>
                <a:gd fmla="*/ 236 w 426" name="T88"/>
                <a:gd fmla="*/ 99 h 272" name="T89"/>
                <a:gd fmla="*/ 52 w 426" name="T90"/>
                <a:gd fmla="*/ 131 h 272" name="T91"/>
                <a:gd fmla="*/ 290 w 426" name="T92"/>
                <a:gd fmla="*/ 70 h 272" name="T93"/>
                <a:gd fmla="*/ 107 w 426" name="T94"/>
                <a:gd fmla="*/ 95 h 272" name="T95"/>
                <a:gd fmla="*/ 98 w 426" name="T96"/>
                <a:gd fmla="*/ 97 h 272" name="T97"/>
                <a:gd fmla="*/ 304 w 426" name="T98"/>
                <a:gd fmla="*/ 31 h 272" name="T99"/>
                <a:gd fmla="*/ 153 w 426" name="T100"/>
                <a:gd fmla="*/ 52 h 272" name="T101"/>
                <a:gd fmla="*/ 310 w 426" name="T102"/>
                <a:gd fmla="*/ 6 h 272" name="T103"/>
                <a:gd fmla="*/ 25 w 426" name="T104"/>
                <a:gd fmla="*/ 56 h 272"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272" w="426">
                  <a:moveTo>
                    <a:pt x="25" y="56"/>
                  </a:moveTo>
                  <a:cubicBezTo>
                    <a:pt x="23" y="56"/>
                    <a:pt x="23" y="58"/>
                    <a:pt x="23" y="59"/>
                  </a:cubicBezTo>
                  <a:cubicBezTo>
                    <a:pt x="23" y="61"/>
                    <a:pt x="25" y="62"/>
                    <a:pt x="26" y="61"/>
                  </a:cubicBezTo>
                  <a:cubicBezTo>
                    <a:pt x="48" y="55"/>
                    <a:pt x="70" y="52"/>
                    <a:pt x="92" y="48"/>
                  </a:cubicBezTo>
                  <a:cubicBezTo>
                    <a:pt x="109" y="46"/>
                    <a:pt x="125" y="43"/>
                    <a:pt x="142" y="39"/>
                  </a:cubicBezTo>
                  <a:cubicBezTo>
                    <a:pt x="150" y="38"/>
                    <a:pt x="220" y="22"/>
                    <a:pt x="267" y="14"/>
                  </a:cubicBezTo>
                  <a:cubicBezTo>
                    <a:pt x="271" y="13"/>
                    <a:pt x="276" y="12"/>
                    <a:pt x="280" y="11"/>
                  </a:cubicBezTo>
                  <a:cubicBezTo>
                    <a:pt x="274" y="13"/>
                    <a:pt x="267" y="15"/>
                    <a:pt x="261" y="17"/>
                  </a:cubicBezTo>
                  <a:cubicBezTo>
                    <a:pt x="226" y="28"/>
                    <a:pt x="187" y="39"/>
                    <a:pt x="152" y="47"/>
                  </a:cubicBezTo>
                  <a:cubicBezTo>
                    <a:pt x="134" y="51"/>
                    <a:pt x="117" y="53"/>
                    <a:pt x="101" y="56"/>
                  </a:cubicBezTo>
                  <a:cubicBezTo>
                    <a:pt x="74" y="60"/>
                    <a:pt x="48" y="63"/>
                    <a:pt x="25" y="73"/>
                  </a:cubicBezTo>
                  <a:cubicBezTo>
                    <a:pt x="26" y="76"/>
                    <a:pt x="26" y="76"/>
                    <a:pt x="26" y="76"/>
                  </a:cubicBezTo>
                  <a:cubicBezTo>
                    <a:pt x="25" y="73"/>
                    <a:pt x="25" y="73"/>
                    <a:pt x="25" y="73"/>
                  </a:cubicBezTo>
                  <a:cubicBezTo>
                    <a:pt x="24" y="74"/>
                    <a:pt x="23" y="75"/>
                    <a:pt x="24" y="77"/>
                  </a:cubicBezTo>
                  <a:cubicBezTo>
                    <a:pt x="24" y="77"/>
                    <a:pt x="24" y="78"/>
                    <a:pt x="25" y="78"/>
                  </a:cubicBezTo>
                  <a:cubicBezTo>
                    <a:pt x="38" y="84"/>
                    <a:pt x="123" y="67"/>
                    <a:pt x="198" y="52"/>
                  </a:cubicBezTo>
                  <a:cubicBezTo>
                    <a:pt x="228" y="46"/>
                    <a:pt x="257" y="40"/>
                    <a:pt x="278" y="37"/>
                  </a:cubicBezTo>
                  <a:cubicBezTo>
                    <a:pt x="241" y="49"/>
                    <a:pt x="171" y="68"/>
                    <a:pt x="114" y="83"/>
                  </a:cubicBezTo>
                  <a:cubicBezTo>
                    <a:pt x="83" y="91"/>
                    <a:pt x="10" y="106"/>
                    <a:pt x="25" y="113"/>
                  </a:cubicBezTo>
                  <a:cubicBezTo>
                    <a:pt x="26" y="113"/>
                    <a:pt x="27" y="113"/>
                    <a:pt x="27" y="113"/>
                  </a:cubicBezTo>
                  <a:cubicBezTo>
                    <a:pt x="36" y="111"/>
                    <a:pt x="50" y="109"/>
                    <a:pt x="65" y="107"/>
                  </a:cubicBezTo>
                  <a:cubicBezTo>
                    <a:pt x="77" y="105"/>
                    <a:pt x="90" y="104"/>
                    <a:pt x="99" y="102"/>
                  </a:cubicBezTo>
                  <a:cubicBezTo>
                    <a:pt x="108" y="100"/>
                    <a:pt x="108" y="100"/>
                    <a:pt x="108" y="100"/>
                  </a:cubicBezTo>
                  <a:cubicBezTo>
                    <a:pt x="108" y="100"/>
                    <a:pt x="108" y="100"/>
                    <a:pt x="108" y="100"/>
                  </a:cubicBezTo>
                  <a:cubicBezTo>
                    <a:pt x="108" y="100"/>
                    <a:pt x="108" y="100"/>
                    <a:pt x="108" y="100"/>
                  </a:cubicBezTo>
                  <a:cubicBezTo>
                    <a:pt x="110" y="100"/>
                    <a:pt x="110" y="100"/>
                    <a:pt x="110" y="100"/>
                  </a:cubicBezTo>
                  <a:cubicBezTo>
                    <a:pt x="124" y="97"/>
                    <a:pt x="234" y="76"/>
                    <a:pt x="278" y="68"/>
                  </a:cubicBezTo>
                  <a:cubicBezTo>
                    <a:pt x="229" y="81"/>
                    <a:pt x="182" y="93"/>
                    <a:pt x="133" y="105"/>
                  </a:cubicBezTo>
                  <a:cubicBezTo>
                    <a:pt x="112" y="111"/>
                    <a:pt x="91" y="116"/>
                    <a:pt x="67" y="122"/>
                  </a:cubicBezTo>
                  <a:cubicBezTo>
                    <a:pt x="63" y="123"/>
                    <a:pt x="58" y="124"/>
                    <a:pt x="54" y="125"/>
                  </a:cubicBezTo>
                  <a:cubicBezTo>
                    <a:pt x="47" y="127"/>
                    <a:pt x="29" y="131"/>
                    <a:pt x="25" y="135"/>
                  </a:cubicBezTo>
                  <a:cubicBezTo>
                    <a:pt x="24" y="135"/>
                    <a:pt x="24" y="136"/>
                    <a:pt x="24" y="137"/>
                  </a:cubicBezTo>
                  <a:cubicBezTo>
                    <a:pt x="24" y="137"/>
                    <a:pt x="25" y="138"/>
                    <a:pt x="26" y="138"/>
                  </a:cubicBezTo>
                  <a:cubicBezTo>
                    <a:pt x="34" y="140"/>
                    <a:pt x="61" y="135"/>
                    <a:pt x="65" y="135"/>
                  </a:cubicBezTo>
                  <a:cubicBezTo>
                    <a:pt x="88" y="132"/>
                    <a:pt x="114" y="128"/>
                    <a:pt x="126" y="126"/>
                  </a:cubicBezTo>
                  <a:cubicBezTo>
                    <a:pt x="141" y="123"/>
                    <a:pt x="156" y="120"/>
                    <a:pt x="171" y="117"/>
                  </a:cubicBezTo>
                  <a:cubicBezTo>
                    <a:pt x="194" y="112"/>
                    <a:pt x="217" y="107"/>
                    <a:pt x="237" y="104"/>
                  </a:cubicBezTo>
                  <a:cubicBezTo>
                    <a:pt x="241" y="104"/>
                    <a:pt x="245" y="103"/>
                    <a:pt x="251" y="102"/>
                  </a:cubicBezTo>
                  <a:cubicBezTo>
                    <a:pt x="264" y="100"/>
                    <a:pt x="280" y="97"/>
                    <a:pt x="290" y="97"/>
                  </a:cubicBezTo>
                  <a:cubicBezTo>
                    <a:pt x="264" y="106"/>
                    <a:pt x="213" y="117"/>
                    <a:pt x="162" y="127"/>
                  </a:cubicBezTo>
                  <a:cubicBezTo>
                    <a:pt x="155" y="128"/>
                    <a:pt x="6" y="161"/>
                    <a:pt x="27" y="169"/>
                  </a:cubicBezTo>
                  <a:cubicBezTo>
                    <a:pt x="27" y="169"/>
                    <a:pt x="27" y="169"/>
                    <a:pt x="27" y="169"/>
                  </a:cubicBezTo>
                  <a:cubicBezTo>
                    <a:pt x="41" y="172"/>
                    <a:pt x="170" y="151"/>
                    <a:pt x="259" y="137"/>
                  </a:cubicBezTo>
                  <a:cubicBezTo>
                    <a:pt x="300" y="130"/>
                    <a:pt x="332" y="125"/>
                    <a:pt x="343" y="124"/>
                  </a:cubicBezTo>
                  <a:cubicBezTo>
                    <a:pt x="347" y="123"/>
                    <a:pt x="352" y="123"/>
                    <a:pt x="356" y="122"/>
                  </a:cubicBezTo>
                  <a:cubicBezTo>
                    <a:pt x="373" y="121"/>
                    <a:pt x="389" y="119"/>
                    <a:pt x="405" y="116"/>
                  </a:cubicBezTo>
                  <a:cubicBezTo>
                    <a:pt x="391" y="121"/>
                    <a:pt x="368" y="125"/>
                    <a:pt x="343" y="129"/>
                  </a:cubicBezTo>
                  <a:cubicBezTo>
                    <a:pt x="334" y="130"/>
                    <a:pt x="325" y="132"/>
                    <a:pt x="316" y="133"/>
                  </a:cubicBezTo>
                  <a:cubicBezTo>
                    <a:pt x="276" y="140"/>
                    <a:pt x="233" y="149"/>
                    <a:pt x="203" y="155"/>
                  </a:cubicBezTo>
                  <a:cubicBezTo>
                    <a:pt x="194" y="157"/>
                    <a:pt x="186" y="159"/>
                    <a:pt x="181" y="160"/>
                  </a:cubicBezTo>
                  <a:cubicBezTo>
                    <a:pt x="179" y="160"/>
                    <a:pt x="179" y="160"/>
                    <a:pt x="179" y="160"/>
                  </a:cubicBezTo>
                  <a:cubicBezTo>
                    <a:pt x="169" y="162"/>
                    <a:pt x="159" y="164"/>
                    <a:pt x="149" y="167"/>
                  </a:cubicBezTo>
                  <a:cubicBezTo>
                    <a:pt x="129" y="171"/>
                    <a:pt x="109" y="175"/>
                    <a:pt x="91" y="178"/>
                  </a:cubicBezTo>
                  <a:cubicBezTo>
                    <a:pt x="86" y="179"/>
                    <a:pt x="76" y="182"/>
                    <a:pt x="65" y="185"/>
                  </a:cubicBezTo>
                  <a:cubicBezTo>
                    <a:pt x="60" y="186"/>
                    <a:pt x="24" y="192"/>
                    <a:pt x="24" y="196"/>
                  </a:cubicBezTo>
                  <a:cubicBezTo>
                    <a:pt x="23" y="200"/>
                    <a:pt x="31" y="199"/>
                    <a:pt x="38" y="198"/>
                  </a:cubicBezTo>
                  <a:cubicBezTo>
                    <a:pt x="43" y="198"/>
                    <a:pt x="49" y="197"/>
                    <a:pt x="55" y="197"/>
                  </a:cubicBezTo>
                  <a:cubicBezTo>
                    <a:pt x="64" y="195"/>
                    <a:pt x="64" y="195"/>
                    <a:pt x="64" y="195"/>
                  </a:cubicBezTo>
                  <a:cubicBezTo>
                    <a:pt x="76" y="194"/>
                    <a:pt x="89" y="192"/>
                    <a:pt x="103" y="191"/>
                  </a:cubicBezTo>
                  <a:cubicBezTo>
                    <a:pt x="134" y="187"/>
                    <a:pt x="167" y="184"/>
                    <a:pt x="193" y="177"/>
                  </a:cubicBezTo>
                  <a:cubicBezTo>
                    <a:pt x="195" y="176"/>
                    <a:pt x="195" y="176"/>
                    <a:pt x="195" y="176"/>
                  </a:cubicBezTo>
                  <a:cubicBezTo>
                    <a:pt x="199" y="175"/>
                    <a:pt x="284" y="163"/>
                    <a:pt x="349" y="156"/>
                  </a:cubicBezTo>
                  <a:cubicBezTo>
                    <a:pt x="375" y="153"/>
                    <a:pt x="398" y="151"/>
                    <a:pt x="411" y="151"/>
                  </a:cubicBezTo>
                  <a:cubicBezTo>
                    <a:pt x="379" y="161"/>
                    <a:pt x="260" y="180"/>
                    <a:pt x="240" y="183"/>
                  </a:cubicBezTo>
                  <a:cubicBezTo>
                    <a:pt x="238" y="183"/>
                    <a:pt x="237" y="183"/>
                    <a:pt x="237" y="183"/>
                  </a:cubicBezTo>
                  <a:cubicBezTo>
                    <a:pt x="202" y="189"/>
                    <a:pt x="167" y="194"/>
                    <a:pt x="132" y="198"/>
                  </a:cubicBezTo>
                  <a:cubicBezTo>
                    <a:pt x="124" y="199"/>
                    <a:pt x="117" y="200"/>
                    <a:pt x="110" y="201"/>
                  </a:cubicBezTo>
                  <a:cubicBezTo>
                    <a:pt x="104" y="202"/>
                    <a:pt x="104" y="202"/>
                    <a:pt x="104" y="202"/>
                  </a:cubicBezTo>
                  <a:cubicBezTo>
                    <a:pt x="98" y="203"/>
                    <a:pt x="82" y="207"/>
                    <a:pt x="66" y="211"/>
                  </a:cubicBezTo>
                  <a:cubicBezTo>
                    <a:pt x="55" y="213"/>
                    <a:pt x="23" y="220"/>
                    <a:pt x="22" y="224"/>
                  </a:cubicBezTo>
                  <a:cubicBezTo>
                    <a:pt x="21" y="233"/>
                    <a:pt x="91" y="221"/>
                    <a:pt x="102" y="219"/>
                  </a:cubicBezTo>
                  <a:cubicBezTo>
                    <a:pt x="122" y="216"/>
                    <a:pt x="141" y="213"/>
                    <a:pt x="156" y="212"/>
                  </a:cubicBezTo>
                  <a:cubicBezTo>
                    <a:pt x="184" y="210"/>
                    <a:pt x="212" y="206"/>
                    <a:pt x="241" y="203"/>
                  </a:cubicBezTo>
                  <a:cubicBezTo>
                    <a:pt x="271" y="199"/>
                    <a:pt x="300" y="195"/>
                    <a:pt x="329" y="193"/>
                  </a:cubicBezTo>
                  <a:cubicBezTo>
                    <a:pt x="358" y="191"/>
                    <a:pt x="381" y="190"/>
                    <a:pt x="397" y="190"/>
                  </a:cubicBezTo>
                  <a:cubicBezTo>
                    <a:pt x="366" y="195"/>
                    <a:pt x="313" y="202"/>
                    <a:pt x="257" y="210"/>
                  </a:cubicBezTo>
                  <a:cubicBezTo>
                    <a:pt x="245" y="211"/>
                    <a:pt x="0" y="239"/>
                    <a:pt x="26" y="250"/>
                  </a:cubicBezTo>
                  <a:cubicBezTo>
                    <a:pt x="27" y="250"/>
                    <a:pt x="28" y="250"/>
                    <a:pt x="28" y="250"/>
                  </a:cubicBezTo>
                  <a:cubicBezTo>
                    <a:pt x="32" y="249"/>
                    <a:pt x="40" y="249"/>
                    <a:pt x="49" y="249"/>
                  </a:cubicBezTo>
                  <a:cubicBezTo>
                    <a:pt x="57" y="249"/>
                    <a:pt x="66" y="249"/>
                    <a:pt x="71" y="248"/>
                  </a:cubicBezTo>
                  <a:cubicBezTo>
                    <a:pt x="85" y="246"/>
                    <a:pt x="101" y="245"/>
                    <a:pt x="117" y="244"/>
                  </a:cubicBezTo>
                  <a:cubicBezTo>
                    <a:pt x="127" y="243"/>
                    <a:pt x="136" y="243"/>
                    <a:pt x="145" y="242"/>
                  </a:cubicBezTo>
                  <a:cubicBezTo>
                    <a:pt x="177" y="239"/>
                    <a:pt x="207" y="235"/>
                    <a:pt x="237" y="230"/>
                  </a:cubicBezTo>
                  <a:cubicBezTo>
                    <a:pt x="275" y="224"/>
                    <a:pt x="313" y="218"/>
                    <a:pt x="356" y="216"/>
                  </a:cubicBezTo>
                  <a:cubicBezTo>
                    <a:pt x="357" y="216"/>
                    <a:pt x="358" y="216"/>
                    <a:pt x="360" y="216"/>
                  </a:cubicBezTo>
                  <a:cubicBezTo>
                    <a:pt x="371" y="215"/>
                    <a:pt x="403" y="213"/>
                    <a:pt x="415" y="215"/>
                  </a:cubicBezTo>
                  <a:cubicBezTo>
                    <a:pt x="407" y="217"/>
                    <a:pt x="389" y="220"/>
                    <a:pt x="365" y="223"/>
                  </a:cubicBezTo>
                  <a:cubicBezTo>
                    <a:pt x="314" y="230"/>
                    <a:pt x="244" y="237"/>
                    <a:pt x="228" y="238"/>
                  </a:cubicBezTo>
                  <a:cubicBezTo>
                    <a:pt x="211" y="239"/>
                    <a:pt x="192" y="241"/>
                    <a:pt x="174" y="243"/>
                  </a:cubicBezTo>
                  <a:cubicBezTo>
                    <a:pt x="156" y="245"/>
                    <a:pt x="138" y="247"/>
                    <a:pt x="121" y="249"/>
                  </a:cubicBezTo>
                  <a:cubicBezTo>
                    <a:pt x="116" y="250"/>
                    <a:pt x="110" y="251"/>
                    <a:pt x="105" y="252"/>
                  </a:cubicBezTo>
                  <a:cubicBezTo>
                    <a:pt x="100" y="253"/>
                    <a:pt x="96" y="254"/>
                    <a:pt x="91" y="255"/>
                  </a:cubicBezTo>
                  <a:cubicBezTo>
                    <a:pt x="89" y="255"/>
                    <a:pt x="81" y="256"/>
                    <a:pt x="73" y="258"/>
                  </a:cubicBezTo>
                  <a:cubicBezTo>
                    <a:pt x="64" y="260"/>
                    <a:pt x="27" y="266"/>
                    <a:pt x="27" y="268"/>
                  </a:cubicBezTo>
                  <a:cubicBezTo>
                    <a:pt x="26" y="272"/>
                    <a:pt x="32" y="271"/>
                    <a:pt x="34" y="270"/>
                  </a:cubicBezTo>
                  <a:cubicBezTo>
                    <a:pt x="45" y="270"/>
                    <a:pt x="69" y="268"/>
                    <a:pt x="96" y="266"/>
                  </a:cubicBezTo>
                  <a:cubicBezTo>
                    <a:pt x="136" y="263"/>
                    <a:pt x="182" y="259"/>
                    <a:pt x="190" y="259"/>
                  </a:cubicBezTo>
                  <a:cubicBezTo>
                    <a:pt x="210" y="258"/>
                    <a:pt x="229" y="256"/>
                    <a:pt x="248" y="255"/>
                  </a:cubicBezTo>
                  <a:cubicBezTo>
                    <a:pt x="269" y="253"/>
                    <a:pt x="290" y="251"/>
                    <a:pt x="310" y="251"/>
                  </a:cubicBezTo>
                  <a:cubicBezTo>
                    <a:pt x="321" y="250"/>
                    <a:pt x="335" y="249"/>
                    <a:pt x="351" y="247"/>
                  </a:cubicBezTo>
                  <a:cubicBezTo>
                    <a:pt x="372" y="245"/>
                    <a:pt x="396" y="242"/>
                    <a:pt x="409" y="243"/>
                  </a:cubicBezTo>
                  <a:cubicBezTo>
                    <a:pt x="414" y="243"/>
                    <a:pt x="420" y="244"/>
                    <a:pt x="408" y="246"/>
                  </a:cubicBezTo>
                  <a:cubicBezTo>
                    <a:pt x="389" y="248"/>
                    <a:pt x="327" y="254"/>
                    <a:pt x="276" y="259"/>
                  </a:cubicBezTo>
                  <a:cubicBezTo>
                    <a:pt x="243" y="263"/>
                    <a:pt x="216" y="265"/>
                    <a:pt x="208" y="267"/>
                  </a:cubicBezTo>
                  <a:cubicBezTo>
                    <a:pt x="207" y="267"/>
                    <a:pt x="206" y="268"/>
                    <a:pt x="206" y="270"/>
                  </a:cubicBezTo>
                  <a:cubicBezTo>
                    <a:pt x="206" y="271"/>
                    <a:pt x="207" y="272"/>
                    <a:pt x="209" y="272"/>
                  </a:cubicBezTo>
                  <a:cubicBezTo>
                    <a:pt x="217" y="271"/>
                    <a:pt x="244" y="268"/>
                    <a:pt x="277" y="265"/>
                  </a:cubicBezTo>
                  <a:cubicBezTo>
                    <a:pt x="279" y="265"/>
                    <a:pt x="326" y="260"/>
                    <a:pt x="365" y="256"/>
                  </a:cubicBezTo>
                  <a:cubicBezTo>
                    <a:pt x="391" y="253"/>
                    <a:pt x="414" y="251"/>
                    <a:pt x="419" y="247"/>
                  </a:cubicBezTo>
                  <a:cubicBezTo>
                    <a:pt x="422" y="246"/>
                    <a:pt x="422" y="241"/>
                    <a:pt x="418" y="240"/>
                  </a:cubicBezTo>
                  <a:cubicBezTo>
                    <a:pt x="409" y="236"/>
                    <a:pt x="378" y="239"/>
                    <a:pt x="350" y="242"/>
                  </a:cubicBezTo>
                  <a:cubicBezTo>
                    <a:pt x="335" y="243"/>
                    <a:pt x="320" y="245"/>
                    <a:pt x="310" y="245"/>
                  </a:cubicBezTo>
                  <a:cubicBezTo>
                    <a:pt x="289" y="246"/>
                    <a:pt x="268" y="247"/>
                    <a:pt x="248" y="249"/>
                  </a:cubicBezTo>
                  <a:cubicBezTo>
                    <a:pt x="228" y="251"/>
                    <a:pt x="209" y="253"/>
                    <a:pt x="190" y="253"/>
                  </a:cubicBezTo>
                  <a:cubicBezTo>
                    <a:pt x="182" y="254"/>
                    <a:pt x="136" y="257"/>
                    <a:pt x="95" y="260"/>
                  </a:cubicBezTo>
                  <a:cubicBezTo>
                    <a:pt x="92" y="261"/>
                    <a:pt x="89" y="261"/>
                    <a:pt x="86" y="261"/>
                  </a:cubicBezTo>
                  <a:cubicBezTo>
                    <a:pt x="88" y="261"/>
                    <a:pt x="91" y="260"/>
                    <a:pt x="92" y="260"/>
                  </a:cubicBezTo>
                  <a:cubicBezTo>
                    <a:pt x="96" y="259"/>
                    <a:pt x="101" y="259"/>
                    <a:pt x="106" y="258"/>
                  </a:cubicBezTo>
                  <a:cubicBezTo>
                    <a:pt x="111" y="256"/>
                    <a:pt x="116" y="255"/>
                    <a:pt x="122" y="255"/>
                  </a:cubicBezTo>
                  <a:cubicBezTo>
                    <a:pt x="139" y="252"/>
                    <a:pt x="157" y="250"/>
                    <a:pt x="175" y="248"/>
                  </a:cubicBezTo>
                  <a:cubicBezTo>
                    <a:pt x="193" y="246"/>
                    <a:pt x="211" y="245"/>
                    <a:pt x="228" y="243"/>
                  </a:cubicBezTo>
                  <a:cubicBezTo>
                    <a:pt x="244" y="242"/>
                    <a:pt x="315" y="236"/>
                    <a:pt x="366" y="229"/>
                  </a:cubicBezTo>
                  <a:cubicBezTo>
                    <a:pt x="394" y="225"/>
                    <a:pt x="417" y="221"/>
                    <a:pt x="422" y="217"/>
                  </a:cubicBezTo>
                  <a:cubicBezTo>
                    <a:pt x="422" y="217"/>
                    <a:pt x="422" y="216"/>
                    <a:pt x="422" y="216"/>
                  </a:cubicBezTo>
                  <a:cubicBezTo>
                    <a:pt x="424" y="214"/>
                    <a:pt x="423" y="211"/>
                    <a:pt x="419" y="210"/>
                  </a:cubicBezTo>
                  <a:cubicBezTo>
                    <a:pt x="406" y="206"/>
                    <a:pt x="367" y="210"/>
                    <a:pt x="360" y="210"/>
                  </a:cubicBezTo>
                  <a:cubicBezTo>
                    <a:pt x="357" y="210"/>
                    <a:pt x="356" y="211"/>
                    <a:pt x="356" y="211"/>
                  </a:cubicBezTo>
                  <a:cubicBezTo>
                    <a:pt x="313" y="212"/>
                    <a:pt x="275" y="218"/>
                    <a:pt x="236" y="224"/>
                  </a:cubicBezTo>
                  <a:cubicBezTo>
                    <a:pt x="207" y="229"/>
                    <a:pt x="177" y="234"/>
                    <a:pt x="144" y="237"/>
                  </a:cubicBezTo>
                  <a:cubicBezTo>
                    <a:pt x="135" y="238"/>
                    <a:pt x="126" y="238"/>
                    <a:pt x="117" y="239"/>
                  </a:cubicBezTo>
                  <a:cubicBezTo>
                    <a:pt x="101" y="240"/>
                    <a:pt x="85" y="240"/>
                    <a:pt x="71" y="243"/>
                  </a:cubicBezTo>
                  <a:cubicBezTo>
                    <a:pt x="66" y="243"/>
                    <a:pt x="60" y="243"/>
                    <a:pt x="53" y="243"/>
                  </a:cubicBezTo>
                  <a:cubicBezTo>
                    <a:pt x="93" y="237"/>
                    <a:pt x="178" y="226"/>
                    <a:pt x="257" y="215"/>
                  </a:cubicBezTo>
                  <a:cubicBezTo>
                    <a:pt x="271" y="213"/>
                    <a:pt x="419" y="194"/>
                    <a:pt x="423" y="191"/>
                  </a:cubicBezTo>
                  <a:cubicBezTo>
                    <a:pt x="426" y="188"/>
                    <a:pt x="425" y="186"/>
                    <a:pt x="420" y="186"/>
                  </a:cubicBezTo>
                  <a:cubicBezTo>
                    <a:pt x="419" y="185"/>
                    <a:pt x="416" y="185"/>
                    <a:pt x="414" y="185"/>
                  </a:cubicBezTo>
                  <a:cubicBezTo>
                    <a:pt x="401" y="185"/>
                    <a:pt x="371" y="184"/>
                    <a:pt x="328" y="188"/>
                  </a:cubicBezTo>
                  <a:cubicBezTo>
                    <a:pt x="300" y="190"/>
                    <a:pt x="270" y="194"/>
                    <a:pt x="241" y="197"/>
                  </a:cubicBezTo>
                  <a:cubicBezTo>
                    <a:pt x="212" y="201"/>
                    <a:pt x="183" y="205"/>
                    <a:pt x="156" y="207"/>
                  </a:cubicBezTo>
                  <a:cubicBezTo>
                    <a:pt x="140" y="208"/>
                    <a:pt x="121" y="211"/>
                    <a:pt x="102" y="214"/>
                  </a:cubicBezTo>
                  <a:cubicBezTo>
                    <a:pt x="83" y="216"/>
                    <a:pt x="65" y="219"/>
                    <a:pt x="48" y="221"/>
                  </a:cubicBezTo>
                  <a:cubicBezTo>
                    <a:pt x="54" y="219"/>
                    <a:pt x="61" y="217"/>
                    <a:pt x="68" y="216"/>
                  </a:cubicBezTo>
                  <a:cubicBezTo>
                    <a:pt x="83" y="212"/>
                    <a:pt x="99" y="208"/>
                    <a:pt x="105" y="208"/>
                  </a:cubicBezTo>
                  <a:cubicBezTo>
                    <a:pt x="110" y="207"/>
                    <a:pt x="110" y="207"/>
                    <a:pt x="110" y="207"/>
                  </a:cubicBezTo>
                  <a:cubicBezTo>
                    <a:pt x="118" y="206"/>
                    <a:pt x="125" y="205"/>
                    <a:pt x="132" y="204"/>
                  </a:cubicBezTo>
                  <a:cubicBezTo>
                    <a:pt x="168" y="199"/>
                    <a:pt x="203" y="194"/>
                    <a:pt x="238" y="188"/>
                  </a:cubicBezTo>
                  <a:cubicBezTo>
                    <a:pt x="241" y="188"/>
                    <a:pt x="241" y="188"/>
                    <a:pt x="241" y="188"/>
                  </a:cubicBezTo>
                  <a:cubicBezTo>
                    <a:pt x="263" y="185"/>
                    <a:pt x="410" y="162"/>
                    <a:pt x="422" y="151"/>
                  </a:cubicBezTo>
                  <a:cubicBezTo>
                    <a:pt x="423" y="151"/>
                    <a:pt x="423" y="151"/>
                    <a:pt x="423" y="150"/>
                  </a:cubicBezTo>
                  <a:cubicBezTo>
                    <a:pt x="424" y="149"/>
                    <a:pt x="423" y="147"/>
                    <a:pt x="421" y="147"/>
                  </a:cubicBezTo>
                  <a:cubicBezTo>
                    <a:pt x="409" y="143"/>
                    <a:pt x="357" y="150"/>
                    <a:pt x="348" y="151"/>
                  </a:cubicBezTo>
                  <a:cubicBezTo>
                    <a:pt x="283" y="158"/>
                    <a:pt x="198" y="170"/>
                    <a:pt x="194" y="171"/>
                  </a:cubicBezTo>
                  <a:cubicBezTo>
                    <a:pt x="191" y="172"/>
                    <a:pt x="191" y="172"/>
                    <a:pt x="191" y="172"/>
                  </a:cubicBezTo>
                  <a:cubicBezTo>
                    <a:pt x="166" y="178"/>
                    <a:pt x="134" y="182"/>
                    <a:pt x="103" y="185"/>
                  </a:cubicBezTo>
                  <a:cubicBezTo>
                    <a:pt x="91" y="187"/>
                    <a:pt x="80" y="188"/>
                    <a:pt x="69" y="189"/>
                  </a:cubicBezTo>
                  <a:cubicBezTo>
                    <a:pt x="79" y="187"/>
                    <a:pt x="87" y="184"/>
                    <a:pt x="92" y="184"/>
                  </a:cubicBezTo>
                  <a:cubicBezTo>
                    <a:pt x="109" y="180"/>
                    <a:pt x="130" y="176"/>
                    <a:pt x="150" y="172"/>
                  </a:cubicBezTo>
                  <a:cubicBezTo>
                    <a:pt x="161" y="170"/>
                    <a:pt x="171" y="167"/>
                    <a:pt x="180" y="166"/>
                  </a:cubicBezTo>
                  <a:cubicBezTo>
                    <a:pt x="182" y="165"/>
                    <a:pt x="182" y="165"/>
                    <a:pt x="182" y="165"/>
                  </a:cubicBezTo>
                  <a:cubicBezTo>
                    <a:pt x="188" y="164"/>
                    <a:pt x="196" y="162"/>
                    <a:pt x="204" y="161"/>
                  </a:cubicBezTo>
                  <a:cubicBezTo>
                    <a:pt x="234" y="155"/>
                    <a:pt x="277" y="146"/>
                    <a:pt x="317" y="139"/>
                  </a:cubicBezTo>
                  <a:cubicBezTo>
                    <a:pt x="326" y="137"/>
                    <a:pt x="335" y="136"/>
                    <a:pt x="343" y="134"/>
                  </a:cubicBezTo>
                  <a:cubicBezTo>
                    <a:pt x="379" y="128"/>
                    <a:pt x="410" y="124"/>
                    <a:pt x="420" y="113"/>
                  </a:cubicBezTo>
                  <a:cubicBezTo>
                    <a:pt x="420" y="113"/>
                    <a:pt x="421" y="113"/>
                    <a:pt x="421" y="113"/>
                  </a:cubicBezTo>
                  <a:cubicBezTo>
                    <a:pt x="421" y="112"/>
                    <a:pt x="421" y="111"/>
                    <a:pt x="421" y="110"/>
                  </a:cubicBezTo>
                  <a:cubicBezTo>
                    <a:pt x="421" y="110"/>
                    <a:pt x="420" y="108"/>
                    <a:pt x="416" y="108"/>
                  </a:cubicBezTo>
                  <a:cubicBezTo>
                    <a:pt x="414" y="109"/>
                    <a:pt x="412" y="109"/>
                    <a:pt x="412" y="109"/>
                  </a:cubicBezTo>
                  <a:cubicBezTo>
                    <a:pt x="393" y="113"/>
                    <a:pt x="374" y="115"/>
                    <a:pt x="356" y="117"/>
                  </a:cubicBezTo>
                  <a:cubicBezTo>
                    <a:pt x="351" y="117"/>
                    <a:pt x="346" y="118"/>
                    <a:pt x="342" y="118"/>
                  </a:cubicBezTo>
                  <a:cubicBezTo>
                    <a:pt x="332" y="120"/>
                    <a:pt x="299" y="125"/>
                    <a:pt x="258" y="132"/>
                  </a:cubicBezTo>
                  <a:cubicBezTo>
                    <a:pt x="176" y="145"/>
                    <a:pt x="66" y="164"/>
                    <a:pt x="39" y="164"/>
                  </a:cubicBezTo>
                  <a:cubicBezTo>
                    <a:pt x="54" y="159"/>
                    <a:pt x="105" y="144"/>
                    <a:pt x="163" y="132"/>
                  </a:cubicBezTo>
                  <a:cubicBezTo>
                    <a:pt x="227" y="119"/>
                    <a:pt x="291" y="106"/>
                    <a:pt x="308" y="95"/>
                  </a:cubicBezTo>
                  <a:cubicBezTo>
                    <a:pt x="309" y="94"/>
                    <a:pt x="309" y="93"/>
                    <a:pt x="309" y="92"/>
                  </a:cubicBezTo>
                  <a:cubicBezTo>
                    <a:pt x="309" y="90"/>
                    <a:pt x="307" y="89"/>
                    <a:pt x="306" y="90"/>
                  </a:cubicBezTo>
                  <a:cubicBezTo>
                    <a:pt x="306" y="90"/>
                    <a:pt x="306" y="90"/>
                    <a:pt x="306" y="90"/>
                  </a:cubicBezTo>
                  <a:cubicBezTo>
                    <a:pt x="306" y="90"/>
                    <a:pt x="304" y="90"/>
                    <a:pt x="303" y="90"/>
                  </a:cubicBezTo>
                  <a:cubicBezTo>
                    <a:pt x="299" y="91"/>
                    <a:pt x="294" y="91"/>
                    <a:pt x="294" y="92"/>
                  </a:cubicBezTo>
                  <a:cubicBezTo>
                    <a:pt x="283" y="91"/>
                    <a:pt x="265" y="94"/>
                    <a:pt x="250" y="97"/>
                  </a:cubicBezTo>
                  <a:cubicBezTo>
                    <a:pt x="245" y="98"/>
                    <a:pt x="240" y="98"/>
                    <a:pt x="236" y="99"/>
                  </a:cubicBezTo>
                  <a:cubicBezTo>
                    <a:pt x="216" y="102"/>
                    <a:pt x="193" y="107"/>
                    <a:pt x="170" y="111"/>
                  </a:cubicBezTo>
                  <a:cubicBezTo>
                    <a:pt x="155" y="115"/>
                    <a:pt x="140" y="118"/>
                    <a:pt x="126" y="120"/>
                  </a:cubicBezTo>
                  <a:cubicBezTo>
                    <a:pt x="114" y="122"/>
                    <a:pt x="87" y="127"/>
                    <a:pt x="64" y="130"/>
                  </a:cubicBezTo>
                  <a:cubicBezTo>
                    <a:pt x="60" y="130"/>
                    <a:pt x="56" y="131"/>
                    <a:pt x="52" y="131"/>
                  </a:cubicBezTo>
                  <a:cubicBezTo>
                    <a:pt x="53" y="131"/>
                    <a:pt x="54" y="131"/>
                    <a:pt x="55" y="130"/>
                  </a:cubicBezTo>
                  <a:cubicBezTo>
                    <a:pt x="59" y="130"/>
                    <a:pt x="64" y="129"/>
                    <a:pt x="69" y="127"/>
                  </a:cubicBezTo>
                  <a:cubicBezTo>
                    <a:pt x="90" y="122"/>
                    <a:pt x="112" y="116"/>
                    <a:pt x="135" y="111"/>
                  </a:cubicBezTo>
                  <a:cubicBezTo>
                    <a:pt x="187" y="98"/>
                    <a:pt x="238" y="85"/>
                    <a:pt x="290" y="70"/>
                  </a:cubicBezTo>
                  <a:cubicBezTo>
                    <a:pt x="299" y="68"/>
                    <a:pt x="302" y="65"/>
                    <a:pt x="302" y="63"/>
                  </a:cubicBezTo>
                  <a:cubicBezTo>
                    <a:pt x="300" y="57"/>
                    <a:pt x="128" y="91"/>
                    <a:pt x="109" y="95"/>
                  </a:cubicBezTo>
                  <a:cubicBezTo>
                    <a:pt x="107" y="95"/>
                    <a:pt x="107" y="95"/>
                    <a:pt x="107" y="95"/>
                  </a:cubicBezTo>
                  <a:cubicBezTo>
                    <a:pt x="107" y="95"/>
                    <a:pt x="107" y="95"/>
                    <a:pt x="107" y="95"/>
                  </a:cubicBezTo>
                  <a:cubicBezTo>
                    <a:pt x="107" y="95"/>
                    <a:pt x="107" y="95"/>
                    <a:pt x="107" y="95"/>
                  </a:cubicBezTo>
                  <a:cubicBezTo>
                    <a:pt x="107" y="95"/>
                    <a:pt x="107" y="95"/>
                    <a:pt x="107" y="95"/>
                  </a:cubicBezTo>
                  <a:cubicBezTo>
                    <a:pt x="107" y="95"/>
                    <a:pt x="107" y="95"/>
                    <a:pt x="107" y="95"/>
                  </a:cubicBezTo>
                  <a:cubicBezTo>
                    <a:pt x="98" y="97"/>
                    <a:pt x="98" y="97"/>
                    <a:pt x="98" y="97"/>
                  </a:cubicBezTo>
                  <a:cubicBezTo>
                    <a:pt x="89" y="98"/>
                    <a:pt x="76" y="100"/>
                    <a:pt x="64" y="102"/>
                  </a:cubicBezTo>
                  <a:cubicBezTo>
                    <a:pt x="62" y="102"/>
                    <a:pt x="62" y="102"/>
                    <a:pt x="62" y="102"/>
                  </a:cubicBezTo>
                  <a:cubicBezTo>
                    <a:pt x="77" y="98"/>
                    <a:pt x="95" y="93"/>
                    <a:pt x="115" y="88"/>
                  </a:cubicBezTo>
                  <a:cubicBezTo>
                    <a:pt x="131" y="84"/>
                    <a:pt x="304" y="40"/>
                    <a:pt x="304" y="31"/>
                  </a:cubicBezTo>
                  <a:cubicBezTo>
                    <a:pt x="303" y="22"/>
                    <a:pt x="205" y="45"/>
                    <a:pt x="196" y="47"/>
                  </a:cubicBezTo>
                  <a:cubicBezTo>
                    <a:pt x="134" y="59"/>
                    <a:pt x="64" y="73"/>
                    <a:pt x="37" y="74"/>
                  </a:cubicBezTo>
                  <a:cubicBezTo>
                    <a:pt x="57" y="68"/>
                    <a:pt x="79" y="64"/>
                    <a:pt x="101" y="61"/>
                  </a:cubicBezTo>
                  <a:cubicBezTo>
                    <a:pt x="118" y="59"/>
                    <a:pt x="135" y="56"/>
                    <a:pt x="153" y="52"/>
                  </a:cubicBezTo>
                  <a:cubicBezTo>
                    <a:pt x="188" y="44"/>
                    <a:pt x="227" y="33"/>
                    <a:pt x="263" y="22"/>
                  </a:cubicBezTo>
                  <a:cubicBezTo>
                    <a:pt x="278" y="17"/>
                    <a:pt x="294" y="13"/>
                    <a:pt x="308" y="9"/>
                  </a:cubicBezTo>
                  <a:cubicBezTo>
                    <a:pt x="309" y="9"/>
                    <a:pt x="310" y="8"/>
                    <a:pt x="310" y="6"/>
                  </a:cubicBezTo>
                  <a:cubicBezTo>
                    <a:pt x="310" y="6"/>
                    <a:pt x="310" y="6"/>
                    <a:pt x="310" y="6"/>
                  </a:cubicBezTo>
                  <a:cubicBezTo>
                    <a:pt x="309" y="0"/>
                    <a:pt x="277" y="6"/>
                    <a:pt x="266" y="8"/>
                  </a:cubicBezTo>
                  <a:cubicBezTo>
                    <a:pt x="219" y="17"/>
                    <a:pt x="149" y="32"/>
                    <a:pt x="140" y="34"/>
                  </a:cubicBezTo>
                  <a:cubicBezTo>
                    <a:pt x="124" y="38"/>
                    <a:pt x="108" y="40"/>
                    <a:pt x="91" y="43"/>
                  </a:cubicBezTo>
                  <a:cubicBezTo>
                    <a:pt x="69" y="47"/>
                    <a:pt x="46" y="50"/>
                    <a:pt x="25" y="56"/>
                  </a:cubicBezTo>
                  <a:close/>
                  <a:moveTo>
                    <a:pt x="297" y="65"/>
                  </a:moveTo>
                  <a:cubicBezTo>
                    <a:pt x="297" y="65"/>
                    <a:pt x="296" y="65"/>
                    <a:pt x="295" y="65"/>
                  </a:cubicBezTo>
                  <a:cubicBezTo>
                    <a:pt x="296" y="65"/>
                    <a:pt x="297" y="65"/>
                    <a:pt x="297" y="65"/>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4" name="Freeform 41"/>
            <p:cNvSpPr/>
            <p:nvPr/>
          </p:nvSpPr>
          <p:spPr bwMode="auto">
            <a:xfrm>
              <a:off x="3911" y="1600"/>
              <a:ext cx="422" cy="1034"/>
            </a:xfrm>
            <a:custGeom>
              <a:gdLst>
                <a:gd fmla="*/ 1 w 178" name="T0"/>
                <a:gd fmla="*/ 44 h 435" name="T1"/>
                <a:gd fmla="*/ 12 w 178" name="T2"/>
                <a:gd fmla="*/ 194 h 435" name="T3"/>
                <a:gd fmla="*/ 14 w 178" name="T4"/>
                <a:gd fmla="*/ 193 h 435" name="T5"/>
                <a:gd fmla="*/ 28 w 178" name="T6"/>
                <a:gd fmla="*/ 126 h 435" name="T7"/>
                <a:gd fmla="*/ 33 w 178" name="T8"/>
                <a:gd fmla="*/ 198 h 435" name="T9"/>
                <a:gd fmla="*/ 38 w 178" name="T10"/>
                <a:gd fmla="*/ 199 h 435" name="T11"/>
                <a:gd fmla="*/ 47 w 178" name="T12"/>
                <a:gd fmla="*/ 62 h 435" name="T13"/>
                <a:gd fmla="*/ 51 w 178" name="T14"/>
                <a:gd fmla="*/ 210 h 435" name="T15"/>
                <a:gd fmla="*/ 68 w 178" name="T16"/>
                <a:gd fmla="*/ 212 h 435" name="T17"/>
                <a:gd fmla="*/ 76 w 178" name="T18"/>
                <a:gd fmla="*/ 35 h 435" name="T19"/>
                <a:gd fmla="*/ 76 w 178" name="T20"/>
                <a:gd fmla="*/ 229 h 435" name="T21"/>
                <a:gd fmla="*/ 93 w 178" name="T22"/>
                <a:gd fmla="*/ 244 h 435" name="T23"/>
                <a:gd fmla="*/ 97 w 178" name="T24"/>
                <a:gd fmla="*/ 150 h 435" name="T25"/>
                <a:gd fmla="*/ 100 w 178" name="T26"/>
                <a:gd fmla="*/ 36 h 435" name="T27"/>
                <a:gd fmla="*/ 105 w 178" name="T28"/>
                <a:gd fmla="*/ 80 h 435" name="T29"/>
                <a:gd fmla="*/ 104 w 178" name="T30"/>
                <a:gd fmla="*/ 292 h 435" name="T31"/>
                <a:gd fmla="*/ 118 w 178" name="T32"/>
                <a:gd fmla="*/ 233 h 435" name="T33"/>
                <a:gd fmla="*/ 125 w 178" name="T34"/>
                <a:gd fmla="*/ 217 h 435" name="T35"/>
                <a:gd fmla="*/ 125 w 178" name="T36"/>
                <a:gd fmla="*/ 424 h 435" name="T37"/>
                <a:gd fmla="*/ 145 w 178" name="T38"/>
                <a:gd fmla="*/ 294 h 435" name="T39"/>
                <a:gd fmla="*/ 149 w 178" name="T40"/>
                <a:gd fmla="*/ 54 h 435" name="T41"/>
                <a:gd fmla="*/ 154 w 178" name="T42"/>
                <a:gd fmla="*/ 87 h 435" name="T43"/>
                <a:gd fmla="*/ 155 w 178" name="T44"/>
                <a:gd fmla="*/ 277 h 435" name="T45"/>
                <a:gd fmla="*/ 166 w 178" name="T46"/>
                <a:gd fmla="*/ 425 h 435" name="T47"/>
                <a:gd fmla="*/ 176 w 178" name="T48"/>
                <a:gd fmla="*/ 103 h 435" name="T49"/>
                <a:gd fmla="*/ 173 w 178" name="T50"/>
                <a:gd fmla="*/ 2 h 435" name="T51"/>
                <a:gd fmla="*/ 168 w 178" name="T52"/>
                <a:gd fmla="*/ 299 h 435" name="T53"/>
                <a:gd fmla="*/ 160 w 178" name="T54"/>
                <a:gd fmla="*/ 277 h 435" name="T55"/>
                <a:gd fmla="*/ 159 w 178" name="T56"/>
                <a:gd fmla="*/ 87 h 435" name="T57"/>
                <a:gd fmla="*/ 150 w 178" name="T58"/>
                <a:gd fmla="*/ 7 h 435" name="T59"/>
                <a:gd fmla="*/ 141 w 178" name="T60"/>
                <a:gd fmla="*/ 176 h 435" name="T61"/>
                <a:gd fmla="*/ 131 w 178" name="T62"/>
                <a:gd fmla="*/ 424 h 435" name="T63"/>
                <a:gd fmla="*/ 131 w 178" name="T64"/>
                <a:gd fmla="*/ 217 h 435" name="T65"/>
                <a:gd fmla="*/ 118 w 178" name="T66"/>
                <a:gd fmla="*/ 100 h 435" name="T67"/>
                <a:gd fmla="*/ 107 w 178" name="T68"/>
                <a:gd fmla="*/ 287 h 435" name="T69"/>
                <a:gd fmla="*/ 111 w 178" name="T70"/>
                <a:gd fmla="*/ 80 h 435" name="T71"/>
                <a:gd fmla="*/ 95 w 178" name="T72"/>
                <a:gd fmla="*/ 33 h 435" name="T73"/>
                <a:gd fmla="*/ 92 w 178" name="T74"/>
                <a:gd fmla="*/ 141 h 435" name="T75"/>
                <a:gd fmla="*/ 88 w 178" name="T76"/>
                <a:gd fmla="*/ 230 h 435" name="T77"/>
                <a:gd fmla="*/ 81 w 178" name="T78"/>
                <a:gd fmla="*/ 229 h 435" name="T79"/>
                <a:gd fmla="*/ 80 w 178" name="T80"/>
                <a:gd fmla="*/ 27 h 435" name="T81"/>
                <a:gd fmla="*/ 66 w 178" name="T82"/>
                <a:gd fmla="*/ 88 h 435" name="T83"/>
                <a:gd fmla="*/ 56 w 178" name="T84"/>
                <a:gd fmla="*/ 225 h 435" name="T85"/>
                <a:gd fmla="*/ 54 w 178" name="T86"/>
                <a:gd fmla="*/ 30 h 435" name="T87"/>
                <a:gd fmla="*/ 50 w 178" name="T88"/>
                <a:gd fmla="*/ 27 h 435" name="T89"/>
                <a:gd fmla="*/ 45 w 178" name="T90"/>
                <a:gd fmla="*/ 29 h 435" name="T91"/>
                <a:gd fmla="*/ 39 w 178" name="T92"/>
                <a:gd fmla="*/ 103 h 435" name="T93"/>
                <a:gd fmla="*/ 25 w 178" name="T94"/>
                <a:gd fmla="*/ 36 h 435" name="T95"/>
                <a:gd fmla="*/ 7 w 178" name="T96"/>
                <a:gd fmla="*/ 146 h 435"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435" w="178">
                  <a:moveTo>
                    <a:pt x="6" y="43"/>
                  </a:moveTo>
                  <a:cubicBezTo>
                    <a:pt x="6" y="42"/>
                    <a:pt x="5" y="41"/>
                    <a:pt x="3" y="41"/>
                  </a:cubicBezTo>
                  <a:cubicBezTo>
                    <a:pt x="2" y="41"/>
                    <a:pt x="0" y="42"/>
                    <a:pt x="1" y="44"/>
                  </a:cubicBezTo>
                  <a:cubicBezTo>
                    <a:pt x="1" y="46"/>
                    <a:pt x="1" y="56"/>
                    <a:pt x="1" y="69"/>
                  </a:cubicBezTo>
                  <a:cubicBezTo>
                    <a:pt x="1" y="91"/>
                    <a:pt x="1" y="121"/>
                    <a:pt x="2" y="147"/>
                  </a:cubicBezTo>
                  <a:cubicBezTo>
                    <a:pt x="3" y="173"/>
                    <a:pt x="5" y="195"/>
                    <a:pt x="12" y="194"/>
                  </a:cubicBezTo>
                  <a:cubicBezTo>
                    <a:pt x="12" y="192"/>
                    <a:pt x="12" y="192"/>
                    <a:pt x="12" y="192"/>
                  </a:cubicBezTo>
                  <a:cubicBezTo>
                    <a:pt x="12" y="194"/>
                    <a:pt x="12" y="194"/>
                    <a:pt x="12" y="194"/>
                  </a:cubicBezTo>
                  <a:cubicBezTo>
                    <a:pt x="13" y="194"/>
                    <a:pt x="14" y="194"/>
                    <a:pt x="14" y="193"/>
                  </a:cubicBezTo>
                  <a:cubicBezTo>
                    <a:pt x="21" y="182"/>
                    <a:pt x="21" y="147"/>
                    <a:pt x="21" y="112"/>
                  </a:cubicBezTo>
                  <a:cubicBezTo>
                    <a:pt x="22" y="88"/>
                    <a:pt x="22" y="65"/>
                    <a:pt x="24" y="50"/>
                  </a:cubicBezTo>
                  <a:cubicBezTo>
                    <a:pt x="25" y="64"/>
                    <a:pt x="26" y="96"/>
                    <a:pt x="28" y="126"/>
                  </a:cubicBezTo>
                  <a:cubicBezTo>
                    <a:pt x="29" y="157"/>
                    <a:pt x="30" y="187"/>
                    <a:pt x="33" y="198"/>
                  </a:cubicBezTo>
                  <a:cubicBezTo>
                    <a:pt x="33" y="198"/>
                    <a:pt x="33" y="198"/>
                    <a:pt x="33" y="198"/>
                  </a:cubicBezTo>
                  <a:cubicBezTo>
                    <a:pt x="33" y="198"/>
                    <a:pt x="33" y="198"/>
                    <a:pt x="33" y="198"/>
                  </a:cubicBezTo>
                  <a:cubicBezTo>
                    <a:pt x="34" y="201"/>
                    <a:pt x="35" y="202"/>
                    <a:pt x="36" y="202"/>
                  </a:cubicBezTo>
                  <a:cubicBezTo>
                    <a:pt x="36" y="202"/>
                    <a:pt x="36" y="202"/>
                    <a:pt x="36" y="202"/>
                  </a:cubicBezTo>
                  <a:cubicBezTo>
                    <a:pt x="37" y="202"/>
                    <a:pt x="38" y="201"/>
                    <a:pt x="38" y="199"/>
                  </a:cubicBezTo>
                  <a:cubicBezTo>
                    <a:pt x="47" y="167"/>
                    <a:pt x="46" y="135"/>
                    <a:pt x="44" y="103"/>
                  </a:cubicBezTo>
                  <a:cubicBezTo>
                    <a:pt x="44" y="99"/>
                    <a:pt x="44" y="95"/>
                    <a:pt x="44" y="91"/>
                  </a:cubicBezTo>
                  <a:cubicBezTo>
                    <a:pt x="44" y="91"/>
                    <a:pt x="45" y="77"/>
                    <a:pt x="47" y="62"/>
                  </a:cubicBezTo>
                  <a:cubicBezTo>
                    <a:pt x="48" y="50"/>
                    <a:pt x="49" y="37"/>
                    <a:pt x="50" y="33"/>
                  </a:cubicBezTo>
                  <a:cubicBezTo>
                    <a:pt x="51" y="33"/>
                    <a:pt x="50" y="104"/>
                    <a:pt x="50" y="109"/>
                  </a:cubicBezTo>
                  <a:cubicBezTo>
                    <a:pt x="51" y="151"/>
                    <a:pt x="51" y="196"/>
                    <a:pt x="51" y="210"/>
                  </a:cubicBezTo>
                  <a:cubicBezTo>
                    <a:pt x="51" y="214"/>
                    <a:pt x="51" y="219"/>
                    <a:pt x="51" y="225"/>
                  </a:cubicBezTo>
                  <a:cubicBezTo>
                    <a:pt x="50" y="245"/>
                    <a:pt x="51" y="293"/>
                    <a:pt x="59" y="280"/>
                  </a:cubicBezTo>
                  <a:cubicBezTo>
                    <a:pt x="63" y="274"/>
                    <a:pt x="66" y="246"/>
                    <a:pt x="68" y="212"/>
                  </a:cubicBezTo>
                  <a:cubicBezTo>
                    <a:pt x="71" y="165"/>
                    <a:pt x="72" y="107"/>
                    <a:pt x="71" y="87"/>
                  </a:cubicBezTo>
                  <a:cubicBezTo>
                    <a:pt x="70" y="78"/>
                    <a:pt x="70" y="63"/>
                    <a:pt x="72" y="49"/>
                  </a:cubicBezTo>
                  <a:cubicBezTo>
                    <a:pt x="73" y="44"/>
                    <a:pt x="74" y="39"/>
                    <a:pt x="76" y="35"/>
                  </a:cubicBezTo>
                  <a:cubicBezTo>
                    <a:pt x="79" y="71"/>
                    <a:pt x="78" y="122"/>
                    <a:pt x="77" y="169"/>
                  </a:cubicBezTo>
                  <a:cubicBezTo>
                    <a:pt x="76" y="190"/>
                    <a:pt x="76" y="211"/>
                    <a:pt x="76" y="228"/>
                  </a:cubicBezTo>
                  <a:cubicBezTo>
                    <a:pt x="76" y="231"/>
                    <a:pt x="76" y="228"/>
                    <a:pt x="76" y="229"/>
                  </a:cubicBezTo>
                  <a:cubicBezTo>
                    <a:pt x="76" y="232"/>
                    <a:pt x="77" y="283"/>
                    <a:pt x="83" y="285"/>
                  </a:cubicBezTo>
                  <a:cubicBezTo>
                    <a:pt x="84" y="285"/>
                    <a:pt x="86" y="285"/>
                    <a:pt x="87" y="283"/>
                  </a:cubicBezTo>
                  <a:cubicBezTo>
                    <a:pt x="92" y="276"/>
                    <a:pt x="93" y="262"/>
                    <a:pt x="93" y="244"/>
                  </a:cubicBezTo>
                  <a:cubicBezTo>
                    <a:pt x="93" y="239"/>
                    <a:pt x="93" y="235"/>
                    <a:pt x="94" y="230"/>
                  </a:cubicBezTo>
                  <a:cubicBezTo>
                    <a:pt x="94" y="218"/>
                    <a:pt x="95" y="204"/>
                    <a:pt x="95" y="191"/>
                  </a:cubicBezTo>
                  <a:cubicBezTo>
                    <a:pt x="96" y="174"/>
                    <a:pt x="97" y="158"/>
                    <a:pt x="97" y="150"/>
                  </a:cubicBezTo>
                  <a:cubicBezTo>
                    <a:pt x="97" y="141"/>
                    <a:pt x="97" y="141"/>
                    <a:pt x="97" y="141"/>
                  </a:cubicBezTo>
                  <a:cubicBezTo>
                    <a:pt x="97" y="133"/>
                    <a:pt x="97" y="125"/>
                    <a:pt x="97" y="118"/>
                  </a:cubicBezTo>
                  <a:cubicBezTo>
                    <a:pt x="97" y="90"/>
                    <a:pt x="97" y="64"/>
                    <a:pt x="100" y="36"/>
                  </a:cubicBezTo>
                  <a:cubicBezTo>
                    <a:pt x="101" y="35"/>
                    <a:pt x="101" y="34"/>
                    <a:pt x="101" y="33"/>
                  </a:cubicBezTo>
                  <a:cubicBezTo>
                    <a:pt x="100" y="29"/>
                    <a:pt x="101" y="27"/>
                    <a:pt x="102" y="24"/>
                  </a:cubicBezTo>
                  <a:cubicBezTo>
                    <a:pt x="103" y="31"/>
                    <a:pt x="104" y="54"/>
                    <a:pt x="105" y="80"/>
                  </a:cubicBezTo>
                  <a:cubicBezTo>
                    <a:pt x="106" y="116"/>
                    <a:pt x="106" y="155"/>
                    <a:pt x="105" y="163"/>
                  </a:cubicBezTo>
                  <a:cubicBezTo>
                    <a:pt x="103" y="170"/>
                    <a:pt x="100" y="212"/>
                    <a:pt x="100" y="246"/>
                  </a:cubicBezTo>
                  <a:cubicBezTo>
                    <a:pt x="100" y="269"/>
                    <a:pt x="101" y="288"/>
                    <a:pt x="104" y="292"/>
                  </a:cubicBezTo>
                  <a:cubicBezTo>
                    <a:pt x="106" y="294"/>
                    <a:pt x="108" y="294"/>
                    <a:pt x="110" y="293"/>
                  </a:cubicBezTo>
                  <a:cubicBezTo>
                    <a:pt x="114" y="289"/>
                    <a:pt x="115" y="270"/>
                    <a:pt x="117" y="250"/>
                  </a:cubicBezTo>
                  <a:cubicBezTo>
                    <a:pt x="117" y="244"/>
                    <a:pt x="117" y="238"/>
                    <a:pt x="118" y="233"/>
                  </a:cubicBezTo>
                  <a:cubicBezTo>
                    <a:pt x="121" y="196"/>
                    <a:pt x="122" y="145"/>
                    <a:pt x="123" y="101"/>
                  </a:cubicBezTo>
                  <a:cubicBezTo>
                    <a:pt x="124" y="63"/>
                    <a:pt x="125" y="32"/>
                    <a:pt x="126" y="20"/>
                  </a:cubicBezTo>
                  <a:cubicBezTo>
                    <a:pt x="133" y="49"/>
                    <a:pt x="129" y="141"/>
                    <a:pt x="125" y="217"/>
                  </a:cubicBezTo>
                  <a:cubicBezTo>
                    <a:pt x="123" y="255"/>
                    <a:pt x="122" y="289"/>
                    <a:pt x="122" y="309"/>
                  </a:cubicBezTo>
                  <a:cubicBezTo>
                    <a:pt x="122" y="311"/>
                    <a:pt x="122" y="316"/>
                    <a:pt x="122" y="323"/>
                  </a:cubicBezTo>
                  <a:cubicBezTo>
                    <a:pt x="121" y="346"/>
                    <a:pt x="120" y="404"/>
                    <a:pt x="125" y="424"/>
                  </a:cubicBezTo>
                  <a:cubicBezTo>
                    <a:pt x="127" y="431"/>
                    <a:pt x="132" y="435"/>
                    <a:pt x="136" y="427"/>
                  </a:cubicBezTo>
                  <a:cubicBezTo>
                    <a:pt x="137" y="424"/>
                    <a:pt x="137" y="419"/>
                    <a:pt x="138" y="410"/>
                  </a:cubicBezTo>
                  <a:cubicBezTo>
                    <a:pt x="142" y="375"/>
                    <a:pt x="144" y="335"/>
                    <a:pt x="145" y="294"/>
                  </a:cubicBezTo>
                  <a:cubicBezTo>
                    <a:pt x="146" y="253"/>
                    <a:pt x="147" y="212"/>
                    <a:pt x="147" y="176"/>
                  </a:cubicBezTo>
                  <a:cubicBezTo>
                    <a:pt x="147" y="171"/>
                    <a:pt x="147" y="176"/>
                    <a:pt x="147" y="172"/>
                  </a:cubicBezTo>
                  <a:cubicBezTo>
                    <a:pt x="147" y="153"/>
                    <a:pt x="147" y="96"/>
                    <a:pt x="149" y="54"/>
                  </a:cubicBezTo>
                  <a:cubicBezTo>
                    <a:pt x="151" y="37"/>
                    <a:pt x="152" y="23"/>
                    <a:pt x="154" y="15"/>
                  </a:cubicBezTo>
                  <a:cubicBezTo>
                    <a:pt x="154" y="22"/>
                    <a:pt x="154" y="30"/>
                    <a:pt x="154" y="39"/>
                  </a:cubicBezTo>
                  <a:cubicBezTo>
                    <a:pt x="154" y="61"/>
                    <a:pt x="153" y="85"/>
                    <a:pt x="154" y="87"/>
                  </a:cubicBezTo>
                  <a:cubicBezTo>
                    <a:pt x="154" y="109"/>
                    <a:pt x="155" y="134"/>
                    <a:pt x="155" y="158"/>
                  </a:cubicBezTo>
                  <a:cubicBezTo>
                    <a:pt x="155" y="186"/>
                    <a:pt x="154" y="214"/>
                    <a:pt x="154" y="238"/>
                  </a:cubicBezTo>
                  <a:cubicBezTo>
                    <a:pt x="153" y="249"/>
                    <a:pt x="154" y="263"/>
                    <a:pt x="155" y="277"/>
                  </a:cubicBezTo>
                  <a:cubicBezTo>
                    <a:pt x="156" y="318"/>
                    <a:pt x="152" y="355"/>
                    <a:pt x="153" y="396"/>
                  </a:cubicBezTo>
                  <a:cubicBezTo>
                    <a:pt x="153" y="412"/>
                    <a:pt x="155" y="426"/>
                    <a:pt x="158" y="428"/>
                  </a:cubicBezTo>
                  <a:cubicBezTo>
                    <a:pt x="162" y="431"/>
                    <a:pt x="164" y="427"/>
                    <a:pt x="166" y="425"/>
                  </a:cubicBezTo>
                  <a:cubicBezTo>
                    <a:pt x="172" y="413"/>
                    <a:pt x="173" y="363"/>
                    <a:pt x="174" y="299"/>
                  </a:cubicBezTo>
                  <a:cubicBezTo>
                    <a:pt x="174" y="278"/>
                    <a:pt x="174" y="256"/>
                    <a:pt x="175" y="232"/>
                  </a:cubicBezTo>
                  <a:cubicBezTo>
                    <a:pt x="176" y="188"/>
                    <a:pt x="176" y="143"/>
                    <a:pt x="176" y="103"/>
                  </a:cubicBezTo>
                  <a:cubicBezTo>
                    <a:pt x="177" y="58"/>
                    <a:pt x="177" y="21"/>
                    <a:pt x="178" y="3"/>
                  </a:cubicBezTo>
                  <a:cubicBezTo>
                    <a:pt x="178" y="1"/>
                    <a:pt x="177" y="0"/>
                    <a:pt x="175" y="0"/>
                  </a:cubicBezTo>
                  <a:cubicBezTo>
                    <a:pt x="174" y="0"/>
                    <a:pt x="173" y="1"/>
                    <a:pt x="173" y="2"/>
                  </a:cubicBezTo>
                  <a:cubicBezTo>
                    <a:pt x="172" y="20"/>
                    <a:pt x="171" y="58"/>
                    <a:pt x="171" y="103"/>
                  </a:cubicBezTo>
                  <a:cubicBezTo>
                    <a:pt x="171" y="143"/>
                    <a:pt x="170" y="188"/>
                    <a:pt x="169" y="232"/>
                  </a:cubicBezTo>
                  <a:cubicBezTo>
                    <a:pt x="169" y="255"/>
                    <a:pt x="168" y="278"/>
                    <a:pt x="168" y="299"/>
                  </a:cubicBezTo>
                  <a:cubicBezTo>
                    <a:pt x="168" y="302"/>
                    <a:pt x="164" y="425"/>
                    <a:pt x="161" y="422"/>
                  </a:cubicBezTo>
                  <a:cubicBezTo>
                    <a:pt x="160" y="422"/>
                    <a:pt x="159" y="416"/>
                    <a:pt x="159" y="396"/>
                  </a:cubicBezTo>
                  <a:cubicBezTo>
                    <a:pt x="158" y="355"/>
                    <a:pt x="162" y="317"/>
                    <a:pt x="160" y="277"/>
                  </a:cubicBezTo>
                  <a:cubicBezTo>
                    <a:pt x="159" y="263"/>
                    <a:pt x="159" y="249"/>
                    <a:pt x="159" y="238"/>
                  </a:cubicBezTo>
                  <a:cubicBezTo>
                    <a:pt x="160" y="214"/>
                    <a:pt x="160" y="186"/>
                    <a:pt x="160" y="158"/>
                  </a:cubicBezTo>
                  <a:cubicBezTo>
                    <a:pt x="160" y="133"/>
                    <a:pt x="160" y="109"/>
                    <a:pt x="159" y="87"/>
                  </a:cubicBezTo>
                  <a:cubicBezTo>
                    <a:pt x="159" y="85"/>
                    <a:pt x="159" y="61"/>
                    <a:pt x="159" y="39"/>
                  </a:cubicBezTo>
                  <a:cubicBezTo>
                    <a:pt x="159" y="29"/>
                    <a:pt x="159" y="18"/>
                    <a:pt x="159" y="8"/>
                  </a:cubicBezTo>
                  <a:cubicBezTo>
                    <a:pt x="160" y="2"/>
                    <a:pt x="152" y="3"/>
                    <a:pt x="150" y="7"/>
                  </a:cubicBezTo>
                  <a:cubicBezTo>
                    <a:pt x="146" y="15"/>
                    <a:pt x="145" y="38"/>
                    <a:pt x="144" y="54"/>
                  </a:cubicBezTo>
                  <a:cubicBezTo>
                    <a:pt x="141" y="95"/>
                    <a:pt x="141" y="153"/>
                    <a:pt x="141" y="172"/>
                  </a:cubicBezTo>
                  <a:cubicBezTo>
                    <a:pt x="141" y="173"/>
                    <a:pt x="141" y="169"/>
                    <a:pt x="141" y="176"/>
                  </a:cubicBezTo>
                  <a:cubicBezTo>
                    <a:pt x="141" y="212"/>
                    <a:pt x="141" y="254"/>
                    <a:pt x="140" y="294"/>
                  </a:cubicBezTo>
                  <a:cubicBezTo>
                    <a:pt x="138" y="335"/>
                    <a:pt x="136" y="375"/>
                    <a:pt x="133" y="409"/>
                  </a:cubicBezTo>
                  <a:cubicBezTo>
                    <a:pt x="132" y="417"/>
                    <a:pt x="132" y="422"/>
                    <a:pt x="131" y="424"/>
                  </a:cubicBezTo>
                  <a:cubicBezTo>
                    <a:pt x="125" y="417"/>
                    <a:pt x="127" y="352"/>
                    <a:pt x="127" y="323"/>
                  </a:cubicBezTo>
                  <a:cubicBezTo>
                    <a:pt x="127" y="316"/>
                    <a:pt x="127" y="311"/>
                    <a:pt x="127" y="309"/>
                  </a:cubicBezTo>
                  <a:cubicBezTo>
                    <a:pt x="127" y="290"/>
                    <a:pt x="129" y="255"/>
                    <a:pt x="131" y="217"/>
                  </a:cubicBezTo>
                  <a:cubicBezTo>
                    <a:pt x="134" y="135"/>
                    <a:pt x="139" y="34"/>
                    <a:pt x="129" y="12"/>
                  </a:cubicBezTo>
                  <a:cubicBezTo>
                    <a:pt x="128" y="10"/>
                    <a:pt x="126" y="9"/>
                    <a:pt x="124" y="10"/>
                  </a:cubicBezTo>
                  <a:cubicBezTo>
                    <a:pt x="120" y="12"/>
                    <a:pt x="119" y="52"/>
                    <a:pt x="118" y="100"/>
                  </a:cubicBezTo>
                  <a:cubicBezTo>
                    <a:pt x="117" y="144"/>
                    <a:pt x="116" y="195"/>
                    <a:pt x="113" y="232"/>
                  </a:cubicBezTo>
                  <a:cubicBezTo>
                    <a:pt x="112" y="238"/>
                    <a:pt x="112" y="244"/>
                    <a:pt x="111" y="249"/>
                  </a:cubicBezTo>
                  <a:cubicBezTo>
                    <a:pt x="110" y="266"/>
                    <a:pt x="109" y="282"/>
                    <a:pt x="107" y="287"/>
                  </a:cubicBezTo>
                  <a:cubicBezTo>
                    <a:pt x="106" y="282"/>
                    <a:pt x="105" y="266"/>
                    <a:pt x="105" y="246"/>
                  </a:cubicBezTo>
                  <a:cubicBezTo>
                    <a:pt x="106" y="213"/>
                    <a:pt x="108" y="171"/>
                    <a:pt x="110" y="165"/>
                  </a:cubicBezTo>
                  <a:cubicBezTo>
                    <a:pt x="112" y="156"/>
                    <a:pt x="112" y="116"/>
                    <a:pt x="111" y="80"/>
                  </a:cubicBezTo>
                  <a:cubicBezTo>
                    <a:pt x="110" y="52"/>
                    <a:pt x="108" y="26"/>
                    <a:pt x="105" y="18"/>
                  </a:cubicBezTo>
                  <a:cubicBezTo>
                    <a:pt x="105" y="18"/>
                    <a:pt x="105" y="18"/>
                    <a:pt x="105" y="18"/>
                  </a:cubicBezTo>
                  <a:cubicBezTo>
                    <a:pt x="102" y="11"/>
                    <a:pt x="95" y="21"/>
                    <a:pt x="95" y="33"/>
                  </a:cubicBezTo>
                  <a:cubicBezTo>
                    <a:pt x="95" y="34"/>
                    <a:pt x="95" y="35"/>
                    <a:pt x="95" y="36"/>
                  </a:cubicBezTo>
                  <a:cubicBezTo>
                    <a:pt x="92" y="64"/>
                    <a:pt x="92" y="90"/>
                    <a:pt x="92" y="118"/>
                  </a:cubicBezTo>
                  <a:cubicBezTo>
                    <a:pt x="92" y="125"/>
                    <a:pt x="92" y="133"/>
                    <a:pt x="92" y="141"/>
                  </a:cubicBezTo>
                  <a:cubicBezTo>
                    <a:pt x="91" y="150"/>
                    <a:pt x="91" y="150"/>
                    <a:pt x="91" y="150"/>
                  </a:cubicBezTo>
                  <a:cubicBezTo>
                    <a:pt x="91" y="158"/>
                    <a:pt x="91" y="174"/>
                    <a:pt x="90" y="191"/>
                  </a:cubicBezTo>
                  <a:cubicBezTo>
                    <a:pt x="89" y="204"/>
                    <a:pt x="89" y="217"/>
                    <a:pt x="88" y="230"/>
                  </a:cubicBezTo>
                  <a:cubicBezTo>
                    <a:pt x="88" y="235"/>
                    <a:pt x="88" y="239"/>
                    <a:pt x="88" y="244"/>
                  </a:cubicBezTo>
                  <a:cubicBezTo>
                    <a:pt x="87" y="259"/>
                    <a:pt x="87" y="271"/>
                    <a:pt x="84" y="278"/>
                  </a:cubicBezTo>
                  <a:cubicBezTo>
                    <a:pt x="81" y="272"/>
                    <a:pt x="81" y="238"/>
                    <a:pt x="81" y="229"/>
                  </a:cubicBezTo>
                  <a:cubicBezTo>
                    <a:pt x="81" y="227"/>
                    <a:pt x="81" y="230"/>
                    <a:pt x="81" y="228"/>
                  </a:cubicBezTo>
                  <a:cubicBezTo>
                    <a:pt x="81" y="210"/>
                    <a:pt x="82" y="190"/>
                    <a:pt x="82" y="169"/>
                  </a:cubicBezTo>
                  <a:cubicBezTo>
                    <a:pt x="84" y="118"/>
                    <a:pt x="85" y="63"/>
                    <a:pt x="80" y="27"/>
                  </a:cubicBezTo>
                  <a:cubicBezTo>
                    <a:pt x="80" y="26"/>
                    <a:pt x="80" y="26"/>
                    <a:pt x="79" y="25"/>
                  </a:cubicBezTo>
                  <a:cubicBezTo>
                    <a:pt x="73" y="19"/>
                    <a:pt x="67" y="46"/>
                    <a:pt x="67" y="49"/>
                  </a:cubicBezTo>
                  <a:cubicBezTo>
                    <a:pt x="65" y="62"/>
                    <a:pt x="65" y="78"/>
                    <a:pt x="66" y="88"/>
                  </a:cubicBezTo>
                  <a:cubicBezTo>
                    <a:pt x="67" y="107"/>
                    <a:pt x="66" y="165"/>
                    <a:pt x="63" y="212"/>
                  </a:cubicBezTo>
                  <a:cubicBezTo>
                    <a:pt x="61" y="239"/>
                    <a:pt x="59" y="262"/>
                    <a:pt x="56" y="272"/>
                  </a:cubicBezTo>
                  <a:cubicBezTo>
                    <a:pt x="55" y="264"/>
                    <a:pt x="55" y="243"/>
                    <a:pt x="56" y="225"/>
                  </a:cubicBezTo>
                  <a:cubicBezTo>
                    <a:pt x="56" y="220"/>
                    <a:pt x="56" y="215"/>
                    <a:pt x="56" y="210"/>
                  </a:cubicBezTo>
                  <a:cubicBezTo>
                    <a:pt x="57" y="196"/>
                    <a:pt x="56" y="151"/>
                    <a:pt x="56" y="109"/>
                  </a:cubicBezTo>
                  <a:cubicBezTo>
                    <a:pt x="56" y="84"/>
                    <a:pt x="56" y="54"/>
                    <a:pt x="54" y="30"/>
                  </a:cubicBezTo>
                  <a:cubicBezTo>
                    <a:pt x="54" y="28"/>
                    <a:pt x="53" y="27"/>
                    <a:pt x="51" y="27"/>
                  </a:cubicBezTo>
                  <a:cubicBezTo>
                    <a:pt x="51" y="27"/>
                    <a:pt x="51" y="27"/>
                    <a:pt x="51" y="27"/>
                  </a:cubicBezTo>
                  <a:cubicBezTo>
                    <a:pt x="50" y="28"/>
                    <a:pt x="50" y="28"/>
                    <a:pt x="50" y="27"/>
                  </a:cubicBezTo>
                  <a:cubicBezTo>
                    <a:pt x="49" y="27"/>
                    <a:pt x="48" y="27"/>
                    <a:pt x="47" y="28"/>
                  </a:cubicBezTo>
                  <a:cubicBezTo>
                    <a:pt x="46" y="28"/>
                    <a:pt x="45" y="28"/>
                    <a:pt x="45" y="29"/>
                  </a:cubicBezTo>
                  <a:cubicBezTo>
                    <a:pt x="45" y="29"/>
                    <a:pt x="45" y="29"/>
                    <a:pt x="45" y="29"/>
                  </a:cubicBezTo>
                  <a:cubicBezTo>
                    <a:pt x="45" y="30"/>
                    <a:pt x="43" y="46"/>
                    <a:pt x="42" y="61"/>
                  </a:cubicBezTo>
                  <a:cubicBezTo>
                    <a:pt x="40" y="76"/>
                    <a:pt x="39" y="91"/>
                    <a:pt x="39" y="91"/>
                  </a:cubicBezTo>
                  <a:cubicBezTo>
                    <a:pt x="39" y="95"/>
                    <a:pt x="39" y="99"/>
                    <a:pt x="39" y="103"/>
                  </a:cubicBezTo>
                  <a:cubicBezTo>
                    <a:pt x="40" y="132"/>
                    <a:pt x="41" y="161"/>
                    <a:pt x="35" y="189"/>
                  </a:cubicBezTo>
                  <a:cubicBezTo>
                    <a:pt x="35" y="177"/>
                    <a:pt x="34" y="152"/>
                    <a:pt x="33" y="126"/>
                  </a:cubicBezTo>
                  <a:cubicBezTo>
                    <a:pt x="33" y="118"/>
                    <a:pt x="30" y="38"/>
                    <a:pt x="25" y="36"/>
                  </a:cubicBezTo>
                  <a:cubicBezTo>
                    <a:pt x="17" y="34"/>
                    <a:pt x="16" y="101"/>
                    <a:pt x="16" y="112"/>
                  </a:cubicBezTo>
                  <a:cubicBezTo>
                    <a:pt x="16" y="143"/>
                    <a:pt x="15" y="175"/>
                    <a:pt x="11" y="188"/>
                  </a:cubicBezTo>
                  <a:cubicBezTo>
                    <a:pt x="9" y="183"/>
                    <a:pt x="8" y="166"/>
                    <a:pt x="7" y="146"/>
                  </a:cubicBezTo>
                  <a:cubicBezTo>
                    <a:pt x="6" y="121"/>
                    <a:pt x="6" y="91"/>
                    <a:pt x="6" y="69"/>
                  </a:cubicBezTo>
                  <a:cubicBezTo>
                    <a:pt x="6" y="56"/>
                    <a:pt x="6" y="46"/>
                    <a:pt x="6" y="4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5" name="Freeform 42"/>
            <p:cNvSpPr/>
            <p:nvPr/>
          </p:nvSpPr>
          <p:spPr bwMode="auto">
            <a:xfrm>
              <a:off x="4292" y="1602"/>
              <a:ext cx="301" cy="131"/>
            </a:xfrm>
            <a:custGeom>
              <a:gdLst>
                <a:gd fmla="*/ 4 w 127" name="T0"/>
                <a:gd fmla="*/ 1 h 55" name="T1"/>
                <a:gd fmla="*/ 1 w 127" name="T2"/>
                <a:gd fmla="*/ 1 h 55" name="T3"/>
                <a:gd fmla="*/ 1 w 127" name="T4"/>
                <a:gd fmla="*/ 5 h 55" name="T5"/>
                <a:gd fmla="*/ 100 w 127" name="T6"/>
                <a:gd fmla="*/ 46 h 55" name="T7"/>
                <a:gd fmla="*/ 123 w 127" name="T8"/>
                <a:gd fmla="*/ 54 h 55" name="T9"/>
                <a:gd fmla="*/ 126 w 127" name="T10"/>
                <a:gd fmla="*/ 52 h 55" name="T11"/>
                <a:gd fmla="*/ 125 w 127" name="T12"/>
                <a:gd fmla="*/ 49 h 55" name="T13"/>
                <a:gd fmla="*/ 102 w 127" name="T14"/>
                <a:gd fmla="*/ 40 h 55" name="T15"/>
                <a:gd fmla="*/ 4 w 127" name="T16"/>
                <a:gd fmla="*/ 1 h 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5" w="127">
                  <a:moveTo>
                    <a:pt x="4" y="1"/>
                  </a:moveTo>
                  <a:cubicBezTo>
                    <a:pt x="3" y="0"/>
                    <a:pt x="2" y="0"/>
                    <a:pt x="1" y="1"/>
                  </a:cubicBezTo>
                  <a:cubicBezTo>
                    <a:pt x="0" y="2"/>
                    <a:pt x="0" y="4"/>
                    <a:pt x="1" y="5"/>
                  </a:cubicBezTo>
                  <a:cubicBezTo>
                    <a:pt x="12" y="14"/>
                    <a:pt x="67" y="34"/>
                    <a:pt x="100" y="46"/>
                  </a:cubicBezTo>
                  <a:cubicBezTo>
                    <a:pt x="110" y="49"/>
                    <a:pt x="118" y="52"/>
                    <a:pt x="123" y="54"/>
                  </a:cubicBezTo>
                  <a:cubicBezTo>
                    <a:pt x="124" y="55"/>
                    <a:pt x="126" y="54"/>
                    <a:pt x="126" y="52"/>
                  </a:cubicBezTo>
                  <a:cubicBezTo>
                    <a:pt x="127" y="51"/>
                    <a:pt x="126" y="49"/>
                    <a:pt x="125" y="49"/>
                  </a:cubicBezTo>
                  <a:cubicBezTo>
                    <a:pt x="121" y="47"/>
                    <a:pt x="112" y="44"/>
                    <a:pt x="102" y="40"/>
                  </a:cubicBezTo>
                  <a:cubicBezTo>
                    <a:pt x="69" y="29"/>
                    <a:pt x="15" y="10"/>
                    <a:pt x="4"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6" name="Freeform 43"/>
            <p:cNvSpPr/>
            <p:nvPr/>
          </p:nvSpPr>
          <p:spPr bwMode="auto">
            <a:xfrm>
              <a:off x="3579" y="1964"/>
              <a:ext cx="446" cy="133"/>
            </a:xfrm>
            <a:custGeom>
              <a:gdLst>
                <a:gd fmla="*/ 2 w 188" name="T0"/>
                <a:gd fmla="*/ 4 h 56" name="T1"/>
                <a:gd fmla="*/ 0 w 188" name="T2"/>
                <a:gd fmla="*/ 7 h 56" name="T3"/>
                <a:gd fmla="*/ 3 w 188" name="T4"/>
                <a:gd fmla="*/ 9 h 56" name="T5"/>
                <a:gd fmla="*/ 185 w 188" name="T6"/>
                <a:gd fmla="*/ 55 h 56" name="T7"/>
                <a:gd fmla="*/ 188 w 188" name="T8"/>
                <a:gd fmla="*/ 53 h 56" name="T9"/>
                <a:gd fmla="*/ 186 w 188" name="T10"/>
                <a:gd fmla="*/ 50 h 56" name="T11"/>
                <a:gd fmla="*/ 2 w 188" name="T12"/>
                <a:gd fmla="*/ 4 h 56" name="T13"/>
              </a:gdLst>
              <a:cxnLst>
                <a:cxn ang="0">
                  <a:pos x="T0" y="T1"/>
                </a:cxn>
                <a:cxn ang="0">
                  <a:pos x="T2" y="T3"/>
                </a:cxn>
                <a:cxn ang="0">
                  <a:pos x="T4" y="T5"/>
                </a:cxn>
                <a:cxn ang="0">
                  <a:pos x="T6" y="T7"/>
                </a:cxn>
                <a:cxn ang="0">
                  <a:pos x="T8" y="T9"/>
                </a:cxn>
                <a:cxn ang="0">
                  <a:pos x="T10" y="T11"/>
                </a:cxn>
                <a:cxn ang="0">
                  <a:pos x="T12" y="T13"/>
                </a:cxn>
              </a:cxnLst>
              <a:rect b="b" l="0" r="r" t="0"/>
              <a:pathLst>
                <a:path h="56" w="188">
                  <a:moveTo>
                    <a:pt x="2" y="4"/>
                  </a:moveTo>
                  <a:cubicBezTo>
                    <a:pt x="0" y="4"/>
                    <a:pt x="0" y="6"/>
                    <a:pt x="0" y="7"/>
                  </a:cubicBezTo>
                  <a:cubicBezTo>
                    <a:pt x="0" y="9"/>
                    <a:pt x="2" y="10"/>
                    <a:pt x="3" y="9"/>
                  </a:cubicBezTo>
                  <a:cubicBezTo>
                    <a:pt x="15" y="6"/>
                    <a:pt x="149" y="50"/>
                    <a:pt x="185" y="55"/>
                  </a:cubicBezTo>
                  <a:cubicBezTo>
                    <a:pt x="187" y="56"/>
                    <a:pt x="188" y="54"/>
                    <a:pt x="188" y="53"/>
                  </a:cubicBezTo>
                  <a:cubicBezTo>
                    <a:pt x="188" y="52"/>
                    <a:pt x="187" y="50"/>
                    <a:pt x="186" y="50"/>
                  </a:cubicBezTo>
                  <a:cubicBezTo>
                    <a:pt x="148" y="45"/>
                    <a:pt x="16" y="0"/>
                    <a:pt x="2"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7" name="Freeform 44"/>
            <p:cNvSpPr/>
            <p:nvPr/>
          </p:nvSpPr>
          <p:spPr bwMode="auto">
            <a:xfrm>
              <a:off x="3871" y="2228"/>
              <a:ext cx="350" cy="97"/>
            </a:xfrm>
            <a:custGeom>
              <a:gdLst>
                <a:gd fmla="*/ 3 w 148" name="T0"/>
                <a:gd fmla="*/ 1 h 41" name="T1"/>
                <a:gd fmla="*/ 0 w 148" name="T2"/>
                <a:gd fmla="*/ 3 h 41" name="T3"/>
                <a:gd fmla="*/ 2 w 148" name="T4"/>
                <a:gd fmla="*/ 6 h 41" name="T5"/>
                <a:gd fmla="*/ 90 w 148" name="T6"/>
                <a:gd fmla="*/ 28 h 41" name="T7"/>
                <a:gd fmla="*/ 146 w 148" name="T8"/>
                <a:gd fmla="*/ 41 h 41" name="T9"/>
                <a:gd fmla="*/ 148 w 148" name="T10"/>
                <a:gd fmla="*/ 38 h 41" name="T11"/>
                <a:gd fmla="*/ 145 w 148" name="T12"/>
                <a:gd fmla="*/ 36 h 41" name="T13"/>
                <a:gd fmla="*/ 92 w 148" name="T14"/>
                <a:gd fmla="*/ 22 h 41" name="T15"/>
                <a:gd fmla="*/ 3 w 148" name="T16"/>
                <a:gd fmla="*/ 1 h 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 w="148">
                  <a:moveTo>
                    <a:pt x="3" y="1"/>
                  </a:moveTo>
                  <a:cubicBezTo>
                    <a:pt x="2" y="0"/>
                    <a:pt x="0" y="1"/>
                    <a:pt x="0" y="3"/>
                  </a:cubicBezTo>
                  <a:cubicBezTo>
                    <a:pt x="0" y="4"/>
                    <a:pt x="1" y="6"/>
                    <a:pt x="2" y="6"/>
                  </a:cubicBezTo>
                  <a:cubicBezTo>
                    <a:pt x="11" y="8"/>
                    <a:pt x="54" y="18"/>
                    <a:pt x="90" y="28"/>
                  </a:cubicBezTo>
                  <a:cubicBezTo>
                    <a:pt x="119" y="35"/>
                    <a:pt x="144" y="41"/>
                    <a:pt x="146" y="41"/>
                  </a:cubicBezTo>
                  <a:cubicBezTo>
                    <a:pt x="147" y="41"/>
                    <a:pt x="148" y="40"/>
                    <a:pt x="148" y="38"/>
                  </a:cubicBezTo>
                  <a:cubicBezTo>
                    <a:pt x="148" y="37"/>
                    <a:pt x="147" y="36"/>
                    <a:pt x="145" y="36"/>
                  </a:cubicBezTo>
                  <a:cubicBezTo>
                    <a:pt x="145" y="36"/>
                    <a:pt x="120" y="30"/>
                    <a:pt x="92" y="22"/>
                  </a:cubicBezTo>
                  <a:cubicBezTo>
                    <a:pt x="55" y="13"/>
                    <a:pt x="12" y="2"/>
                    <a:pt x="3"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8" name="Freeform 45"/>
            <p:cNvSpPr/>
            <p:nvPr/>
          </p:nvSpPr>
          <p:spPr bwMode="auto">
            <a:xfrm>
              <a:off x="4560" y="1702"/>
              <a:ext cx="26" cy="916"/>
            </a:xfrm>
            <a:custGeom>
              <a:gdLst>
                <a:gd fmla="*/ 11 w 11" name="T0"/>
                <a:gd fmla="*/ 3 h 385" name="T1"/>
                <a:gd fmla="*/ 9 w 11" name="T2"/>
                <a:gd fmla="*/ 0 h 385" name="T3"/>
                <a:gd fmla="*/ 6 w 11" name="T4"/>
                <a:gd fmla="*/ 3 h 385" name="T5"/>
                <a:gd fmla="*/ 1 w 11" name="T6"/>
                <a:gd fmla="*/ 245 h 385" name="T7"/>
                <a:gd fmla="*/ 0 w 11" name="T8"/>
                <a:gd fmla="*/ 383 h 385" name="T9"/>
                <a:gd fmla="*/ 2 w 11" name="T10"/>
                <a:gd fmla="*/ 385 h 385" name="T11"/>
                <a:gd fmla="*/ 5 w 11" name="T12"/>
                <a:gd fmla="*/ 383 h 385" name="T13"/>
                <a:gd fmla="*/ 6 w 11" name="T14"/>
                <a:gd fmla="*/ 245 h 385" name="T15"/>
                <a:gd fmla="*/ 11 w 11" name="T16"/>
                <a:gd fmla="*/ 3 h 38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85" w="11">
                  <a:moveTo>
                    <a:pt x="11" y="3"/>
                  </a:moveTo>
                  <a:cubicBezTo>
                    <a:pt x="11" y="1"/>
                    <a:pt x="10" y="0"/>
                    <a:pt x="9" y="0"/>
                  </a:cubicBezTo>
                  <a:cubicBezTo>
                    <a:pt x="7" y="0"/>
                    <a:pt x="6" y="1"/>
                    <a:pt x="6" y="3"/>
                  </a:cubicBezTo>
                  <a:cubicBezTo>
                    <a:pt x="2" y="81"/>
                    <a:pt x="1" y="164"/>
                    <a:pt x="1" y="245"/>
                  </a:cubicBezTo>
                  <a:cubicBezTo>
                    <a:pt x="1" y="292"/>
                    <a:pt x="0" y="338"/>
                    <a:pt x="0" y="383"/>
                  </a:cubicBezTo>
                  <a:cubicBezTo>
                    <a:pt x="0" y="384"/>
                    <a:pt x="1" y="385"/>
                    <a:pt x="2" y="385"/>
                  </a:cubicBezTo>
                  <a:cubicBezTo>
                    <a:pt x="4" y="385"/>
                    <a:pt x="5" y="384"/>
                    <a:pt x="5" y="383"/>
                  </a:cubicBezTo>
                  <a:cubicBezTo>
                    <a:pt x="6" y="338"/>
                    <a:pt x="6" y="292"/>
                    <a:pt x="6" y="245"/>
                  </a:cubicBezTo>
                  <a:cubicBezTo>
                    <a:pt x="7" y="164"/>
                    <a:pt x="7" y="81"/>
                    <a:pt x="11"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9" name="Freeform 46"/>
            <p:cNvSpPr/>
            <p:nvPr/>
          </p:nvSpPr>
          <p:spPr bwMode="auto">
            <a:xfrm>
              <a:off x="3416" y="2282"/>
              <a:ext cx="26" cy="357"/>
            </a:xfrm>
            <a:custGeom>
              <a:gdLst>
                <a:gd fmla="*/ 6 w 11" name="T0"/>
                <a:gd fmla="*/ 2 h 150" name="T1"/>
                <a:gd fmla="*/ 3 w 11" name="T2"/>
                <a:gd fmla="*/ 0 h 150" name="T3"/>
                <a:gd fmla="*/ 0 w 11" name="T4"/>
                <a:gd fmla="*/ 2 h 150" name="T5"/>
                <a:gd fmla="*/ 2 w 11" name="T6"/>
                <a:gd fmla="*/ 95 h 150" name="T7"/>
                <a:gd fmla="*/ 5 w 11" name="T8"/>
                <a:gd fmla="*/ 147 h 150" name="T9"/>
                <a:gd fmla="*/ 9 w 11" name="T10"/>
                <a:gd fmla="*/ 149 h 150" name="T11"/>
                <a:gd fmla="*/ 11 w 11" name="T12"/>
                <a:gd fmla="*/ 146 h 150" name="T13"/>
                <a:gd fmla="*/ 7 w 11" name="T14"/>
                <a:gd fmla="*/ 95 h 150" name="T15"/>
                <a:gd fmla="*/ 6 w 11" name="T16"/>
                <a:gd fmla="*/ 2 h 15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0" w="11">
                  <a:moveTo>
                    <a:pt x="6" y="2"/>
                  </a:moveTo>
                  <a:cubicBezTo>
                    <a:pt x="6" y="1"/>
                    <a:pt x="5" y="0"/>
                    <a:pt x="3" y="0"/>
                  </a:cubicBezTo>
                  <a:cubicBezTo>
                    <a:pt x="2" y="0"/>
                    <a:pt x="0" y="1"/>
                    <a:pt x="0" y="2"/>
                  </a:cubicBezTo>
                  <a:cubicBezTo>
                    <a:pt x="0" y="16"/>
                    <a:pt x="1" y="59"/>
                    <a:pt x="2" y="95"/>
                  </a:cubicBezTo>
                  <a:cubicBezTo>
                    <a:pt x="3" y="117"/>
                    <a:pt x="4" y="137"/>
                    <a:pt x="5" y="147"/>
                  </a:cubicBezTo>
                  <a:cubicBezTo>
                    <a:pt x="6" y="149"/>
                    <a:pt x="7" y="150"/>
                    <a:pt x="9" y="149"/>
                  </a:cubicBezTo>
                  <a:cubicBezTo>
                    <a:pt x="10" y="149"/>
                    <a:pt x="11" y="148"/>
                    <a:pt x="11" y="146"/>
                  </a:cubicBezTo>
                  <a:cubicBezTo>
                    <a:pt x="9" y="136"/>
                    <a:pt x="8" y="117"/>
                    <a:pt x="7" y="95"/>
                  </a:cubicBezTo>
                  <a:cubicBezTo>
                    <a:pt x="6" y="59"/>
                    <a:pt x="6" y="16"/>
                    <a:pt x="6"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20" name="Freeform 47"/>
            <p:cNvSpPr/>
            <p:nvPr/>
          </p:nvSpPr>
          <p:spPr bwMode="auto">
            <a:xfrm>
              <a:off x="2625" y="2615"/>
              <a:ext cx="2435" cy="105"/>
            </a:xfrm>
            <a:custGeom>
              <a:gdLst>
                <a:gd fmla="*/ 3 w 1028" name="T0"/>
                <a:gd fmla="*/ 18 h 44" name="T1"/>
                <a:gd fmla="*/ 0 w 1028" name="T2"/>
                <a:gd fmla="*/ 21 h 44" name="T3"/>
                <a:gd fmla="*/ 3 w 1028" name="T4"/>
                <a:gd fmla="*/ 24 h 44" name="T5"/>
                <a:gd fmla="*/ 252 w 1028" name="T6"/>
                <a:gd fmla="*/ 20 h 44" name="T7"/>
                <a:gd fmla="*/ 1009 w 1028" name="T8"/>
                <a:gd fmla="*/ 20 h 44" name="T9"/>
                <a:gd fmla="*/ 1018 w 1028" name="T10"/>
                <a:gd fmla="*/ 25 h 44" name="T11"/>
                <a:gd fmla="*/ 667 w 1028" name="T12"/>
                <a:gd fmla="*/ 29 h 44" name="T13"/>
                <a:gd fmla="*/ 508 w 1028" name="T14"/>
                <a:gd fmla="*/ 26 h 44" name="T15"/>
                <a:gd fmla="*/ 191 w 1028" name="T16"/>
                <a:gd fmla="*/ 27 h 44" name="T17"/>
                <a:gd fmla="*/ 71 w 1028" name="T18"/>
                <a:gd fmla="*/ 41 h 44" name="T19"/>
                <a:gd fmla="*/ 74 w 1028" name="T20"/>
                <a:gd fmla="*/ 44 h 44" name="T21"/>
                <a:gd fmla="*/ 77 w 1028" name="T22"/>
                <a:gd fmla="*/ 42 h 44" name="T23"/>
                <a:gd fmla="*/ 191 w 1028" name="T24"/>
                <a:gd fmla="*/ 32 h 44" name="T25"/>
                <a:gd fmla="*/ 508 w 1028" name="T26"/>
                <a:gd fmla="*/ 32 h 44" name="T27"/>
                <a:gd fmla="*/ 667 w 1028" name="T28"/>
                <a:gd fmla="*/ 35 h 44" name="T29"/>
                <a:gd fmla="*/ 1020 w 1028" name="T30"/>
                <a:gd fmla="*/ 30 h 44" name="T31"/>
                <a:gd fmla="*/ 1027 w 1028" name="T32"/>
                <a:gd fmla="*/ 21 h 44" name="T33"/>
                <a:gd fmla="*/ 252 w 1028" name="T34"/>
                <a:gd fmla="*/ 14 h 44" name="T35"/>
                <a:gd fmla="*/ 3 w 1028" name="T36"/>
                <a:gd fmla="*/ 18 h 4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4" w="1028">
                  <a:moveTo>
                    <a:pt x="3" y="18"/>
                  </a:moveTo>
                  <a:cubicBezTo>
                    <a:pt x="2" y="18"/>
                    <a:pt x="0" y="19"/>
                    <a:pt x="0" y="21"/>
                  </a:cubicBezTo>
                  <a:cubicBezTo>
                    <a:pt x="0" y="22"/>
                    <a:pt x="2" y="24"/>
                    <a:pt x="3" y="24"/>
                  </a:cubicBezTo>
                  <a:cubicBezTo>
                    <a:pt x="59" y="23"/>
                    <a:pt x="148" y="22"/>
                    <a:pt x="252" y="20"/>
                  </a:cubicBezTo>
                  <a:cubicBezTo>
                    <a:pt x="390" y="17"/>
                    <a:pt x="935" y="7"/>
                    <a:pt x="1009" y="20"/>
                  </a:cubicBezTo>
                  <a:cubicBezTo>
                    <a:pt x="1017" y="22"/>
                    <a:pt x="1023" y="22"/>
                    <a:pt x="1018" y="25"/>
                  </a:cubicBezTo>
                  <a:cubicBezTo>
                    <a:pt x="988" y="36"/>
                    <a:pt x="839" y="33"/>
                    <a:pt x="667" y="29"/>
                  </a:cubicBezTo>
                  <a:cubicBezTo>
                    <a:pt x="615" y="28"/>
                    <a:pt x="561" y="27"/>
                    <a:pt x="508" y="26"/>
                  </a:cubicBezTo>
                  <a:cubicBezTo>
                    <a:pt x="388" y="25"/>
                    <a:pt x="273" y="25"/>
                    <a:pt x="191" y="27"/>
                  </a:cubicBezTo>
                  <a:cubicBezTo>
                    <a:pt x="118" y="29"/>
                    <a:pt x="71" y="33"/>
                    <a:pt x="71" y="41"/>
                  </a:cubicBezTo>
                  <a:cubicBezTo>
                    <a:pt x="71" y="43"/>
                    <a:pt x="72" y="44"/>
                    <a:pt x="74" y="44"/>
                  </a:cubicBezTo>
                  <a:cubicBezTo>
                    <a:pt x="75" y="44"/>
                    <a:pt x="77" y="44"/>
                    <a:pt x="77" y="42"/>
                  </a:cubicBezTo>
                  <a:cubicBezTo>
                    <a:pt x="78" y="38"/>
                    <a:pt x="121" y="34"/>
                    <a:pt x="191" y="32"/>
                  </a:cubicBezTo>
                  <a:cubicBezTo>
                    <a:pt x="273" y="30"/>
                    <a:pt x="388" y="30"/>
                    <a:pt x="508" y="32"/>
                  </a:cubicBezTo>
                  <a:cubicBezTo>
                    <a:pt x="561" y="33"/>
                    <a:pt x="615" y="34"/>
                    <a:pt x="667" y="35"/>
                  </a:cubicBezTo>
                  <a:cubicBezTo>
                    <a:pt x="839" y="39"/>
                    <a:pt x="989" y="42"/>
                    <a:pt x="1020" y="30"/>
                  </a:cubicBezTo>
                  <a:cubicBezTo>
                    <a:pt x="1026" y="27"/>
                    <a:pt x="1028" y="25"/>
                    <a:pt x="1027" y="21"/>
                  </a:cubicBezTo>
                  <a:cubicBezTo>
                    <a:pt x="1018" y="0"/>
                    <a:pt x="570" y="9"/>
                    <a:pt x="252" y="14"/>
                  </a:cubicBezTo>
                  <a:cubicBezTo>
                    <a:pt x="148" y="16"/>
                    <a:pt x="59" y="18"/>
                    <a:pt x="3" y="18"/>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grpSp>
      <p:sp>
        <p:nvSpPr>
          <p:cNvPr id="21" name="文本框 20"/>
          <p:cNvSpPr txBox="1"/>
          <p:nvPr/>
        </p:nvSpPr>
        <p:spPr>
          <a:xfrm>
            <a:off x="915380" y="2091786"/>
            <a:ext cx="3014364" cy="1097280"/>
          </a:xfrm>
          <a:prstGeom prst="rect">
            <a:avLst/>
          </a:prstGeom>
          <a:noFill/>
        </p:spPr>
        <p:txBody>
          <a:bodyPr rtlCol="0" wrap="square">
            <a:spAutoFit/>
          </a:bodyPr>
          <a:lstStyle/>
          <a:p>
            <a:r>
              <a:rPr altLang="zh-CN" lang="en-US" sz="6600">
                <a:ln>
                  <a:solidFill>
                    <a:srgbClr val="4A67AA"/>
                  </a:solidFill>
                </a:ln>
                <a:solidFill>
                  <a:srgbClr val="FFCC99"/>
                </a:solidFill>
                <a:latin charset="0" panose="020b0806030902050204" pitchFamily="34" typeface="Impact"/>
              </a:rPr>
              <a:t>Content </a:t>
            </a:r>
          </a:p>
        </p:txBody>
      </p:sp>
      <p:sp>
        <p:nvSpPr>
          <p:cNvPr id="22" name="Freeform 21"/>
          <p:cNvSpPr/>
          <p:nvPr/>
        </p:nvSpPr>
        <p:spPr bwMode="auto">
          <a:xfrm>
            <a:off x="5268375" y="1536902"/>
            <a:ext cx="2308276" cy="85502"/>
          </a:xfrm>
          <a:custGeom>
            <a:gdLst>
              <a:gd fmla="*/ 3 w 764" name="T0"/>
              <a:gd fmla="*/ 1 h 70" name="T1"/>
              <a:gd fmla="*/ 0 w 764" name="T2"/>
              <a:gd fmla="*/ 4 h 70" name="T3"/>
              <a:gd fmla="*/ 3 w 764" name="T4"/>
              <a:gd fmla="*/ 8 h 70" name="T5"/>
              <a:gd fmla="*/ 183 w 764" name="T6"/>
              <a:gd fmla="*/ 7 h 70" name="T7"/>
              <a:gd fmla="*/ 625 w 764" name="T8"/>
              <a:gd fmla="*/ 9 h 70" name="T9"/>
              <a:gd fmla="*/ 638 w 764" name="T10"/>
              <a:gd fmla="*/ 9 h 70" name="T11"/>
              <a:gd fmla="*/ 517 w 764" name="T12"/>
              <a:gd fmla="*/ 13 h 70" name="T13"/>
              <a:gd fmla="*/ 241 w 764" name="T14"/>
              <a:gd fmla="*/ 22 h 70" name="T15"/>
              <a:gd fmla="*/ 47 w 764" name="T16"/>
              <a:gd fmla="*/ 33 h 70" name="T17"/>
              <a:gd fmla="*/ 47 w 764" name="T18"/>
              <a:gd fmla="*/ 39 h 70" name="T19"/>
              <a:gd fmla="*/ 215 w 764" name="T20"/>
              <a:gd fmla="*/ 33 h 70" name="T21"/>
              <a:gd fmla="*/ 539 w 764" name="T22"/>
              <a:gd fmla="*/ 40 h 70" name="T23"/>
              <a:gd fmla="*/ 530 w 764" name="T24"/>
              <a:gd fmla="*/ 40 h 70" name="T25"/>
              <a:gd fmla="*/ 236 w 764" name="T26"/>
              <a:gd fmla="*/ 60 h 70" name="T27"/>
              <a:gd fmla="*/ 217 w 764" name="T28"/>
              <a:gd fmla="*/ 63 h 70" name="T29"/>
              <a:gd fmla="*/ 215 w 764" name="T30"/>
              <a:gd fmla="*/ 67 h 70" name="T31"/>
              <a:gd fmla="*/ 218 w 764" name="T32"/>
              <a:gd fmla="*/ 70 h 70" name="T33"/>
              <a:gd fmla="*/ 237 w 764" name="T34"/>
              <a:gd fmla="*/ 67 h 70" name="T35"/>
              <a:gd fmla="*/ 530 w 764" name="T36"/>
              <a:gd fmla="*/ 47 h 70" name="T37"/>
              <a:gd fmla="*/ 575 w 764" name="T38"/>
              <a:gd fmla="*/ 47 h 70" name="T39"/>
              <a:gd fmla="*/ 575 w 764" name="T40"/>
              <a:gd fmla="*/ 41 h 70" name="T41"/>
              <a:gd fmla="*/ 573 w 764" name="T42"/>
              <a:gd fmla="*/ 40 h 70" name="T43"/>
              <a:gd fmla="*/ 560 w 764" name="T44"/>
              <a:gd fmla="*/ 37 h 70" name="T45"/>
              <a:gd fmla="*/ 321 w 764" name="T46"/>
              <a:gd fmla="*/ 22 h 70" name="T47"/>
              <a:gd fmla="*/ 517 w 764" name="T48"/>
              <a:gd fmla="*/ 19 h 70" name="T49"/>
              <a:gd fmla="*/ 668 w 764" name="T50"/>
              <a:gd fmla="*/ 14 h 70" name="T51"/>
              <a:gd fmla="*/ 761 w 764" name="T52"/>
              <a:gd fmla="*/ 8 h 70" name="T53"/>
              <a:gd fmla="*/ 763 w 764" name="T54"/>
              <a:gd fmla="*/ 7 h 70" name="T55"/>
              <a:gd fmla="*/ 763 w 764" name="T56"/>
              <a:gd fmla="*/ 2 h 70" name="T57"/>
              <a:gd fmla="*/ 763 w 764" name="T58"/>
              <a:gd fmla="*/ 2 h 70" name="T59"/>
              <a:gd fmla="*/ 759 w 764" name="T60"/>
              <a:gd fmla="*/ 2 h 70" name="T61"/>
              <a:gd fmla="*/ 759 w 764" name="T62"/>
              <a:gd fmla="*/ 2 h 70" name="T63"/>
              <a:gd fmla="*/ 759 w 764" name="T64"/>
              <a:gd fmla="*/ 2 h 70" name="T65"/>
              <a:gd fmla="*/ 682 w 764" name="T66"/>
              <a:gd fmla="*/ 2 h 70" name="T67"/>
              <a:gd fmla="*/ 625 w 764" name="T68"/>
              <a:gd fmla="*/ 2 h 70" name="T69"/>
              <a:gd fmla="*/ 183 w 764" name="T70"/>
              <a:gd fmla="*/ 1 h 70" name="T71"/>
              <a:gd fmla="*/ 3 w 764" name="T72"/>
              <a:gd fmla="*/ 1 h 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0" w="764">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solidFill>
            <a:srgbClr val="4A67AA"/>
          </a:solidFill>
          <a:ln>
            <a:noFill/>
          </a:ln>
        </p:spPr>
        <p:txBody>
          <a:bodyPr anchor="t" anchorCtr="0" bIns="34290" compatLnSpc="1" lIns="68580" numCol="1" rIns="68580" tIns="34290" vert="horz" wrap="square">
            <a:prstTxWarp prst="textNoShape">
              <a:avLst/>
            </a:prstTxWarp>
          </a:bodyPr>
          <a:lstStyle/>
          <a:p>
            <a:endParaRPr altLang="en-US" lang="zh-CN" sz="1350"/>
          </a:p>
        </p:txBody>
      </p:sp>
      <p:sp>
        <p:nvSpPr>
          <p:cNvPr id="34" name="Freeform 21"/>
          <p:cNvSpPr/>
          <p:nvPr/>
        </p:nvSpPr>
        <p:spPr bwMode="auto">
          <a:xfrm>
            <a:off x="5268375" y="2402469"/>
            <a:ext cx="2308276" cy="85502"/>
          </a:xfrm>
          <a:custGeom>
            <a:gdLst>
              <a:gd fmla="*/ 3 w 764" name="T0"/>
              <a:gd fmla="*/ 1 h 70" name="T1"/>
              <a:gd fmla="*/ 0 w 764" name="T2"/>
              <a:gd fmla="*/ 4 h 70" name="T3"/>
              <a:gd fmla="*/ 3 w 764" name="T4"/>
              <a:gd fmla="*/ 8 h 70" name="T5"/>
              <a:gd fmla="*/ 183 w 764" name="T6"/>
              <a:gd fmla="*/ 7 h 70" name="T7"/>
              <a:gd fmla="*/ 625 w 764" name="T8"/>
              <a:gd fmla="*/ 9 h 70" name="T9"/>
              <a:gd fmla="*/ 638 w 764" name="T10"/>
              <a:gd fmla="*/ 9 h 70" name="T11"/>
              <a:gd fmla="*/ 517 w 764" name="T12"/>
              <a:gd fmla="*/ 13 h 70" name="T13"/>
              <a:gd fmla="*/ 241 w 764" name="T14"/>
              <a:gd fmla="*/ 22 h 70" name="T15"/>
              <a:gd fmla="*/ 47 w 764" name="T16"/>
              <a:gd fmla="*/ 33 h 70" name="T17"/>
              <a:gd fmla="*/ 47 w 764" name="T18"/>
              <a:gd fmla="*/ 39 h 70" name="T19"/>
              <a:gd fmla="*/ 215 w 764" name="T20"/>
              <a:gd fmla="*/ 33 h 70" name="T21"/>
              <a:gd fmla="*/ 539 w 764" name="T22"/>
              <a:gd fmla="*/ 40 h 70" name="T23"/>
              <a:gd fmla="*/ 530 w 764" name="T24"/>
              <a:gd fmla="*/ 40 h 70" name="T25"/>
              <a:gd fmla="*/ 236 w 764" name="T26"/>
              <a:gd fmla="*/ 60 h 70" name="T27"/>
              <a:gd fmla="*/ 217 w 764" name="T28"/>
              <a:gd fmla="*/ 63 h 70" name="T29"/>
              <a:gd fmla="*/ 215 w 764" name="T30"/>
              <a:gd fmla="*/ 67 h 70" name="T31"/>
              <a:gd fmla="*/ 218 w 764" name="T32"/>
              <a:gd fmla="*/ 70 h 70" name="T33"/>
              <a:gd fmla="*/ 237 w 764" name="T34"/>
              <a:gd fmla="*/ 67 h 70" name="T35"/>
              <a:gd fmla="*/ 530 w 764" name="T36"/>
              <a:gd fmla="*/ 47 h 70" name="T37"/>
              <a:gd fmla="*/ 575 w 764" name="T38"/>
              <a:gd fmla="*/ 47 h 70" name="T39"/>
              <a:gd fmla="*/ 575 w 764" name="T40"/>
              <a:gd fmla="*/ 41 h 70" name="T41"/>
              <a:gd fmla="*/ 573 w 764" name="T42"/>
              <a:gd fmla="*/ 40 h 70" name="T43"/>
              <a:gd fmla="*/ 560 w 764" name="T44"/>
              <a:gd fmla="*/ 37 h 70" name="T45"/>
              <a:gd fmla="*/ 321 w 764" name="T46"/>
              <a:gd fmla="*/ 22 h 70" name="T47"/>
              <a:gd fmla="*/ 517 w 764" name="T48"/>
              <a:gd fmla="*/ 19 h 70" name="T49"/>
              <a:gd fmla="*/ 668 w 764" name="T50"/>
              <a:gd fmla="*/ 14 h 70" name="T51"/>
              <a:gd fmla="*/ 761 w 764" name="T52"/>
              <a:gd fmla="*/ 8 h 70" name="T53"/>
              <a:gd fmla="*/ 763 w 764" name="T54"/>
              <a:gd fmla="*/ 7 h 70" name="T55"/>
              <a:gd fmla="*/ 763 w 764" name="T56"/>
              <a:gd fmla="*/ 2 h 70" name="T57"/>
              <a:gd fmla="*/ 763 w 764" name="T58"/>
              <a:gd fmla="*/ 2 h 70" name="T59"/>
              <a:gd fmla="*/ 759 w 764" name="T60"/>
              <a:gd fmla="*/ 2 h 70" name="T61"/>
              <a:gd fmla="*/ 759 w 764" name="T62"/>
              <a:gd fmla="*/ 2 h 70" name="T63"/>
              <a:gd fmla="*/ 759 w 764" name="T64"/>
              <a:gd fmla="*/ 2 h 70" name="T65"/>
              <a:gd fmla="*/ 682 w 764" name="T66"/>
              <a:gd fmla="*/ 2 h 70" name="T67"/>
              <a:gd fmla="*/ 625 w 764" name="T68"/>
              <a:gd fmla="*/ 2 h 70" name="T69"/>
              <a:gd fmla="*/ 183 w 764" name="T70"/>
              <a:gd fmla="*/ 1 h 70" name="T71"/>
              <a:gd fmla="*/ 3 w 764" name="T72"/>
              <a:gd fmla="*/ 1 h 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0" w="764">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solidFill>
            <a:srgbClr val="4A67AA"/>
          </a:solidFill>
          <a:ln>
            <a:noFill/>
          </a:ln>
        </p:spPr>
        <p:txBody>
          <a:bodyPr anchor="t" anchorCtr="0" bIns="34290" compatLnSpc="1" lIns="68580" numCol="1" rIns="68580" tIns="34290" vert="horz" wrap="square">
            <a:prstTxWarp prst="textNoShape">
              <a:avLst/>
            </a:prstTxWarp>
          </a:bodyPr>
          <a:lstStyle/>
          <a:p>
            <a:endParaRPr altLang="en-US" lang="zh-CN" sz="1350"/>
          </a:p>
        </p:txBody>
      </p:sp>
      <p:grpSp>
        <p:nvGrpSpPr>
          <p:cNvPr id="44" name="Group 4"/>
          <p:cNvGrpSpPr>
            <a:grpSpLocks noChangeAspect="1"/>
          </p:cNvGrpSpPr>
          <p:nvPr/>
        </p:nvGrpSpPr>
        <p:grpSpPr>
          <a:xfrm>
            <a:off x="4842527" y="1968693"/>
            <a:ext cx="987751" cy="547328"/>
            <a:chOff x="4788" y="2136"/>
            <a:chExt cx="2005" cy="1111"/>
          </a:xfrm>
          <a:solidFill>
            <a:srgbClr val="FFCC66"/>
          </a:solidFill>
        </p:grpSpPr>
        <p:sp>
          <p:nvSpPr>
            <p:cNvPr id="45" name="Freeform 5"/>
            <p:cNvSpPr/>
            <p:nvPr/>
          </p:nvSpPr>
          <p:spPr bwMode="auto">
            <a:xfrm>
              <a:off x="5096" y="2310"/>
              <a:ext cx="263" cy="766"/>
            </a:xfrm>
            <a:custGeom>
              <a:gdLst>
                <a:gd fmla="*/ 5 w 111" name="T0"/>
                <a:gd fmla="*/ 108 h 322" name="T1"/>
                <a:gd fmla="*/ 6 w 111" name="T2"/>
                <a:gd fmla="*/ 203 h 322" name="T3"/>
                <a:gd fmla="*/ 12 w 111" name="T4"/>
                <a:gd fmla="*/ 313 h 322" name="T5"/>
                <a:gd fmla="*/ 15 w 111" name="T6"/>
                <a:gd fmla="*/ 320 h 322" name="T7"/>
                <a:gd fmla="*/ 19 w 111" name="T8"/>
                <a:gd fmla="*/ 316 h 322" name="T9"/>
                <a:gd fmla="*/ 24 w 111" name="T10"/>
                <a:gd fmla="*/ 196 h 322" name="T11"/>
                <a:gd fmla="*/ 21 w 111" name="T12"/>
                <a:gd fmla="*/ 102 h 322" name="T13"/>
                <a:gd fmla="*/ 45 w 111" name="T14"/>
                <a:gd fmla="*/ 319 h 322" name="T15"/>
                <a:gd fmla="*/ 47 w 111" name="T16"/>
                <a:gd fmla="*/ 294 h 322" name="T17"/>
                <a:gd fmla="*/ 58 w 111" name="T18"/>
                <a:gd fmla="*/ 166 h 322" name="T19"/>
                <a:gd fmla="*/ 65 w 111" name="T20"/>
                <a:gd fmla="*/ 257 h 322" name="T21"/>
                <a:gd fmla="*/ 70 w 111" name="T22"/>
                <a:gd fmla="*/ 320 h 322" name="T23"/>
                <a:gd fmla="*/ 76 w 111" name="T24"/>
                <a:gd fmla="*/ 319 h 322" name="T25"/>
                <a:gd fmla="*/ 77 w 111" name="T26"/>
                <a:gd fmla="*/ 181 h 322" name="T27"/>
                <a:gd fmla="*/ 81 w 111" name="T28"/>
                <a:gd fmla="*/ 49 h 322" name="T29"/>
                <a:gd fmla="*/ 81 w 111" name="T30"/>
                <a:gd fmla="*/ 48 h 322" name="T31"/>
                <a:gd fmla="*/ 85 w 111" name="T32"/>
                <a:gd fmla="*/ 40 h 322" name="T33"/>
                <a:gd fmla="*/ 87 w 111" name="T34"/>
                <a:gd fmla="*/ 211 h 322" name="T35"/>
                <a:gd fmla="*/ 108 w 111" name="T36"/>
                <a:gd fmla="*/ 319 h 322" name="T37"/>
                <a:gd fmla="*/ 111 w 111" name="T38"/>
                <a:gd fmla="*/ 270 h 322" name="T39"/>
                <a:gd fmla="*/ 109 w 111" name="T40"/>
                <a:gd fmla="*/ 130 h 322" name="T41"/>
                <a:gd fmla="*/ 110 w 111" name="T42"/>
                <a:gd fmla="*/ 12 h 322" name="T43"/>
                <a:gd fmla="*/ 107 w 111" name="T44"/>
                <a:gd fmla="*/ 0 h 322" name="T45"/>
                <a:gd fmla="*/ 104 w 111" name="T46"/>
                <a:gd fmla="*/ 12 h 322" name="T47"/>
                <a:gd fmla="*/ 103 w 111" name="T48"/>
                <a:gd fmla="*/ 130 h 322" name="T49"/>
                <a:gd fmla="*/ 104 w 111" name="T50"/>
                <a:gd fmla="*/ 270 h 322" name="T51"/>
                <a:gd fmla="*/ 98 w 111" name="T52"/>
                <a:gd fmla="*/ 285 h 322" name="T53"/>
                <a:gd fmla="*/ 91 w 111" name="T54"/>
                <a:gd fmla="*/ 45 h 322" name="T55"/>
                <a:gd fmla="*/ 90 w 111" name="T56"/>
                <a:gd fmla="*/ 26 h 322" name="T57"/>
                <a:gd fmla="*/ 79 w 111" name="T58"/>
                <a:gd fmla="*/ 39 h 322" name="T59"/>
                <a:gd fmla="*/ 70 w 111" name="T60"/>
                <a:gd fmla="*/ 131 h 322" name="T61"/>
                <a:gd fmla="*/ 71 w 111" name="T62"/>
                <a:gd fmla="*/ 248 h 322" name="T63"/>
                <a:gd fmla="*/ 71 w 111" name="T64"/>
                <a:gd fmla="*/ 257 h 322" name="T65"/>
                <a:gd fmla="*/ 64 w 111" name="T66"/>
                <a:gd fmla="*/ 166 h 322" name="T67"/>
                <a:gd fmla="*/ 53 w 111" name="T68"/>
                <a:gd fmla="*/ 68 h 322" name="T69"/>
                <a:gd fmla="*/ 51 w 111" name="T70"/>
                <a:gd fmla="*/ 70 h 322" name="T71"/>
                <a:gd fmla="*/ 41 w 111" name="T72"/>
                <a:gd fmla="*/ 294 h 322" name="T73"/>
                <a:gd fmla="*/ 34 w 111" name="T74"/>
                <a:gd fmla="*/ 193 h 322" name="T75"/>
                <a:gd fmla="*/ 22 w 111" name="T76"/>
                <a:gd fmla="*/ 91 h 322" name="T77"/>
                <a:gd fmla="*/ 17 w 111" name="T78"/>
                <a:gd fmla="*/ 171 h 322" name="T79"/>
                <a:gd fmla="*/ 15 w 111" name="T80"/>
                <a:gd fmla="*/ 259 h 322" name="T81"/>
                <a:gd fmla="*/ 7 w 111" name="T82"/>
                <a:gd fmla="*/ 112 h 322"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22" w="110">
                  <a:moveTo>
                    <a:pt x="7" y="112"/>
                  </a:moveTo>
                  <a:cubicBezTo>
                    <a:pt x="8" y="111"/>
                    <a:pt x="7" y="109"/>
                    <a:pt x="5" y="108"/>
                  </a:cubicBezTo>
                  <a:cubicBezTo>
                    <a:pt x="3" y="108"/>
                    <a:pt x="2" y="109"/>
                    <a:pt x="1" y="110"/>
                  </a:cubicBezTo>
                  <a:cubicBezTo>
                    <a:pt x="0" y="114"/>
                    <a:pt x="3" y="157"/>
                    <a:pt x="6" y="203"/>
                  </a:cubicBezTo>
                  <a:cubicBezTo>
                    <a:pt x="8" y="247"/>
                    <a:pt x="12" y="294"/>
                    <a:pt x="12" y="312"/>
                  </a:cubicBezTo>
                  <a:cubicBezTo>
                    <a:pt x="12" y="312"/>
                    <a:pt x="12" y="312"/>
                    <a:pt x="12" y="313"/>
                  </a:cubicBezTo>
                  <a:cubicBezTo>
                    <a:pt x="11" y="315"/>
                    <a:pt x="11" y="318"/>
                    <a:pt x="15" y="320"/>
                  </a:cubicBezTo>
                  <a:cubicBezTo>
                    <a:pt x="15" y="320"/>
                    <a:pt x="15" y="320"/>
                    <a:pt x="15" y="320"/>
                  </a:cubicBezTo>
                  <a:cubicBezTo>
                    <a:pt x="16" y="320"/>
                    <a:pt x="18" y="319"/>
                    <a:pt x="19" y="318"/>
                  </a:cubicBezTo>
                  <a:cubicBezTo>
                    <a:pt x="19" y="317"/>
                    <a:pt x="19" y="317"/>
                    <a:pt x="19" y="316"/>
                  </a:cubicBezTo>
                  <a:cubicBezTo>
                    <a:pt x="19" y="315"/>
                    <a:pt x="19" y="311"/>
                    <a:pt x="20" y="303"/>
                  </a:cubicBezTo>
                  <a:cubicBezTo>
                    <a:pt x="21" y="273"/>
                    <a:pt x="24" y="206"/>
                    <a:pt x="24" y="196"/>
                  </a:cubicBezTo>
                  <a:cubicBezTo>
                    <a:pt x="24" y="191"/>
                    <a:pt x="24" y="182"/>
                    <a:pt x="23" y="171"/>
                  </a:cubicBezTo>
                  <a:cubicBezTo>
                    <a:pt x="21" y="147"/>
                    <a:pt x="19" y="115"/>
                    <a:pt x="21" y="102"/>
                  </a:cubicBezTo>
                  <a:cubicBezTo>
                    <a:pt x="23" y="115"/>
                    <a:pt x="25" y="153"/>
                    <a:pt x="27" y="193"/>
                  </a:cubicBezTo>
                  <a:cubicBezTo>
                    <a:pt x="31" y="254"/>
                    <a:pt x="35" y="319"/>
                    <a:pt x="45" y="319"/>
                  </a:cubicBezTo>
                  <a:cubicBezTo>
                    <a:pt x="45" y="319"/>
                    <a:pt x="48" y="318"/>
                    <a:pt x="48" y="316"/>
                  </a:cubicBezTo>
                  <a:cubicBezTo>
                    <a:pt x="48" y="308"/>
                    <a:pt x="48" y="301"/>
                    <a:pt x="47" y="294"/>
                  </a:cubicBezTo>
                  <a:cubicBezTo>
                    <a:pt x="47" y="242"/>
                    <a:pt x="45" y="121"/>
                    <a:pt x="50" y="83"/>
                  </a:cubicBezTo>
                  <a:cubicBezTo>
                    <a:pt x="53" y="101"/>
                    <a:pt x="55" y="133"/>
                    <a:pt x="58" y="166"/>
                  </a:cubicBezTo>
                  <a:cubicBezTo>
                    <a:pt x="60" y="189"/>
                    <a:pt x="61" y="213"/>
                    <a:pt x="64" y="234"/>
                  </a:cubicBezTo>
                  <a:cubicBezTo>
                    <a:pt x="64" y="238"/>
                    <a:pt x="64" y="247"/>
                    <a:pt x="65" y="257"/>
                  </a:cubicBezTo>
                  <a:cubicBezTo>
                    <a:pt x="66" y="281"/>
                    <a:pt x="67" y="314"/>
                    <a:pt x="70" y="320"/>
                  </a:cubicBezTo>
                  <a:cubicBezTo>
                    <a:pt x="70" y="320"/>
                    <a:pt x="70" y="320"/>
                    <a:pt x="70" y="320"/>
                  </a:cubicBezTo>
                  <a:cubicBezTo>
                    <a:pt x="71" y="322"/>
                    <a:pt x="73" y="322"/>
                    <a:pt x="74" y="321"/>
                  </a:cubicBezTo>
                  <a:cubicBezTo>
                    <a:pt x="75" y="321"/>
                    <a:pt x="76" y="320"/>
                    <a:pt x="76" y="319"/>
                  </a:cubicBezTo>
                  <a:cubicBezTo>
                    <a:pt x="78" y="303"/>
                    <a:pt x="78" y="276"/>
                    <a:pt x="77" y="247"/>
                  </a:cubicBezTo>
                  <a:cubicBezTo>
                    <a:pt x="77" y="224"/>
                    <a:pt x="76" y="199"/>
                    <a:pt x="77" y="181"/>
                  </a:cubicBezTo>
                  <a:cubicBezTo>
                    <a:pt x="78" y="164"/>
                    <a:pt x="77" y="147"/>
                    <a:pt x="76" y="130"/>
                  </a:cubicBezTo>
                  <a:cubicBezTo>
                    <a:pt x="74" y="103"/>
                    <a:pt x="73" y="76"/>
                    <a:pt x="81" y="49"/>
                  </a:cubicBezTo>
                  <a:cubicBezTo>
                    <a:pt x="81" y="49"/>
                    <a:pt x="81" y="49"/>
                    <a:pt x="81" y="49"/>
                  </a:cubicBezTo>
                  <a:cubicBezTo>
                    <a:pt x="81" y="49"/>
                    <a:pt x="81" y="49"/>
                    <a:pt x="81" y="48"/>
                  </a:cubicBezTo>
                  <a:cubicBezTo>
                    <a:pt x="81" y="48"/>
                    <a:pt x="83" y="45"/>
                    <a:pt x="84" y="41"/>
                  </a:cubicBezTo>
                  <a:cubicBezTo>
                    <a:pt x="85" y="41"/>
                    <a:pt x="85" y="41"/>
                    <a:pt x="85" y="40"/>
                  </a:cubicBezTo>
                  <a:cubicBezTo>
                    <a:pt x="85" y="42"/>
                    <a:pt x="85" y="43"/>
                    <a:pt x="85" y="45"/>
                  </a:cubicBezTo>
                  <a:cubicBezTo>
                    <a:pt x="85" y="77"/>
                    <a:pt x="85" y="149"/>
                    <a:pt x="87" y="211"/>
                  </a:cubicBezTo>
                  <a:cubicBezTo>
                    <a:pt x="88" y="240"/>
                    <a:pt x="90" y="267"/>
                    <a:pt x="92" y="286"/>
                  </a:cubicBezTo>
                  <a:cubicBezTo>
                    <a:pt x="95" y="307"/>
                    <a:pt x="100" y="320"/>
                    <a:pt x="108" y="319"/>
                  </a:cubicBezTo>
                  <a:cubicBezTo>
                    <a:pt x="108" y="320"/>
                    <a:pt x="111" y="319"/>
                    <a:pt x="111" y="316"/>
                  </a:cubicBezTo>
                  <a:cubicBezTo>
                    <a:pt x="111" y="299"/>
                    <a:pt x="111" y="285"/>
                    <a:pt x="111" y="270"/>
                  </a:cubicBezTo>
                  <a:cubicBezTo>
                    <a:pt x="111" y="234"/>
                    <a:pt x="111" y="197"/>
                    <a:pt x="111" y="163"/>
                  </a:cubicBezTo>
                  <a:cubicBezTo>
                    <a:pt x="110" y="155"/>
                    <a:pt x="110" y="143"/>
                    <a:pt x="109" y="130"/>
                  </a:cubicBezTo>
                  <a:cubicBezTo>
                    <a:pt x="107" y="91"/>
                    <a:pt x="105" y="38"/>
                    <a:pt x="109" y="19"/>
                  </a:cubicBezTo>
                  <a:cubicBezTo>
                    <a:pt x="109" y="17"/>
                    <a:pt x="110" y="15"/>
                    <a:pt x="110" y="12"/>
                  </a:cubicBezTo>
                  <a:cubicBezTo>
                    <a:pt x="110" y="8"/>
                    <a:pt x="110" y="5"/>
                    <a:pt x="110" y="3"/>
                  </a:cubicBezTo>
                  <a:cubicBezTo>
                    <a:pt x="110" y="2"/>
                    <a:pt x="109" y="0"/>
                    <a:pt x="107" y="0"/>
                  </a:cubicBezTo>
                  <a:cubicBezTo>
                    <a:pt x="106" y="0"/>
                    <a:pt x="104" y="2"/>
                    <a:pt x="104" y="3"/>
                  </a:cubicBezTo>
                  <a:cubicBezTo>
                    <a:pt x="104" y="5"/>
                    <a:pt x="104" y="8"/>
                    <a:pt x="104" y="12"/>
                  </a:cubicBezTo>
                  <a:cubicBezTo>
                    <a:pt x="103" y="14"/>
                    <a:pt x="103" y="16"/>
                    <a:pt x="103" y="17"/>
                  </a:cubicBezTo>
                  <a:cubicBezTo>
                    <a:pt x="99" y="38"/>
                    <a:pt x="101" y="91"/>
                    <a:pt x="103" y="130"/>
                  </a:cubicBezTo>
                  <a:cubicBezTo>
                    <a:pt x="104" y="144"/>
                    <a:pt x="104" y="156"/>
                    <a:pt x="104" y="164"/>
                  </a:cubicBezTo>
                  <a:cubicBezTo>
                    <a:pt x="105" y="197"/>
                    <a:pt x="105" y="234"/>
                    <a:pt x="104" y="270"/>
                  </a:cubicBezTo>
                  <a:cubicBezTo>
                    <a:pt x="104" y="285"/>
                    <a:pt x="104" y="299"/>
                    <a:pt x="104" y="311"/>
                  </a:cubicBezTo>
                  <a:cubicBezTo>
                    <a:pt x="102" y="307"/>
                    <a:pt x="100" y="298"/>
                    <a:pt x="98" y="285"/>
                  </a:cubicBezTo>
                  <a:cubicBezTo>
                    <a:pt x="96" y="266"/>
                    <a:pt x="95" y="239"/>
                    <a:pt x="93" y="210"/>
                  </a:cubicBezTo>
                  <a:cubicBezTo>
                    <a:pt x="91" y="149"/>
                    <a:pt x="91" y="77"/>
                    <a:pt x="91" y="45"/>
                  </a:cubicBezTo>
                  <a:cubicBezTo>
                    <a:pt x="91" y="38"/>
                    <a:pt x="91" y="33"/>
                    <a:pt x="91" y="29"/>
                  </a:cubicBezTo>
                  <a:cubicBezTo>
                    <a:pt x="91" y="28"/>
                    <a:pt x="91" y="27"/>
                    <a:pt x="90" y="26"/>
                  </a:cubicBezTo>
                  <a:cubicBezTo>
                    <a:pt x="89" y="25"/>
                    <a:pt x="87" y="25"/>
                    <a:pt x="86" y="26"/>
                  </a:cubicBezTo>
                  <a:cubicBezTo>
                    <a:pt x="85" y="28"/>
                    <a:pt x="79" y="38"/>
                    <a:pt x="79" y="39"/>
                  </a:cubicBezTo>
                  <a:cubicBezTo>
                    <a:pt x="77" y="42"/>
                    <a:pt x="75" y="46"/>
                    <a:pt x="75" y="48"/>
                  </a:cubicBezTo>
                  <a:cubicBezTo>
                    <a:pt x="66" y="75"/>
                    <a:pt x="68" y="103"/>
                    <a:pt x="70" y="131"/>
                  </a:cubicBezTo>
                  <a:cubicBezTo>
                    <a:pt x="71" y="147"/>
                    <a:pt x="72" y="164"/>
                    <a:pt x="71" y="180"/>
                  </a:cubicBezTo>
                  <a:cubicBezTo>
                    <a:pt x="70" y="199"/>
                    <a:pt x="70" y="223"/>
                    <a:pt x="71" y="248"/>
                  </a:cubicBezTo>
                  <a:cubicBezTo>
                    <a:pt x="71" y="252"/>
                    <a:pt x="71" y="256"/>
                    <a:pt x="71" y="259"/>
                  </a:cubicBezTo>
                  <a:cubicBezTo>
                    <a:pt x="71" y="257"/>
                    <a:pt x="71" y="257"/>
                    <a:pt x="71" y="257"/>
                  </a:cubicBezTo>
                  <a:cubicBezTo>
                    <a:pt x="71" y="246"/>
                    <a:pt x="70" y="238"/>
                    <a:pt x="70" y="234"/>
                  </a:cubicBezTo>
                  <a:cubicBezTo>
                    <a:pt x="68" y="213"/>
                    <a:pt x="66" y="189"/>
                    <a:pt x="64" y="166"/>
                  </a:cubicBezTo>
                  <a:cubicBezTo>
                    <a:pt x="61" y="122"/>
                    <a:pt x="58" y="80"/>
                    <a:pt x="54" y="69"/>
                  </a:cubicBezTo>
                  <a:cubicBezTo>
                    <a:pt x="54" y="69"/>
                    <a:pt x="53" y="68"/>
                    <a:pt x="53" y="68"/>
                  </a:cubicBezTo>
                  <a:cubicBezTo>
                    <a:pt x="51" y="67"/>
                    <a:pt x="49" y="67"/>
                    <a:pt x="48" y="68"/>
                  </a:cubicBezTo>
                  <a:cubicBezTo>
                    <a:pt x="51" y="70"/>
                    <a:pt x="51" y="70"/>
                    <a:pt x="51" y="70"/>
                  </a:cubicBezTo>
                  <a:cubicBezTo>
                    <a:pt x="48" y="68"/>
                    <a:pt x="48" y="68"/>
                    <a:pt x="48" y="68"/>
                  </a:cubicBezTo>
                  <a:cubicBezTo>
                    <a:pt x="39" y="79"/>
                    <a:pt x="41" y="233"/>
                    <a:pt x="41" y="294"/>
                  </a:cubicBezTo>
                  <a:cubicBezTo>
                    <a:pt x="41" y="300"/>
                    <a:pt x="41" y="300"/>
                    <a:pt x="41" y="300"/>
                  </a:cubicBezTo>
                  <a:cubicBezTo>
                    <a:pt x="39" y="279"/>
                    <a:pt x="36" y="235"/>
                    <a:pt x="34" y="193"/>
                  </a:cubicBezTo>
                  <a:cubicBezTo>
                    <a:pt x="31" y="147"/>
                    <a:pt x="29" y="104"/>
                    <a:pt x="24" y="93"/>
                  </a:cubicBezTo>
                  <a:cubicBezTo>
                    <a:pt x="23" y="92"/>
                    <a:pt x="23" y="91"/>
                    <a:pt x="22" y="91"/>
                  </a:cubicBezTo>
                  <a:cubicBezTo>
                    <a:pt x="21" y="90"/>
                    <a:pt x="19" y="90"/>
                    <a:pt x="18" y="91"/>
                  </a:cubicBezTo>
                  <a:cubicBezTo>
                    <a:pt x="13" y="94"/>
                    <a:pt x="16" y="162"/>
                    <a:pt x="17" y="171"/>
                  </a:cubicBezTo>
                  <a:cubicBezTo>
                    <a:pt x="17" y="182"/>
                    <a:pt x="18" y="191"/>
                    <a:pt x="18" y="196"/>
                  </a:cubicBezTo>
                  <a:cubicBezTo>
                    <a:pt x="18" y="202"/>
                    <a:pt x="17" y="231"/>
                    <a:pt x="15" y="259"/>
                  </a:cubicBezTo>
                  <a:cubicBezTo>
                    <a:pt x="14" y="241"/>
                    <a:pt x="13" y="222"/>
                    <a:pt x="12" y="203"/>
                  </a:cubicBezTo>
                  <a:cubicBezTo>
                    <a:pt x="9" y="157"/>
                    <a:pt x="6" y="115"/>
                    <a:pt x="7" y="11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46" name="Freeform 6"/>
            <p:cNvSpPr/>
            <p:nvPr/>
          </p:nvSpPr>
          <p:spPr bwMode="auto">
            <a:xfrm>
              <a:off x="5575" y="2136"/>
              <a:ext cx="263" cy="933"/>
            </a:xfrm>
            <a:custGeom>
              <a:gdLst>
                <a:gd fmla="*/ 9 w 111" name="T0"/>
                <a:gd fmla="*/ 76 h 392" name="T1"/>
                <a:gd fmla="*/ 2 w 111" name="T2"/>
                <a:gd fmla="*/ 135 h 392" name="T3"/>
                <a:gd fmla="*/ 2 w 111" name="T4"/>
                <a:gd fmla="*/ 144 h 392" name="T5"/>
                <a:gd fmla="*/ 8 w 111" name="T6"/>
                <a:gd fmla="*/ 145 h 392" name="T7"/>
                <a:gd fmla="*/ 23 w 111" name="T8"/>
                <a:gd fmla="*/ 86 h 392" name="T9"/>
                <a:gd fmla="*/ 24 w 111" name="T10"/>
                <a:gd fmla="*/ 152 h 392" name="T11"/>
                <a:gd fmla="*/ 30 w 111" name="T12"/>
                <a:gd fmla="*/ 151 h 392" name="T13"/>
                <a:gd fmla="*/ 50 w 111" name="T14"/>
                <a:gd fmla="*/ 69 h 392" name="T15"/>
                <a:gd fmla="*/ 55 w 111" name="T16"/>
                <a:gd fmla="*/ 170 h 392" name="T17"/>
                <a:gd fmla="*/ 60 w 111" name="T18"/>
                <a:gd fmla="*/ 169 h 392" name="T19"/>
                <a:gd fmla="*/ 79 w 111" name="T20"/>
                <a:gd fmla="*/ 58 h 392" name="T21"/>
                <a:gd fmla="*/ 74 w 111" name="T22"/>
                <a:gd fmla="*/ 158 h 392" name="T23"/>
                <a:gd fmla="*/ 68 w 111" name="T24"/>
                <a:gd fmla="*/ 286 h 392" name="T25"/>
                <a:gd fmla="*/ 67 w 111" name="T26"/>
                <a:gd fmla="*/ 382 h 392" name="T27"/>
                <a:gd fmla="*/ 78 w 111" name="T28"/>
                <a:gd fmla="*/ 387 h 392" name="T29"/>
                <a:gd fmla="*/ 88 w 111" name="T30"/>
                <a:gd fmla="*/ 208 h 392" name="T31"/>
                <a:gd fmla="*/ 92 w 111" name="T32"/>
                <a:gd fmla="*/ 68 h 392" name="T33"/>
                <a:gd fmla="*/ 105 w 111" name="T34"/>
                <a:gd fmla="*/ 12 h 392" name="T35"/>
                <a:gd fmla="*/ 100 w 111" name="T36"/>
                <a:gd fmla="*/ 115 h 392" name="T37"/>
                <a:gd fmla="*/ 94 w 111" name="T38"/>
                <a:gd fmla="*/ 276 h 392" name="T39"/>
                <a:gd fmla="*/ 97 w 111" name="T40"/>
                <a:gd fmla="*/ 390 h 392" name="T41"/>
                <a:gd fmla="*/ 100 w 111" name="T42"/>
                <a:gd fmla="*/ 276 h 392" name="T43"/>
                <a:gd fmla="*/ 106 w 111" name="T44"/>
                <a:gd fmla="*/ 116 h 392" name="T45"/>
                <a:gd fmla="*/ 111 w 111" name="T46"/>
                <a:gd fmla="*/ 2 h 392" name="T47"/>
                <a:gd fmla="*/ 107 w 111" name="T48"/>
                <a:gd fmla="*/ 0 h 392" name="T49"/>
                <a:gd fmla="*/ 101 w 111" name="T50"/>
                <a:gd fmla="*/ 6 h 392" name="T51"/>
                <a:gd fmla="*/ 93 w 111" name="T52"/>
                <a:gd fmla="*/ 28 h 392" name="T53"/>
                <a:gd fmla="*/ 85 w 111" name="T54"/>
                <a:gd fmla="*/ 130 h 392" name="T55"/>
                <a:gd fmla="*/ 80 w 111" name="T56"/>
                <a:gd fmla="*/ 264 h 392" name="T57"/>
                <a:gd fmla="*/ 73 w 111" name="T58"/>
                <a:gd fmla="*/ 384 h 392" name="T59"/>
                <a:gd fmla="*/ 71 w 111" name="T60"/>
                <a:gd fmla="*/ 365 h 392" name="T61"/>
                <a:gd fmla="*/ 78 w 111" name="T62"/>
                <a:gd fmla="*/ 223 h 392" name="T63"/>
                <a:gd fmla="*/ 84 w 111" name="T64"/>
                <a:gd fmla="*/ 95 h 392" name="T65"/>
                <a:gd fmla="*/ 87 w 111" name="T66"/>
                <a:gd fmla="*/ 19 h 392" name="T67"/>
                <a:gd fmla="*/ 80 w 111" name="T68"/>
                <a:gd fmla="*/ 20 h 392" name="T69"/>
                <a:gd fmla="*/ 78 w 111" name="T70"/>
                <a:gd fmla="*/ 42 h 392" name="T71"/>
                <a:gd fmla="*/ 58 w 111" name="T72"/>
                <a:gd fmla="*/ 147 h 392" name="T73"/>
                <a:gd fmla="*/ 56 w 111" name="T74"/>
                <a:gd fmla="*/ 47 h 392" name="T75"/>
                <a:gd fmla="*/ 50 w 111" name="T76"/>
                <a:gd fmla="*/ 45 h 392" name="T77"/>
                <a:gd fmla="*/ 28 w 111" name="T78"/>
                <a:gd fmla="*/ 141 h 392" name="T79"/>
                <a:gd fmla="*/ 28 w 111" name="T80"/>
                <a:gd fmla="*/ 61 h 392" name="T81"/>
                <a:gd fmla="*/ 22 w 111" name="T82"/>
                <a:gd fmla="*/ 61 h 392" name="T83"/>
                <a:gd fmla="*/ 8 w 111" name="T84"/>
                <a:gd fmla="*/ 118 h 392" name="T85"/>
                <a:gd fmla="*/ 11 w 111" name="T86"/>
                <a:gd fmla="*/ 80 h 392"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392" w="110">
                  <a:moveTo>
                    <a:pt x="11" y="80"/>
                  </a:moveTo>
                  <a:cubicBezTo>
                    <a:pt x="11" y="78"/>
                    <a:pt x="10" y="76"/>
                    <a:pt x="9" y="76"/>
                  </a:cubicBezTo>
                  <a:cubicBezTo>
                    <a:pt x="7" y="75"/>
                    <a:pt x="5" y="76"/>
                    <a:pt x="5" y="78"/>
                  </a:cubicBezTo>
                  <a:cubicBezTo>
                    <a:pt x="0" y="94"/>
                    <a:pt x="1" y="121"/>
                    <a:pt x="2" y="135"/>
                  </a:cubicBezTo>
                  <a:cubicBezTo>
                    <a:pt x="2" y="140"/>
                    <a:pt x="2" y="143"/>
                    <a:pt x="2" y="144"/>
                  </a:cubicBezTo>
                  <a:cubicBezTo>
                    <a:pt x="2" y="144"/>
                    <a:pt x="2" y="144"/>
                    <a:pt x="2" y="144"/>
                  </a:cubicBezTo>
                  <a:cubicBezTo>
                    <a:pt x="2" y="145"/>
                    <a:pt x="3" y="147"/>
                    <a:pt x="5" y="147"/>
                  </a:cubicBezTo>
                  <a:cubicBezTo>
                    <a:pt x="6" y="147"/>
                    <a:pt x="8" y="146"/>
                    <a:pt x="8" y="145"/>
                  </a:cubicBezTo>
                  <a:cubicBezTo>
                    <a:pt x="9" y="142"/>
                    <a:pt x="12" y="132"/>
                    <a:pt x="15" y="120"/>
                  </a:cubicBezTo>
                  <a:cubicBezTo>
                    <a:pt x="17" y="109"/>
                    <a:pt x="20" y="97"/>
                    <a:pt x="23" y="86"/>
                  </a:cubicBezTo>
                  <a:cubicBezTo>
                    <a:pt x="23" y="88"/>
                    <a:pt x="22" y="90"/>
                    <a:pt x="22" y="92"/>
                  </a:cubicBezTo>
                  <a:cubicBezTo>
                    <a:pt x="21" y="113"/>
                    <a:pt x="20" y="139"/>
                    <a:pt x="24" y="152"/>
                  </a:cubicBezTo>
                  <a:cubicBezTo>
                    <a:pt x="24" y="152"/>
                    <a:pt x="26" y="155"/>
                    <a:pt x="28" y="154"/>
                  </a:cubicBezTo>
                  <a:cubicBezTo>
                    <a:pt x="30" y="154"/>
                    <a:pt x="30" y="153"/>
                    <a:pt x="30" y="151"/>
                  </a:cubicBezTo>
                  <a:cubicBezTo>
                    <a:pt x="34" y="144"/>
                    <a:pt x="38" y="124"/>
                    <a:pt x="42" y="103"/>
                  </a:cubicBezTo>
                  <a:cubicBezTo>
                    <a:pt x="45" y="91"/>
                    <a:pt x="47" y="79"/>
                    <a:pt x="50" y="69"/>
                  </a:cubicBezTo>
                  <a:cubicBezTo>
                    <a:pt x="50" y="87"/>
                    <a:pt x="50" y="113"/>
                    <a:pt x="51" y="134"/>
                  </a:cubicBezTo>
                  <a:cubicBezTo>
                    <a:pt x="52" y="153"/>
                    <a:pt x="53" y="168"/>
                    <a:pt x="55" y="170"/>
                  </a:cubicBezTo>
                  <a:cubicBezTo>
                    <a:pt x="56" y="171"/>
                    <a:pt x="58" y="172"/>
                    <a:pt x="60" y="170"/>
                  </a:cubicBezTo>
                  <a:cubicBezTo>
                    <a:pt x="60" y="170"/>
                    <a:pt x="60" y="170"/>
                    <a:pt x="60" y="169"/>
                  </a:cubicBezTo>
                  <a:cubicBezTo>
                    <a:pt x="62" y="166"/>
                    <a:pt x="64" y="153"/>
                    <a:pt x="66" y="136"/>
                  </a:cubicBezTo>
                  <a:cubicBezTo>
                    <a:pt x="69" y="112"/>
                    <a:pt x="74" y="80"/>
                    <a:pt x="79" y="58"/>
                  </a:cubicBezTo>
                  <a:cubicBezTo>
                    <a:pt x="79" y="70"/>
                    <a:pt x="78" y="82"/>
                    <a:pt x="77" y="94"/>
                  </a:cubicBezTo>
                  <a:cubicBezTo>
                    <a:pt x="76" y="116"/>
                    <a:pt x="75" y="138"/>
                    <a:pt x="74" y="158"/>
                  </a:cubicBezTo>
                  <a:cubicBezTo>
                    <a:pt x="74" y="182"/>
                    <a:pt x="73" y="202"/>
                    <a:pt x="72" y="222"/>
                  </a:cubicBezTo>
                  <a:cubicBezTo>
                    <a:pt x="71" y="242"/>
                    <a:pt x="70" y="262"/>
                    <a:pt x="68" y="286"/>
                  </a:cubicBezTo>
                  <a:cubicBezTo>
                    <a:pt x="68" y="286"/>
                    <a:pt x="64" y="335"/>
                    <a:pt x="65" y="365"/>
                  </a:cubicBezTo>
                  <a:cubicBezTo>
                    <a:pt x="65" y="372"/>
                    <a:pt x="66" y="378"/>
                    <a:pt x="67" y="382"/>
                  </a:cubicBezTo>
                  <a:cubicBezTo>
                    <a:pt x="68" y="389"/>
                    <a:pt x="71" y="392"/>
                    <a:pt x="75" y="390"/>
                  </a:cubicBezTo>
                  <a:cubicBezTo>
                    <a:pt x="76" y="390"/>
                    <a:pt x="77" y="389"/>
                    <a:pt x="78" y="387"/>
                  </a:cubicBezTo>
                  <a:cubicBezTo>
                    <a:pt x="81" y="383"/>
                    <a:pt x="84" y="316"/>
                    <a:pt x="86" y="264"/>
                  </a:cubicBezTo>
                  <a:cubicBezTo>
                    <a:pt x="87" y="237"/>
                    <a:pt x="88" y="215"/>
                    <a:pt x="88" y="208"/>
                  </a:cubicBezTo>
                  <a:cubicBezTo>
                    <a:pt x="90" y="185"/>
                    <a:pt x="91" y="158"/>
                    <a:pt x="91" y="131"/>
                  </a:cubicBezTo>
                  <a:cubicBezTo>
                    <a:pt x="91" y="110"/>
                    <a:pt x="91" y="89"/>
                    <a:pt x="92" y="68"/>
                  </a:cubicBezTo>
                  <a:cubicBezTo>
                    <a:pt x="93" y="44"/>
                    <a:pt x="96" y="38"/>
                    <a:pt x="99" y="30"/>
                  </a:cubicBezTo>
                  <a:cubicBezTo>
                    <a:pt x="100" y="26"/>
                    <a:pt x="102" y="21"/>
                    <a:pt x="105" y="12"/>
                  </a:cubicBezTo>
                  <a:cubicBezTo>
                    <a:pt x="105" y="12"/>
                    <a:pt x="105" y="12"/>
                    <a:pt x="105" y="12"/>
                  </a:cubicBezTo>
                  <a:cubicBezTo>
                    <a:pt x="104" y="30"/>
                    <a:pt x="101" y="76"/>
                    <a:pt x="100" y="115"/>
                  </a:cubicBezTo>
                  <a:cubicBezTo>
                    <a:pt x="98" y="144"/>
                    <a:pt x="97" y="169"/>
                    <a:pt x="97" y="176"/>
                  </a:cubicBezTo>
                  <a:cubicBezTo>
                    <a:pt x="95" y="209"/>
                    <a:pt x="94" y="242"/>
                    <a:pt x="94" y="276"/>
                  </a:cubicBezTo>
                  <a:cubicBezTo>
                    <a:pt x="93" y="311"/>
                    <a:pt x="93" y="347"/>
                    <a:pt x="94" y="387"/>
                  </a:cubicBezTo>
                  <a:cubicBezTo>
                    <a:pt x="94" y="389"/>
                    <a:pt x="95" y="390"/>
                    <a:pt x="97" y="390"/>
                  </a:cubicBezTo>
                  <a:cubicBezTo>
                    <a:pt x="99" y="390"/>
                    <a:pt x="100" y="389"/>
                    <a:pt x="100" y="387"/>
                  </a:cubicBezTo>
                  <a:cubicBezTo>
                    <a:pt x="100" y="347"/>
                    <a:pt x="100" y="311"/>
                    <a:pt x="100" y="276"/>
                  </a:cubicBezTo>
                  <a:cubicBezTo>
                    <a:pt x="100" y="242"/>
                    <a:pt x="101" y="210"/>
                    <a:pt x="103" y="176"/>
                  </a:cubicBezTo>
                  <a:cubicBezTo>
                    <a:pt x="103" y="169"/>
                    <a:pt x="104" y="144"/>
                    <a:pt x="106" y="116"/>
                  </a:cubicBezTo>
                  <a:cubicBezTo>
                    <a:pt x="108" y="70"/>
                    <a:pt x="111" y="16"/>
                    <a:pt x="111" y="4"/>
                  </a:cubicBezTo>
                  <a:cubicBezTo>
                    <a:pt x="111" y="4"/>
                    <a:pt x="111" y="3"/>
                    <a:pt x="111" y="2"/>
                  </a:cubicBezTo>
                  <a:cubicBezTo>
                    <a:pt x="111" y="1"/>
                    <a:pt x="109" y="0"/>
                    <a:pt x="107" y="0"/>
                  </a:cubicBezTo>
                  <a:cubicBezTo>
                    <a:pt x="107" y="0"/>
                    <a:pt x="107" y="0"/>
                    <a:pt x="107" y="0"/>
                  </a:cubicBezTo>
                  <a:cubicBezTo>
                    <a:pt x="104" y="1"/>
                    <a:pt x="103" y="3"/>
                    <a:pt x="102" y="5"/>
                  </a:cubicBezTo>
                  <a:cubicBezTo>
                    <a:pt x="102" y="5"/>
                    <a:pt x="102" y="6"/>
                    <a:pt x="101" y="6"/>
                  </a:cubicBezTo>
                  <a:cubicBezTo>
                    <a:pt x="100" y="7"/>
                    <a:pt x="99" y="8"/>
                    <a:pt x="99" y="9"/>
                  </a:cubicBezTo>
                  <a:cubicBezTo>
                    <a:pt x="99" y="10"/>
                    <a:pt x="94" y="26"/>
                    <a:pt x="93" y="28"/>
                  </a:cubicBezTo>
                  <a:cubicBezTo>
                    <a:pt x="90" y="37"/>
                    <a:pt x="87" y="43"/>
                    <a:pt x="86" y="68"/>
                  </a:cubicBezTo>
                  <a:cubicBezTo>
                    <a:pt x="85" y="88"/>
                    <a:pt x="85" y="109"/>
                    <a:pt x="85" y="130"/>
                  </a:cubicBezTo>
                  <a:cubicBezTo>
                    <a:pt x="84" y="157"/>
                    <a:pt x="84" y="184"/>
                    <a:pt x="82" y="208"/>
                  </a:cubicBezTo>
                  <a:cubicBezTo>
                    <a:pt x="81" y="214"/>
                    <a:pt x="81" y="237"/>
                    <a:pt x="80" y="264"/>
                  </a:cubicBezTo>
                  <a:cubicBezTo>
                    <a:pt x="78" y="315"/>
                    <a:pt x="75" y="381"/>
                    <a:pt x="73" y="383"/>
                  </a:cubicBezTo>
                  <a:cubicBezTo>
                    <a:pt x="73" y="384"/>
                    <a:pt x="73" y="384"/>
                    <a:pt x="73" y="384"/>
                  </a:cubicBezTo>
                  <a:cubicBezTo>
                    <a:pt x="72" y="385"/>
                    <a:pt x="73" y="383"/>
                    <a:pt x="73" y="381"/>
                  </a:cubicBezTo>
                  <a:cubicBezTo>
                    <a:pt x="72" y="377"/>
                    <a:pt x="71" y="372"/>
                    <a:pt x="71" y="365"/>
                  </a:cubicBezTo>
                  <a:cubicBezTo>
                    <a:pt x="70" y="335"/>
                    <a:pt x="74" y="287"/>
                    <a:pt x="74" y="287"/>
                  </a:cubicBezTo>
                  <a:cubicBezTo>
                    <a:pt x="76" y="263"/>
                    <a:pt x="77" y="243"/>
                    <a:pt x="78" y="223"/>
                  </a:cubicBezTo>
                  <a:cubicBezTo>
                    <a:pt x="79" y="203"/>
                    <a:pt x="80" y="182"/>
                    <a:pt x="80" y="158"/>
                  </a:cubicBezTo>
                  <a:cubicBezTo>
                    <a:pt x="81" y="138"/>
                    <a:pt x="82" y="116"/>
                    <a:pt x="84" y="95"/>
                  </a:cubicBezTo>
                  <a:cubicBezTo>
                    <a:pt x="85" y="68"/>
                    <a:pt x="87" y="42"/>
                    <a:pt x="87" y="20"/>
                  </a:cubicBezTo>
                  <a:cubicBezTo>
                    <a:pt x="87" y="20"/>
                    <a:pt x="87" y="19"/>
                    <a:pt x="87" y="19"/>
                  </a:cubicBezTo>
                  <a:cubicBezTo>
                    <a:pt x="86" y="14"/>
                    <a:pt x="81" y="14"/>
                    <a:pt x="80" y="19"/>
                  </a:cubicBezTo>
                  <a:cubicBezTo>
                    <a:pt x="80" y="20"/>
                    <a:pt x="80" y="20"/>
                    <a:pt x="80" y="20"/>
                  </a:cubicBezTo>
                  <a:cubicBezTo>
                    <a:pt x="80" y="23"/>
                    <a:pt x="80" y="27"/>
                    <a:pt x="80" y="31"/>
                  </a:cubicBezTo>
                  <a:cubicBezTo>
                    <a:pt x="80" y="35"/>
                    <a:pt x="79" y="39"/>
                    <a:pt x="78" y="42"/>
                  </a:cubicBezTo>
                  <a:cubicBezTo>
                    <a:pt x="70" y="63"/>
                    <a:pt x="64" y="105"/>
                    <a:pt x="60" y="135"/>
                  </a:cubicBezTo>
                  <a:cubicBezTo>
                    <a:pt x="59" y="139"/>
                    <a:pt x="59" y="143"/>
                    <a:pt x="58" y="147"/>
                  </a:cubicBezTo>
                  <a:cubicBezTo>
                    <a:pt x="58" y="143"/>
                    <a:pt x="58" y="139"/>
                    <a:pt x="58" y="134"/>
                  </a:cubicBezTo>
                  <a:cubicBezTo>
                    <a:pt x="56" y="101"/>
                    <a:pt x="56" y="54"/>
                    <a:pt x="56" y="47"/>
                  </a:cubicBezTo>
                  <a:cubicBezTo>
                    <a:pt x="56" y="46"/>
                    <a:pt x="55" y="45"/>
                    <a:pt x="54" y="44"/>
                  </a:cubicBezTo>
                  <a:cubicBezTo>
                    <a:pt x="52" y="43"/>
                    <a:pt x="51" y="44"/>
                    <a:pt x="50" y="45"/>
                  </a:cubicBezTo>
                  <a:cubicBezTo>
                    <a:pt x="44" y="58"/>
                    <a:pt x="39" y="88"/>
                    <a:pt x="36" y="102"/>
                  </a:cubicBezTo>
                  <a:cubicBezTo>
                    <a:pt x="33" y="118"/>
                    <a:pt x="30" y="133"/>
                    <a:pt x="28" y="141"/>
                  </a:cubicBezTo>
                  <a:cubicBezTo>
                    <a:pt x="27" y="128"/>
                    <a:pt x="28" y="109"/>
                    <a:pt x="29" y="93"/>
                  </a:cubicBezTo>
                  <a:cubicBezTo>
                    <a:pt x="29" y="78"/>
                    <a:pt x="30" y="66"/>
                    <a:pt x="28" y="61"/>
                  </a:cubicBezTo>
                  <a:cubicBezTo>
                    <a:pt x="28" y="60"/>
                    <a:pt x="27" y="59"/>
                    <a:pt x="26" y="59"/>
                  </a:cubicBezTo>
                  <a:cubicBezTo>
                    <a:pt x="24" y="58"/>
                    <a:pt x="23" y="59"/>
                    <a:pt x="22" y="61"/>
                  </a:cubicBezTo>
                  <a:cubicBezTo>
                    <a:pt x="22" y="61"/>
                    <a:pt x="22" y="61"/>
                    <a:pt x="22" y="61"/>
                  </a:cubicBezTo>
                  <a:cubicBezTo>
                    <a:pt x="22" y="62"/>
                    <a:pt x="14" y="94"/>
                    <a:pt x="8" y="118"/>
                  </a:cubicBezTo>
                  <a:cubicBezTo>
                    <a:pt x="8" y="122"/>
                    <a:pt x="8" y="122"/>
                    <a:pt x="8" y="122"/>
                  </a:cubicBezTo>
                  <a:cubicBezTo>
                    <a:pt x="7" y="108"/>
                    <a:pt x="7" y="91"/>
                    <a:pt x="11" y="8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47" name="Freeform 7"/>
            <p:cNvSpPr/>
            <p:nvPr/>
          </p:nvSpPr>
          <p:spPr bwMode="auto">
            <a:xfrm>
              <a:off x="5850" y="2151"/>
              <a:ext cx="369" cy="285"/>
            </a:xfrm>
            <a:custGeom>
              <a:gdLst>
                <a:gd fmla="*/ 5 w 156" name="T0"/>
                <a:gd fmla="*/ 1 h 120" name="T1"/>
                <a:gd fmla="*/ 1 w 156" name="T2"/>
                <a:gd fmla="*/ 1 h 120" name="T3"/>
                <a:gd fmla="*/ 1 w 156" name="T4"/>
                <a:gd fmla="*/ 6 h 120" name="T5"/>
                <a:gd fmla="*/ 65 w 156" name="T6"/>
                <a:gd fmla="*/ 53 h 120" name="T7"/>
                <a:gd fmla="*/ 127 w 156" name="T8"/>
                <a:gd fmla="*/ 99 h 120" name="T9"/>
                <a:gd fmla="*/ 135 w 156" name="T10"/>
                <a:gd fmla="*/ 107 h 120" name="T11"/>
                <a:gd fmla="*/ 151 w 156" name="T12"/>
                <a:gd fmla="*/ 119 h 120" name="T13"/>
                <a:gd fmla="*/ 155 w 156" name="T14"/>
                <a:gd fmla="*/ 117 h 120" name="T15"/>
                <a:gd fmla="*/ 153 w 156" name="T16"/>
                <a:gd fmla="*/ 113 h 120" name="T17"/>
                <a:gd fmla="*/ 139 w 156" name="T18"/>
                <a:gd fmla="*/ 102 h 120" name="T19"/>
                <a:gd fmla="*/ 69 w 156" name="T20"/>
                <a:gd fmla="*/ 48 h 120" name="T21"/>
                <a:gd fmla="*/ 5 w 156" name="T22"/>
                <a:gd fmla="*/ 1 h 12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20" w="156">
                  <a:moveTo>
                    <a:pt x="5" y="1"/>
                  </a:moveTo>
                  <a:cubicBezTo>
                    <a:pt x="4" y="0"/>
                    <a:pt x="2" y="0"/>
                    <a:pt x="1" y="1"/>
                  </a:cubicBezTo>
                  <a:cubicBezTo>
                    <a:pt x="0" y="3"/>
                    <a:pt x="0" y="5"/>
                    <a:pt x="1" y="6"/>
                  </a:cubicBezTo>
                  <a:cubicBezTo>
                    <a:pt x="6" y="9"/>
                    <a:pt x="36" y="32"/>
                    <a:pt x="65" y="53"/>
                  </a:cubicBezTo>
                  <a:cubicBezTo>
                    <a:pt x="92" y="74"/>
                    <a:pt x="120" y="94"/>
                    <a:pt x="127" y="99"/>
                  </a:cubicBezTo>
                  <a:cubicBezTo>
                    <a:pt x="128" y="101"/>
                    <a:pt x="131" y="104"/>
                    <a:pt x="135" y="107"/>
                  </a:cubicBezTo>
                  <a:cubicBezTo>
                    <a:pt x="142" y="113"/>
                    <a:pt x="151" y="119"/>
                    <a:pt x="151" y="119"/>
                  </a:cubicBezTo>
                  <a:cubicBezTo>
                    <a:pt x="153" y="120"/>
                    <a:pt x="155" y="119"/>
                    <a:pt x="155" y="117"/>
                  </a:cubicBezTo>
                  <a:cubicBezTo>
                    <a:pt x="156" y="115"/>
                    <a:pt x="155" y="114"/>
                    <a:pt x="153" y="113"/>
                  </a:cubicBezTo>
                  <a:cubicBezTo>
                    <a:pt x="153" y="113"/>
                    <a:pt x="145" y="107"/>
                    <a:pt x="139" y="102"/>
                  </a:cubicBezTo>
                  <a:cubicBezTo>
                    <a:pt x="116" y="83"/>
                    <a:pt x="93" y="67"/>
                    <a:pt x="69" y="48"/>
                  </a:cubicBezTo>
                  <a:cubicBezTo>
                    <a:pt x="39" y="27"/>
                    <a:pt x="10" y="5"/>
                    <a:pt x="5"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48" name="Freeform 8"/>
            <p:cNvSpPr/>
            <p:nvPr/>
          </p:nvSpPr>
          <p:spPr bwMode="auto">
            <a:xfrm>
              <a:off x="5807" y="2151"/>
              <a:ext cx="429" cy="271"/>
            </a:xfrm>
            <a:custGeom>
              <a:gdLst>
                <a:gd fmla="*/ 7 w 181" name="T0"/>
                <a:gd fmla="*/ 3 h 114" name="T1"/>
                <a:gd fmla="*/ 3 w 181" name="T2"/>
                <a:gd fmla="*/ 0 h 114" name="T3"/>
                <a:gd fmla="*/ 1 w 181" name="T4"/>
                <a:gd fmla="*/ 4 h 114" name="T5"/>
                <a:gd fmla="*/ 10 w 181" name="T6"/>
                <a:gd fmla="*/ 13 h 114" name="T7"/>
                <a:gd fmla="*/ 30 w 181" name="T8"/>
                <a:gd fmla="*/ 28 h 114" name="T9"/>
                <a:gd fmla="*/ 101 w 181" name="T10"/>
                <a:gd fmla="*/ 72 h 114" name="T11"/>
                <a:gd fmla="*/ 175 w 181" name="T12"/>
                <a:gd fmla="*/ 113 h 114" name="T13"/>
                <a:gd fmla="*/ 180 w 181" name="T14"/>
                <a:gd fmla="*/ 112 h 114" name="T15"/>
                <a:gd fmla="*/ 178 w 181" name="T16"/>
                <a:gd fmla="*/ 107 h 114" name="T17"/>
                <a:gd fmla="*/ 105 w 181" name="T18"/>
                <a:gd fmla="*/ 66 h 114" name="T19"/>
                <a:gd fmla="*/ 33 w 181" name="T20"/>
                <a:gd fmla="*/ 23 h 114" name="T21"/>
                <a:gd fmla="*/ 14 w 181" name="T22"/>
                <a:gd fmla="*/ 8 h 114" name="T23"/>
                <a:gd fmla="*/ 7 w 181" name="T24"/>
                <a:gd fmla="*/ 3 h 11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4" w="181">
                  <a:moveTo>
                    <a:pt x="7" y="3"/>
                  </a:moveTo>
                  <a:cubicBezTo>
                    <a:pt x="7" y="1"/>
                    <a:pt x="5" y="0"/>
                    <a:pt x="3" y="0"/>
                  </a:cubicBezTo>
                  <a:cubicBezTo>
                    <a:pt x="1" y="1"/>
                    <a:pt x="0" y="3"/>
                    <a:pt x="1" y="4"/>
                  </a:cubicBezTo>
                  <a:cubicBezTo>
                    <a:pt x="1" y="6"/>
                    <a:pt x="5" y="10"/>
                    <a:pt x="10" y="13"/>
                  </a:cubicBezTo>
                  <a:cubicBezTo>
                    <a:pt x="17" y="19"/>
                    <a:pt x="27" y="26"/>
                    <a:pt x="30" y="28"/>
                  </a:cubicBezTo>
                  <a:cubicBezTo>
                    <a:pt x="49" y="41"/>
                    <a:pt x="75" y="57"/>
                    <a:pt x="101" y="72"/>
                  </a:cubicBezTo>
                  <a:cubicBezTo>
                    <a:pt x="128" y="87"/>
                    <a:pt x="154" y="102"/>
                    <a:pt x="175" y="113"/>
                  </a:cubicBezTo>
                  <a:cubicBezTo>
                    <a:pt x="177" y="114"/>
                    <a:pt x="179" y="113"/>
                    <a:pt x="180" y="112"/>
                  </a:cubicBezTo>
                  <a:cubicBezTo>
                    <a:pt x="181" y="110"/>
                    <a:pt x="180" y="108"/>
                    <a:pt x="178" y="107"/>
                  </a:cubicBezTo>
                  <a:cubicBezTo>
                    <a:pt x="157" y="97"/>
                    <a:pt x="131" y="82"/>
                    <a:pt x="105" y="66"/>
                  </a:cubicBezTo>
                  <a:cubicBezTo>
                    <a:pt x="78" y="51"/>
                    <a:pt x="53" y="35"/>
                    <a:pt x="33" y="23"/>
                  </a:cubicBezTo>
                  <a:cubicBezTo>
                    <a:pt x="30" y="21"/>
                    <a:pt x="21" y="14"/>
                    <a:pt x="14" y="8"/>
                  </a:cubicBezTo>
                  <a:cubicBezTo>
                    <a:pt x="10" y="5"/>
                    <a:pt x="7" y="3"/>
                    <a:pt x="7"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49" name="Freeform 9"/>
            <p:cNvSpPr/>
            <p:nvPr/>
          </p:nvSpPr>
          <p:spPr bwMode="auto">
            <a:xfrm>
              <a:off x="6167" y="2353"/>
              <a:ext cx="41" cy="697"/>
            </a:xfrm>
            <a:custGeom>
              <a:gdLst>
                <a:gd fmla="*/ 17 w 17" name="T0"/>
                <a:gd fmla="*/ 3 h 293" name="T1"/>
                <a:gd fmla="*/ 14 w 17" name="T2"/>
                <a:gd fmla="*/ 0 h 293" name="T3"/>
                <a:gd fmla="*/ 10 w 17" name="T4"/>
                <a:gd fmla="*/ 3 h 293" name="T5"/>
                <a:gd fmla="*/ 3 w 17" name="T6"/>
                <a:gd fmla="*/ 143 h 293" name="T7"/>
                <a:gd fmla="*/ 2 w 17" name="T8"/>
                <a:gd fmla="*/ 263 h 293" name="T9"/>
                <a:gd fmla="*/ 2 w 17" name="T10"/>
                <a:gd fmla="*/ 293 h 293" name="T11"/>
                <a:gd fmla="*/ 2 w 17" name="T12"/>
                <a:gd fmla="*/ 293 h 293" name="T13"/>
                <a:gd fmla="*/ 8 w 17" name="T14"/>
                <a:gd fmla="*/ 293 h 293" name="T15"/>
                <a:gd fmla="*/ 8 w 17" name="T16"/>
                <a:gd fmla="*/ 293 h 293" name="T17"/>
                <a:gd fmla="*/ 8 w 17" name="T18"/>
                <a:gd fmla="*/ 262 h 293" name="T19"/>
                <a:gd fmla="*/ 9 w 17" name="T20"/>
                <a:gd fmla="*/ 143 h 293" name="T21"/>
                <a:gd fmla="*/ 17 w 17" name="T22"/>
                <a:gd fmla="*/ 3 h 29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93" w="17">
                  <a:moveTo>
                    <a:pt x="17" y="3"/>
                  </a:moveTo>
                  <a:cubicBezTo>
                    <a:pt x="17" y="2"/>
                    <a:pt x="16" y="0"/>
                    <a:pt x="14" y="0"/>
                  </a:cubicBezTo>
                  <a:cubicBezTo>
                    <a:pt x="12" y="0"/>
                    <a:pt x="11" y="1"/>
                    <a:pt x="10" y="3"/>
                  </a:cubicBezTo>
                  <a:cubicBezTo>
                    <a:pt x="8" y="23"/>
                    <a:pt x="5" y="84"/>
                    <a:pt x="3" y="143"/>
                  </a:cubicBezTo>
                  <a:cubicBezTo>
                    <a:pt x="1" y="197"/>
                    <a:pt x="0" y="249"/>
                    <a:pt x="2" y="263"/>
                  </a:cubicBezTo>
                  <a:cubicBezTo>
                    <a:pt x="3" y="273"/>
                    <a:pt x="2" y="283"/>
                    <a:pt x="2" y="293"/>
                  </a:cubicBezTo>
                  <a:cubicBezTo>
                    <a:pt x="2" y="293"/>
                    <a:pt x="2" y="293"/>
                    <a:pt x="2" y="293"/>
                  </a:cubicBezTo>
                  <a:cubicBezTo>
                    <a:pt x="8" y="293"/>
                    <a:pt x="8" y="293"/>
                    <a:pt x="8" y="293"/>
                  </a:cubicBezTo>
                  <a:cubicBezTo>
                    <a:pt x="8" y="293"/>
                    <a:pt x="8" y="293"/>
                    <a:pt x="8" y="293"/>
                  </a:cubicBezTo>
                  <a:cubicBezTo>
                    <a:pt x="9" y="283"/>
                    <a:pt x="10" y="273"/>
                    <a:pt x="8" y="262"/>
                  </a:cubicBezTo>
                  <a:cubicBezTo>
                    <a:pt x="7" y="249"/>
                    <a:pt x="7" y="197"/>
                    <a:pt x="9" y="143"/>
                  </a:cubicBezTo>
                  <a:cubicBezTo>
                    <a:pt x="11" y="85"/>
                    <a:pt x="14" y="24"/>
                    <a:pt x="17"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50" name="Freeform 10"/>
            <p:cNvSpPr/>
            <p:nvPr/>
          </p:nvSpPr>
          <p:spPr bwMode="auto">
            <a:xfrm>
              <a:off x="5286" y="2327"/>
              <a:ext cx="478" cy="249"/>
            </a:xfrm>
            <a:custGeom>
              <a:gdLst>
                <a:gd fmla="*/ 5 w 202" name="T0"/>
                <a:gd fmla="*/ 1 h 105" name="T1"/>
                <a:gd fmla="*/ 1 w 202" name="T2"/>
                <a:gd fmla="*/ 2 h 105" name="T3"/>
                <a:gd fmla="*/ 1 w 202" name="T4"/>
                <a:gd fmla="*/ 7 h 105" name="T5"/>
                <a:gd fmla="*/ 34 w 202" name="T6"/>
                <a:gd fmla="*/ 26 h 105" name="T7"/>
                <a:gd fmla="*/ 72 w 202" name="T8"/>
                <a:gd fmla="*/ 42 h 105" name="T9"/>
                <a:gd fmla="*/ 74 w 202" name="T10"/>
                <a:gd fmla="*/ 43 h 105" name="T11"/>
                <a:gd fmla="*/ 154 w 202" name="T12"/>
                <a:gd fmla="*/ 77 h 105" name="T13"/>
                <a:gd fmla="*/ 166 w 202" name="T14"/>
                <a:gd fmla="*/ 83 h 105" name="T15"/>
                <a:gd fmla="*/ 186 w 202" name="T16"/>
                <a:gd fmla="*/ 95 h 105" name="T17"/>
                <a:gd fmla="*/ 196 w 202" name="T18"/>
                <a:gd fmla="*/ 102 h 105" name="T19"/>
                <a:gd fmla="*/ 200 w 202" name="T20"/>
                <a:gd fmla="*/ 104 h 105" name="T21"/>
                <a:gd fmla="*/ 201 w 202" name="T22"/>
                <a:gd fmla="*/ 99 h 105" name="T23"/>
                <a:gd fmla="*/ 190 w 202" name="T24"/>
                <a:gd fmla="*/ 90 h 105" name="T25"/>
                <a:gd fmla="*/ 169 w 202" name="T26"/>
                <a:gd fmla="*/ 77 h 105" name="T27"/>
                <a:gd fmla="*/ 157 w 202" name="T28"/>
                <a:gd fmla="*/ 71 h 105" name="T29"/>
                <a:gd fmla="*/ 76 w 202" name="T30"/>
                <a:gd fmla="*/ 37 h 105" name="T31"/>
                <a:gd fmla="*/ 74 w 202" name="T32"/>
                <a:gd fmla="*/ 36 h 105" name="T33"/>
                <a:gd fmla="*/ 37 w 202" name="T34"/>
                <a:gd fmla="*/ 21 h 105" name="T35"/>
                <a:gd fmla="*/ 5 w 202" name="T36"/>
                <a:gd fmla="*/ 1 h 10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05" w="201">
                  <a:moveTo>
                    <a:pt x="5" y="1"/>
                  </a:moveTo>
                  <a:cubicBezTo>
                    <a:pt x="4" y="0"/>
                    <a:pt x="2" y="1"/>
                    <a:pt x="1" y="2"/>
                  </a:cubicBezTo>
                  <a:cubicBezTo>
                    <a:pt x="0" y="3"/>
                    <a:pt x="0" y="5"/>
                    <a:pt x="1" y="7"/>
                  </a:cubicBezTo>
                  <a:cubicBezTo>
                    <a:pt x="9" y="13"/>
                    <a:pt x="22" y="20"/>
                    <a:pt x="34" y="26"/>
                  </a:cubicBezTo>
                  <a:cubicBezTo>
                    <a:pt x="48" y="33"/>
                    <a:pt x="62" y="39"/>
                    <a:pt x="72" y="42"/>
                  </a:cubicBezTo>
                  <a:cubicBezTo>
                    <a:pt x="74" y="43"/>
                    <a:pt x="74" y="43"/>
                    <a:pt x="74" y="43"/>
                  </a:cubicBezTo>
                  <a:cubicBezTo>
                    <a:pt x="109" y="54"/>
                    <a:pt x="125" y="62"/>
                    <a:pt x="154" y="77"/>
                  </a:cubicBezTo>
                  <a:cubicBezTo>
                    <a:pt x="157" y="78"/>
                    <a:pt x="160" y="80"/>
                    <a:pt x="166" y="83"/>
                  </a:cubicBezTo>
                  <a:cubicBezTo>
                    <a:pt x="169" y="84"/>
                    <a:pt x="178" y="90"/>
                    <a:pt x="186" y="95"/>
                  </a:cubicBezTo>
                  <a:cubicBezTo>
                    <a:pt x="191" y="99"/>
                    <a:pt x="195" y="102"/>
                    <a:pt x="196" y="102"/>
                  </a:cubicBezTo>
                  <a:cubicBezTo>
                    <a:pt x="197" y="104"/>
                    <a:pt x="199" y="105"/>
                    <a:pt x="200" y="104"/>
                  </a:cubicBezTo>
                  <a:cubicBezTo>
                    <a:pt x="202" y="103"/>
                    <a:pt x="202" y="101"/>
                    <a:pt x="201" y="99"/>
                  </a:cubicBezTo>
                  <a:cubicBezTo>
                    <a:pt x="200" y="98"/>
                    <a:pt x="196" y="94"/>
                    <a:pt x="190" y="90"/>
                  </a:cubicBezTo>
                  <a:cubicBezTo>
                    <a:pt x="182" y="85"/>
                    <a:pt x="172" y="78"/>
                    <a:pt x="169" y="77"/>
                  </a:cubicBezTo>
                  <a:cubicBezTo>
                    <a:pt x="167" y="76"/>
                    <a:pt x="162" y="73"/>
                    <a:pt x="157" y="71"/>
                  </a:cubicBezTo>
                  <a:cubicBezTo>
                    <a:pt x="128" y="57"/>
                    <a:pt x="111" y="48"/>
                    <a:pt x="76" y="37"/>
                  </a:cubicBezTo>
                  <a:cubicBezTo>
                    <a:pt x="74" y="36"/>
                    <a:pt x="74" y="36"/>
                    <a:pt x="74" y="36"/>
                  </a:cubicBezTo>
                  <a:cubicBezTo>
                    <a:pt x="64" y="33"/>
                    <a:pt x="51" y="27"/>
                    <a:pt x="37" y="21"/>
                  </a:cubicBezTo>
                  <a:cubicBezTo>
                    <a:pt x="25" y="14"/>
                    <a:pt x="13" y="7"/>
                    <a:pt x="5"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51" name="Freeform 11"/>
            <p:cNvSpPr/>
            <p:nvPr/>
          </p:nvSpPr>
          <p:spPr bwMode="auto">
            <a:xfrm>
              <a:off x="5314" y="2367"/>
              <a:ext cx="448" cy="205"/>
            </a:xfrm>
            <a:custGeom>
              <a:gdLst>
                <a:gd fmla="*/ 5 w 189" name="T0"/>
                <a:gd fmla="*/ 1 h 86" name="T1"/>
                <a:gd fmla="*/ 1 w 189" name="T2"/>
                <a:gd fmla="*/ 2 h 86" name="T3"/>
                <a:gd fmla="*/ 2 w 189" name="T4"/>
                <a:gd fmla="*/ 6 h 86" name="T5"/>
                <a:gd fmla="*/ 110 w 189" name="T6"/>
                <a:gd fmla="*/ 54 h 86" name="T7"/>
                <a:gd fmla="*/ 185 w 189" name="T8"/>
                <a:gd fmla="*/ 86 h 86" name="T9"/>
                <a:gd fmla="*/ 189 w 189" name="T10"/>
                <a:gd fmla="*/ 83 h 86" name="T11"/>
                <a:gd fmla="*/ 186 w 189" name="T12"/>
                <a:gd fmla="*/ 80 h 86" name="T13"/>
                <a:gd fmla="*/ 112 w 189" name="T14"/>
                <a:gd fmla="*/ 48 h 86" name="T15"/>
                <a:gd fmla="*/ 5 w 189" name="T16"/>
                <a:gd fmla="*/ 1 h 8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6" w="189">
                  <a:moveTo>
                    <a:pt x="5" y="1"/>
                  </a:moveTo>
                  <a:cubicBezTo>
                    <a:pt x="3" y="0"/>
                    <a:pt x="2" y="0"/>
                    <a:pt x="1" y="2"/>
                  </a:cubicBezTo>
                  <a:cubicBezTo>
                    <a:pt x="0" y="3"/>
                    <a:pt x="0" y="5"/>
                    <a:pt x="2" y="6"/>
                  </a:cubicBezTo>
                  <a:cubicBezTo>
                    <a:pt x="7" y="9"/>
                    <a:pt x="61" y="33"/>
                    <a:pt x="110" y="54"/>
                  </a:cubicBezTo>
                  <a:cubicBezTo>
                    <a:pt x="148" y="71"/>
                    <a:pt x="182" y="86"/>
                    <a:pt x="185" y="86"/>
                  </a:cubicBezTo>
                  <a:cubicBezTo>
                    <a:pt x="187" y="86"/>
                    <a:pt x="189" y="85"/>
                    <a:pt x="189" y="83"/>
                  </a:cubicBezTo>
                  <a:cubicBezTo>
                    <a:pt x="189" y="81"/>
                    <a:pt x="188" y="80"/>
                    <a:pt x="186" y="80"/>
                  </a:cubicBezTo>
                  <a:cubicBezTo>
                    <a:pt x="184" y="79"/>
                    <a:pt x="150" y="65"/>
                    <a:pt x="112" y="48"/>
                  </a:cubicBezTo>
                  <a:cubicBezTo>
                    <a:pt x="64" y="28"/>
                    <a:pt x="10" y="3"/>
                    <a:pt x="5"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52" name="Freeform 12"/>
            <p:cNvSpPr/>
            <p:nvPr/>
          </p:nvSpPr>
          <p:spPr bwMode="auto">
            <a:xfrm>
              <a:off x="4788" y="3035"/>
              <a:ext cx="2005" cy="212"/>
            </a:xfrm>
            <a:custGeom>
              <a:gdLst>
                <a:gd fmla="*/ 587 w 846" name="T0"/>
                <a:gd fmla="*/ 3 h 89" name="T1"/>
                <a:gd fmla="*/ 584 w 846" name="T2"/>
                <a:gd fmla="*/ 6 h 89" name="T3"/>
                <a:gd fmla="*/ 587 w 846" name="T4"/>
                <a:gd fmla="*/ 10 h 89" name="T5"/>
                <a:gd fmla="*/ 840 w 846" name="T6"/>
                <a:gd fmla="*/ 21 h 89" name="T7"/>
                <a:gd fmla="*/ 838 w 846" name="T8"/>
                <a:gd fmla="*/ 24 h 89" name="T9"/>
                <a:gd fmla="*/ 820 w 846" name="T10"/>
                <a:gd fmla="*/ 26 h 89" name="T11"/>
                <a:gd fmla="*/ 784 w 846" name="T12"/>
                <a:gd fmla="*/ 29 h 89" name="T13"/>
                <a:gd fmla="*/ 661 w 846" name="T14"/>
                <a:gd fmla="*/ 25 h 89" name="T15"/>
                <a:gd fmla="*/ 552 w 846" name="T16"/>
                <a:gd fmla="*/ 20 h 89" name="T17"/>
                <a:gd fmla="*/ 538 w 846" name="T18"/>
                <a:gd fmla="*/ 20 h 89" name="T19"/>
                <a:gd fmla="*/ 421 w 846" name="T20"/>
                <a:gd fmla="*/ 20 h 89" name="T21"/>
                <a:gd fmla="*/ 29 w 846" name="T22"/>
                <a:gd fmla="*/ 35 h 89" name="T23"/>
                <a:gd fmla="*/ 4 w 846" name="T24"/>
                <a:gd fmla="*/ 43 h 89" name="T25"/>
                <a:gd fmla="*/ 1 w 846" name="T26"/>
                <a:gd fmla="*/ 49 h 89" name="T27"/>
                <a:gd fmla="*/ 5 w 846" name="T28"/>
                <a:gd fmla="*/ 54 h 89" name="T29"/>
                <a:gd fmla="*/ 35 w 846" name="T30"/>
                <a:gd fmla="*/ 58 h 89" name="T31"/>
                <a:gd fmla="*/ 154 w 846" name="T32"/>
                <a:gd fmla="*/ 51 h 89" name="T33"/>
                <a:gd fmla="*/ 253 w 846" name="T34"/>
                <a:gd fmla="*/ 43 h 89" name="T35"/>
                <a:gd fmla="*/ 494 w 846" name="T36"/>
                <a:gd fmla="*/ 46 h 89" name="T37"/>
                <a:gd fmla="*/ 593 w 846" name="T38"/>
                <a:gd fmla="*/ 50 h 89" name="T39"/>
                <a:gd fmla="*/ 597 w 846" name="T40"/>
                <a:gd fmla="*/ 50 h 89" name="T41"/>
                <a:gd fmla="*/ 685 w 846" name="T42"/>
                <a:gd fmla="*/ 53 h 89" name="T43"/>
                <a:gd fmla="*/ 642 w 846" name="T44"/>
                <a:gd fmla="*/ 53 h 89" name="T45"/>
                <a:gd fmla="*/ 141 w 846" name="T46"/>
                <a:gd fmla="*/ 82 h 89" name="T47"/>
                <a:gd fmla="*/ 139 w 846" name="T48"/>
                <a:gd fmla="*/ 86 h 89" name="T49"/>
                <a:gd fmla="*/ 143 w 846" name="T50"/>
                <a:gd fmla="*/ 88 h 89" name="T51"/>
                <a:gd fmla="*/ 642 w 846" name="T52"/>
                <a:gd fmla="*/ 59 h 89" name="T53"/>
                <a:gd fmla="*/ 724 w 846" name="T54"/>
                <a:gd fmla="*/ 57 h 89" name="T55"/>
                <a:gd fmla="*/ 726 w 846" name="T56"/>
                <a:gd fmla="*/ 57 h 89" name="T57"/>
                <a:gd fmla="*/ 727 w 846" name="T58"/>
                <a:gd fmla="*/ 53 h 89" name="T59"/>
                <a:gd fmla="*/ 597 w 846" name="T60"/>
                <a:gd fmla="*/ 44 h 89" name="T61"/>
                <a:gd fmla="*/ 594 w 846" name="T62"/>
                <a:gd fmla="*/ 43 h 89" name="T63"/>
                <a:gd fmla="*/ 494 w 846" name="T64"/>
                <a:gd fmla="*/ 40 h 89" name="T65"/>
                <a:gd fmla="*/ 253 w 846" name="T66"/>
                <a:gd fmla="*/ 37 h 89" name="T67"/>
                <a:gd fmla="*/ 154 w 846" name="T68"/>
                <a:gd fmla="*/ 45 h 89" name="T69"/>
                <a:gd fmla="*/ 35 w 846" name="T70"/>
                <a:gd fmla="*/ 52 h 89" name="T71"/>
                <a:gd fmla="*/ 8 w 846" name="T72"/>
                <a:gd fmla="*/ 48 h 89" name="T73"/>
                <a:gd fmla="*/ 30 w 846" name="T74"/>
                <a:gd fmla="*/ 42 h 89" name="T75"/>
                <a:gd fmla="*/ 421 w 846" name="T76"/>
                <a:gd fmla="*/ 26 h 89" name="T77"/>
                <a:gd fmla="*/ 538 w 846" name="T78"/>
                <a:gd fmla="*/ 26 h 89" name="T79"/>
                <a:gd fmla="*/ 553 w 846" name="T80"/>
                <a:gd fmla="*/ 26 h 89" name="T81"/>
                <a:gd fmla="*/ 660 w 846" name="T82"/>
                <a:gd fmla="*/ 31 h 89" name="T83"/>
                <a:gd fmla="*/ 784 w 846" name="T84"/>
                <a:gd fmla="*/ 36 h 89" name="T85"/>
                <a:gd fmla="*/ 821 w 846" name="T86"/>
                <a:gd fmla="*/ 32 h 89" name="T87"/>
                <a:gd fmla="*/ 840 w 846" name="T88"/>
                <a:gd fmla="*/ 30 h 89" name="T89"/>
                <a:gd fmla="*/ 846 w 846" name="T90"/>
                <a:gd fmla="*/ 21 h 89" name="T91"/>
                <a:gd fmla="*/ 587 w 846" name="T92"/>
                <a:gd fmla="*/ 3 h 89"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89" w="845">
                  <a:moveTo>
                    <a:pt x="587" y="3"/>
                  </a:moveTo>
                  <a:cubicBezTo>
                    <a:pt x="586" y="3"/>
                    <a:pt x="584" y="5"/>
                    <a:pt x="584" y="6"/>
                  </a:cubicBezTo>
                  <a:cubicBezTo>
                    <a:pt x="584" y="8"/>
                    <a:pt x="586" y="10"/>
                    <a:pt x="587" y="10"/>
                  </a:cubicBezTo>
                  <a:cubicBezTo>
                    <a:pt x="812" y="6"/>
                    <a:pt x="840" y="14"/>
                    <a:pt x="840" y="21"/>
                  </a:cubicBezTo>
                  <a:cubicBezTo>
                    <a:pt x="840" y="21"/>
                    <a:pt x="838" y="23"/>
                    <a:pt x="838" y="24"/>
                  </a:cubicBezTo>
                  <a:cubicBezTo>
                    <a:pt x="831" y="24"/>
                    <a:pt x="826" y="25"/>
                    <a:pt x="820" y="26"/>
                  </a:cubicBezTo>
                  <a:cubicBezTo>
                    <a:pt x="810" y="27"/>
                    <a:pt x="800" y="29"/>
                    <a:pt x="784" y="29"/>
                  </a:cubicBezTo>
                  <a:cubicBezTo>
                    <a:pt x="726" y="32"/>
                    <a:pt x="694" y="28"/>
                    <a:pt x="661" y="25"/>
                  </a:cubicBezTo>
                  <a:cubicBezTo>
                    <a:pt x="632" y="22"/>
                    <a:pt x="602" y="19"/>
                    <a:pt x="552" y="20"/>
                  </a:cubicBezTo>
                  <a:cubicBezTo>
                    <a:pt x="538" y="20"/>
                    <a:pt x="538" y="20"/>
                    <a:pt x="538" y="20"/>
                  </a:cubicBezTo>
                  <a:cubicBezTo>
                    <a:pt x="506" y="21"/>
                    <a:pt x="465" y="20"/>
                    <a:pt x="421" y="20"/>
                  </a:cubicBezTo>
                  <a:cubicBezTo>
                    <a:pt x="287" y="18"/>
                    <a:pt x="117" y="17"/>
                    <a:pt x="29" y="35"/>
                  </a:cubicBezTo>
                  <a:cubicBezTo>
                    <a:pt x="16" y="38"/>
                    <a:pt x="8" y="41"/>
                    <a:pt x="4" y="43"/>
                  </a:cubicBezTo>
                  <a:cubicBezTo>
                    <a:pt x="2" y="45"/>
                    <a:pt x="0" y="47"/>
                    <a:pt x="1" y="49"/>
                  </a:cubicBezTo>
                  <a:cubicBezTo>
                    <a:pt x="1" y="51"/>
                    <a:pt x="2" y="53"/>
                    <a:pt x="5" y="54"/>
                  </a:cubicBezTo>
                  <a:cubicBezTo>
                    <a:pt x="10" y="56"/>
                    <a:pt x="20" y="57"/>
                    <a:pt x="35" y="58"/>
                  </a:cubicBezTo>
                  <a:cubicBezTo>
                    <a:pt x="76" y="59"/>
                    <a:pt x="114" y="55"/>
                    <a:pt x="154" y="51"/>
                  </a:cubicBezTo>
                  <a:cubicBezTo>
                    <a:pt x="185" y="48"/>
                    <a:pt x="218" y="44"/>
                    <a:pt x="253" y="43"/>
                  </a:cubicBezTo>
                  <a:cubicBezTo>
                    <a:pt x="329" y="41"/>
                    <a:pt x="412" y="44"/>
                    <a:pt x="494" y="46"/>
                  </a:cubicBezTo>
                  <a:cubicBezTo>
                    <a:pt x="527" y="48"/>
                    <a:pt x="561" y="49"/>
                    <a:pt x="593" y="50"/>
                  </a:cubicBezTo>
                  <a:cubicBezTo>
                    <a:pt x="597" y="50"/>
                    <a:pt x="597" y="50"/>
                    <a:pt x="597" y="50"/>
                  </a:cubicBezTo>
                  <a:cubicBezTo>
                    <a:pt x="610" y="50"/>
                    <a:pt x="653" y="51"/>
                    <a:pt x="685" y="53"/>
                  </a:cubicBezTo>
                  <a:cubicBezTo>
                    <a:pt x="673" y="53"/>
                    <a:pt x="659" y="53"/>
                    <a:pt x="642" y="53"/>
                  </a:cubicBezTo>
                  <a:cubicBezTo>
                    <a:pt x="504" y="54"/>
                    <a:pt x="231" y="57"/>
                    <a:pt x="141" y="82"/>
                  </a:cubicBezTo>
                  <a:cubicBezTo>
                    <a:pt x="139" y="83"/>
                    <a:pt x="138" y="84"/>
                    <a:pt x="139" y="86"/>
                  </a:cubicBezTo>
                  <a:cubicBezTo>
                    <a:pt x="139" y="88"/>
                    <a:pt x="141" y="89"/>
                    <a:pt x="143" y="88"/>
                  </a:cubicBezTo>
                  <a:cubicBezTo>
                    <a:pt x="232" y="63"/>
                    <a:pt x="504" y="61"/>
                    <a:pt x="642" y="59"/>
                  </a:cubicBezTo>
                  <a:cubicBezTo>
                    <a:pt x="685" y="59"/>
                    <a:pt x="715" y="59"/>
                    <a:pt x="724" y="57"/>
                  </a:cubicBezTo>
                  <a:cubicBezTo>
                    <a:pt x="724" y="57"/>
                    <a:pt x="725" y="57"/>
                    <a:pt x="726" y="57"/>
                  </a:cubicBezTo>
                  <a:cubicBezTo>
                    <a:pt x="727" y="56"/>
                    <a:pt x="728" y="54"/>
                    <a:pt x="727" y="53"/>
                  </a:cubicBezTo>
                  <a:cubicBezTo>
                    <a:pt x="724" y="46"/>
                    <a:pt x="611" y="44"/>
                    <a:pt x="597" y="44"/>
                  </a:cubicBezTo>
                  <a:cubicBezTo>
                    <a:pt x="594" y="43"/>
                    <a:pt x="594" y="43"/>
                    <a:pt x="594" y="43"/>
                  </a:cubicBezTo>
                  <a:cubicBezTo>
                    <a:pt x="561" y="43"/>
                    <a:pt x="528" y="41"/>
                    <a:pt x="494" y="40"/>
                  </a:cubicBezTo>
                  <a:cubicBezTo>
                    <a:pt x="413" y="37"/>
                    <a:pt x="329" y="34"/>
                    <a:pt x="253" y="37"/>
                  </a:cubicBezTo>
                  <a:cubicBezTo>
                    <a:pt x="217" y="38"/>
                    <a:pt x="185" y="41"/>
                    <a:pt x="154" y="45"/>
                  </a:cubicBezTo>
                  <a:cubicBezTo>
                    <a:pt x="114" y="49"/>
                    <a:pt x="76" y="53"/>
                    <a:pt x="35" y="52"/>
                  </a:cubicBezTo>
                  <a:cubicBezTo>
                    <a:pt x="21" y="51"/>
                    <a:pt x="12" y="50"/>
                    <a:pt x="8" y="48"/>
                  </a:cubicBezTo>
                  <a:cubicBezTo>
                    <a:pt x="11" y="46"/>
                    <a:pt x="19" y="44"/>
                    <a:pt x="30" y="42"/>
                  </a:cubicBezTo>
                  <a:cubicBezTo>
                    <a:pt x="118" y="23"/>
                    <a:pt x="287" y="25"/>
                    <a:pt x="421" y="26"/>
                  </a:cubicBezTo>
                  <a:cubicBezTo>
                    <a:pt x="465" y="26"/>
                    <a:pt x="506" y="27"/>
                    <a:pt x="538" y="26"/>
                  </a:cubicBezTo>
                  <a:cubicBezTo>
                    <a:pt x="553" y="26"/>
                    <a:pt x="553" y="26"/>
                    <a:pt x="553" y="26"/>
                  </a:cubicBezTo>
                  <a:cubicBezTo>
                    <a:pt x="601" y="26"/>
                    <a:pt x="631" y="29"/>
                    <a:pt x="660" y="31"/>
                  </a:cubicBezTo>
                  <a:cubicBezTo>
                    <a:pt x="694" y="35"/>
                    <a:pt x="726" y="38"/>
                    <a:pt x="784" y="36"/>
                  </a:cubicBezTo>
                  <a:cubicBezTo>
                    <a:pt x="801" y="35"/>
                    <a:pt x="811" y="34"/>
                    <a:pt x="821" y="32"/>
                  </a:cubicBezTo>
                  <a:cubicBezTo>
                    <a:pt x="827" y="31"/>
                    <a:pt x="833" y="31"/>
                    <a:pt x="840" y="30"/>
                  </a:cubicBezTo>
                  <a:cubicBezTo>
                    <a:pt x="843" y="30"/>
                    <a:pt x="846" y="23"/>
                    <a:pt x="846" y="21"/>
                  </a:cubicBezTo>
                  <a:cubicBezTo>
                    <a:pt x="846" y="12"/>
                    <a:pt x="818" y="0"/>
                    <a:pt x="587"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grpSp>
      <p:sp>
        <p:nvSpPr>
          <p:cNvPr id="53" name="Freeform 21"/>
          <p:cNvSpPr/>
          <p:nvPr/>
        </p:nvSpPr>
        <p:spPr bwMode="auto">
          <a:xfrm>
            <a:off x="5268375" y="3321799"/>
            <a:ext cx="2308276" cy="85502"/>
          </a:xfrm>
          <a:custGeom>
            <a:gdLst>
              <a:gd fmla="*/ 3 w 764" name="T0"/>
              <a:gd fmla="*/ 1 h 70" name="T1"/>
              <a:gd fmla="*/ 0 w 764" name="T2"/>
              <a:gd fmla="*/ 4 h 70" name="T3"/>
              <a:gd fmla="*/ 3 w 764" name="T4"/>
              <a:gd fmla="*/ 8 h 70" name="T5"/>
              <a:gd fmla="*/ 183 w 764" name="T6"/>
              <a:gd fmla="*/ 7 h 70" name="T7"/>
              <a:gd fmla="*/ 625 w 764" name="T8"/>
              <a:gd fmla="*/ 9 h 70" name="T9"/>
              <a:gd fmla="*/ 638 w 764" name="T10"/>
              <a:gd fmla="*/ 9 h 70" name="T11"/>
              <a:gd fmla="*/ 517 w 764" name="T12"/>
              <a:gd fmla="*/ 13 h 70" name="T13"/>
              <a:gd fmla="*/ 241 w 764" name="T14"/>
              <a:gd fmla="*/ 22 h 70" name="T15"/>
              <a:gd fmla="*/ 47 w 764" name="T16"/>
              <a:gd fmla="*/ 33 h 70" name="T17"/>
              <a:gd fmla="*/ 47 w 764" name="T18"/>
              <a:gd fmla="*/ 39 h 70" name="T19"/>
              <a:gd fmla="*/ 215 w 764" name="T20"/>
              <a:gd fmla="*/ 33 h 70" name="T21"/>
              <a:gd fmla="*/ 539 w 764" name="T22"/>
              <a:gd fmla="*/ 40 h 70" name="T23"/>
              <a:gd fmla="*/ 530 w 764" name="T24"/>
              <a:gd fmla="*/ 40 h 70" name="T25"/>
              <a:gd fmla="*/ 236 w 764" name="T26"/>
              <a:gd fmla="*/ 60 h 70" name="T27"/>
              <a:gd fmla="*/ 217 w 764" name="T28"/>
              <a:gd fmla="*/ 63 h 70" name="T29"/>
              <a:gd fmla="*/ 215 w 764" name="T30"/>
              <a:gd fmla="*/ 67 h 70" name="T31"/>
              <a:gd fmla="*/ 218 w 764" name="T32"/>
              <a:gd fmla="*/ 70 h 70" name="T33"/>
              <a:gd fmla="*/ 237 w 764" name="T34"/>
              <a:gd fmla="*/ 67 h 70" name="T35"/>
              <a:gd fmla="*/ 530 w 764" name="T36"/>
              <a:gd fmla="*/ 47 h 70" name="T37"/>
              <a:gd fmla="*/ 575 w 764" name="T38"/>
              <a:gd fmla="*/ 47 h 70" name="T39"/>
              <a:gd fmla="*/ 575 w 764" name="T40"/>
              <a:gd fmla="*/ 41 h 70" name="T41"/>
              <a:gd fmla="*/ 573 w 764" name="T42"/>
              <a:gd fmla="*/ 40 h 70" name="T43"/>
              <a:gd fmla="*/ 560 w 764" name="T44"/>
              <a:gd fmla="*/ 37 h 70" name="T45"/>
              <a:gd fmla="*/ 321 w 764" name="T46"/>
              <a:gd fmla="*/ 22 h 70" name="T47"/>
              <a:gd fmla="*/ 517 w 764" name="T48"/>
              <a:gd fmla="*/ 19 h 70" name="T49"/>
              <a:gd fmla="*/ 668 w 764" name="T50"/>
              <a:gd fmla="*/ 14 h 70" name="T51"/>
              <a:gd fmla="*/ 761 w 764" name="T52"/>
              <a:gd fmla="*/ 8 h 70" name="T53"/>
              <a:gd fmla="*/ 763 w 764" name="T54"/>
              <a:gd fmla="*/ 7 h 70" name="T55"/>
              <a:gd fmla="*/ 763 w 764" name="T56"/>
              <a:gd fmla="*/ 2 h 70" name="T57"/>
              <a:gd fmla="*/ 763 w 764" name="T58"/>
              <a:gd fmla="*/ 2 h 70" name="T59"/>
              <a:gd fmla="*/ 759 w 764" name="T60"/>
              <a:gd fmla="*/ 2 h 70" name="T61"/>
              <a:gd fmla="*/ 759 w 764" name="T62"/>
              <a:gd fmla="*/ 2 h 70" name="T63"/>
              <a:gd fmla="*/ 759 w 764" name="T64"/>
              <a:gd fmla="*/ 2 h 70" name="T65"/>
              <a:gd fmla="*/ 682 w 764" name="T66"/>
              <a:gd fmla="*/ 2 h 70" name="T67"/>
              <a:gd fmla="*/ 625 w 764" name="T68"/>
              <a:gd fmla="*/ 2 h 70" name="T69"/>
              <a:gd fmla="*/ 183 w 764" name="T70"/>
              <a:gd fmla="*/ 1 h 70" name="T71"/>
              <a:gd fmla="*/ 3 w 764" name="T72"/>
              <a:gd fmla="*/ 1 h 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0" w="764">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solidFill>
            <a:srgbClr val="4A67AA"/>
          </a:solidFill>
          <a:ln>
            <a:noFill/>
          </a:ln>
        </p:spPr>
        <p:txBody>
          <a:bodyPr anchor="t" anchorCtr="0" bIns="34290" compatLnSpc="1" lIns="68580" numCol="1" rIns="68580" tIns="34290" vert="horz" wrap="square">
            <a:prstTxWarp prst="textNoShape">
              <a:avLst/>
            </a:prstTxWarp>
          </a:bodyPr>
          <a:lstStyle/>
          <a:p>
            <a:endParaRPr altLang="en-US" lang="zh-CN" sz="1350"/>
          </a:p>
        </p:txBody>
      </p:sp>
      <p:grpSp>
        <p:nvGrpSpPr>
          <p:cNvPr id="72" name="Group 4"/>
          <p:cNvGrpSpPr>
            <a:grpSpLocks noChangeAspect="1"/>
          </p:cNvGrpSpPr>
          <p:nvPr/>
        </p:nvGrpSpPr>
        <p:grpSpPr>
          <a:xfrm>
            <a:off x="4826913" y="2742144"/>
            <a:ext cx="857834" cy="657104"/>
            <a:chOff x="2934" y="1466"/>
            <a:chExt cx="1812" cy="1388"/>
          </a:xfrm>
          <a:solidFill>
            <a:srgbClr val="FFCC66"/>
          </a:solidFill>
        </p:grpSpPr>
        <p:sp>
          <p:nvSpPr>
            <p:cNvPr id="73" name="Freeform 5"/>
            <p:cNvSpPr/>
            <p:nvPr/>
          </p:nvSpPr>
          <p:spPr bwMode="auto">
            <a:xfrm>
              <a:off x="3123" y="2083"/>
              <a:ext cx="278" cy="619"/>
            </a:xfrm>
            <a:custGeom>
              <a:gdLst>
                <a:gd fmla="*/ 85 w 117" name="T0"/>
                <a:gd fmla="*/ 2 h 261" name="T1"/>
                <a:gd fmla="*/ 0 w 117" name="T2"/>
                <a:gd fmla="*/ 106 h 261" name="T3"/>
                <a:gd fmla="*/ 54 w 117" name="T4"/>
                <a:gd fmla="*/ 70 h 261" name="T5"/>
                <a:gd fmla="*/ 9 w 117" name="T6"/>
                <a:gd fmla="*/ 133 h 261" name="T7"/>
                <a:gd fmla="*/ 58 w 117" name="T8"/>
                <a:gd fmla="*/ 101 h 261" name="T9"/>
                <a:gd fmla="*/ 14 w 117" name="T10"/>
                <a:gd fmla="*/ 165 h 261" name="T11"/>
                <a:gd fmla="*/ 39 w 117" name="T12"/>
                <a:gd fmla="*/ 155 h 261" name="T13"/>
                <a:gd fmla="*/ 19 w 117" name="T14"/>
                <a:gd fmla="*/ 190 h 261" name="T15"/>
                <a:gd fmla="*/ 22 w 117" name="T16"/>
                <a:gd fmla="*/ 193 h 261" name="T17"/>
                <a:gd fmla="*/ 70 w 117" name="T18"/>
                <a:gd fmla="*/ 175 h 261" name="T19"/>
                <a:gd fmla="*/ 22 w 117" name="T20"/>
                <a:gd fmla="*/ 210 h 261" name="T21"/>
                <a:gd fmla="*/ 22 w 117" name="T22"/>
                <a:gd fmla="*/ 210 h 261" name="T23"/>
                <a:gd fmla="*/ 22 w 117" name="T24"/>
                <a:gd fmla="*/ 211 h 261" name="T25"/>
                <a:gd fmla="*/ 25 w 117" name="T26"/>
                <a:gd fmla="*/ 215 h 261" name="T27"/>
                <a:gd fmla="*/ 58 w 117" name="T28"/>
                <a:gd fmla="*/ 213 h 261" name="T29"/>
                <a:gd fmla="*/ 25 w 117" name="T30"/>
                <a:gd fmla="*/ 234 h 261" name="T31"/>
                <a:gd fmla="*/ 90 w 117" name="T32"/>
                <a:gd fmla="*/ 233 h 261" name="T33"/>
                <a:gd fmla="*/ 30 w 117" name="T34"/>
                <a:gd fmla="*/ 247 h 261" name="T35"/>
                <a:gd fmla="*/ 30 w 117" name="T36"/>
                <a:gd fmla="*/ 250 h 261" name="T37"/>
                <a:gd fmla="*/ 116 w 117" name="T38"/>
                <a:gd fmla="*/ 259 h 261" name="T39"/>
                <a:gd fmla="*/ 53 w 117" name="T40"/>
                <a:gd fmla="*/ 245 h 261" name="T41"/>
                <a:gd fmla="*/ 105 w 117" name="T42"/>
                <a:gd fmla="*/ 233 h 261" name="T43"/>
                <a:gd fmla="*/ 103 w 117" name="T44"/>
                <a:gd fmla="*/ 229 h 261" name="T45"/>
                <a:gd fmla="*/ 60 w 117" name="T46"/>
                <a:gd fmla="*/ 219 h 261" name="T47"/>
                <a:gd fmla="*/ 101 w 117" name="T48"/>
                <a:gd fmla="*/ 193 h 261" name="T49"/>
                <a:gd fmla="*/ 49 w 117" name="T50"/>
                <a:gd fmla="*/ 203 h 261" name="T51"/>
                <a:gd fmla="*/ 90 w 117" name="T52"/>
                <a:gd fmla="*/ 167 h 261" name="T53"/>
                <a:gd fmla="*/ 97 w 117" name="T54"/>
                <a:gd fmla="*/ 165 h 261" name="T55"/>
                <a:gd fmla="*/ 98 w 117" name="T56"/>
                <a:gd fmla="*/ 159 h 261" name="T57"/>
                <a:gd fmla="*/ 96 w 117" name="T58"/>
                <a:gd fmla="*/ 159 h 261" name="T59"/>
                <a:gd fmla="*/ 96 w 117" name="T60"/>
                <a:gd fmla="*/ 159 h 261" name="T61"/>
                <a:gd fmla="*/ 95 w 117" name="T62"/>
                <a:gd fmla="*/ 159 h 261" name="T63"/>
                <a:gd fmla="*/ 62 w 117" name="T64"/>
                <a:gd fmla="*/ 153 h 261" name="T65"/>
                <a:gd fmla="*/ 93 w 117" name="T66"/>
                <a:gd fmla="*/ 122 h 261" name="T67"/>
                <a:gd fmla="*/ 89 w 117" name="T68"/>
                <a:gd fmla="*/ 117 h 261" name="T69"/>
                <a:gd fmla="*/ 87 w 117" name="T70"/>
                <a:gd fmla="*/ 119 h 261" name="T71"/>
                <a:gd fmla="*/ 86 w 117" name="T72"/>
                <a:gd fmla="*/ 120 h 261" name="T73"/>
                <a:gd fmla="*/ 26 w 117" name="T74"/>
                <a:gd fmla="*/ 156 h 261" name="T75"/>
                <a:gd fmla="*/ 83 w 117" name="T76"/>
                <a:gd fmla="*/ 82 h 261" name="T77"/>
                <a:gd fmla="*/ 89 w 117" name="T78"/>
                <a:gd fmla="*/ 78 h 261" name="T79"/>
                <a:gd fmla="*/ 78 w 117" name="T80"/>
                <a:gd fmla="*/ 78 h 261" name="T81"/>
                <a:gd fmla="*/ 84 w 117" name="T82"/>
                <a:gd fmla="*/ 45 h 261" name="T83"/>
                <a:gd fmla="*/ 84 w 117" name="T84"/>
                <a:gd fmla="*/ 45 h 261" name="T85"/>
                <a:gd fmla="*/ 85 w 117" name="T86"/>
                <a:gd fmla="*/ 44 h 261" name="T87"/>
                <a:gd fmla="*/ 83 w 117" name="T88"/>
                <a:gd fmla="*/ 39 h 261" name="T89"/>
                <a:gd fmla="*/ 79 w 117" name="T90"/>
                <a:gd fmla="*/ 41 h 261" name="T91"/>
                <a:gd fmla="*/ 79 w 117" name="T92"/>
                <a:gd fmla="*/ 41 h 261" name="T93"/>
                <a:gd fmla="*/ 13 w 117" name="T94"/>
                <a:gd fmla="*/ 95 h 261"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61" w="117">
                  <a:moveTo>
                    <a:pt x="91" y="6"/>
                  </a:moveTo>
                  <a:cubicBezTo>
                    <a:pt x="92" y="4"/>
                    <a:pt x="91" y="2"/>
                    <a:pt x="90" y="1"/>
                  </a:cubicBezTo>
                  <a:cubicBezTo>
                    <a:pt x="88" y="0"/>
                    <a:pt x="86" y="1"/>
                    <a:pt x="85" y="2"/>
                  </a:cubicBezTo>
                  <a:cubicBezTo>
                    <a:pt x="82" y="8"/>
                    <a:pt x="68" y="23"/>
                    <a:pt x="53" y="40"/>
                  </a:cubicBezTo>
                  <a:cubicBezTo>
                    <a:pt x="29" y="66"/>
                    <a:pt x="1" y="96"/>
                    <a:pt x="0" y="106"/>
                  </a:cubicBezTo>
                  <a:cubicBezTo>
                    <a:pt x="0" y="106"/>
                    <a:pt x="0" y="106"/>
                    <a:pt x="0" y="106"/>
                  </a:cubicBezTo>
                  <a:cubicBezTo>
                    <a:pt x="0" y="107"/>
                    <a:pt x="2" y="109"/>
                    <a:pt x="3" y="109"/>
                  </a:cubicBezTo>
                  <a:cubicBezTo>
                    <a:pt x="4" y="109"/>
                    <a:pt x="5" y="109"/>
                    <a:pt x="5" y="108"/>
                  </a:cubicBezTo>
                  <a:cubicBezTo>
                    <a:pt x="10" y="106"/>
                    <a:pt x="33" y="87"/>
                    <a:pt x="54" y="70"/>
                  </a:cubicBezTo>
                  <a:cubicBezTo>
                    <a:pt x="33" y="96"/>
                    <a:pt x="7" y="128"/>
                    <a:pt x="9" y="133"/>
                  </a:cubicBezTo>
                  <a:cubicBezTo>
                    <a:pt x="12" y="132"/>
                    <a:pt x="12" y="132"/>
                    <a:pt x="12" y="132"/>
                  </a:cubicBezTo>
                  <a:cubicBezTo>
                    <a:pt x="9" y="133"/>
                    <a:pt x="9" y="133"/>
                    <a:pt x="9" y="133"/>
                  </a:cubicBezTo>
                  <a:cubicBezTo>
                    <a:pt x="9" y="135"/>
                    <a:pt x="11" y="136"/>
                    <a:pt x="13" y="135"/>
                  </a:cubicBezTo>
                  <a:cubicBezTo>
                    <a:pt x="13" y="135"/>
                    <a:pt x="14" y="135"/>
                    <a:pt x="14" y="135"/>
                  </a:cubicBezTo>
                  <a:cubicBezTo>
                    <a:pt x="20" y="130"/>
                    <a:pt x="41" y="113"/>
                    <a:pt x="58" y="101"/>
                  </a:cubicBezTo>
                  <a:cubicBezTo>
                    <a:pt x="54" y="106"/>
                    <a:pt x="49" y="111"/>
                    <a:pt x="45" y="117"/>
                  </a:cubicBezTo>
                  <a:cubicBezTo>
                    <a:pt x="30" y="137"/>
                    <a:pt x="16" y="158"/>
                    <a:pt x="14" y="165"/>
                  </a:cubicBezTo>
                  <a:cubicBezTo>
                    <a:pt x="14" y="165"/>
                    <a:pt x="14" y="165"/>
                    <a:pt x="14" y="165"/>
                  </a:cubicBezTo>
                  <a:cubicBezTo>
                    <a:pt x="14" y="167"/>
                    <a:pt x="15" y="168"/>
                    <a:pt x="17" y="169"/>
                  </a:cubicBezTo>
                  <a:cubicBezTo>
                    <a:pt x="18" y="169"/>
                    <a:pt x="20" y="168"/>
                    <a:pt x="20" y="167"/>
                  </a:cubicBezTo>
                  <a:cubicBezTo>
                    <a:pt x="21" y="166"/>
                    <a:pt x="29" y="161"/>
                    <a:pt x="39" y="155"/>
                  </a:cubicBezTo>
                  <a:cubicBezTo>
                    <a:pt x="49" y="149"/>
                    <a:pt x="61" y="142"/>
                    <a:pt x="71" y="136"/>
                  </a:cubicBezTo>
                  <a:cubicBezTo>
                    <a:pt x="67" y="140"/>
                    <a:pt x="62" y="144"/>
                    <a:pt x="58" y="148"/>
                  </a:cubicBezTo>
                  <a:cubicBezTo>
                    <a:pt x="39" y="166"/>
                    <a:pt x="19" y="186"/>
                    <a:pt x="19" y="190"/>
                  </a:cubicBezTo>
                  <a:cubicBezTo>
                    <a:pt x="22" y="190"/>
                    <a:pt x="22" y="190"/>
                    <a:pt x="22" y="190"/>
                  </a:cubicBezTo>
                  <a:cubicBezTo>
                    <a:pt x="19" y="190"/>
                    <a:pt x="19" y="190"/>
                    <a:pt x="19" y="190"/>
                  </a:cubicBezTo>
                  <a:cubicBezTo>
                    <a:pt x="19" y="192"/>
                    <a:pt x="21" y="193"/>
                    <a:pt x="22" y="193"/>
                  </a:cubicBezTo>
                  <a:cubicBezTo>
                    <a:pt x="22" y="193"/>
                    <a:pt x="22" y="193"/>
                    <a:pt x="22" y="193"/>
                  </a:cubicBezTo>
                  <a:cubicBezTo>
                    <a:pt x="22" y="193"/>
                    <a:pt x="22" y="193"/>
                    <a:pt x="22" y="193"/>
                  </a:cubicBezTo>
                  <a:cubicBezTo>
                    <a:pt x="27" y="193"/>
                    <a:pt x="50" y="184"/>
                    <a:pt x="70" y="175"/>
                  </a:cubicBezTo>
                  <a:cubicBezTo>
                    <a:pt x="71" y="175"/>
                    <a:pt x="71" y="175"/>
                    <a:pt x="71" y="175"/>
                  </a:cubicBezTo>
                  <a:cubicBezTo>
                    <a:pt x="67" y="178"/>
                    <a:pt x="63" y="181"/>
                    <a:pt x="59" y="184"/>
                  </a:cubicBezTo>
                  <a:cubicBezTo>
                    <a:pt x="41" y="197"/>
                    <a:pt x="23" y="210"/>
                    <a:pt x="22" y="210"/>
                  </a:cubicBezTo>
                  <a:cubicBezTo>
                    <a:pt x="22" y="210"/>
                    <a:pt x="22" y="210"/>
                    <a:pt x="22" y="210"/>
                  </a:cubicBezTo>
                  <a:cubicBezTo>
                    <a:pt x="22" y="210"/>
                    <a:pt x="22" y="210"/>
                    <a:pt x="22" y="210"/>
                  </a:cubicBezTo>
                  <a:cubicBezTo>
                    <a:pt x="22" y="210"/>
                    <a:pt x="22" y="210"/>
                    <a:pt x="22" y="210"/>
                  </a:cubicBezTo>
                  <a:cubicBezTo>
                    <a:pt x="22" y="210"/>
                    <a:pt x="22" y="210"/>
                    <a:pt x="22" y="210"/>
                  </a:cubicBezTo>
                  <a:cubicBezTo>
                    <a:pt x="22" y="210"/>
                    <a:pt x="22" y="210"/>
                    <a:pt x="22" y="210"/>
                  </a:cubicBezTo>
                  <a:cubicBezTo>
                    <a:pt x="22" y="211"/>
                    <a:pt x="22" y="211"/>
                    <a:pt x="22" y="211"/>
                  </a:cubicBezTo>
                  <a:cubicBezTo>
                    <a:pt x="22" y="211"/>
                    <a:pt x="22" y="211"/>
                    <a:pt x="22" y="211"/>
                  </a:cubicBezTo>
                  <a:cubicBezTo>
                    <a:pt x="21" y="212"/>
                    <a:pt x="22" y="214"/>
                    <a:pt x="23" y="215"/>
                  </a:cubicBezTo>
                  <a:cubicBezTo>
                    <a:pt x="24" y="215"/>
                    <a:pt x="24" y="215"/>
                    <a:pt x="25" y="215"/>
                  </a:cubicBezTo>
                  <a:cubicBezTo>
                    <a:pt x="28" y="216"/>
                    <a:pt x="38" y="213"/>
                    <a:pt x="51" y="209"/>
                  </a:cubicBezTo>
                  <a:cubicBezTo>
                    <a:pt x="63" y="205"/>
                    <a:pt x="78" y="201"/>
                    <a:pt x="88" y="199"/>
                  </a:cubicBezTo>
                  <a:cubicBezTo>
                    <a:pt x="80" y="204"/>
                    <a:pt x="69" y="208"/>
                    <a:pt x="58" y="213"/>
                  </a:cubicBezTo>
                  <a:cubicBezTo>
                    <a:pt x="43" y="219"/>
                    <a:pt x="29" y="224"/>
                    <a:pt x="24" y="229"/>
                  </a:cubicBezTo>
                  <a:cubicBezTo>
                    <a:pt x="24" y="229"/>
                    <a:pt x="24" y="229"/>
                    <a:pt x="24" y="229"/>
                  </a:cubicBezTo>
                  <a:cubicBezTo>
                    <a:pt x="23" y="231"/>
                    <a:pt x="23" y="233"/>
                    <a:pt x="25" y="234"/>
                  </a:cubicBezTo>
                  <a:cubicBezTo>
                    <a:pt x="26" y="235"/>
                    <a:pt x="27" y="235"/>
                    <a:pt x="28" y="235"/>
                  </a:cubicBezTo>
                  <a:cubicBezTo>
                    <a:pt x="32" y="233"/>
                    <a:pt x="51" y="232"/>
                    <a:pt x="69" y="232"/>
                  </a:cubicBezTo>
                  <a:cubicBezTo>
                    <a:pt x="76" y="232"/>
                    <a:pt x="83" y="232"/>
                    <a:pt x="90" y="233"/>
                  </a:cubicBezTo>
                  <a:cubicBezTo>
                    <a:pt x="85" y="233"/>
                    <a:pt x="80" y="234"/>
                    <a:pt x="74" y="235"/>
                  </a:cubicBezTo>
                  <a:cubicBezTo>
                    <a:pt x="57" y="237"/>
                    <a:pt x="38" y="240"/>
                    <a:pt x="29" y="244"/>
                  </a:cubicBezTo>
                  <a:cubicBezTo>
                    <a:pt x="30" y="247"/>
                    <a:pt x="30" y="247"/>
                    <a:pt x="30" y="247"/>
                  </a:cubicBezTo>
                  <a:cubicBezTo>
                    <a:pt x="29" y="244"/>
                    <a:pt x="29" y="244"/>
                    <a:pt x="29" y="244"/>
                  </a:cubicBezTo>
                  <a:cubicBezTo>
                    <a:pt x="27" y="244"/>
                    <a:pt x="26" y="246"/>
                    <a:pt x="27" y="248"/>
                  </a:cubicBezTo>
                  <a:cubicBezTo>
                    <a:pt x="27" y="249"/>
                    <a:pt x="29" y="250"/>
                    <a:pt x="30" y="250"/>
                  </a:cubicBezTo>
                  <a:cubicBezTo>
                    <a:pt x="40" y="250"/>
                    <a:pt x="62" y="252"/>
                    <a:pt x="82" y="254"/>
                  </a:cubicBezTo>
                  <a:cubicBezTo>
                    <a:pt x="95" y="256"/>
                    <a:pt x="107" y="258"/>
                    <a:pt x="111" y="260"/>
                  </a:cubicBezTo>
                  <a:cubicBezTo>
                    <a:pt x="113" y="261"/>
                    <a:pt x="115" y="261"/>
                    <a:pt x="116" y="259"/>
                  </a:cubicBezTo>
                  <a:cubicBezTo>
                    <a:pt x="117" y="257"/>
                    <a:pt x="116" y="255"/>
                    <a:pt x="114" y="255"/>
                  </a:cubicBezTo>
                  <a:cubicBezTo>
                    <a:pt x="109" y="252"/>
                    <a:pt x="96" y="250"/>
                    <a:pt x="82" y="248"/>
                  </a:cubicBezTo>
                  <a:cubicBezTo>
                    <a:pt x="73" y="247"/>
                    <a:pt x="62" y="246"/>
                    <a:pt x="53" y="245"/>
                  </a:cubicBezTo>
                  <a:cubicBezTo>
                    <a:pt x="60" y="244"/>
                    <a:pt x="67" y="242"/>
                    <a:pt x="75" y="241"/>
                  </a:cubicBezTo>
                  <a:cubicBezTo>
                    <a:pt x="87" y="239"/>
                    <a:pt x="97" y="238"/>
                    <a:pt x="102" y="235"/>
                  </a:cubicBezTo>
                  <a:cubicBezTo>
                    <a:pt x="104" y="235"/>
                    <a:pt x="105" y="235"/>
                    <a:pt x="105" y="233"/>
                  </a:cubicBezTo>
                  <a:cubicBezTo>
                    <a:pt x="106" y="232"/>
                    <a:pt x="105" y="230"/>
                    <a:pt x="103" y="229"/>
                  </a:cubicBezTo>
                  <a:cubicBezTo>
                    <a:pt x="102" y="232"/>
                    <a:pt x="102" y="232"/>
                    <a:pt x="102" y="232"/>
                  </a:cubicBezTo>
                  <a:cubicBezTo>
                    <a:pt x="103" y="229"/>
                    <a:pt x="103" y="229"/>
                    <a:pt x="103" y="229"/>
                  </a:cubicBezTo>
                  <a:cubicBezTo>
                    <a:pt x="96" y="226"/>
                    <a:pt x="83" y="225"/>
                    <a:pt x="69" y="225"/>
                  </a:cubicBezTo>
                  <a:cubicBezTo>
                    <a:pt x="60" y="225"/>
                    <a:pt x="50" y="226"/>
                    <a:pt x="42" y="226"/>
                  </a:cubicBezTo>
                  <a:cubicBezTo>
                    <a:pt x="48" y="224"/>
                    <a:pt x="54" y="221"/>
                    <a:pt x="60" y="219"/>
                  </a:cubicBezTo>
                  <a:cubicBezTo>
                    <a:pt x="76" y="212"/>
                    <a:pt x="93" y="206"/>
                    <a:pt x="101" y="199"/>
                  </a:cubicBezTo>
                  <a:cubicBezTo>
                    <a:pt x="102" y="198"/>
                    <a:pt x="102" y="198"/>
                    <a:pt x="102" y="197"/>
                  </a:cubicBezTo>
                  <a:cubicBezTo>
                    <a:pt x="103" y="196"/>
                    <a:pt x="102" y="194"/>
                    <a:pt x="101" y="193"/>
                  </a:cubicBezTo>
                  <a:cubicBezTo>
                    <a:pt x="99" y="196"/>
                    <a:pt x="99" y="196"/>
                    <a:pt x="99" y="196"/>
                  </a:cubicBezTo>
                  <a:cubicBezTo>
                    <a:pt x="101" y="193"/>
                    <a:pt x="101" y="193"/>
                    <a:pt x="101" y="193"/>
                  </a:cubicBezTo>
                  <a:cubicBezTo>
                    <a:pt x="93" y="190"/>
                    <a:pt x="68" y="197"/>
                    <a:pt x="49" y="203"/>
                  </a:cubicBezTo>
                  <a:cubicBezTo>
                    <a:pt x="45" y="204"/>
                    <a:pt x="42" y="205"/>
                    <a:pt x="39" y="206"/>
                  </a:cubicBezTo>
                  <a:cubicBezTo>
                    <a:pt x="45" y="201"/>
                    <a:pt x="54" y="195"/>
                    <a:pt x="62" y="189"/>
                  </a:cubicBezTo>
                  <a:cubicBezTo>
                    <a:pt x="74" y="181"/>
                    <a:pt x="85" y="172"/>
                    <a:pt x="90" y="167"/>
                  </a:cubicBezTo>
                  <a:cubicBezTo>
                    <a:pt x="93" y="166"/>
                    <a:pt x="95" y="165"/>
                    <a:pt x="97" y="165"/>
                  </a:cubicBezTo>
                  <a:cubicBezTo>
                    <a:pt x="96" y="162"/>
                    <a:pt x="96" y="162"/>
                    <a:pt x="96" y="162"/>
                  </a:cubicBezTo>
                  <a:cubicBezTo>
                    <a:pt x="97" y="165"/>
                    <a:pt x="97" y="165"/>
                    <a:pt x="97" y="165"/>
                  </a:cubicBezTo>
                  <a:cubicBezTo>
                    <a:pt x="99" y="164"/>
                    <a:pt x="99" y="162"/>
                    <a:pt x="99" y="161"/>
                  </a:cubicBezTo>
                  <a:cubicBezTo>
                    <a:pt x="99" y="160"/>
                    <a:pt x="98" y="159"/>
                    <a:pt x="98" y="159"/>
                  </a:cubicBezTo>
                  <a:cubicBezTo>
                    <a:pt x="98" y="159"/>
                    <a:pt x="98" y="159"/>
                    <a:pt x="98" y="159"/>
                  </a:cubicBezTo>
                  <a:cubicBezTo>
                    <a:pt x="98" y="159"/>
                    <a:pt x="98" y="159"/>
                    <a:pt x="98" y="159"/>
                  </a:cubicBezTo>
                  <a:cubicBezTo>
                    <a:pt x="98" y="159"/>
                    <a:pt x="98" y="159"/>
                    <a:pt x="98" y="159"/>
                  </a:cubicBezTo>
                  <a:cubicBezTo>
                    <a:pt x="97" y="159"/>
                    <a:pt x="96" y="158"/>
                    <a:pt x="96" y="159"/>
                  </a:cubicBezTo>
                  <a:cubicBezTo>
                    <a:pt x="96" y="159"/>
                    <a:pt x="96" y="159"/>
                    <a:pt x="96" y="159"/>
                  </a:cubicBezTo>
                  <a:cubicBezTo>
                    <a:pt x="96" y="159"/>
                    <a:pt x="96" y="159"/>
                    <a:pt x="96" y="159"/>
                  </a:cubicBezTo>
                  <a:cubicBezTo>
                    <a:pt x="96" y="159"/>
                    <a:pt x="96" y="159"/>
                    <a:pt x="96" y="159"/>
                  </a:cubicBezTo>
                  <a:cubicBezTo>
                    <a:pt x="96" y="159"/>
                    <a:pt x="96" y="159"/>
                    <a:pt x="96" y="159"/>
                  </a:cubicBezTo>
                  <a:cubicBezTo>
                    <a:pt x="95" y="159"/>
                    <a:pt x="95" y="159"/>
                    <a:pt x="95" y="159"/>
                  </a:cubicBezTo>
                  <a:cubicBezTo>
                    <a:pt x="95" y="159"/>
                    <a:pt x="95" y="159"/>
                    <a:pt x="95" y="159"/>
                  </a:cubicBezTo>
                  <a:cubicBezTo>
                    <a:pt x="89" y="161"/>
                    <a:pt x="79" y="165"/>
                    <a:pt x="67" y="170"/>
                  </a:cubicBezTo>
                  <a:cubicBezTo>
                    <a:pt x="54" y="175"/>
                    <a:pt x="39" y="181"/>
                    <a:pt x="30" y="184"/>
                  </a:cubicBezTo>
                  <a:cubicBezTo>
                    <a:pt x="37" y="177"/>
                    <a:pt x="50" y="165"/>
                    <a:pt x="62" y="153"/>
                  </a:cubicBezTo>
                  <a:cubicBezTo>
                    <a:pt x="74" y="141"/>
                    <a:pt x="86" y="130"/>
                    <a:pt x="91" y="124"/>
                  </a:cubicBezTo>
                  <a:cubicBezTo>
                    <a:pt x="91" y="124"/>
                    <a:pt x="91" y="124"/>
                    <a:pt x="92" y="124"/>
                  </a:cubicBezTo>
                  <a:cubicBezTo>
                    <a:pt x="92" y="123"/>
                    <a:pt x="92" y="123"/>
                    <a:pt x="93" y="122"/>
                  </a:cubicBezTo>
                  <a:cubicBezTo>
                    <a:pt x="94" y="121"/>
                    <a:pt x="94" y="119"/>
                    <a:pt x="93" y="118"/>
                  </a:cubicBezTo>
                  <a:cubicBezTo>
                    <a:pt x="92" y="117"/>
                    <a:pt x="90" y="116"/>
                    <a:pt x="89" y="117"/>
                  </a:cubicBezTo>
                  <a:cubicBezTo>
                    <a:pt x="89" y="117"/>
                    <a:pt x="89" y="117"/>
                    <a:pt x="89" y="117"/>
                  </a:cubicBezTo>
                  <a:cubicBezTo>
                    <a:pt x="89" y="117"/>
                    <a:pt x="88" y="117"/>
                    <a:pt x="88" y="117"/>
                  </a:cubicBezTo>
                  <a:cubicBezTo>
                    <a:pt x="88" y="117"/>
                    <a:pt x="88" y="117"/>
                    <a:pt x="88" y="117"/>
                  </a:cubicBezTo>
                  <a:cubicBezTo>
                    <a:pt x="88" y="118"/>
                    <a:pt x="87" y="118"/>
                    <a:pt x="87" y="119"/>
                  </a:cubicBezTo>
                  <a:cubicBezTo>
                    <a:pt x="86" y="119"/>
                    <a:pt x="86" y="120"/>
                    <a:pt x="86" y="120"/>
                  </a:cubicBezTo>
                  <a:cubicBezTo>
                    <a:pt x="86" y="120"/>
                    <a:pt x="86" y="120"/>
                    <a:pt x="86" y="120"/>
                  </a:cubicBezTo>
                  <a:cubicBezTo>
                    <a:pt x="86" y="120"/>
                    <a:pt x="86" y="120"/>
                    <a:pt x="86" y="120"/>
                  </a:cubicBezTo>
                  <a:cubicBezTo>
                    <a:pt x="86" y="121"/>
                    <a:pt x="86" y="121"/>
                    <a:pt x="86" y="121"/>
                  </a:cubicBezTo>
                  <a:cubicBezTo>
                    <a:pt x="77" y="125"/>
                    <a:pt x="53" y="139"/>
                    <a:pt x="35" y="150"/>
                  </a:cubicBezTo>
                  <a:cubicBezTo>
                    <a:pt x="32" y="152"/>
                    <a:pt x="28" y="154"/>
                    <a:pt x="26" y="156"/>
                  </a:cubicBezTo>
                  <a:cubicBezTo>
                    <a:pt x="31" y="147"/>
                    <a:pt x="40" y="134"/>
                    <a:pt x="50" y="121"/>
                  </a:cubicBezTo>
                  <a:cubicBezTo>
                    <a:pt x="62" y="106"/>
                    <a:pt x="74" y="91"/>
                    <a:pt x="82" y="83"/>
                  </a:cubicBezTo>
                  <a:cubicBezTo>
                    <a:pt x="83" y="83"/>
                    <a:pt x="83" y="83"/>
                    <a:pt x="83" y="82"/>
                  </a:cubicBezTo>
                  <a:cubicBezTo>
                    <a:pt x="84" y="82"/>
                    <a:pt x="87" y="79"/>
                    <a:pt x="88" y="79"/>
                  </a:cubicBezTo>
                  <a:cubicBezTo>
                    <a:pt x="88" y="78"/>
                    <a:pt x="88" y="78"/>
                    <a:pt x="89" y="78"/>
                  </a:cubicBezTo>
                  <a:cubicBezTo>
                    <a:pt x="89" y="78"/>
                    <a:pt x="89" y="78"/>
                    <a:pt x="89" y="78"/>
                  </a:cubicBezTo>
                  <a:cubicBezTo>
                    <a:pt x="90" y="77"/>
                    <a:pt x="90" y="75"/>
                    <a:pt x="89" y="74"/>
                  </a:cubicBezTo>
                  <a:cubicBezTo>
                    <a:pt x="88" y="72"/>
                    <a:pt x="86" y="72"/>
                    <a:pt x="85" y="73"/>
                  </a:cubicBezTo>
                  <a:cubicBezTo>
                    <a:pt x="83" y="74"/>
                    <a:pt x="81" y="75"/>
                    <a:pt x="78" y="78"/>
                  </a:cubicBezTo>
                  <a:cubicBezTo>
                    <a:pt x="75" y="80"/>
                    <a:pt x="66" y="87"/>
                    <a:pt x="56" y="95"/>
                  </a:cubicBezTo>
                  <a:cubicBezTo>
                    <a:pt x="44" y="103"/>
                    <a:pt x="31" y="113"/>
                    <a:pt x="22" y="120"/>
                  </a:cubicBezTo>
                  <a:cubicBezTo>
                    <a:pt x="38" y="99"/>
                    <a:pt x="75" y="55"/>
                    <a:pt x="84" y="45"/>
                  </a:cubicBezTo>
                  <a:cubicBezTo>
                    <a:pt x="84" y="45"/>
                    <a:pt x="84" y="45"/>
                    <a:pt x="84" y="45"/>
                  </a:cubicBezTo>
                  <a:cubicBezTo>
                    <a:pt x="84" y="45"/>
                    <a:pt x="84" y="45"/>
                    <a:pt x="84" y="45"/>
                  </a:cubicBezTo>
                  <a:cubicBezTo>
                    <a:pt x="84" y="45"/>
                    <a:pt x="84" y="45"/>
                    <a:pt x="84" y="45"/>
                  </a:cubicBezTo>
                  <a:cubicBezTo>
                    <a:pt x="84" y="45"/>
                    <a:pt x="84" y="45"/>
                    <a:pt x="84" y="45"/>
                  </a:cubicBezTo>
                  <a:cubicBezTo>
                    <a:pt x="85" y="44"/>
                    <a:pt x="85" y="44"/>
                    <a:pt x="85" y="44"/>
                  </a:cubicBezTo>
                  <a:cubicBezTo>
                    <a:pt x="85" y="44"/>
                    <a:pt x="85" y="44"/>
                    <a:pt x="85" y="44"/>
                  </a:cubicBezTo>
                  <a:cubicBezTo>
                    <a:pt x="85" y="43"/>
                    <a:pt x="85" y="43"/>
                    <a:pt x="85" y="43"/>
                  </a:cubicBezTo>
                  <a:cubicBezTo>
                    <a:pt x="85" y="43"/>
                    <a:pt x="85" y="43"/>
                    <a:pt x="85" y="43"/>
                  </a:cubicBezTo>
                  <a:cubicBezTo>
                    <a:pt x="86" y="41"/>
                    <a:pt x="85" y="39"/>
                    <a:pt x="83" y="39"/>
                  </a:cubicBezTo>
                  <a:cubicBezTo>
                    <a:pt x="82" y="38"/>
                    <a:pt x="80" y="39"/>
                    <a:pt x="80" y="40"/>
                  </a:cubicBezTo>
                  <a:cubicBezTo>
                    <a:pt x="79" y="41"/>
                    <a:pt x="79" y="41"/>
                    <a:pt x="79" y="41"/>
                  </a:cubicBezTo>
                  <a:cubicBezTo>
                    <a:pt x="79" y="41"/>
                    <a:pt x="79" y="41"/>
                    <a:pt x="79" y="41"/>
                  </a:cubicBezTo>
                  <a:cubicBezTo>
                    <a:pt x="79" y="41"/>
                    <a:pt x="79" y="41"/>
                    <a:pt x="79" y="41"/>
                  </a:cubicBezTo>
                  <a:cubicBezTo>
                    <a:pt x="79" y="41"/>
                    <a:pt x="79" y="41"/>
                    <a:pt x="79" y="41"/>
                  </a:cubicBezTo>
                  <a:cubicBezTo>
                    <a:pt x="79" y="41"/>
                    <a:pt x="79" y="41"/>
                    <a:pt x="79" y="41"/>
                  </a:cubicBezTo>
                  <a:cubicBezTo>
                    <a:pt x="77" y="42"/>
                    <a:pt x="77" y="42"/>
                    <a:pt x="77" y="42"/>
                  </a:cubicBezTo>
                  <a:cubicBezTo>
                    <a:pt x="73" y="46"/>
                    <a:pt x="63" y="55"/>
                    <a:pt x="51" y="64"/>
                  </a:cubicBezTo>
                  <a:cubicBezTo>
                    <a:pt x="38" y="75"/>
                    <a:pt x="23" y="87"/>
                    <a:pt x="13" y="95"/>
                  </a:cubicBezTo>
                  <a:cubicBezTo>
                    <a:pt x="22" y="82"/>
                    <a:pt x="41" y="62"/>
                    <a:pt x="58" y="44"/>
                  </a:cubicBezTo>
                  <a:cubicBezTo>
                    <a:pt x="73" y="27"/>
                    <a:pt x="87" y="12"/>
                    <a:pt x="91"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74" name="Freeform 6"/>
            <p:cNvSpPr/>
            <p:nvPr/>
          </p:nvSpPr>
          <p:spPr bwMode="auto">
            <a:xfrm>
              <a:off x="3887" y="2145"/>
              <a:ext cx="261" cy="545"/>
            </a:xfrm>
            <a:custGeom>
              <a:gdLst>
                <a:gd fmla="*/ 10 w 110" name="T0"/>
                <a:gd fmla="*/ 41 h 230" name="T1"/>
                <a:gd fmla="*/ 32 w 110" name="T2"/>
                <a:gd fmla="*/ 36 h 230" name="T3"/>
                <a:gd fmla="*/ 92 w 110" name="T4"/>
                <a:gd fmla="*/ 12 h 230" name="T5"/>
                <a:gd fmla="*/ 43 w 110" name="T6"/>
                <a:gd fmla="*/ 47 h 230" name="T7"/>
                <a:gd fmla="*/ 11 w 110" name="T8"/>
                <a:gd fmla="*/ 67 h 230" name="T9"/>
                <a:gd fmla="*/ 11 w 110" name="T10"/>
                <a:gd fmla="*/ 74 h 230" name="T11"/>
                <a:gd fmla="*/ 75 w 110" name="T12"/>
                <a:gd fmla="*/ 57 h 230" name="T13"/>
                <a:gd fmla="*/ 11 w 110" name="T14"/>
                <a:gd fmla="*/ 91 h 230" name="T15"/>
                <a:gd fmla="*/ 37 w 110" name="T16"/>
                <a:gd fmla="*/ 93 h 230" name="T17"/>
                <a:gd fmla="*/ 44 w 110" name="T18"/>
                <a:gd fmla="*/ 97 h 230" name="T19"/>
                <a:gd fmla="*/ 8 w 110" name="T20"/>
                <a:gd fmla="*/ 120 h 230" name="T21"/>
                <a:gd fmla="*/ 66 w 110" name="T22"/>
                <a:gd fmla="*/ 119 h 230" name="T23"/>
                <a:gd fmla="*/ 7 w 110" name="T24"/>
                <a:gd fmla="*/ 134 h 230" name="T25"/>
                <a:gd fmla="*/ 6 w 110" name="T26"/>
                <a:gd fmla="*/ 139 h 230" name="T27"/>
                <a:gd fmla="*/ 21 w 110" name="T28"/>
                <a:gd fmla="*/ 140 h 230" name="T29"/>
                <a:gd fmla="*/ 60 w 110" name="T30"/>
                <a:gd fmla="*/ 145 h 230" name="T31"/>
                <a:gd fmla="*/ 6 w 110" name="T32"/>
                <a:gd fmla="*/ 163 h 230" name="T33"/>
                <a:gd fmla="*/ 28 w 110" name="T34"/>
                <a:gd fmla="*/ 166 h 230" name="T35"/>
                <a:gd fmla="*/ 62 w 110" name="T36"/>
                <a:gd fmla="*/ 171 h 230" name="T37"/>
                <a:gd fmla="*/ 6 w 110" name="T38"/>
                <a:gd fmla="*/ 184 h 230" name="T39"/>
                <a:gd fmla="*/ 8 w 110" name="T40"/>
                <a:gd fmla="*/ 190 h 230" name="T41"/>
                <a:gd fmla="*/ 49 w 110" name="T42"/>
                <a:gd fmla="*/ 194 h 230" name="T43"/>
                <a:gd fmla="*/ 67 w 110" name="T44"/>
                <a:gd fmla="*/ 196 h 230" name="T45"/>
                <a:gd fmla="*/ 9 w 110" name="T46"/>
                <a:gd fmla="*/ 204 h 230" name="T47"/>
                <a:gd fmla="*/ 23 w 110" name="T48"/>
                <a:gd fmla="*/ 212 h 230" name="T49"/>
                <a:gd fmla="*/ 48 w 110" name="T50"/>
                <a:gd fmla="*/ 221 h 230" name="T51"/>
                <a:gd fmla="*/ 6 w 110" name="T52"/>
                <a:gd fmla="*/ 226 h 230" name="T53"/>
                <a:gd fmla="*/ 49 w 110" name="T54"/>
                <a:gd fmla="*/ 227 h 230" name="T55"/>
                <a:gd fmla="*/ 80 w 110" name="T56"/>
                <a:gd fmla="*/ 221 h 230" name="T57"/>
                <a:gd fmla="*/ 75 w 110" name="T58"/>
                <a:gd fmla="*/ 213 h 230" name="T59"/>
                <a:gd fmla="*/ 84 w 110" name="T60"/>
                <a:gd fmla="*/ 197 h 230" name="T61"/>
                <a:gd fmla="*/ 60 w 110" name="T62"/>
                <a:gd fmla="*/ 189 h 230" name="T63"/>
                <a:gd fmla="*/ 38 w 110" name="T64"/>
                <a:gd fmla="*/ 187 h 230" name="T65"/>
                <a:gd fmla="*/ 63 w 110" name="T66"/>
                <a:gd fmla="*/ 177 h 230" name="T67"/>
                <a:gd fmla="*/ 28 w 110" name="T68"/>
                <a:gd fmla="*/ 159 h 230" name="T69"/>
                <a:gd fmla="*/ 61 w 110" name="T70"/>
                <a:gd fmla="*/ 151 h 230" name="T71"/>
                <a:gd fmla="*/ 87 w 110" name="T72"/>
                <a:gd fmla="*/ 141 h 230" name="T73"/>
                <a:gd fmla="*/ 36 w 110" name="T74"/>
                <a:gd fmla="*/ 133 h 230" name="T75"/>
                <a:gd fmla="*/ 83 w 110" name="T76"/>
                <a:gd fmla="*/ 115 h 230" name="T77"/>
                <a:gd fmla="*/ 24 w 110" name="T78"/>
                <a:gd fmla="*/ 112 h 230" name="T79"/>
                <a:gd fmla="*/ 89 w 110" name="T80"/>
                <a:gd fmla="*/ 83 h 230" name="T81"/>
                <a:gd fmla="*/ 35 w 110" name="T82"/>
                <a:gd fmla="*/ 87 h 230" name="T83"/>
                <a:gd fmla="*/ 91 w 110" name="T84"/>
                <a:gd fmla="*/ 52 h 230" name="T85"/>
                <a:gd fmla="*/ 87 w 110" name="T86"/>
                <a:gd fmla="*/ 47 h 230" name="T87"/>
                <a:gd fmla="*/ 47 w 110" name="T88"/>
                <a:gd fmla="*/ 53 h 230" name="T89"/>
                <a:gd fmla="*/ 96 w 110" name="T90"/>
                <a:gd fmla="*/ 17 h 230" name="T91"/>
                <a:gd fmla="*/ 108 w 110" name="T92"/>
                <a:gd fmla="*/ 6 h 230" name="T93"/>
                <a:gd fmla="*/ 106 w 110" name="T94"/>
                <a:gd fmla="*/ 0 h 230" name="T95"/>
                <a:gd fmla="*/ 69 w 110" name="T96"/>
                <a:gd fmla="*/ 14 h 230" name="T97"/>
                <a:gd fmla="*/ 12 w 110" name="T98"/>
                <a:gd fmla="*/ 36 h 230"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230" w="110">
                  <a:moveTo>
                    <a:pt x="12" y="36"/>
                  </a:moveTo>
                  <a:cubicBezTo>
                    <a:pt x="11" y="37"/>
                    <a:pt x="10" y="39"/>
                    <a:pt x="10" y="41"/>
                  </a:cubicBezTo>
                  <a:cubicBezTo>
                    <a:pt x="11" y="42"/>
                    <a:pt x="13" y="43"/>
                    <a:pt x="14" y="42"/>
                  </a:cubicBezTo>
                  <a:cubicBezTo>
                    <a:pt x="32" y="36"/>
                    <a:pt x="32" y="36"/>
                    <a:pt x="32" y="36"/>
                  </a:cubicBezTo>
                  <a:cubicBezTo>
                    <a:pt x="38" y="34"/>
                    <a:pt x="55" y="27"/>
                    <a:pt x="72" y="20"/>
                  </a:cubicBezTo>
                  <a:cubicBezTo>
                    <a:pt x="79" y="18"/>
                    <a:pt x="86" y="15"/>
                    <a:pt x="92" y="12"/>
                  </a:cubicBezTo>
                  <a:cubicBezTo>
                    <a:pt x="86" y="18"/>
                    <a:pt x="79" y="23"/>
                    <a:pt x="74" y="27"/>
                  </a:cubicBezTo>
                  <a:cubicBezTo>
                    <a:pt x="65" y="33"/>
                    <a:pt x="54" y="40"/>
                    <a:pt x="43" y="47"/>
                  </a:cubicBezTo>
                  <a:cubicBezTo>
                    <a:pt x="29" y="57"/>
                    <a:pt x="16" y="65"/>
                    <a:pt x="13" y="67"/>
                  </a:cubicBezTo>
                  <a:cubicBezTo>
                    <a:pt x="11" y="67"/>
                    <a:pt x="11" y="67"/>
                    <a:pt x="11" y="67"/>
                  </a:cubicBezTo>
                  <a:cubicBezTo>
                    <a:pt x="9" y="68"/>
                    <a:pt x="8" y="69"/>
                    <a:pt x="8" y="70"/>
                  </a:cubicBezTo>
                  <a:cubicBezTo>
                    <a:pt x="8" y="72"/>
                    <a:pt x="9" y="74"/>
                    <a:pt x="11" y="74"/>
                  </a:cubicBezTo>
                  <a:cubicBezTo>
                    <a:pt x="11" y="74"/>
                    <a:pt x="14" y="73"/>
                    <a:pt x="14" y="73"/>
                  </a:cubicBezTo>
                  <a:cubicBezTo>
                    <a:pt x="23" y="71"/>
                    <a:pt x="55" y="62"/>
                    <a:pt x="75" y="57"/>
                  </a:cubicBezTo>
                  <a:cubicBezTo>
                    <a:pt x="69" y="60"/>
                    <a:pt x="62" y="65"/>
                    <a:pt x="54" y="69"/>
                  </a:cubicBezTo>
                  <a:cubicBezTo>
                    <a:pt x="35" y="80"/>
                    <a:pt x="14" y="91"/>
                    <a:pt x="11" y="91"/>
                  </a:cubicBezTo>
                  <a:cubicBezTo>
                    <a:pt x="11" y="97"/>
                    <a:pt x="11" y="97"/>
                    <a:pt x="11" y="97"/>
                  </a:cubicBezTo>
                  <a:cubicBezTo>
                    <a:pt x="13" y="97"/>
                    <a:pt x="24" y="95"/>
                    <a:pt x="37" y="93"/>
                  </a:cubicBezTo>
                  <a:cubicBezTo>
                    <a:pt x="48" y="91"/>
                    <a:pt x="61" y="89"/>
                    <a:pt x="70" y="87"/>
                  </a:cubicBezTo>
                  <a:cubicBezTo>
                    <a:pt x="63" y="90"/>
                    <a:pt x="53" y="94"/>
                    <a:pt x="44" y="97"/>
                  </a:cubicBezTo>
                  <a:cubicBezTo>
                    <a:pt x="39" y="99"/>
                    <a:pt x="0" y="111"/>
                    <a:pt x="5" y="118"/>
                  </a:cubicBezTo>
                  <a:cubicBezTo>
                    <a:pt x="5" y="119"/>
                    <a:pt x="7" y="120"/>
                    <a:pt x="8" y="120"/>
                  </a:cubicBezTo>
                  <a:cubicBezTo>
                    <a:pt x="15" y="118"/>
                    <a:pt x="33" y="118"/>
                    <a:pt x="50" y="118"/>
                  </a:cubicBezTo>
                  <a:cubicBezTo>
                    <a:pt x="56" y="118"/>
                    <a:pt x="61" y="119"/>
                    <a:pt x="66" y="119"/>
                  </a:cubicBezTo>
                  <a:cubicBezTo>
                    <a:pt x="56" y="121"/>
                    <a:pt x="45" y="124"/>
                    <a:pt x="35" y="127"/>
                  </a:cubicBezTo>
                  <a:cubicBezTo>
                    <a:pt x="21" y="130"/>
                    <a:pt x="9" y="133"/>
                    <a:pt x="7" y="134"/>
                  </a:cubicBezTo>
                  <a:cubicBezTo>
                    <a:pt x="7" y="134"/>
                    <a:pt x="7" y="134"/>
                    <a:pt x="7" y="134"/>
                  </a:cubicBezTo>
                  <a:cubicBezTo>
                    <a:pt x="6" y="135"/>
                    <a:pt x="5" y="137"/>
                    <a:pt x="6" y="139"/>
                  </a:cubicBezTo>
                  <a:cubicBezTo>
                    <a:pt x="7" y="140"/>
                    <a:pt x="8" y="140"/>
                    <a:pt x="10" y="140"/>
                  </a:cubicBezTo>
                  <a:cubicBezTo>
                    <a:pt x="12" y="140"/>
                    <a:pt x="16" y="140"/>
                    <a:pt x="21" y="140"/>
                  </a:cubicBezTo>
                  <a:cubicBezTo>
                    <a:pt x="41" y="141"/>
                    <a:pt x="80" y="141"/>
                    <a:pt x="80" y="143"/>
                  </a:cubicBezTo>
                  <a:cubicBezTo>
                    <a:pt x="80" y="143"/>
                    <a:pt x="62" y="145"/>
                    <a:pt x="60" y="145"/>
                  </a:cubicBezTo>
                  <a:cubicBezTo>
                    <a:pt x="52" y="146"/>
                    <a:pt x="19" y="151"/>
                    <a:pt x="9" y="157"/>
                  </a:cubicBezTo>
                  <a:cubicBezTo>
                    <a:pt x="6" y="159"/>
                    <a:pt x="5" y="162"/>
                    <a:pt x="6" y="163"/>
                  </a:cubicBezTo>
                  <a:cubicBezTo>
                    <a:pt x="7" y="164"/>
                    <a:pt x="7" y="164"/>
                    <a:pt x="8" y="164"/>
                  </a:cubicBezTo>
                  <a:cubicBezTo>
                    <a:pt x="11" y="165"/>
                    <a:pt x="18" y="166"/>
                    <a:pt x="28" y="166"/>
                  </a:cubicBezTo>
                  <a:cubicBezTo>
                    <a:pt x="41" y="166"/>
                    <a:pt x="58" y="167"/>
                    <a:pt x="70" y="169"/>
                  </a:cubicBezTo>
                  <a:cubicBezTo>
                    <a:pt x="67" y="170"/>
                    <a:pt x="65" y="170"/>
                    <a:pt x="62" y="171"/>
                  </a:cubicBezTo>
                  <a:cubicBezTo>
                    <a:pt x="43" y="173"/>
                    <a:pt x="17" y="178"/>
                    <a:pt x="6" y="184"/>
                  </a:cubicBezTo>
                  <a:cubicBezTo>
                    <a:pt x="6" y="184"/>
                    <a:pt x="6" y="184"/>
                    <a:pt x="6" y="184"/>
                  </a:cubicBezTo>
                  <a:cubicBezTo>
                    <a:pt x="4" y="185"/>
                    <a:pt x="4" y="187"/>
                    <a:pt x="5" y="188"/>
                  </a:cubicBezTo>
                  <a:cubicBezTo>
                    <a:pt x="6" y="190"/>
                    <a:pt x="7" y="190"/>
                    <a:pt x="8" y="190"/>
                  </a:cubicBezTo>
                  <a:cubicBezTo>
                    <a:pt x="14" y="191"/>
                    <a:pt x="25" y="192"/>
                    <a:pt x="38" y="193"/>
                  </a:cubicBezTo>
                  <a:cubicBezTo>
                    <a:pt x="41" y="194"/>
                    <a:pt x="45" y="194"/>
                    <a:pt x="49" y="194"/>
                  </a:cubicBezTo>
                  <a:cubicBezTo>
                    <a:pt x="53" y="195"/>
                    <a:pt x="57" y="195"/>
                    <a:pt x="60" y="195"/>
                  </a:cubicBezTo>
                  <a:cubicBezTo>
                    <a:pt x="62" y="195"/>
                    <a:pt x="65" y="195"/>
                    <a:pt x="67" y="196"/>
                  </a:cubicBezTo>
                  <a:cubicBezTo>
                    <a:pt x="55" y="198"/>
                    <a:pt x="38" y="200"/>
                    <a:pt x="25" y="202"/>
                  </a:cubicBezTo>
                  <a:cubicBezTo>
                    <a:pt x="20" y="203"/>
                    <a:pt x="12" y="203"/>
                    <a:pt x="9" y="204"/>
                  </a:cubicBezTo>
                  <a:cubicBezTo>
                    <a:pt x="6" y="205"/>
                    <a:pt x="6" y="207"/>
                    <a:pt x="6" y="208"/>
                  </a:cubicBezTo>
                  <a:cubicBezTo>
                    <a:pt x="7" y="212"/>
                    <a:pt x="20" y="212"/>
                    <a:pt x="23" y="212"/>
                  </a:cubicBezTo>
                  <a:cubicBezTo>
                    <a:pt x="37" y="213"/>
                    <a:pt x="59" y="214"/>
                    <a:pt x="70" y="218"/>
                  </a:cubicBezTo>
                  <a:cubicBezTo>
                    <a:pt x="63" y="219"/>
                    <a:pt x="56" y="220"/>
                    <a:pt x="48" y="221"/>
                  </a:cubicBezTo>
                  <a:cubicBezTo>
                    <a:pt x="37" y="222"/>
                    <a:pt x="24" y="222"/>
                    <a:pt x="9" y="223"/>
                  </a:cubicBezTo>
                  <a:cubicBezTo>
                    <a:pt x="7" y="223"/>
                    <a:pt x="6" y="225"/>
                    <a:pt x="6" y="226"/>
                  </a:cubicBezTo>
                  <a:cubicBezTo>
                    <a:pt x="6" y="228"/>
                    <a:pt x="8" y="230"/>
                    <a:pt x="9" y="229"/>
                  </a:cubicBezTo>
                  <a:cubicBezTo>
                    <a:pt x="25" y="229"/>
                    <a:pt x="38" y="228"/>
                    <a:pt x="49" y="227"/>
                  </a:cubicBezTo>
                  <a:cubicBezTo>
                    <a:pt x="60" y="226"/>
                    <a:pt x="70" y="224"/>
                    <a:pt x="79" y="222"/>
                  </a:cubicBezTo>
                  <a:cubicBezTo>
                    <a:pt x="79" y="222"/>
                    <a:pt x="80" y="222"/>
                    <a:pt x="80" y="221"/>
                  </a:cubicBezTo>
                  <a:cubicBezTo>
                    <a:pt x="82" y="220"/>
                    <a:pt x="82" y="218"/>
                    <a:pt x="81" y="217"/>
                  </a:cubicBezTo>
                  <a:cubicBezTo>
                    <a:pt x="80" y="216"/>
                    <a:pt x="78" y="214"/>
                    <a:pt x="75" y="213"/>
                  </a:cubicBezTo>
                  <a:cubicBezTo>
                    <a:pt x="64" y="209"/>
                    <a:pt x="42" y="207"/>
                    <a:pt x="39" y="207"/>
                  </a:cubicBezTo>
                  <a:cubicBezTo>
                    <a:pt x="45" y="206"/>
                    <a:pt x="81" y="201"/>
                    <a:pt x="84" y="197"/>
                  </a:cubicBezTo>
                  <a:cubicBezTo>
                    <a:pt x="85" y="196"/>
                    <a:pt x="84" y="193"/>
                    <a:pt x="82" y="192"/>
                  </a:cubicBezTo>
                  <a:cubicBezTo>
                    <a:pt x="77" y="190"/>
                    <a:pt x="66" y="189"/>
                    <a:pt x="60" y="189"/>
                  </a:cubicBezTo>
                  <a:cubicBezTo>
                    <a:pt x="57" y="188"/>
                    <a:pt x="53" y="188"/>
                    <a:pt x="50" y="188"/>
                  </a:cubicBezTo>
                  <a:cubicBezTo>
                    <a:pt x="47" y="188"/>
                    <a:pt x="42" y="187"/>
                    <a:pt x="38" y="187"/>
                  </a:cubicBezTo>
                  <a:cubicBezTo>
                    <a:pt x="31" y="186"/>
                    <a:pt x="24" y="186"/>
                    <a:pt x="19" y="186"/>
                  </a:cubicBezTo>
                  <a:cubicBezTo>
                    <a:pt x="31" y="182"/>
                    <a:pt x="49" y="179"/>
                    <a:pt x="63" y="177"/>
                  </a:cubicBezTo>
                  <a:cubicBezTo>
                    <a:pt x="66" y="176"/>
                    <a:pt x="81" y="175"/>
                    <a:pt x="83" y="173"/>
                  </a:cubicBezTo>
                  <a:cubicBezTo>
                    <a:pt x="92" y="161"/>
                    <a:pt x="32" y="160"/>
                    <a:pt x="28" y="159"/>
                  </a:cubicBezTo>
                  <a:cubicBezTo>
                    <a:pt x="25" y="159"/>
                    <a:pt x="23" y="159"/>
                    <a:pt x="20" y="159"/>
                  </a:cubicBezTo>
                  <a:cubicBezTo>
                    <a:pt x="31" y="156"/>
                    <a:pt x="49" y="153"/>
                    <a:pt x="61" y="151"/>
                  </a:cubicBezTo>
                  <a:cubicBezTo>
                    <a:pt x="67" y="150"/>
                    <a:pt x="72" y="149"/>
                    <a:pt x="75" y="149"/>
                  </a:cubicBezTo>
                  <a:cubicBezTo>
                    <a:pt x="84" y="147"/>
                    <a:pt x="87" y="144"/>
                    <a:pt x="87" y="141"/>
                  </a:cubicBezTo>
                  <a:cubicBezTo>
                    <a:pt x="85" y="136"/>
                    <a:pt x="54" y="135"/>
                    <a:pt x="31" y="134"/>
                  </a:cubicBezTo>
                  <a:cubicBezTo>
                    <a:pt x="33" y="134"/>
                    <a:pt x="35" y="133"/>
                    <a:pt x="36" y="133"/>
                  </a:cubicBezTo>
                  <a:cubicBezTo>
                    <a:pt x="41" y="132"/>
                    <a:pt x="84" y="123"/>
                    <a:pt x="85" y="119"/>
                  </a:cubicBezTo>
                  <a:cubicBezTo>
                    <a:pt x="86" y="118"/>
                    <a:pt x="85" y="116"/>
                    <a:pt x="83" y="115"/>
                  </a:cubicBezTo>
                  <a:cubicBezTo>
                    <a:pt x="80" y="114"/>
                    <a:pt x="64" y="112"/>
                    <a:pt x="50" y="112"/>
                  </a:cubicBezTo>
                  <a:cubicBezTo>
                    <a:pt x="42" y="112"/>
                    <a:pt x="32" y="112"/>
                    <a:pt x="24" y="112"/>
                  </a:cubicBezTo>
                  <a:cubicBezTo>
                    <a:pt x="31" y="109"/>
                    <a:pt x="39" y="106"/>
                    <a:pt x="46" y="103"/>
                  </a:cubicBezTo>
                  <a:cubicBezTo>
                    <a:pt x="52" y="101"/>
                    <a:pt x="87" y="89"/>
                    <a:pt x="89" y="83"/>
                  </a:cubicBezTo>
                  <a:cubicBezTo>
                    <a:pt x="92" y="75"/>
                    <a:pt x="46" y="85"/>
                    <a:pt x="36" y="87"/>
                  </a:cubicBezTo>
                  <a:cubicBezTo>
                    <a:pt x="35" y="87"/>
                    <a:pt x="35" y="87"/>
                    <a:pt x="35" y="87"/>
                  </a:cubicBezTo>
                  <a:cubicBezTo>
                    <a:pt x="42" y="83"/>
                    <a:pt x="50" y="79"/>
                    <a:pt x="57" y="75"/>
                  </a:cubicBezTo>
                  <a:cubicBezTo>
                    <a:pt x="73" y="66"/>
                    <a:pt x="88" y="56"/>
                    <a:pt x="91" y="52"/>
                  </a:cubicBezTo>
                  <a:cubicBezTo>
                    <a:pt x="91" y="51"/>
                    <a:pt x="92" y="50"/>
                    <a:pt x="91" y="49"/>
                  </a:cubicBezTo>
                  <a:cubicBezTo>
                    <a:pt x="91" y="47"/>
                    <a:pt x="89" y="46"/>
                    <a:pt x="87" y="47"/>
                  </a:cubicBezTo>
                  <a:cubicBezTo>
                    <a:pt x="69" y="51"/>
                    <a:pt x="51" y="57"/>
                    <a:pt x="33" y="61"/>
                  </a:cubicBezTo>
                  <a:cubicBezTo>
                    <a:pt x="37" y="59"/>
                    <a:pt x="42" y="56"/>
                    <a:pt x="47" y="53"/>
                  </a:cubicBezTo>
                  <a:cubicBezTo>
                    <a:pt x="57" y="46"/>
                    <a:pt x="68" y="39"/>
                    <a:pt x="77" y="32"/>
                  </a:cubicBezTo>
                  <a:cubicBezTo>
                    <a:pt x="83" y="28"/>
                    <a:pt x="90" y="22"/>
                    <a:pt x="96" y="17"/>
                  </a:cubicBezTo>
                  <a:cubicBezTo>
                    <a:pt x="101" y="13"/>
                    <a:pt x="105" y="9"/>
                    <a:pt x="108" y="6"/>
                  </a:cubicBezTo>
                  <a:cubicBezTo>
                    <a:pt x="108" y="6"/>
                    <a:pt x="108" y="6"/>
                    <a:pt x="108" y="6"/>
                  </a:cubicBezTo>
                  <a:cubicBezTo>
                    <a:pt x="109" y="6"/>
                    <a:pt x="110" y="4"/>
                    <a:pt x="110" y="2"/>
                  </a:cubicBezTo>
                  <a:cubicBezTo>
                    <a:pt x="109" y="0"/>
                    <a:pt x="107" y="0"/>
                    <a:pt x="106" y="0"/>
                  </a:cubicBezTo>
                  <a:cubicBezTo>
                    <a:pt x="106" y="0"/>
                    <a:pt x="106" y="0"/>
                    <a:pt x="106" y="0"/>
                  </a:cubicBezTo>
                  <a:cubicBezTo>
                    <a:pt x="102" y="1"/>
                    <a:pt x="86" y="8"/>
                    <a:pt x="69" y="14"/>
                  </a:cubicBezTo>
                  <a:cubicBezTo>
                    <a:pt x="53" y="21"/>
                    <a:pt x="36" y="28"/>
                    <a:pt x="30" y="30"/>
                  </a:cubicBezTo>
                  <a:lnTo>
                    <a:pt x="12" y="36"/>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75" name="Freeform 7"/>
            <p:cNvSpPr/>
            <p:nvPr/>
          </p:nvSpPr>
          <p:spPr bwMode="auto">
            <a:xfrm>
              <a:off x="3285" y="2095"/>
              <a:ext cx="187" cy="57"/>
            </a:xfrm>
            <a:custGeom>
              <a:gdLst>
                <a:gd fmla="*/ 3 w 79" name="T0"/>
                <a:gd fmla="*/ 0 h 24" name="T1"/>
                <a:gd fmla="*/ 0 w 79" name="T2"/>
                <a:gd fmla="*/ 4 h 24" name="T3"/>
                <a:gd fmla="*/ 3 w 79" name="T4"/>
                <a:gd fmla="*/ 7 h 24" name="T5"/>
                <a:gd fmla="*/ 54 w 79" name="T6"/>
                <a:gd fmla="*/ 16 h 24" name="T7"/>
                <a:gd fmla="*/ 73 w 79" name="T8"/>
                <a:gd fmla="*/ 22 h 24" name="T9"/>
                <a:gd fmla="*/ 78 w 79" name="T10"/>
                <a:gd fmla="*/ 23 h 24" name="T11"/>
                <a:gd fmla="*/ 78 w 79" name="T12"/>
                <a:gd fmla="*/ 19 h 24" name="T13"/>
                <a:gd fmla="*/ 55 w 79" name="T14"/>
                <a:gd fmla="*/ 10 h 24" name="T15"/>
                <a:gd fmla="*/ 3 w 79" name="T16"/>
                <a:gd fmla="*/ 0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79">
                  <a:moveTo>
                    <a:pt x="3" y="0"/>
                  </a:moveTo>
                  <a:cubicBezTo>
                    <a:pt x="1" y="0"/>
                    <a:pt x="0" y="2"/>
                    <a:pt x="0" y="4"/>
                  </a:cubicBezTo>
                  <a:cubicBezTo>
                    <a:pt x="0" y="6"/>
                    <a:pt x="1" y="7"/>
                    <a:pt x="3" y="7"/>
                  </a:cubicBezTo>
                  <a:cubicBezTo>
                    <a:pt x="8" y="7"/>
                    <a:pt x="32" y="11"/>
                    <a:pt x="54" y="16"/>
                  </a:cubicBezTo>
                  <a:cubicBezTo>
                    <a:pt x="73" y="21"/>
                    <a:pt x="72" y="21"/>
                    <a:pt x="73" y="22"/>
                  </a:cubicBezTo>
                  <a:cubicBezTo>
                    <a:pt x="74" y="24"/>
                    <a:pt x="76" y="24"/>
                    <a:pt x="78" y="23"/>
                  </a:cubicBezTo>
                  <a:cubicBezTo>
                    <a:pt x="79" y="22"/>
                    <a:pt x="79" y="20"/>
                    <a:pt x="78" y="19"/>
                  </a:cubicBezTo>
                  <a:cubicBezTo>
                    <a:pt x="76" y="16"/>
                    <a:pt x="76" y="15"/>
                    <a:pt x="55" y="10"/>
                  </a:cubicBezTo>
                  <a:cubicBezTo>
                    <a:pt x="33" y="5"/>
                    <a:pt x="9" y="0"/>
                    <a:pt x="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76" name="Freeform 8"/>
            <p:cNvSpPr/>
            <p:nvPr/>
          </p:nvSpPr>
          <p:spPr bwMode="auto">
            <a:xfrm>
              <a:off x="3624" y="1483"/>
              <a:ext cx="406" cy="133"/>
            </a:xfrm>
            <a:custGeom>
              <a:gdLst>
                <a:gd fmla="*/ 3 w 171" name="T0"/>
                <a:gd fmla="*/ 0 h 56" name="T1"/>
                <a:gd fmla="*/ 0 w 171" name="T2"/>
                <a:gd fmla="*/ 3 h 56" name="T3"/>
                <a:gd fmla="*/ 3 w 171" name="T4"/>
                <a:gd fmla="*/ 6 h 56" name="T5"/>
                <a:gd fmla="*/ 79 w 171" name="T6"/>
                <a:gd fmla="*/ 28 h 56" name="T7"/>
                <a:gd fmla="*/ 132 w 171" name="T8"/>
                <a:gd fmla="*/ 44 h 56" name="T9"/>
                <a:gd fmla="*/ 137 w 171" name="T10"/>
                <a:gd fmla="*/ 46 h 56" name="T11"/>
                <a:gd fmla="*/ 143 w 171" name="T12"/>
                <a:gd fmla="*/ 47 h 56" name="T13"/>
                <a:gd fmla="*/ 165 w 171" name="T14"/>
                <a:gd fmla="*/ 55 h 56" name="T15"/>
                <a:gd fmla="*/ 170 w 171" name="T16"/>
                <a:gd fmla="*/ 55 h 56" name="T17"/>
                <a:gd fmla="*/ 170 w 171" name="T18"/>
                <a:gd fmla="*/ 51 h 56" name="T19"/>
                <a:gd fmla="*/ 145 w 171" name="T20"/>
                <a:gd fmla="*/ 41 h 56" name="T21"/>
                <a:gd fmla="*/ 140 w 171" name="T22"/>
                <a:gd fmla="*/ 40 h 56" name="T23"/>
                <a:gd fmla="*/ 134 w 171" name="T24"/>
                <a:gd fmla="*/ 38 h 56" name="T25"/>
                <a:gd fmla="*/ 81 w 171" name="T26"/>
                <a:gd fmla="*/ 21 h 56" name="T27"/>
                <a:gd fmla="*/ 3 w 171" name="T28"/>
                <a:gd fmla="*/ 0 h 56"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56" w="171">
                  <a:moveTo>
                    <a:pt x="3" y="0"/>
                  </a:moveTo>
                  <a:cubicBezTo>
                    <a:pt x="1" y="0"/>
                    <a:pt x="0" y="1"/>
                    <a:pt x="0" y="3"/>
                  </a:cubicBezTo>
                  <a:cubicBezTo>
                    <a:pt x="0" y="5"/>
                    <a:pt x="2" y="6"/>
                    <a:pt x="3" y="6"/>
                  </a:cubicBezTo>
                  <a:cubicBezTo>
                    <a:pt x="4" y="6"/>
                    <a:pt x="50" y="19"/>
                    <a:pt x="79" y="28"/>
                  </a:cubicBezTo>
                  <a:cubicBezTo>
                    <a:pt x="104" y="35"/>
                    <a:pt x="127" y="42"/>
                    <a:pt x="132" y="44"/>
                  </a:cubicBezTo>
                  <a:cubicBezTo>
                    <a:pt x="137" y="46"/>
                    <a:pt x="137" y="46"/>
                    <a:pt x="137" y="46"/>
                  </a:cubicBezTo>
                  <a:cubicBezTo>
                    <a:pt x="138" y="46"/>
                    <a:pt x="140" y="47"/>
                    <a:pt x="143" y="47"/>
                  </a:cubicBezTo>
                  <a:cubicBezTo>
                    <a:pt x="151" y="50"/>
                    <a:pt x="165" y="54"/>
                    <a:pt x="165" y="55"/>
                  </a:cubicBezTo>
                  <a:cubicBezTo>
                    <a:pt x="167" y="56"/>
                    <a:pt x="169" y="56"/>
                    <a:pt x="170" y="55"/>
                  </a:cubicBezTo>
                  <a:cubicBezTo>
                    <a:pt x="171" y="54"/>
                    <a:pt x="171" y="52"/>
                    <a:pt x="170" y="51"/>
                  </a:cubicBezTo>
                  <a:cubicBezTo>
                    <a:pt x="169" y="49"/>
                    <a:pt x="153" y="44"/>
                    <a:pt x="145" y="41"/>
                  </a:cubicBezTo>
                  <a:cubicBezTo>
                    <a:pt x="142" y="40"/>
                    <a:pt x="140" y="40"/>
                    <a:pt x="140" y="40"/>
                  </a:cubicBezTo>
                  <a:cubicBezTo>
                    <a:pt x="134" y="38"/>
                    <a:pt x="134" y="38"/>
                    <a:pt x="134" y="38"/>
                  </a:cubicBezTo>
                  <a:cubicBezTo>
                    <a:pt x="129" y="36"/>
                    <a:pt x="106" y="29"/>
                    <a:pt x="81" y="21"/>
                  </a:cubicBezTo>
                  <a:cubicBezTo>
                    <a:pt x="51" y="12"/>
                    <a:pt x="4" y="0"/>
                    <a:pt x="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77" name="Freeform 9"/>
            <p:cNvSpPr/>
            <p:nvPr/>
          </p:nvSpPr>
          <p:spPr bwMode="auto">
            <a:xfrm>
              <a:off x="3970" y="1561"/>
              <a:ext cx="38" cy="638"/>
            </a:xfrm>
            <a:custGeom>
              <a:gdLst>
                <a:gd fmla="*/ 16 w 16" name="T0"/>
                <a:gd fmla="*/ 3 h 269" name="T1"/>
                <a:gd fmla="*/ 13 w 16" name="T2"/>
                <a:gd fmla="*/ 0 h 269" name="T3"/>
                <a:gd fmla="*/ 10 w 16" name="T4"/>
                <a:gd fmla="*/ 3 h 269" name="T5"/>
                <a:gd fmla="*/ 5 w 16" name="T6"/>
                <a:gd fmla="*/ 115 h 269" name="T7"/>
                <a:gd fmla="*/ 0 w 16" name="T8"/>
                <a:gd fmla="*/ 266 h 269" name="T9"/>
                <a:gd fmla="*/ 3 w 16" name="T10"/>
                <a:gd fmla="*/ 269 h 269" name="T11"/>
                <a:gd fmla="*/ 6 w 16" name="T12"/>
                <a:gd fmla="*/ 266 h 269" name="T13"/>
                <a:gd fmla="*/ 11 w 16" name="T14"/>
                <a:gd fmla="*/ 116 h 269" name="T15"/>
                <a:gd fmla="*/ 16 w 16" name="T16"/>
                <a:gd fmla="*/ 3 h 26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9" w="16">
                  <a:moveTo>
                    <a:pt x="16" y="3"/>
                  </a:moveTo>
                  <a:cubicBezTo>
                    <a:pt x="16" y="1"/>
                    <a:pt x="15" y="0"/>
                    <a:pt x="13" y="0"/>
                  </a:cubicBezTo>
                  <a:cubicBezTo>
                    <a:pt x="11" y="0"/>
                    <a:pt x="10" y="1"/>
                    <a:pt x="10" y="3"/>
                  </a:cubicBezTo>
                  <a:cubicBezTo>
                    <a:pt x="8" y="46"/>
                    <a:pt x="7" y="82"/>
                    <a:pt x="5" y="115"/>
                  </a:cubicBezTo>
                  <a:cubicBezTo>
                    <a:pt x="3" y="164"/>
                    <a:pt x="0" y="209"/>
                    <a:pt x="0" y="266"/>
                  </a:cubicBezTo>
                  <a:cubicBezTo>
                    <a:pt x="0" y="267"/>
                    <a:pt x="1" y="269"/>
                    <a:pt x="3" y="269"/>
                  </a:cubicBezTo>
                  <a:cubicBezTo>
                    <a:pt x="5" y="269"/>
                    <a:pt x="6" y="267"/>
                    <a:pt x="6" y="266"/>
                  </a:cubicBezTo>
                  <a:cubicBezTo>
                    <a:pt x="7" y="209"/>
                    <a:pt x="9" y="164"/>
                    <a:pt x="11" y="116"/>
                  </a:cubicBezTo>
                  <a:cubicBezTo>
                    <a:pt x="13" y="82"/>
                    <a:pt x="15" y="46"/>
                    <a:pt x="16"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78" name="Freeform 10"/>
            <p:cNvSpPr/>
            <p:nvPr/>
          </p:nvSpPr>
          <p:spPr bwMode="auto">
            <a:xfrm>
              <a:off x="4049" y="2152"/>
              <a:ext cx="379" cy="76"/>
            </a:xfrm>
            <a:custGeom>
              <a:gdLst>
                <a:gd fmla="*/ 4 w 160" name="T0"/>
                <a:gd fmla="*/ 1 h 32" name="T1"/>
                <a:gd fmla="*/ 1 w 160" name="T2"/>
                <a:gd fmla="*/ 3 h 32" name="T3"/>
                <a:gd fmla="*/ 3 w 160" name="T4"/>
                <a:gd fmla="*/ 7 h 32" name="T5"/>
                <a:gd fmla="*/ 77 w 160" name="T6"/>
                <a:gd fmla="*/ 18 h 32" name="T7"/>
                <a:gd fmla="*/ 112 w 160" name="T8"/>
                <a:gd fmla="*/ 23 h 32" name="T9"/>
                <a:gd fmla="*/ 121 w 160" name="T10"/>
                <a:gd fmla="*/ 25 h 32" name="T11"/>
                <a:gd fmla="*/ 154 w 160" name="T12"/>
                <a:gd fmla="*/ 30 h 32" name="T13"/>
                <a:gd fmla="*/ 158 w 160" name="T14"/>
                <a:gd fmla="*/ 31 h 32" name="T15"/>
                <a:gd fmla="*/ 159 w 160" name="T16"/>
                <a:gd fmla="*/ 26 h 32" name="T17"/>
                <a:gd fmla="*/ 122 w 160" name="T18"/>
                <a:gd fmla="*/ 19 h 32" name="T19"/>
                <a:gd fmla="*/ 113 w 160" name="T20"/>
                <a:gd fmla="*/ 17 h 32" name="T21"/>
                <a:gd fmla="*/ 77 w 160" name="T22"/>
                <a:gd fmla="*/ 12 h 32" name="T23"/>
                <a:gd fmla="*/ 4 w 160" name="T24"/>
                <a:gd fmla="*/ 1 h 3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2" w="160">
                  <a:moveTo>
                    <a:pt x="4" y="1"/>
                  </a:moveTo>
                  <a:cubicBezTo>
                    <a:pt x="3" y="0"/>
                    <a:pt x="1" y="1"/>
                    <a:pt x="1" y="3"/>
                  </a:cubicBezTo>
                  <a:cubicBezTo>
                    <a:pt x="0" y="5"/>
                    <a:pt x="1" y="6"/>
                    <a:pt x="3" y="7"/>
                  </a:cubicBezTo>
                  <a:cubicBezTo>
                    <a:pt x="12" y="9"/>
                    <a:pt x="48" y="14"/>
                    <a:pt x="77" y="18"/>
                  </a:cubicBezTo>
                  <a:cubicBezTo>
                    <a:pt x="93" y="21"/>
                    <a:pt x="106" y="22"/>
                    <a:pt x="112" y="23"/>
                  </a:cubicBezTo>
                  <a:cubicBezTo>
                    <a:pt x="113" y="24"/>
                    <a:pt x="116" y="24"/>
                    <a:pt x="121" y="25"/>
                  </a:cubicBezTo>
                  <a:cubicBezTo>
                    <a:pt x="133" y="27"/>
                    <a:pt x="153" y="29"/>
                    <a:pt x="154" y="30"/>
                  </a:cubicBezTo>
                  <a:cubicBezTo>
                    <a:pt x="155" y="31"/>
                    <a:pt x="157" y="32"/>
                    <a:pt x="158" y="31"/>
                  </a:cubicBezTo>
                  <a:cubicBezTo>
                    <a:pt x="160" y="30"/>
                    <a:pt x="160" y="28"/>
                    <a:pt x="159" y="26"/>
                  </a:cubicBezTo>
                  <a:cubicBezTo>
                    <a:pt x="158" y="25"/>
                    <a:pt x="136" y="21"/>
                    <a:pt x="122" y="19"/>
                  </a:cubicBezTo>
                  <a:cubicBezTo>
                    <a:pt x="118" y="18"/>
                    <a:pt x="115" y="17"/>
                    <a:pt x="113" y="17"/>
                  </a:cubicBezTo>
                  <a:cubicBezTo>
                    <a:pt x="108" y="16"/>
                    <a:pt x="94" y="14"/>
                    <a:pt x="77" y="12"/>
                  </a:cubicBezTo>
                  <a:cubicBezTo>
                    <a:pt x="49" y="8"/>
                    <a:pt x="13" y="3"/>
                    <a:pt x="4"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79" name="Freeform 11"/>
            <p:cNvSpPr/>
            <p:nvPr/>
          </p:nvSpPr>
          <p:spPr bwMode="auto">
            <a:xfrm>
              <a:off x="4317" y="2166"/>
              <a:ext cx="88" cy="591"/>
            </a:xfrm>
            <a:custGeom>
              <a:gdLst>
                <a:gd fmla="*/ 36 w 37" name="T0"/>
                <a:gd fmla="*/ 4 h 249" name="T1"/>
                <a:gd fmla="*/ 34 w 37" name="T2"/>
                <a:gd fmla="*/ 1 h 249" name="T3"/>
                <a:gd fmla="*/ 30 w 37" name="T4"/>
                <a:gd fmla="*/ 3 h 249" name="T5"/>
                <a:gd fmla="*/ 5 w 37" name="T6"/>
                <a:gd fmla="*/ 202 h 249" name="T7"/>
                <a:gd fmla="*/ 0 w 37" name="T8"/>
                <a:gd fmla="*/ 245 h 249" name="T9"/>
                <a:gd fmla="*/ 3 w 37" name="T10"/>
                <a:gd fmla="*/ 249 h 249" name="T11"/>
                <a:gd fmla="*/ 7 w 37" name="T12"/>
                <a:gd fmla="*/ 246 h 249" name="T13"/>
                <a:gd fmla="*/ 11 w 37" name="T14"/>
                <a:gd fmla="*/ 203 h 249" name="T15"/>
                <a:gd fmla="*/ 36 w 37" name="T16"/>
                <a:gd fmla="*/ 4 h 24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9" w="37">
                  <a:moveTo>
                    <a:pt x="36" y="4"/>
                  </a:moveTo>
                  <a:cubicBezTo>
                    <a:pt x="37" y="2"/>
                    <a:pt x="36" y="1"/>
                    <a:pt x="34" y="1"/>
                  </a:cubicBezTo>
                  <a:cubicBezTo>
                    <a:pt x="32" y="0"/>
                    <a:pt x="30" y="1"/>
                    <a:pt x="30" y="3"/>
                  </a:cubicBezTo>
                  <a:cubicBezTo>
                    <a:pt x="20" y="58"/>
                    <a:pt x="11" y="140"/>
                    <a:pt x="5" y="202"/>
                  </a:cubicBezTo>
                  <a:cubicBezTo>
                    <a:pt x="3" y="218"/>
                    <a:pt x="2" y="232"/>
                    <a:pt x="0" y="245"/>
                  </a:cubicBezTo>
                  <a:cubicBezTo>
                    <a:pt x="0" y="247"/>
                    <a:pt x="1" y="249"/>
                    <a:pt x="3" y="249"/>
                  </a:cubicBezTo>
                  <a:cubicBezTo>
                    <a:pt x="5" y="249"/>
                    <a:pt x="6" y="248"/>
                    <a:pt x="7" y="246"/>
                  </a:cubicBezTo>
                  <a:cubicBezTo>
                    <a:pt x="8" y="234"/>
                    <a:pt x="10" y="219"/>
                    <a:pt x="11" y="203"/>
                  </a:cubicBezTo>
                  <a:cubicBezTo>
                    <a:pt x="18" y="141"/>
                    <a:pt x="26" y="59"/>
                    <a:pt x="36"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80" name="Freeform 12"/>
            <p:cNvSpPr/>
            <p:nvPr/>
          </p:nvSpPr>
          <p:spPr bwMode="auto">
            <a:xfrm>
              <a:off x="4324" y="2232"/>
              <a:ext cx="93" cy="468"/>
            </a:xfrm>
            <a:custGeom>
              <a:gdLst>
                <a:gd fmla="*/ 38 w 39" name="T0"/>
                <a:gd fmla="*/ 4 h 197" name="T1"/>
                <a:gd fmla="*/ 36 w 39" name="T2"/>
                <a:gd fmla="*/ 1 h 197" name="T3"/>
                <a:gd fmla="*/ 32 w 39" name="T4"/>
                <a:gd fmla="*/ 3 h 197" name="T5"/>
                <a:gd fmla="*/ 24 w 39" name="T6"/>
                <a:gd fmla="*/ 44 h 197" name="T7"/>
                <a:gd fmla="*/ 0 w 39" name="T8"/>
                <a:gd fmla="*/ 193 h 197" name="T9"/>
                <a:gd fmla="*/ 3 w 39" name="T10"/>
                <a:gd fmla="*/ 197 h 197" name="T11"/>
                <a:gd fmla="*/ 6 w 39" name="T12"/>
                <a:gd fmla="*/ 194 h 197" name="T13"/>
                <a:gd fmla="*/ 31 w 39" name="T14"/>
                <a:gd fmla="*/ 45 h 197" name="T15"/>
                <a:gd fmla="*/ 38 w 39" name="T16"/>
                <a:gd fmla="*/ 4 h 19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7" w="39">
                  <a:moveTo>
                    <a:pt x="38" y="4"/>
                  </a:moveTo>
                  <a:cubicBezTo>
                    <a:pt x="39" y="3"/>
                    <a:pt x="38" y="1"/>
                    <a:pt x="36" y="1"/>
                  </a:cubicBezTo>
                  <a:cubicBezTo>
                    <a:pt x="34" y="0"/>
                    <a:pt x="32" y="1"/>
                    <a:pt x="32" y="3"/>
                  </a:cubicBezTo>
                  <a:cubicBezTo>
                    <a:pt x="30" y="16"/>
                    <a:pt x="27" y="30"/>
                    <a:pt x="24" y="44"/>
                  </a:cubicBezTo>
                  <a:cubicBezTo>
                    <a:pt x="14" y="96"/>
                    <a:pt x="5" y="144"/>
                    <a:pt x="0" y="193"/>
                  </a:cubicBezTo>
                  <a:cubicBezTo>
                    <a:pt x="0" y="195"/>
                    <a:pt x="1" y="196"/>
                    <a:pt x="3" y="197"/>
                  </a:cubicBezTo>
                  <a:cubicBezTo>
                    <a:pt x="4" y="197"/>
                    <a:pt x="6" y="196"/>
                    <a:pt x="6" y="194"/>
                  </a:cubicBezTo>
                  <a:cubicBezTo>
                    <a:pt x="12" y="145"/>
                    <a:pt x="21" y="97"/>
                    <a:pt x="31" y="45"/>
                  </a:cubicBezTo>
                  <a:cubicBezTo>
                    <a:pt x="33" y="33"/>
                    <a:pt x="36" y="19"/>
                    <a:pt x="38"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81" name="Freeform 13"/>
            <p:cNvSpPr/>
            <p:nvPr/>
          </p:nvSpPr>
          <p:spPr bwMode="auto">
            <a:xfrm>
              <a:off x="2934" y="2688"/>
              <a:ext cx="1812" cy="166"/>
            </a:xfrm>
            <a:custGeom>
              <a:gdLst>
                <a:gd fmla="*/ 3 w 764" name="T0"/>
                <a:gd fmla="*/ 1 h 70" name="T1"/>
                <a:gd fmla="*/ 0 w 764" name="T2"/>
                <a:gd fmla="*/ 4 h 70" name="T3"/>
                <a:gd fmla="*/ 3 w 764" name="T4"/>
                <a:gd fmla="*/ 8 h 70" name="T5"/>
                <a:gd fmla="*/ 183 w 764" name="T6"/>
                <a:gd fmla="*/ 7 h 70" name="T7"/>
                <a:gd fmla="*/ 625 w 764" name="T8"/>
                <a:gd fmla="*/ 9 h 70" name="T9"/>
                <a:gd fmla="*/ 638 w 764" name="T10"/>
                <a:gd fmla="*/ 9 h 70" name="T11"/>
                <a:gd fmla="*/ 517 w 764" name="T12"/>
                <a:gd fmla="*/ 13 h 70" name="T13"/>
                <a:gd fmla="*/ 241 w 764" name="T14"/>
                <a:gd fmla="*/ 22 h 70" name="T15"/>
                <a:gd fmla="*/ 47 w 764" name="T16"/>
                <a:gd fmla="*/ 33 h 70" name="T17"/>
                <a:gd fmla="*/ 47 w 764" name="T18"/>
                <a:gd fmla="*/ 39 h 70" name="T19"/>
                <a:gd fmla="*/ 215 w 764" name="T20"/>
                <a:gd fmla="*/ 33 h 70" name="T21"/>
                <a:gd fmla="*/ 539 w 764" name="T22"/>
                <a:gd fmla="*/ 40 h 70" name="T23"/>
                <a:gd fmla="*/ 530 w 764" name="T24"/>
                <a:gd fmla="*/ 40 h 70" name="T25"/>
                <a:gd fmla="*/ 236 w 764" name="T26"/>
                <a:gd fmla="*/ 60 h 70" name="T27"/>
                <a:gd fmla="*/ 217 w 764" name="T28"/>
                <a:gd fmla="*/ 63 h 70" name="T29"/>
                <a:gd fmla="*/ 215 w 764" name="T30"/>
                <a:gd fmla="*/ 67 h 70" name="T31"/>
                <a:gd fmla="*/ 218 w 764" name="T32"/>
                <a:gd fmla="*/ 70 h 70" name="T33"/>
                <a:gd fmla="*/ 237 w 764" name="T34"/>
                <a:gd fmla="*/ 67 h 70" name="T35"/>
                <a:gd fmla="*/ 530 w 764" name="T36"/>
                <a:gd fmla="*/ 47 h 70" name="T37"/>
                <a:gd fmla="*/ 575 w 764" name="T38"/>
                <a:gd fmla="*/ 47 h 70" name="T39"/>
                <a:gd fmla="*/ 575 w 764" name="T40"/>
                <a:gd fmla="*/ 41 h 70" name="T41"/>
                <a:gd fmla="*/ 573 w 764" name="T42"/>
                <a:gd fmla="*/ 40 h 70" name="T43"/>
                <a:gd fmla="*/ 560 w 764" name="T44"/>
                <a:gd fmla="*/ 37 h 70" name="T45"/>
                <a:gd fmla="*/ 321 w 764" name="T46"/>
                <a:gd fmla="*/ 22 h 70" name="T47"/>
                <a:gd fmla="*/ 517 w 764" name="T48"/>
                <a:gd fmla="*/ 19 h 70" name="T49"/>
                <a:gd fmla="*/ 668 w 764" name="T50"/>
                <a:gd fmla="*/ 14 h 70" name="T51"/>
                <a:gd fmla="*/ 761 w 764" name="T52"/>
                <a:gd fmla="*/ 8 h 70" name="T53"/>
                <a:gd fmla="*/ 763 w 764" name="T54"/>
                <a:gd fmla="*/ 7 h 70" name="T55"/>
                <a:gd fmla="*/ 763 w 764" name="T56"/>
                <a:gd fmla="*/ 2 h 70" name="T57"/>
                <a:gd fmla="*/ 763 w 764" name="T58"/>
                <a:gd fmla="*/ 2 h 70" name="T59"/>
                <a:gd fmla="*/ 759 w 764" name="T60"/>
                <a:gd fmla="*/ 2 h 70" name="T61"/>
                <a:gd fmla="*/ 759 w 764" name="T62"/>
                <a:gd fmla="*/ 2 h 70" name="T63"/>
                <a:gd fmla="*/ 759 w 764" name="T64"/>
                <a:gd fmla="*/ 2 h 70" name="T65"/>
                <a:gd fmla="*/ 682 w 764" name="T66"/>
                <a:gd fmla="*/ 2 h 70" name="T67"/>
                <a:gd fmla="*/ 625 w 764" name="T68"/>
                <a:gd fmla="*/ 2 h 70" name="T69"/>
                <a:gd fmla="*/ 183 w 764" name="T70"/>
                <a:gd fmla="*/ 1 h 70" name="T71"/>
                <a:gd fmla="*/ 3 w 764" name="T72"/>
                <a:gd fmla="*/ 1 h 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0" w="764">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82" name="Freeform 14"/>
            <p:cNvSpPr/>
            <p:nvPr/>
          </p:nvSpPr>
          <p:spPr bwMode="auto">
            <a:xfrm>
              <a:off x="3494" y="2512"/>
              <a:ext cx="208" cy="178"/>
            </a:xfrm>
            <a:custGeom>
              <a:gdLst>
                <a:gd fmla="*/ 85 w 88" name="T0"/>
                <a:gd fmla="*/ 3 h 75" name="T1"/>
                <a:gd fmla="*/ 82 w 88" name="T2"/>
                <a:gd fmla="*/ 0 h 75" name="T3"/>
                <a:gd fmla="*/ 79 w 88" name="T4"/>
                <a:gd fmla="*/ 4 h 75" name="T5"/>
                <a:gd fmla="*/ 36 w 88" name="T6"/>
                <a:gd fmla="*/ 28 h 75" name="T7"/>
                <a:gd fmla="*/ 3 w 88" name="T8"/>
                <a:gd fmla="*/ 49 h 75" name="T9"/>
                <a:gd fmla="*/ 4 w 88" name="T10"/>
                <a:gd fmla="*/ 54 h 75" name="T11"/>
                <a:gd fmla="*/ 5 w 88" name="T12"/>
                <a:gd fmla="*/ 53 h 75" name="T13"/>
                <a:gd fmla="*/ 12 w 88" name="T14"/>
                <a:gd fmla="*/ 52 h 75" name="T15"/>
                <a:gd fmla="*/ 77 w 88" name="T16"/>
                <a:gd fmla="*/ 38 h 75" name="T17"/>
                <a:gd fmla="*/ 76 w 88" name="T18"/>
                <a:gd fmla="*/ 39 h 75" name="T19"/>
                <a:gd fmla="*/ 57 w 88" name="T20"/>
                <a:gd fmla="*/ 49 h 75" name="T21"/>
                <a:gd fmla="*/ 33 w 88" name="T22"/>
                <a:gd fmla="*/ 57 h 75" name="T23"/>
                <a:gd fmla="*/ 4 w 88" name="T24"/>
                <a:gd fmla="*/ 73 h 75" name="T25"/>
                <a:gd fmla="*/ 8 w 88" name="T26"/>
                <a:gd fmla="*/ 75 h 75" name="T27"/>
                <a:gd fmla="*/ 45 w 88" name="T28"/>
                <a:gd fmla="*/ 68 h 75" name="T29"/>
                <a:gd fmla="*/ 85 w 88" name="T30"/>
                <a:gd fmla="*/ 66 h 75" name="T31"/>
                <a:gd fmla="*/ 88 w 88" name="T32"/>
                <a:gd fmla="*/ 62 h 75" name="T33"/>
                <a:gd fmla="*/ 85 w 88" name="T34"/>
                <a:gd fmla="*/ 59 h 75" name="T35"/>
                <a:gd fmla="*/ 44 w 88" name="T36"/>
                <a:gd fmla="*/ 62 h 75" name="T37"/>
                <a:gd fmla="*/ 38 w 88" name="T38"/>
                <a:gd fmla="*/ 63 h 75" name="T39"/>
                <a:gd fmla="*/ 60 w 88" name="T40"/>
                <a:gd fmla="*/ 54 h 75" name="T41"/>
                <a:gd fmla="*/ 88 w 88" name="T42"/>
                <a:gd fmla="*/ 36 h 75" name="T43"/>
                <a:gd fmla="*/ 77 w 88" name="T44"/>
                <a:gd fmla="*/ 31 h 75" name="T45"/>
                <a:gd fmla="*/ 21 w 88" name="T46"/>
                <a:gd fmla="*/ 43 h 75" name="T47"/>
                <a:gd fmla="*/ 39 w 88" name="T48"/>
                <a:gd fmla="*/ 34 h 75" name="T49"/>
                <a:gd fmla="*/ 85 w 88" name="T50"/>
                <a:gd fmla="*/ 3 h 7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75" w="88">
                  <a:moveTo>
                    <a:pt x="85" y="3"/>
                  </a:moveTo>
                  <a:cubicBezTo>
                    <a:pt x="85" y="1"/>
                    <a:pt x="83" y="0"/>
                    <a:pt x="82" y="0"/>
                  </a:cubicBezTo>
                  <a:cubicBezTo>
                    <a:pt x="80" y="1"/>
                    <a:pt x="79" y="3"/>
                    <a:pt x="79" y="4"/>
                  </a:cubicBezTo>
                  <a:cubicBezTo>
                    <a:pt x="80" y="7"/>
                    <a:pt x="57" y="18"/>
                    <a:pt x="36" y="28"/>
                  </a:cubicBezTo>
                  <a:cubicBezTo>
                    <a:pt x="32" y="31"/>
                    <a:pt x="10" y="42"/>
                    <a:pt x="3" y="49"/>
                  </a:cubicBezTo>
                  <a:cubicBezTo>
                    <a:pt x="1" y="51"/>
                    <a:pt x="0" y="53"/>
                    <a:pt x="4" y="54"/>
                  </a:cubicBezTo>
                  <a:cubicBezTo>
                    <a:pt x="4" y="54"/>
                    <a:pt x="5" y="54"/>
                    <a:pt x="5" y="53"/>
                  </a:cubicBezTo>
                  <a:cubicBezTo>
                    <a:pt x="7" y="53"/>
                    <a:pt x="9" y="53"/>
                    <a:pt x="12" y="52"/>
                  </a:cubicBezTo>
                  <a:cubicBezTo>
                    <a:pt x="28" y="48"/>
                    <a:pt x="63" y="39"/>
                    <a:pt x="77" y="38"/>
                  </a:cubicBezTo>
                  <a:cubicBezTo>
                    <a:pt x="77" y="38"/>
                    <a:pt x="76" y="38"/>
                    <a:pt x="76" y="39"/>
                  </a:cubicBezTo>
                  <a:cubicBezTo>
                    <a:pt x="71" y="42"/>
                    <a:pt x="64" y="45"/>
                    <a:pt x="57" y="49"/>
                  </a:cubicBezTo>
                  <a:cubicBezTo>
                    <a:pt x="49" y="53"/>
                    <a:pt x="41" y="55"/>
                    <a:pt x="33" y="57"/>
                  </a:cubicBezTo>
                  <a:cubicBezTo>
                    <a:pt x="28" y="59"/>
                    <a:pt x="0" y="67"/>
                    <a:pt x="4" y="73"/>
                  </a:cubicBezTo>
                  <a:cubicBezTo>
                    <a:pt x="5" y="75"/>
                    <a:pt x="6" y="75"/>
                    <a:pt x="8" y="75"/>
                  </a:cubicBezTo>
                  <a:cubicBezTo>
                    <a:pt x="20" y="72"/>
                    <a:pt x="32" y="70"/>
                    <a:pt x="45" y="68"/>
                  </a:cubicBezTo>
                  <a:cubicBezTo>
                    <a:pt x="57" y="67"/>
                    <a:pt x="71" y="66"/>
                    <a:pt x="85" y="66"/>
                  </a:cubicBezTo>
                  <a:cubicBezTo>
                    <a:pt x="87" y="66"/>
                    <a:pt x="88" y="64"/>
                    <a:pt x="88" y="62"/>
                  </a:cubicBezTo>
                  <a:cubicBezTo>
                    <a:pt x="88" y="61"/>
                    <a:pt x="87" y="59"/>
                    <a:pt x="85" y="59"/>
                  </a:cubicBezTo>
                  <a:cubicBezTo>
                    <a:pt x="70" y="59"/>
                    <a:pt x="57" y="60"/>
                    <a:pt x="44" y="62"/>
                  </a:cubicBezTo>
                  <a:cubicBezTo>
                    <a:pt x="42" y="62"/>
                    <a:pt x="40" y="62"/>
                    <a:pt x="38" y="63"/>
                  </a:cubicBezTo>
                  <a:cubicBezTo>
                    <a:pt x="45" y="61"/>
                    <a:pt x="52" y="58"/>
                    <a:pt x="60" y="54"/>
                  </a:cubicBezTo>
                  <a:cubicBezTo>
                    <a:pt x="65" y="52"/>
                    <a:pt x="87" y="42"/>
                    <a:pt x="88" y="36"/>
                  </a:cubicBezTo>
                  <a:cubicBezTo>
                    <a:pt x="88" y="33"/>
                    <a:pt x="83" y="31"/>
                    <a:pt x="77" y="31"/>
                  </a:cubicBezTo>
                  <a:cubicBezTo>
                    <a:pt x="59" y="31"/>
                    <a:pt x="24" y="42"/>
                    <a:pt x="21" y="43"/>
                  </a:cubicBezTo>
                  <a:cubicBezTo>
                    <a:pt x="26" y="40"/>
                    <a:pt x="32" y="37"/>
                    <a:pt x="39" y="34"/>
                  </a:cubicBezTo>
                  <a:cubicBezTo>
                    <a:pt x="62" y="23"/>
                    <a:pt x="87" y="11"/>
                    <a:pt x="85"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83" name="Freeform 15"/>
            <p:cNvSpPr/>
            <p:nvPr/>
          </p:nvSpPr>
          <p:spPr bwMode="auto">
            <a:xfrm>
              <a:off x="3479" y="2247"/>
              <a:ext cx="221" cy="320"/>
            </a:xfrm>
            <a:custGeom>
              <a:gdLst>
                <a:gd fmla="*/ 89 w 93" name="T0"/>
                <a:gd fmla="*/ 4 h 135" name="T1"/>
                <a:gd fmla="*/ 87 w 93" name="T2"/>
                <a:gd fmla="*/ 0 h 135" name="T3"/>
                <a:gd fmla="*/ 83 w 93" name="T4"/>
                <a:gd fmla="*/ 2 h 135" name="T5"/>
                <a:gd fmla="*/ 56 w 93" name="T6"/>
                <a:gd fmla="*/ 23 h 135" name="T7"/>
                <a:gd fmla="*/ 3 w 93" name="T8"/>
                <a:gd fmla="*/ 57 h 135" name="T9"/>
                <a:gd fmla="*/ 4 w 93" name="T10"/>
                <a:gd fmla="*/ 60 h 135" name="T11"/>
                <a:gd fmla="*/ 3 w 93" name="T12"/>
                <a:gd fmla="*/ 57 h 135" name="T13"/>
                <a:gd fmla="*/ 1 w 93" name="T14"/>
                <a:gd fmla="*/ 61 h 135" name="T15"/>
                <a:gd fmla="*/ 4 w 93" name="T16"/>
                <a:gd fmla="*/ 63 h 135" name="T17"/>
                <a:gd fmla="*/ 40 w 93" name="T18"/>
                <a:gd fmla="*/ 56 h 135" name="T19"/>
                <a:gd fmla="*/ 80 w 93" name="T20"/>
                <a:gd fmla="*/ 46 h 135" name="T21"/>
                <a:gd fmla="*/ 37 w 93" name="T22"/>
                <a:gd fmla="*/ 72 h 135" name="T23"/>
                <a:gd fmla="*/ 4 w 93" name="T24"/>
                <a:gd fmla="*/ 93 h 135" name="T25"/>
                <a:gd fmla="*/ 6 w 93" name="T26"/>
                <a:gd fmla="*/ 95 h 135" name="T27"/>
                <a:gd fmla="*/ 4 w 93" name="T28"/>
                <a:gd fmla="*/ 93 h 135" name="T29"/>
                <a:gd fmla="*/ 4 w 93" name="T30"/>
                <a:gd fmla="*/ 97 h 135" name="T31"/>
                <a:gd fmla="*/ 6 w 93" name="T32"/>
                <a:gd fmla="*/ 98 h 135" name="T33"/>
                <a:gd fmla="*/ 6 w 93" name="T34"/>
                <a:gd fmla="*/ 98 h 135" name="T35"/>
                <a:gd fmla="*/ 6 w 93" name="T36"/>
                <a:gd fmla="*/ 98 h 135" name="T37"/>
                <a:gd fmla="*/ 7 w 93" name="T38"/>
                <a:gd fmla="*/ 98 h 135" name="T39"/>
                <a:gd fmla="*/ 39 w 93" name="T40"/>
                <a:gd fmla="*/ 92 h 135" name="T41"/>
                <a:gd fmla="*/ 83 w 93" name="T42"/>
                <a:gd fmla="*/ 82 h 135" name="T43"/>
                <a:gd fmla="*/ 69 w 93" name="T44"/>
                <a:gd fmla="*/ 91 h 135" name="T45"/>
                <a:gd fmla="*/ 59 w 93" name="T46"/>
                <a:gd fmla="*/ 97 h 135" name="T47"/>
                <a:gd fmla="*/ 37 w 93" name="T48"/>
                <a:gd fmla="*/ 110 h 135" name="T49"/>
                <a:gd fmla="*/ 7 w 93" name="T50"/>
                <a:gd fmla="*/ 128 h 135" name="T51"/>
                <a:gd fmla="*/ 8 w 93" name="T52"/>
                <a:gd fmla="*/ 131 h 135" name="T53"/>
                <a:gd fmla="*/ 7 w 93" name="T54"/>
                <a:gd fmla="*/ 128 h 135" name="T55"/>
                <a:gd fmla="*/ 6 w 93" name="T56"/>
                <a:gd fmla="*/ 133 h 135" name="T57"/>
                <a:gd fmla="*/ 9 w 93" name="T58"/>
                <a:gd fmla="*/ 134 h 135" name="T59"/>
                <a:gd fmla="*/ 47 w 93" name="T60"/>
                <a:gd fmla="*/ 127 h 135" name="T61"/>
                <a:gd fmla="*/ 68 w 93" name="T62"/>
                <a:gd fmla="*/ 122 h 135" name="T63"/>
                <a:gd fmla="*/ 76 w 93" name="T64"/>
                <a:gd fmla="*/ 120 h 135" name="T65"/>
                <a:gd fmla="*/ 87 w 93" name="T66"/>
                <a:gd fmla="*/ 119 h 135" name="T67"/>
                <a:gd fmla="*/ 91 w 93" name="T68"/>
                <a:gd fmla="*/ 117 h 135" name="T69"/>
                <a:gd fmla="*/ 89 w 93" name="T70"/>
                <a:gd fmla="*/ 113 h 135" name="T71"/>
                <a:gd fmla="*/ 74 w 93" name="T72"/>
                <a:gd fmla="*/ 114 h 135" name="T73"/>
                <a:gd fmla="*/ 67 w 93" name="T74"/>
                <a:gd fmla="*/ 116 h 135" name="T75"/>
                <a:gd fmla="*/ 46 w 93" name="T76"/>
                <a:gd fmla="*/ 121 h 135" name="T77"/>
                <a:gd fmla="*/ 26 w 93" name="T78"/>
                <a:gd fmla="*/ 125 h 135" name="T79"/>
                <a:gd fmla="*/ 40 w 93" name="T80"/>
                <a:gd fmla="*/ 116 h 135" name="T81"/>
                <a:gd fmla="*/ 62 w 93" name="T82"/>
                <a:gd fmla="*/ 103 h 135" name="T83"/>
                <a:gd fmla="*/ 72 w 93" name="T84"/>
                <a:gd fmla="*/ 97 h 135" name="T85"/>
                <a:gd fmla="*/ 92 w 93" name="T86"/>
                <a:gd fmla="*/ 81 h 135" name="T87"/>
                <a:gd fmla="*/ 92 w 93" name="T88"/>
                <a:gd fmla="*/ 81 h 135" name="T89"/>
                <a:gd fmla="*/ 92 w 93" name="T90"/>
                <a:gd fmla="*/ 81 h 135" name="T91"/>
                <a:gd fmla="*/ 92 w 93" name="T92"/>
                <a:gd fmla="*/ 81 h 135" name="T93"/>
                <a:gd fmla="*/ 92 w 93" name="T94"/>
                <a:gd fmla="*/ 81 h 135" name="T95"/>
                <a:gd fmla="*/ 90 w 93" name="T96"/>
                <a:gd fmla="*/ 76 h 135" name="T97"/>
                <a:gd fmla="*/ 37 w 93" name="T98"/>
                <a:gd fmla="*/ 85 h 135" name="T99"/>
                <a:gd fmla="*/ 20 w 93" name="T100"/>
                <a:gd fmla="*/ 89 h 135" name="T101"/>
                <a:gd fmla="*/ 40 w 93" name="T102"/>
                <a:gd fmla="*/ 78 h 135" name="T103"/>
                <a:gd fmla="*/ 90 w 93" name="T104"/>
                <a:gd fmla="*/ 43 h 135" name="T105"/>
                <a:gd fmla="*/ 90 w 93" name="T106"/>
                <a:gd fmla="*/ 42 h 135" name="T107"/>
                <a:gd fmla="*/ 87 w 93" name="T108"/>
                <a:gd fmla="*/ 39 h 135" name="T109"/>
                <a:gd fmla="*/ 87 w 93" name="T110"/>
                <a:gd fmla="*/ 39 h 135" name="T111"/>
                <a:gd fmla="*/ 38 w 93" name="T112"/>
                <a:gd fmla="*/ 50 h 135" name="T113"/>
                <a:gd fmla="*/ 19 w 93" name="T114"/>
                <a:gd fmla="*/ 55 h 135" name="T115"/>
                <a:gd fmla="*/ 60 w 93" name="T116"/>
                <a:gd fmla="*/ 29 h 135" name="T117"/>
                <a:gd fmla="*/ 89 w 93" name="T118"/>
                <a:gd fmla="*/ 4 h 135"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35" w="93">
                  <a:moveTo>
                    <a:pt x="89" y="4"/>
                  </a:moveTo>
                  <a:cubicBezTo>
                    <a:pt x="90" y="2"/>
                    <a:pt x="88" y="0"/>
                    <a:pt x="87" y="0"/>
                  </a:cubicBezTo>
                  <a:cubicBezTo>
                    <a:pt x="85" y="0"/>
                    <a:pt x="83" y="1"/>
                    <a:pt x="83" y="2"/>
                  </a:cubicBezTo>
                  <a:cubicBezTo>
                    <a:pt x="83" y="4"/>
                    <a:pt x="71" y="13"/>
                    <a:pt x="56" y="23"/>
                  </a:cubicBezTo>
                  <a:cubicBezTo>
                    <a:pt x="35" y="38"/>
                    <a:pt x="10" y="54"/>
                    <a:pt x="3" y="57"/>
                  </a:cubicBezTo>
                  <a:cubicBezTo>
                    <a:pt x="4" y="60"/>
                    <a:pt x="4" y="60"/>
                    <a:pt x="4" y="60"/>
                  </a:cubicBezTo>
                  <a:cubicBezTo>
                    <a:pt x="3" y="57"/>
                    <a:pt x="3" y="57"/>
                    <a:pt x="3" y="57"/>
                  </a:cubicBezTo>
                  <a:cubicBezTo>
                    <a:pt x="1" y="58"/>
                    <a:pt x="0" y="60"/>
                    <a:pt x="1" y="61"/>
                  </a:cubicBezTo>
                  <a:cubicBezTo>
                    <a:pt x="2" y="63"/>
                    <a:pt x="3" y="63"/>
                    <a:pt x="4" y="63"/>
                  </a:cubicBezTo>
                  <a:cubicBezTo>
                    <a:pt x="18" y="63"/>
                    <a:pt x="29" y="59"/>
                    <a:pt x="40" y="56"/>
                  </a:cubicBezTo>
                  <a:cubicBezTo>
                    <a:pt x="51" y="52"/>
                    <a:pt x="63" y="49"/>
                    <a:pt x="80" y="46"/>
                  </a:cubicBezTo>
                  <a:cubicBezTo>
                    <a:pt x="73" y="53"/>
                    <a:pt x="54" y="63"/>
                    <a:pt x="37" y="72"/>
                  </a:cubicBezTo>
                  <a:cubicBezTo>
                    <a:pt x="21" y="81"/>
                    <a:pt x="7" y="89"/>
                    <a:pt x="4" y="93"/>
                  </a:cubicBezTo>
                  <a:cubicBezTo>
                    <a:pt x="6" y="95"/>
                    <a:pt x="6" y="95"/>
                    <a:pt x="6" y="95"/>
                  </a:cubicBezTo>
                  <a:cubicBezTo>
                    <a:pt x="4" y="93"/>
                    <a:pt x="4" y="93"/>
                    <a:pt x="4" y="93"/>
                  </a:cubicBezTo>
                  <a:cubicBezTo>
                    <a:pt x="3" y="94"/>
                    <a:pt x="3" y="96"/>
                    <a:pt x="4" y="97"/>
                  </a:cubicBezTo>
                  <a:cubicBezTo>
                    <a:pt x="5" y="98"/>
                    <a:pt x="6" y="98"/>
                    <a:pt x="6" y="98"/>
                  </a:cubicBezTo>
                  <a:cubicBezTo>
                    <a:pt x="6" y="98"/>
                    <a:pt x="6" y="98"/>
                    <a:pt x="6" y="98"/>
                  </a:cubicBezTo>
                  <a:cubicBezTo>
                    <a:pt x="6" y="98"/>
                    <a:pt x="6" y="98"/>
                    <a:pt x="6" y="98"/>
                  </a:cubicBezTo>
                  <a:cubicBezTo>
                    <a:pt x="7" y="98"/>
                    <a:pt x="7" y="98"/>
                    <a:pt x="7" y="98"/>
                  </a:cubicBezTo>
                  <a:cubicBezTo>
                    <a:pt x="10" y="98"/>
                    <a:pt x="24" y="95"/>
                    <a:pt x="39" y="92"/>
                  </a:cubicBezTo>
                  <a:cubicBezTo>
                    <a:pt x="56" y="88"/>
                    <a:pt x="75" y="84"/>
                    <a:pt x="83" y="82"/>
                  </a:cubicBezTo>
                  <a:cubicBezTo>
                    <a:pt x="80" y="85"/>
                    <a:pt x="75" y="88"/>
                    <a:pt x="69" y="91"/>
                  </a:cubicBezTo>
                  <a:cubicBezTo>
                    <a:pt x="66" y="93"/>
                    <a:pt x="63" y="95"/>
                    <a:pt x="59" y="97"/>
                  </a:cubicBezTo>
                  <a:cubicBezTo>
                    <a:pt x="52" y="101"/>
                    <a:pt x="44" y="106"/>
                    <a:pt x="37" y="110"/>
                  </a:cubicBezTo>
                  <a:cubicBezTo>
                    <a:pt x="25" y="118"/>
                    <a:pt x="13" y="125"/>
                    <a:pt x="7" y="128"/>
                  </a:cubicBezTo>
                  <a:cubicBezTo>
                    <a:pt x="8" y="131"/>
                    <a:pt x="8" y="131"/>
                    <a:pt x="8" y="131"/>
                  </a:cubicBezTo>
                  <a:cubicBezTo>
                    <a:pt x="7" y="128"/>
                    <a:pt x="7" y="128"/>
                    <a:pt x="7" y="128"/>
                  </a:cubicBezTo>
                  <a:cubicBezTo>
                    <a:pt x="5" y="129"/>
                    <a:pt x="5" y="131"/>
                    <a:pt x="6" y="133"/>
                  </a:cubicBezTo>
                  <a:cubicBezTo>
                    <a:pt x="6" y="134"/>
                    <a:pt x="8" y="135"/>
                    <a:pt x="9" y="134"/>
                  </a:cubicBezTo>
                  <a:cubicBezTo>
                    <a:pt x="15" y="133"/>
                    <a:pt x="31" y="130"/>
                    <a:pt x="47" y="127"/>
                  </a:cubicBezTo>
                  <a:cubicBezTo>
                    <a:pt x="54" y="125"/>
                    <a:pt x="62" y="124"/>
                    <a:pt x="68" y="122"/>
                  </a:cubicBezTo>
                  <a:cubicBezTo>
                    <a:pt x="71" y="122"/>
                    <a:pt x="74" y="121"/>
                    <a:pt x="76" y="120"/>
                  </a:cubicBezTo>
                  <a:cubicBezTo>
                    <a:pt x="81" y="119"/>
                    <a:pt x="85" y="118"/>
                    <a:pt x="87" y="119"/>
                  </a:cubicBezTo>
                  <a:cubicBezTo>
                    <a:pt x="89" y="119"/>
                    <a:pt x="91" y="118"/>
                    <a:pt x="91" y="117"/>
                  </a:cubicBezTo>
                  <a:cubicBezTo>
                    <a:pt x="92" y="115"/>
                    <a:pt x="91" y="113"/>
                    <a:pt x="89" y="113"/>
                  </a:cubicBezTo>
                  <a:cubicBezTo>
                    <a:pt x="85" y="111"/>
                    <a:pt x="80" y="113"/>
                    <a:pt x="74" y="114"/>
                  </a:cubicBezTo>
                  <a:cubicBezTo>
                    <a:pt x="72" y="115"/>
                    <a:pt x="69" y="116"/>
                    <a:pt x="67" y="116"/>
                  </a:cubicBezTo>
                  <a:cubicBezTo>
                    <a:pt x="59" y="118"/>
                    <a:pt x="52" y="119"/>
                    <a:pt x="46" y="121"/>
                  </a:cubicBezTo>
                  <a:cubicBezTo>
                    <a:pt x="39" y="122"/>
                    <a:pt x="32" y="123"/>
                    <a:pt x="26" y="125"/>
                  </a:cubicBezTo>
                  <a:cubicBezTo>
                    <a:pt x="31" y="122"/>
                    <a:pt x="36" y="119"/>
                    <a:pt x="40" y="116"/>
                  </a:cubicBezTo>
                  <a:cubicBezTo>
                    <a:pt x="48" y="111"/>
                    <a:pt x="55" y="107"/>
                    <a:pt x="62" y="103"/>
                  </a:cubicBezTo>
                  <a:cubicBezTo>
                    <a:pt x="66" y="101"/>
                    <a:pt x="69" y="99"/>
                    <a:pt x="72" y="97"/>
                  </a:cubicBezTo>
                  <a:cubicBezTo>
                    <a:pt x="82" y="91"/>
                    <a:pt x="90" y="87"/>
                    <a:pt x="92" y="81"/>
                  </a:cubicBezTo>
                  <a:cubicBezTo>
                    <a:pt x="92" y="81"/>
                    <a:pt x="92" y="81"/>
                    <a:pt x="92" y="81"/>
                  </a:cubicBezTo>
                  <a:cubicBezTo>
                    <a:pt x="92" y="81"/>
                    <a:pt x="92" y="81"/>
                    <a:pt x="92" y="81"/>
                  </a:cubicBezTo>
                  <a:cubicBezTo>
                    <a:pt x="92" y="81"/>
                    <a:pt x="92" y="81"/>
                    <a:pt x="92" y="81"/>
                  </a:cubicBezTo>
                  <a:cubicBezTo>
                    <a:pt x="92" y="81"/>
                    <a:pt x="92" y="81"/>
                    <a:pt x="92" y="81"/>
                  </a:cubicBezTo>
                  <a:cubicBezTo>
                    <a:pt x="93" y="79"/>
                    <a:pt x="92" y="77"/>
                    <a:pt x="90" y="76"/>
                  </a:cubicBezTo>
                  <a:cubicBezTo>
                    <a:pt x="85" y="75"/>
                    <a:pt x="59" y="80"/>
                    <a:pt x="37" y="85"/>
                  </a:cubicBezTo>
                  <a:cubicBezTo>
                    <a:pt x="31" y="87"/>
                    <a:pt x="25" y="88"/>
                    <a:pt x="20" y="89"/>
                  </a:cubicBezTo>
                  <a:cubicBezTo>
                    <a:pt x="26" y="86"/>
                    <a:pt x="33" y="82"/>
                    <a:pt x="40" y="78"/>
                  </a:cubicBezTo>
                  <a:cubicBezTo>
                    <a:pt x="63" y="66"/>
                    <a:pt x="88" y="52"/>
                    <a:pt x="90" y="43"/>
                  </a:cubicBezTo>
                  <a:cubicBezTo>
                    <a:pt x="90" y="43"/>
                    <a:pt x="90" y="43"/>
                    <a:pt x="90" y="42"/>
                  </a:cubicBezTo>
                  <a:cubicBezTo>
                    <a:pt x="90" y="40"/>
                    <a:pt x="89" y="39"/>
                    <a:pt x="87" y="39"/>
                  </a:cubicBezTo>
                  <a:cubicBezTo>
                    <a:pt x="87" y="39"/>
                    <a:pt x="87" y="39"/>
                    <a:pt x="87" y="39"/>
                  </a:cubicBezTo>
                  <a:cubicBezTo>
                    <a:pt x="65" y="41"/>
                    <a:pt x="51" y="46"/>
                    <a:pt x="38" y="50"/>
                  </a:cubicBezTo>
                  <a:cubicBezTo>
                    <a:pt x="32" y="52"/>
                    <a:pt x="26" y="54"/>
                    <a:pt x="19" y="55"/>
                  </a:cubicBezTo>
                  <a:cubicBezTo>
                    <a:pt x="31" y="48"/>
                    <a:pt x="46" y="38"/>
                    <a:pt x="60" y="29"/>
                  </a:cubicBezTo>
                  <a:cubicBezTo>
                    <a:pt x="75" y="18"/>
                    <a:pt x="89" y="7"/>
                    <a:pt x="89"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84" name="Freeform 16"/>
            <p:cNvSpPr/>
            <p:nvPr/>
          </p:nvSpPr>
          <p:spPr bwMode="auto">
            <a:xfrm>
              <a:off x="3458" y="1914"/>
              <a:ext cx="235" cy="411"/>
            </a:xfrm>
            <a:custGeom>
              <a:gdLst>
                <a:gd fmla="*/ 93 w 99" name="T0"/>
                <a:gd fmla="*/ 1 h 173" name="T1"/>
                <a:gd fmla="*/ 82 w 99" name="T2"/>
                <a:gd fmla="*/ 7 h 173" name="T3"/>
                <a:gd fmla="*/ 15 w 99" name="T4"/>
                <a:gd fmla="*/ 63 h 173" name="T5"/>
                <a:gd fmla="*/ 4 w 99" name="T6"/>
                <a:gd fmla="*/ 85 h 173" name="T7"/>
                <a:gd fmla="*/ 4 w 99" name="T8"/>
                <a:gd fmla="*/ 88 h 173" name="T9"/>
                <a:gd fmla="*/ 70 w 99" name="T10"/>
                <a:gd fmla="*/ 53 h 173" name="T11"/>
                <a:gd fmla="*/ 70 w 99" name="T12"/>
                <a:gd fmla="*/ 53 h 173" name="T13"/>
                <a:gd fmla="*/ 12 w 99" name="T14"/>
                <a:gd fmla="*/ 95 h 173" name="T15"/>
                <a:gd fmla="*/ 0 w 99" name="T16"/>
                <a:gd fmla="*/ 108 h 173" name="T17"/>
                <a:gd fmla="*/ 5 w 99" name="T18"/>
                <a:gd fmla="*/ 111 h 173" name="T19"/>
                <a:gd fmla="*/ 80 w 99" name="T20"/>
                <a:gd fmla="*/ 79 h 173" name="T21"/>
                <a:gd fmla="*/ 16 w 99" name="T22"/>
                <a:gd fmla="*/ 127 h 173" name="T23"/>
                <a:gd fmla="*/ 2 w 99" name="T24"/>
                <a:gd fmla="*/ 139 h 173" name="T25"/>
                <a:gd fmla="*/ 2 w 99" name="T26"/>
                <a:gd fmla="*/ 143 h 173" name="T27"/>
                <a:gd fmla="*/ 14 w 99" name="T28"/>
                <a:gd fmla="*/ 140 h 173" name="T29"/>
                <a:gd fmla="*/ 53 w 99" name="T30"/>
                <a:gd fmla="*/ 135 h 173" name="T31"/>
                <a:gd fmla="*/ 8 w 99" name="T32"/>
                <a:gd fmla="*/ 166 h 173" name="T33"/>
                <a:gd fmla="*/ 8 w 99" name="T34"/>
                <a:gd fmla="*/ 169 h 173" name="T35"/>
                <a:gd fmla="*/ 4 w 99" name="T36"/>
                <a:gd fmla="*/ 170 h 173" name="T37"/>
                <a:gd fmla="*/ 8 w 99" name="T38"/>
                <a:gd fmla="*/ 172 h 173" name="T39"/>
                <a:gd fmla="*/ 12 w 99" name="T40"/>
                <a:gd fmla="*/ 171 h 173" name="T41"/>
                <a:gd fmla="*/ 96 w 99" name="T42"/>
                <a:gd fmla="*/ 146 h 173" name="T43"/>
                <a:gd fmla="*/ 95 w 99" name="T44"/>
                <a:gd fmla="*/ 140 h 173" name="T45"/>
                <a:gd fmla="*/ 57 w 99" name="T46"/>
                <a:gd fmla="*/ 141 h 173" name="T47"/>
                <a:gd fmla="*/ 98 w 99" name="T48"/>
                <a:gd fmla="*/ 104 h 173" name="T49"/>
                <a:gd fmla="*/ 94 w 99" name="T50"/>
                <a:gd fmla="*/ 102 h 173" name="T51"/>
                <a:gd fmla="*/ 27 w 99" name="T52"/>
                <a:gd fmla="*/ 127 h 173" name="T53"/>
                <a:gd fmla="*/ 93 w 99" name="T54"/>
                <a:gd fmla="*/ 76 h 173" name="T55"/>
                <a:gd fmla="*/ 93 w 99" name="T56"/>
                <a:gd fmla="*/ 69 h 173" name="T57"/>
                <a:gd fmla="*/ 93 w 99" name="T58"/>
                <a:gd fmla="*/ 69 h 173" name="T59"/>
                <a:gd fmla="*/ 16 w 99" name="T60"/>
                <a:gd fmla="*/ 100 h 173" name="T61"/>
                <a:gd fmla="*/ 73 w 99" name="T62"/>
                <a:gd fmla="*/ 59 h 173" name="T63"/>
                <a:gd fmla="*/ 96 w 99" name="T64"/>
                <a:gd fmla="*/ 42 h 173" name="T65"/>
                <a:gd fmla="*/ 96 w 99" name="T66"/>
                <a:gd fmla="*/ 41 h 173" name="T67"/>
                <a:gd fmla="*/ 93 w 99" name="T68"/>
                <a:gd fmla="*/ 41 h 173" name="T69"/>
                <a:gd fmla="*/ 75 w 99" name="T70"/>
                <a:gd fmla="*/ 43 h 173" name="T71"/>
                <a:gd fmla="*/ 17 w 99" name="T72"/>
                <a:gd fmla="*/ 74 h 173" name="T73"/>
                <a:gd fmla="*/ 20 w 99" name="T74"/>
                <a:gd fmla="*/ 67 h 173" name="T75"/>
                <a:gd fmla="*/ 86 w 99" name="T76"/>
                <a:gd fmla="*/ 12 h 173"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173" w="99">
                  <a:moveTo>
                    <a:pt x="94" y="6"/>
                  </a:moveTo>
                  <a:cubicBezTo>
                    <a:pt x="95" y="4"/>
                    <a:pt x="95" y="2"/>
                    <a:pt x="93" y="1"/>
                  </a:cubicBezTo>
                  <a:cubicBezTo>
                    <a:pt x="92" y="0"/>
                    <a:pt x="90" y="0"/>
                    <a:pt x="89" y="2"/>
                  </a:cubicBezTo>
                  <a:cubicBezTo>
                    <a:pt x="89" y="2"/>
                    <a:pt x="86" y="4"/>
                    <a:pt x="82" y="7"/>
                  </a:cubicBezTo>
                  <a:cubicBezTo>
                    <a:pt x="65" y="20"/>
                    <a:pt x="26" y="50"/>
                    <a:pt x="18" y="60"/>
                  </a:cubicBezTo>
                  <a:cubicBezTo>
                    <a:pt x="17" y="60"/>
                    <a:pt x="16" y="62"/>
                    <a:pt x="15" y="63"/>
                  </a:cubicBezTo>
                  <a:cubicBezTo>
                    <a:pt x="10" y="70"/>
                    <a:pt x="0" y="81"/>
                    <a:pt x="1" y="86"/>
                  </a:cubicBezTo>
                  <a:cubicBezTo>
                    <a:pt x="4" y="85"/>
                    <a:pt x="4" y="85"/>
                    <a:pt x="4" y="85"/>
                  </a:cubicBezTo>
                  <a:cubicBezTo>
                    <a:pt x="1" y="86"/>
                    <a:pt x="1" y="86"/>
                    <a:pt x="1" y="86"/>
                  </a:cubicBezTo>
                  <a:cubicBezTo>
                    <a:pt x="1" y="87"/>
                    <a:pt x="2" y="88"/>
                    <a:pt x="4" y="88"/>
                  </a:cubicBezTo>
                  <a:cubicBezTo>
                    <a:pt x="7" y="88"/>
                    <a:pt x="13" y="84"/>
                    <a:pt x="21" y="79"/>
                  </a:cubicBezTo>
                  <a:cubicBezTo>
                    <a:pt x="33" y="71"/>
                    <a:pt x="51" y="59"/>
                    <a:pt x="70" y="53"/>
                  </a:cubicBezTo>
                  <a:cubicBezTo>
                    <a:pt x="71" y="52"/>
                    <a:pt x="72" y="52"/>
                    <a:pt x="73" y="51"/>
                  </a:cubicBezTo>
                  <a:cubicBezTo>
                    <a:pt x="72" y="52"/>
                    <a:pt x="71" y="52"/>
                    <a:pt x="70" y="53"/>
                  </a:cubicBezTo>
                  <a:cubicBezTo>
                    <a:pt x="51" y="66"/>
                    <a:pt x="24" y="83"/>
                    <a:pt x="15" y="92"/>
                  </a:cubicBezTo>
                  <a:cubicBezTo>
                    <a:pt x="14" y="93"/>
                    <a:pt x="13" y="94"/>
                    <a:pt x="12" y="95"/>
                  </a:cubicBezTo>
                  <a:cubicBezTo>
                    <a:pt x="7" y="99"/>
                    <a:pt x="1" y="104"/>
                    <a:pt x="0" y="108"/>
                  </a:cubicBezTo>
                  <a:cubicBezTo>
                    <a:pt x="0" y="108"/>
                    <a:pt x="0" y="108"/>
                    <a:pt x="0" y="108"/>
                  </a:cubicBezTo>
                  <a:cubicBezTo>
                    <a:pt x="0" y="110"/>
                    <a:pt x="1" y="111"/>
                    <a:pt x="3" y="111"/>
                  </a:cubicBezTo>
                  <a:cubicBezTo>
                    <a:pt x="4" y="111"/>
                    <a:pt x="4" y="111"/>
                    <a:pt x="5" y="111"/>
                  </a:cubicBezTo>
                  <a:cubicBezTo>
                    <a:pt x="9" y="110"/>
                    <a:pt x="18" y="106"/>
                    <a:pt x="30" y="101"/>
                  </a:cubicBezTo>
                  <a:cubicBezTo>
                    <a:pt x="46" y="93"/>
                    <a:pt x="66" y="84"/>
                    <a:pt x="80" y="79"/>
                  </a:cubicBezTo>
                  <a:cubicBezTo>
                    <a:pt x="76" y="82"/>
                    <a:pt x="72" y="85"/>
                    <a:pt x="67" y="88"/>
                  </a:cubicBezTo>
                  <a:cubicBezTo>
                    <a:pt x="47" y="104"/>
                    <a:pt x="21" y="123"/>
                    <a:pt x="16" y="127"/>
                  </a:cubicBezTo>
                  <a:cubicBezTo>
                    <a:pt x="16" y="127"/>
                    <a:pt x="16" y="128"/>
                    <a:pt x="15" y="128"/>
                  </a:cubicBezTo>
                  <a:cubicBezTo>
                    <a:pt x="11" y="131"/>
                    <a:pt x="4" y="136"/>
                    <a:pt x="2" y="139"/>
                  </a:cubicBezTo>
                  <a:cubicBezTo>
                    <a:pt x="2" y="139"/>
                    <a:pt x="2" y="139"/>
                    <a:pt x="2" y="139"/>
                  </a:cubicBezTo>
                  <a:cubicBezTo>
                    <a:pt x="1" y="140"/>
                    <a:pt x="1" y="142"/>
                    <a:pt x="2" y="143"/>
                  </a:cubicBezTo>
                  <a:cubicBezTo>
                    <a:pt x="3" y="144"/>
                    <a:pt x="4" y="144"/>
                    <a:pt x="6" y="144"/>
                  </a:cubicBezTo>
                  <a:cubicBezTo>
                    <a:pt x="14" y="140"/>
                    <a:pt x="14" y="140"/>
                    <a:pt x="14" y="140"/>
                  </a:cubicBezTo>
                  <a:cubicBezTo>
                    <a:pt x="46" y="126"/>
                    <a:pt x="68" y="117"/>
                    <a:pt x="83" y="113"/>
                  </a:cubicBezTo>
                  <a:cubicBezTo>
                    <a:pt x="75" y="119"/>
                    <a:pt x="65" y="127"/>
                    <a:pt x="53" y="135"/>
                  </a:cubicBezTo>
                  <a:cubicBezTo>
                    <a:pt x="36" y="148"/>
                    <a:pt x="18" y="161"/>
                    <a:pt x="9" y="165"/>
                  </a:cubicBezTo>
                  <a:cubicBezTo>
                    <a:pt x="8" y="166"/>
                    <a:pt x="8" y="166"/>
                    <a:pt x="8" y="166"/>
                  </a:cubicBezTo>
                  <a:cubicBezTo>
                    <a:pt x="7" y="166"/>
                    <a:pt x="7" y="166"/>
                    <a:pt x="7" y="166"/>
                  </a:cubicBezTo>
                  <a:cubicBezTo>
                    <a:pt x="8" y="169"/>
                    <a:pt x="8" y="169"/>
                    <a:pt x="8" y="169"/>
                  </a:cubicBezTo>
                  <a:cubicBezTo>
                    <a:pt x="7" y="166"/>
                    <a:pt x="7" y="166"/>
                    <a:pt x="7" y="166"/>
                  </a:cubicBezTo>
                  <a:cubicBezTo>
                    <a:pt x="5" y="166"/>
                    <a:pt x="4" y="168"/>
                    <a:pt x="4" y="170"/>
                  </a:cubicBezTo>
                  <a:cubicBezTo>
                    <a:pt x="5" y="171"/>
                    <a:pt x="6" y="173"/>
                    <a:pt x="8" y="172"/>
                  </a:cubicBezTo>
                  <a:cubicBezTo>
                    <a:pt x="8" y="172"/>
                    <a:pt x="8" y="172"/>
                    <a:pt x="8" y="172"/>
                  </a:cubicBezTo>
                  <a:cubicBezTo>
                    <a:pt x="9" y="172"/>
                    <a:pt x="8" y="172"/>
                    <a:pt x="9" y="172"/>
                  </a:cubicBezTo>
                  <a:cubicBezTo>
                    <a:pt x="10" y="172"/>
                    <a:pt x="10" y="172"/>
                    <a:pt x="12" y="171"/>
                  </a:cubicBezTo>
                  <a:cubicBezTo>
                    <a:pt x="15" y="170"/>
                    <a:pt x="20" y="169"/>
                    <a:pt x="27" y="167"/>
                  </a:cubicBezTo>
                  <a:cubicBezTo>
                    <a:pt x="48" y="159"/>
                    <a:pt x="83" y="148"/>
                    <a:pt x="96" y="146"/>
                  </a:cubicBezTo>
                  <a:cubicBezTo>
                    <a:pt x="97" y="146"/>
                    <a:pt x="99" y="144"/>
                    <a:pt x="98" y="143"/>
                  </a:cubicBezTo>
                  <a:cubicBezTo>
                    <a:pt x="98" y="141"/>
                    <a:pt x="96" y="140"/>
                    <a:pt x="95" y="140"/>
                  </a:cubicBezTo>
                  <a:cubicBezTo>
                    <a:pt x="83" y="142"/>
                    <a:pt x="55" y="150"/>
                    <a:pt x="34" y="157"/>
                  </a:cubicBezTo>
                  <a:cubicBezTo>
                    <a:pt x="41" y="152"/>
                    <a:pt x="49" y="146"/>
                    <a:pt x="57" y="141"/>
                  </a:cubicBezTo>
                  <a:cubicBezTo>
                    <a:pt x="76" y="126"/>
                    <a:pt x="94" y="112"/>
                    <a:pt x="98" y="107"/>
                  </a:cubicBezTo>
                  <a:cubicBezTo>
                    <a:pt x="98" y="107"/>
                    <a:pt x="98" y="105"/>
                    <a:pt x="98" y="104"/>
                  </a:cubicBezTo>
                  <a:cubicBezTo>
                    <a:pt x="98" y="103"/>
                    <a:pt x="96" y="102"/>
                    <a:pt x="94" y="102"/>
                  </a:cubicBezTo>
                  <a:cubicBezTo>
                    <a:pt x="94" y="102"/>
                    <a:pt x="94" y="102"/>
                    <a:pt x="94" y="102"/>
                  </a:cubicBezTo>
                  <a:cubicBezTo>
                    <a:pt x="93" y="103"/>
                    <a:pt x="94" y="102"/>
                    <a:pt x="92" y="103"/>
                  </a:cubicBezTo>
                  <a:cubicBezTo>
                    <a:pt x="82" y="106"/>
                    <a:pt x="60" y="113"/>
                    <a:pt x="27" y="127"/>
                  </a:cubicBezTo>
                  <a:cubicBezTo>
                    <a:pt x="37" y="120"/>
                    <a:pt x="56" y="105"/>
                    <a:pt x="71" y="93"/>
                  </a:cubicBezTo>
                  <a:cubicBezTo>
                    <a:pt x="81" y="86"/>
                    <a:pt x="89" y="79"/>
                    <a:pt x="93" y="76"/>
                  </a:cubicBezTo>
                  <a:cubicBezTo>
                    <a:pt x="95" y="75"/>
                    <a:pt x="96" y="74"/>
                    <a:pt x="96" y="73"/>
                  </a:cubicBezTo>
                  <a:cubicBezTo>
                    <a:pt x="96" y="71"/>
                    <a:pt x="95" y="69"/>
                    <a:pt x="93" y="69"/>
                  </a:cubicBezTo>
                  <a:cubicBezTo>
                    <a:pt x="93" y="72"/>
                    <a:pt x="93" y="72"/>
                    <a:pt x="93" y="72"/>
                  </a:cubicBezTo>
                  <a:cubicBezTo>
                    <a:pt x="93" y="69"/>
                    <a:pt x="93" y="69"/>
                    <a:pt x="93" y="69"/>
                  </a:cubicBezTo>
                  <a:cubicBezTo>
                    <a:pt x="86" y="68"/>
                    <a:pt x="51" y="84"/>
                    <a:pt x="27" y="95"/>
                  </a:cubicBezTo>
                  <a:cubicBezTo>
                    <a:pt x="23" y="96"/>
                    <a:pt x="19" y="98"/>
                    <a:pt x="16" y="100"/>
                  </a:cubicBezTo>
                  <a:cubicBezTo>
                    <a:pt x="18" y="98"/>
                    <a:pt x="19" y="98"/>
                    <a:pt x="19" y="97"/>
                  </a:cubicBezTo>
                  <a:cubicBezTo>
                    <a:pt x="28" y="88"/>
                    <a:pt x="54" y="71"/>
                    <a:pt x="73" y="59"/>
                  </a:cubicBezTo>
                  <a:cubicBezTo>
                    <a:pt x="82" y="53"/>
                    <a:pt x="90" y="48"/>
                    <a:pt x="94" y="44"/>
                  </a:cubicBezTo>
                  <a:cubicBezTo>
                    <a:pt x="95" y="44"/>
                    <a:pt x="96" y="43"/>
                    <a:pt x="96" y="42"/>
                  </a:cubicBezTo>
                  <a:cubicBezTo>
                    <a:pt x="96" y="41"/>
                    <a:pt x="96" y="41"/>
                    <a:pt x="96" y="41"/>
                  </a:cubicBezTo>
                  <a:cubicBezTo>
                    <a:pt x="96" y="41"/>
                    <a:pt x="96" y="41"/>
                    <a:pt x="96" y="41"/>
                  </a:cubicBezTo>
                  <a:cubicBezTo>
                    <a:pt x="96" y="40"/>
                    <a:pt x="95" y="38"/>
                    <a:pt x="93" y="38"/>
                  </a:cubicBezTo>
                  <a:cubicBezTo>
                    <a:pt x="93" y="41"/>
                    <a:pt x="93" y="41"/>
                    <a:pt x="93" y="41"/>
                  </a:cubicBezTo>
                  <a:cubicBezTo>
                    <a:pt x="93" y="38"/>
                    <a:pt x="93" y="38"/>
                    <a:pt x="93" y="38"/>
                  </a:cubicBezTo>
                  <a:cubicBezTo>
                    <a:pt x="87" y="38"/>
                    <a:pt x="81" y="41"/>
                    <a:pt x="75" y="43"/>
                  </a:cubicBezTo>
                  <a:cubicBezTo>
                    <a:pt x="72" y="44"/>
                    <a:pt x="70" y="46"/>
                    <a:pt x="67" y="46"/>
                  </a:cubicBezTo>
                  <a:cubicBezTo>
                    <a:pt x="48" y="53"/>
                    <a:pt x="30" y="65"/>
                    <a:pt x="17" y="74"/>
                  </a:cubicBezTo>
                  <a:cubicBezTo>
                    <a:pt x="15" y="75"/>
                    <a:pt x="13" y="76"/>
                    <a:pt x="11" y="78"/>
                  </a:cubicBezTo>
                  <a:cubicBezTo>
                    <a:pt x="14" y="74"/>
                    <a:pt x="17" y="70"/>
                    <a:pt x="20" y="67"/>
                  </a:cubicBezTo>
                  <a:cubicBezTo>
                    <a:pt x="21" y="66"/>
                    <a:pt x="23" y="64"/>
                    <a:pt x="23" y="64"/>
                  </a:cubicBezTo>
                  <a:cubicBezTo>
                    <a:pt x="30" y="55"/>
                    <a:pt x="69" y="25"/>
                    <a:pt x="86" y="12"/>
                  </a:cubicBezTo>
                  <a:cubicBezTo>
                    <a:pt x="91" y="9"/>
                    <a:pt x="94" y="6"/>
                    <a:pt x="94"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85" name="Freeform 17"/>
            <p:cNvSpPr/>
            <p:nvPr/>
          </p:nvSpPr>
          <p:spPr bwMode="auto">
            <a:xfrm>
              <a:off x="3434" y="1466"/>
              <a:ext cx="275" cy="598"/>
            </a:xfrm>
            <a:custGeom>
              <a:gdLst>
                <a:gd fmla="*/ 114 w 116" name="T0"/>
                <a:gd fmla="*/ 2 h 252" name="T1"/>
                <a:gd fmla="*/ 91 w 116" name="T2"/>
                <a:gd fmla="*/ 23 h 252" name="T3"/>
                <a:gd fmla="*/ 17 w 116" name="T4"/>
                <a:gd fmla="*/ 117 h 252" name="T5"/>
                <a:gd fmla="*/ 3 w 116" name="T6"/>
                <a:gd fmla="*/ 146 h 252" name="T7"/>
                <a:gd fmla="*/ 4 w 116" name="T8"/>
                <a:gd fmla="*/ 149 h 252" name="T9"/>
                <a:gd fmla="*/ 28 w 116" name="T10"/>
                <a:gd fmla="*/ 130 h 252" name="T11"/>
                <a:gd fmla="*/ 68 w 116" name="T12"/>
                <a:gd fmla="*/ 93 h 252" name="T13"/>
                <a:gd fmla="*/ 31 w 116" name="T14"/>
                <a:gd fmla="*/ 139 h 252" name="T15"/>
                <a:gd fmla="*/ 7 w 116" name="T16"/>
                <a:gd fmla="*/ 173 h 252" name="T17"/>
                <a:gd fmla="*/ 5 w 116" name="T18"/>
                <a:gd fmla="*/ 175 h 252" name="T19"/>
                <a:gd fmla="*/ 70 w 116" name="T20"/>
                <a:gd fmla="*/ 128 h 252" name="T21"/>
                <a:gd fmla="*/ 59 w 116" name="T22"/>
                <a:gd fmla="*/ 150 h 252" name="T23"/>
                <a:gd fmla="*/ 9 w 116" name="T24"/>
                <a:gd fmla="*/ 207 h 252" name="T25"/>
                <a:gd fmla="*/ 9 w 116" name="T26"/>
                <a:gd fmla="*/ 207 h 252" name="T27"/>
                <a:gd fmla="*/ 13 w 116" name="T28"/>
                <a:gd fmla="*/ 211 h 252" name="T29"/>
                <a:gd fmla="*/ 82 w 116" name="T30"/>
                <a:gd fmla="*/ 167 h 252" name="T31"/>
                <a:gd fmla="*/ 23 w 116" name="T32"/>
                <a:gd fmla="*/ 223 h 252" name="T33"/>
                <a:gd fmla="*/ 19 w 116" name="T34"/>
                <a:gd fmla="*/ 229 h 252" name="T35"/>
                <a:gd fmla="*/ 8 w 116" name="T36"/>
                <a:gd fmla="*/ 252 h 252" name="T37"/>
                <a:gd fmla="*/ 50 w 116" name="T38"/>
                <a:gd fmla="*/ 227 h 252" name="T39"/>
                <a:gd fmla="*/ 105 w 116" name="T40"/>
                <a:gd fmla="*/ 192 h 252" name="T41"/>
                <a:gd fmla="*/ 47 w 116" name="T42"/>
                <a:gd fmla="*/ 221 h 252" name="T43"/>
                <a:gd fmla="*/ 24 w 116" name="T44"/>
                <a:gd fmla="*/ 233 h 252" name="T45"/>
                <a:gd fmla="*/ 28 w 116" name="T46"/>
                <a:gd fmla="*/ 227 h 252" name="T47"/>
                <a:gd fmla="*/ 104 w 116" name="T48"/>
                <a:gd fmla="*/ 153 h 252" name="T49"/>
                <a:gd fmla="*/ 100 w 116" name="T50"/>
                <a:gd fmla="*/ 148 h 252" name="T51"/>
                <a:gd fmla="*/ 54 w 116" name="T52"/>
                <a:gd fmla="*/ 177 h 252" name="T53"/>
                <a:gd fmla="*/ 38 w 116" name="T54"/>
                <a:gd fmla="*/ 183 h 252" name="T55"/>
                <a:gd fmla="*/ 101 w 116" name="T56"/>
                <a:gd fmla="*/ 105 h 252" name="T57"/>
                <a:gd fmla="*/ 102 w 116" name="T58"/>
                <a:gd fmla="*/ 100 h 252" name="T59"/>
                <a:gd fmla="*/ 98 w 116" name="T60"/>
                <a:gd fmla="*/ 98 h 252" name="T61"/>
                <a:gd fmla="*/ 26 w 116" name="T62"/>
                <a:gd fmla="*/ 155 h 252" name="T63"/>
                <a:gd fmla="*/ 101 w 116" name="T64"/>
                <a:gd fmla="*/ 65 h 252" name="T65"/>
                <a:gd fmla="*/ 101 w 116" name="T66"/>
                <a:gd fmla="*/ 61 h 252" name="T67"/>
                <a:gd fmla="*/ 56 w 116" name="T68"/>
                <a:gd fmla="*/ 96 h 252" name="T69"/>
                <a:gd fmla="*/ 11 w 116" name="T70"/>
                <a:gd fmla="*/ 137 h 252" name="T71"/>
                <a:gd fmla="*/ 59 w 116" name="T72"/>
                <a:gd fmla="*/ 72 h 252" name="T73"/>
                <a:gd fmla="*/ 114 w 116" name="T74"/>
                <a:gd fmla="*/ 6 h 252"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51" w="115">
                  <a:moveTo>
                    <a:pt x="114" y="6"/>
                  </a:moveTo>
                  <a:cubicBezTo>
                    <a:pt x="115" y="5"/>
                    <a:pt x="116" y="3"/>
                    <a:pt x="114" y="2"/>
                  </a:cubicBezTo>
                  <a:cubicBezTo>
                    <a:pt x="113" y="1"/>
                    <a:pt x="111" y="0"/>
                    <a:pt x="110" y="2"/>
                  </a:cubicBezTo>
                  <a:cubicBezTo>
                    <a:pt x="107" y="4"/>
                    <a:pt x="100" y="12"/>
                    <a:pt x="91" y="23"/>
                  </a:cubicBezTo>
                  <a:cubicBezTo>
                    <a:pt x="81" y="35"/>
                    <a:pt x="67" y="52"/>
                    <a:pt x="54" y="68"/>
                  </a:cubicBezTo>
                  <a:cubicBezTo>
                    <a:pt x="40" y="86"/>
                    <a:pt x="26" y="103"/>
                    <a:pt x="17" y="117"/>
                  </a:cubicBezTo>
                  <a:cubicBezTo>
                    <a:pt x="6" y="131"/>
                    <a:pt x="0" y="142"/>
                    <a:pt x="0" y="146"/>
                  </a:cubicBezTo>
                  <a:cubicBezTo>
                    <a:pt x="3" y="146"/>
                    <a:pt x="3" y="146"/>
                    <a:pt x="3" y="146"/>
                  </a:cubicBezTo>
                  <a:cubicBezTo>
                    <a:pt x="0" y="146"/>
                    <a:pt x="0" y="146"/>
                    <a:pt x="0" y="146"/>
                  </a:cubicBezTo>
                  <a:cubicBezTo>
                    <a:pt x="0" y="148"/>
                    <a:pt x="2" y="149"/>
                    <a:pt x="4" y="149"/>
                  </a:cubicBezTo>
                  <a:cubicBezTo>
                    <a:pt x="4" y="149"/>
                    <a:pt x="5" y="149"/>
                    <a:pt x="5" y="148"/>
                  </a:cubicBezTo>
                  <a:cubicBezTo>
                    <a:pt x="9" y="147"/>
                    <a:pt x="17" y="140"/>
                    <a:pt x="28" y="130"/>
                  </a:cubicBezTo>
                  <a:cubicBezTo>
                    <a:pt x="38" y="122"/>
                    <a:pt x="50" y="111"/>
                    <a:pt x="61" y="100"/>
                  </a:cubicBezTo>
                  <a:cubicBezTo>
                    <a:pt x="63" y="98"/>
                    <a:pt x="66" y="95"/>
                    <a:pt x="68" y="93"/>
                  </a:cubicBezTo>
                  <a:cubicBezTo>
                    <a:pt x="74" y="87"/>
                    <a:pt x="79" y="82"/>
                    <a:pt x="83" y="78"/>
                  </a:cubicBezTo>
                  <a:cubicBezTo>
                    <a:pt x="70" y="94"/>
                    <a:pt x="48" y="119"/>
                    <a:pt x="31" y="139"/>
                  </a:cubicBezTo>
                  <a:cubicBezTo>
                    <a:pt x="19" y="154"/>
                    <a:pt x="8" y="166"/>
                    <a:pt x="4" y="171"/>
                  </a:cubicBezTo>
                  <a:cubicBezTo>
                    <a:pt x="7" y="173"/>
                    <a:pt x="7" y="173"/>
                    <a:pt x="7" y="173"/>
                  </a:cubicBezTo>
                  <a:cubicBezTo>
                    <a:pt x="4" y="171"/>
                    <a:pt x="4" y="171"/>
                    <a:pt x="4" y="171"/>
                  </a:cubicBezTo>
                  <a:cubicBezTo>
                    <a:pt x="3" y="172"/>
                    <a:pt x="3" y="174"/>
                    <a:pt x="5" y="175"/>
                  </a:cubicBezTo>
                  <a:cubicBezTo>
                    <a:pt x="6" y="176"/>
                    <a:pt x="7" y="176"/>
                    <a:pt x="8" y="175"/>
                  </a:cubicBezTo>
                  <a:cubicBezTo>
                    <a:pt x="19" y="169"/>
                    <a:pt x="48" y="146"/>
                    <a:pt x="70" y="128"/>
                  </a:cubicBezTo>
                  <a:cubicBezTo>
                    <a:pt x="76" y="123"/>
                    <a:pt x="81" y="119"/>
                    <a:pt x="86" y="115"/>
                  </a:cubicBezTo>
                  <a:cubicBezTo>
                    <a:pt x="79" y="125"/>
                    <a:pt x="70" y="138"/>
                    <a:pt x="59" y="150"/>
                  </a:cubicBezTo>
                  <a:cubicBezTo>
                    <a:pt x="50" y="162"/>
                    <a:pt x="41" y="170"/>
                    <a:pt x="34" y="178"/>
                  </a:cubicBezTo>
                  <a:cubicBezTo>
                    <a:pt x="24" y="188"/>
                    <a:pt x="15" y="197"/>
                    <a:pt x="9" y="207"/>
                  </a:cubicBezTo>
                  <a:cubicBezTo>
                    <a:pt x="11" y="209"/>
                    <a:pt x="11" y="209"/>
                    <a:pt x="11" y="209"/>
                  </a:cubicBezTo>
                  <a:cubicBezTo>
                    <a:pt x="9" y="207"/>
                    <a:pt x="9" y="207"/>
                    <a:pt x="9" y="207"/>
                  </a:cubicBezTo>
                  <a:cubicBezTo>
                    <a:pt x="8" y="208"/>
                    <a:pt x="8" y="210"/>
                    <a:pt x="10" y="211"/>
                  </a:cubicBezTo>
                  <a:cubicBezTo>
                    <a:pt x="11" y="212"/>
                    <a:pt x="12" y="212"/>
                    <a:pt x="13" y="211"/>
                  </a:cubicBezTo>
                  <a:cubicBezTo>
                    <a:pt x="22" y="206"/>
                    <a:pt x="39" y="195"/>
                    <a:pt x="57" y="183"/>
                  </a:cubicBezTo>
                  <a:cubicBezTo>
                    <a:pt x="66" y="177"/>
                    <a:pt x="74" y="172"/>
                    <a:pt x="82" y="167"/>
                  </a:cubicBezTo>
                  <a:cubicBezTo>
                    <a:pt x="75" y="173"/>
                    <a:pt x="68" y="180"/>
                    <a:pt x="60" y="187"/>
                  </a:cubicBezTo>
                  <a:cubicBezTo>
                    <a:pt x="44" y="201"/>
                    <a:pt x="29" y="215"/>
                    <a:pt x="23" y="223"/>
                  </a:cubicBezTo>
                  <a:cubicBezTo>
                    <a:pt x="21" y="226"/>
                    <a:pt x="21" y="226"/>
                    <a:pt x="21" y="226"/>
                  </a:cubicBezTo>
                  <a:cubicBezTo>
                    <a:pt x="21" y="226"/>
                    <a:pt x="20" y="227"/>
                    <a:pt x="19" y="229"/>
                  </a:cubicBezTo>
                  <a:cubicBezTo>
                    <a:pt x="14" y="235"/>
                    <a:pt x="5" y="247"/>
                    <a:pt x="5" y="249"/>
                  </a:cubicBezTo>
                  <a:cubicBezTo>
                    <a:pt x="5" y="250"/>
                    <a:pt x="6" y="252"/>
                    <a:pt x="8" y="252"/>
                  </a:cubicBezTo>
                  <a:cubicBezTo>
                    <a:pt x="9" y="252"/>
                    <a:pt x="9" y="252"/>
                    <a:pt x="10" y="251"/>
                  </a:cubicBezTo>
                  <a:cubicBezTo>
                    <a:pt x="17" y="248"/>
                    <a:pt x="33" y="238"/>
                    <a:pt x="50" y="227"/>
                  </a:cubicBezTo>
                  <a:cubicBezTo>
                    <a:pt x="71" y="213"/>
                    <a:pt x="94" y="199"/>
                    <a:pt x="103" y="196"/>
                  </a:cubicBezTo>
                  <a:cubicBezTo>
                    <a:pt x="104" y="195"/>
                    <a:pt x="105" y="193"/>
                    <a:pt x="105" y="192"/>
                  </a:cubicBezTo>
                  <a:cubicBezTo>
                    <a:pt x="104" y="190"/>
                    <a:pt x="102" y="189"/>
                    <a:pt x="100" y="190"/>
                  </a:cubicBezTo>
                  <a:cubicBezTo>
                    <a:pt x="91" y="193"/>
                    <a:pt x="68" y="208"/>
                    <a:pt x="47" y="221"/>
                  </a:cubicBezTo>
                  <a:cubicBezTo>
                    <a:pt x="37" y="228"/>
                    <a:pt x="27" y="234"/>
                    <a:pt x="19" y="239"/>
                  </a:cubicBezTo>
                  <a:cubicBezTo>
                    <a:pt x="21" y="237"/>
                    <a:pt x="23" y="234"/>
                    <a:pt x="24" y="233"/>
                  </a:cubicBezTo>
                  <a:cubicBezTo>
                    <a:pt x="25" y="231"/>
                    <a:pt x="26" y="230"/>
                    <a:pt x="26" y="230"/>
                  </a:cubicBezTo>
                  <a:cubicBezTo>
                    <a:pt x="28" y="227"/>
                    <a:pt x="28" y="227"/>
                    <a:pt x="28" y="227"/>
                  </a:cubicBezTo>
                  <a:cubicBezTo>
                    <a:pt x="34" y="219"/>
                    <a:pt x="49" y="206"/>
                    <a:pt x="64" y="191"/>
                  </a:cubicBezTo>
                  <a:cubicBezTo>
                    <a:pt x="81" y="177"/>
                    <a:pt x="97" y="161"/>
                    <a:pt x="104" y="153"/>
                  </a:cubicBezTo>
                  <a:cubicBezTo>
                    <a:pt x="104" y="152"/>
                    <a:pt x="105" y="150"/>
                    <a:pt x="104" y="149"/>
                  </a:cubicBezTo>
                  <a:cubicBezTo>
                    <a:pt x="103" y="148"/>
                    <a:pt x="101" y="147"/>
                    <a:pt x="100" y="148"/>
                  </a:cubicBezTo>
                  <a:cubicBezTo>
                    <a:pt x="100" y="148"/>
                    <a:pt x="100" y="148"/>
                    <a:pt x="100" y="148"/>
                  </a:cubicBezTo>
                  <a:cubicBezTo>
                    <a:pt x="91" y="153"/>
                    <a:pt x="72" y="165"/>
                    <a:pt x="54" y="177"/>
                  </a:cubicBezTo>
                  <a:cubicBezTo>
                    <a:pt x="44" y="184"/>
                    <a:pt x="33" y="191"/>
                    <a:pt x="25" y="196"/>
                  </a:cubicBezTo>
                  <a:cubicBezTo>
                    <a:pt x="29" y="192"/>
                    <a:pt x="33" y="187"/>
                    <a:pt x="38" y="183"/>
                  </a:cubicBezTo>
                  <a:cubicBezTo>
                    <a:pt x="46" y="175"/>
                    <a:pt x="55" y="166"/>
                    <a:pt x="64" y="154"/>
                  </a:cubicBezTo>
                  <a:cubicBezTo>
                    <a:pt x="82" y="134"/>
                    <a:pt x="96" y="111"/>
                    <a:pt x="101" y="105"/>
                  </a:cubicBezTo>
                  <a:cubicBezTo>
                    <a:pt x="101" y="104"/>
                    <a:pt x="100" y="104"/>
                    <a:pt x="101" y="104"/>
                  </a:cubicBezTo>
                  <a:cubicBezTo>
                    <a:pt x="102" y="103"/>
                    <a:pt x="103" y="101"/>
                    <a:pt x="102" y="100"/>
                  </a:cubicBezTo>
                  <a:cubicBezTo>
                    <a:pt x="101" y="98"/>
                    <a:pt x="99" y="97"/>
                    <a:pt x="98" y="98"/>
                  </a:cubicBezTo>
                  <a:cubicBezTo>
                    <a:pt x="98" y="98"/>
                    <a:pt x="98" y="98"/>
                    <a:pt x="98" y="98"/>
                  </a:cubicBezTo>
                  <a:cubicBezTo>
                    <a:pt x="95" y="100"/>
                    <a:pt x="82" y="110"/>
                    <a:pt x="66" y="123"/>
                  </a:cubicBezTo>
                  <a:cubicBezTo>
                    <a:pt x="53" y="133"/>
                    <a:pt x="39" y="145"/>
                    <a:pt x="26" y="155"/>
                  </a:cubicBezTo>
                  <a:cubicBezTo>
                    <a:pt x="29" y="151"/>
                    <a:pt x="32" y="147"/>
                    <a:pt x="36" y="144"/>
                  </a:cubicBezTo>
                  <a:cubicBezTo>
                    <a:pt x="62" y="113"/>
                    <a:pt x="97" y="73"/>
                    <a:pt x="101" y="65"/>
                  </a:cubicBezTo>
                  <a:cubicBezTo>
                    <a:pt x="102" y="64"/>
                    <a:pt x="102" y="62"/>
                    <a:pt x="101" y="61"/>
                  </a:cubicBezTo>
                  <a:cubicBezTo>
                    <a:pt x="101" y="61"/>
                    <a:pt x="101" y="61"/>
                    <a:pt x="101" y="61"/>
                  </a:cubicBezTo>
                  <a:cubicBezTo>
                    <a:pt x="96" y="56"/>
                    <a:pt x="81" y="71"/>
                    <a:pt x="64" y="88"/>
                  </a:cubicBezTo>
                  <a:cubicBezTo>
                    <a:pt x="61" y="91"/>
                    <a:pt x="59" y="93"/>
                    <a:pt x="56" y="96"/>
                  </a:cubicBezTo>
                  <a:cubicBezTo>
                    <a:pt x="46" y="106"/>
                    <a:pt x="34" y="117"/>
                    <a:pt x="24" y="126"/>
                  </a:cubicBezTo>
                  <a:cubicBezTo>
                    <a:pt x="19" y="130"/>
                    <a:pt x="15" y="134"/>
                    <a:pt x="11" y="137"/>
                  </a:cubicBezTo>
                  <a:cubicBezTo>
                    <a:pt x="13" y="132"/>
                    <a:pt x="17" y="127"/>
                    <a:pt x="22" y="121"/>
                  </a:cubicBezTo>
                  <a:cubicBezTo>
                    <a:pt x="32" y="107"/>
                    <a:pt x="45" y="90"/>
                    <a:pt x="59" y="72"/>
                  </a:cubicBezTo>
                  <a:cubicBezTo>
                    <a:pt x="72" y="56"/>
                    <a:pt x="85" y="40"/>
                    <a:pt x="96" y="27"/>
                  </a:cubicBezTo>
                  <a:cubicBezTo>
                    <a:pt x="105" y="16"/>
                    <a:pt x="112" y="8"/>
                    <a:pt x="114"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grpSp>
      <p:sp>
        <p:nvSpPr>
          <p:cNvPr id="86" name="Freeform 21"/>
          <p:cNvSpPr/>
          <p:nvPr/>
        </p:nvSpPr>
        <p:spPr bwMode="auto">
          <a:xfrm>
            <a:off x="5268375" y="4187424"/>
            <a:ext cx="2308276" cy="85502"/>
          </a:xfrm>
          <a:custGeom>
            <a:gdLst>
              <a:gd fmla="*/ 3 w 764" name="T0"/>
              <a:gd fmla="*/ 1 h 70" name="T1"/>
              <a:gd fmla="*/ 0 w 764" name="T2"/>
              <a:gd fmla="*/ 4 h 70" name="T3"/>
              <a:gd fmla="*/ 3 w 764" name="T4"/>
              <a:gd fmla="*/ 8 h 70" name="T5"/>
              <a:gd fmla="*/ 183 w 764" name="T6"/>
              <a:gd fmla="*/ 7 h 70" name="T7"/>
              <a:gd fmla="*/ 625 w 764" name="T8"/>
              <a:gd fmla="*/ 9 h 70" name="T9"/>
              <a:gd fmla="*/ 638 w 764" name="T10"/>
              <a:gd fmla="*/ 9 h 70" name="T11"/>
              <a:gd fmla="*/ 517 w 764" name="T12"/>
              <a:gd fmla="*/ 13 h 70" name="T13"/>
              <a:gd fmla="*/ 241 w 764" name="T14"/>
              <a:gd fmla="*/ 22 h 70" name="T15"/>
              <a:gd fmla="*/ 47 w 764" name="T16"/>
              <a:gd fmla="*/ 33 h 70" name="T17"/>
              <a:gd fmla="*/ 47 w 764" name="T18"/>
              <a:gd fmla="*/ 39 h 70" name="T19"/>
              <a:gd fmla="*/ 215 w 764" name="T20"/>
              <a:gd fmla="*/ 33 h 70" name="T21"/>
              <a:gd fmla="*/ 539 w 764" name="T22"/>
              <a:gd fmla="*/ 40 h 70" name="T23"/>
              <a:gd fmla="*/ 530 w 764" name="T24"/>
              <a:gd fmla="*/ 40 h 70" name="T25"/>
              <a:gd fmla="*/ 236 w 764" name="T26"/>
              <a:gd fmla="*/ 60 h 70" name="T27"/>
              <a:gd fmla="*/ 217 w 764" name="T28"/>
              <a:gd fmla="*/ 63 h 70" name="T29"/>
              <a:gd fmla="*/ 215 w 764" name="T30"/>
              <a:gd fmla="*/ 67 h 70" name="T31"/>
              <a:gd fmla="*/ 218 w 764" name="T32"/>
              <a:gd fmla="*/ 70 h 70" name="T33"/>
              <a:gd fmla="*/ 237 w 764" name="T34"/>
              <a:gd fmla="*/ 67 h 70" name="T35"/>
              <a:gd fmla="*/ 530 w 764" name="T36"/>
              <a:gd fmla="*/ 47 h 70" name="T37"/>
              <a:gd fmla="*/ 575 w 764" name="T38"/>
              <a:gd fmla="*/ 47 h 70" name="T39"/>
              <a:gd fmla="*/ 575 w 764" name="T40"/>
              <a:gd fmla="*/ 41 h 70" name="T41"/>
              <a:gd fmla="*/ 573 w 764" name="T42"/>
              <a:gd fmla="*/ 40 h 70" name="T43"/>
              <a:gd fmla="*/ 560 w 764" name="T44"/>
              <a:gd fmla="*/ 37 h 70" name="T45"/>
              <a:gd fmla="*/ 321 w 764" name="T46"/>
              <a:gd fmla="*/ 22 h 70" name="T47"/>
              <a:gd fmla="*/ 517 w 764" name="T48"/>
              <a:gd fmla="*/ 19 h 70" name="T49"/>
              <a:gd fmla="*/ 668 w 764" name="T50"/>
              <a:gd fmla="*/ 14 h 70" name="T51"/>
              <a:gd fmla="*/ 761 w 764" name="T52"/>
              <a:gd fmla="*/ 8 h 70" name="T53"/>
              <a:gd fmla="*/ 763 w 764" name="T54"/>
              <a:gd fmla="*/ 7 h 70" name="T55"/>
              <a:gd fmla="*/ 763 w 764" name="T56"/>
              <a:gd fmla="*/ 2 h 70" name="T57"/>
              <a:gd fmla="*/ 763 w 764" name="T58"/>
              <a:gd fmla="*/ 2 h 70" name="T59"/>
              <a:gd fmla="*/ 759 w 764" name="T60"/>
              <a:gd fmla="*/ 2 h 70" name="T61"/>
              <a:gd fmla="*/ 759 w 764" name="T62"/>
              <a:gd fmla="*/ 2 h 70" name="T63"/>
              <a:gd fmla="*/ 759 w 764" name="T64"/>
              <a:gd fmla="*/ 2 h 70" name="T65"/>
              <a:gd fmla="*/ 682 w 764" name="T66"/>
              <a:gd fmla="*/ 2 h 70" name="T67"/>
              <a:gd fmla="*/ 625 w 764" name="T68"/>
              <a:gd fmla="*/ 2 h 70" name="T69"/>
              <a:gd fmla="*/ 183 w 764" name="T70"/>
              <a:gd fmla="*/ 1 h 70" name="T71"/>
              <a:gd fmla="*/ 3 w 764" name="T72"/>
              <a:gd fmla="*/ 1 h 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0" w="764">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solidFill>
            <a:srgbClr val="4A67AA"/>
          </a:solidFill>
          <a:ln>
            <a:noFill/>
          </a:ln>
        </p:spPr>
        <p:txBody>
          <a:bodyPr anchor="t" anchorCtr="0" bIns="34290" compatLnSpc="1" lIns="68580" numCol="1" rIns="68580" tIns="34290" vert="horz" wrap="square">
            <a:prstTxWarp prst="textNoShape">
              <a:avLst/>
            </a:prstTxWarp>
          </a:bodyPr>
          <a:lstStyle/>
          <a:p>
            <a:endParaRPr altLang="en-US" lang="zh-CN" sz="1350"/>
          </a:p>
        </p:txBody>
      </p:sp>
      <p:grpSp>
        <p:nvGrpSpPr>
          <p:cNvPr id="101" name="Group 4"/>
          <p:cNvGrpSpPr>
            <a:grpSpLocks noChangeAspect="1"/>
          </p:cNvGrpSpPr>
          <p:nvPr/>
        </p:nvGrpSpPr>
        <p:grpSpPr>
          <a:xfrm>
            <a:off x="4790049" y="3727480"/>
            <a:ext cx="987751" cy="547328"/>
            <a:chOff x="4788" y="2136"/>
            <a:chExt cx="2005" cy="1111"/>
          </a:xfrm>
          <a:solidFill>
            <a:srgbClr val="FFCC66"/>
          </a:solidFill>
        </p:grpSpPr>
        <p:sp>
          <p:nvSpPr>
            <p:cNvPr id="102" name="Freeform 5"/>
            <p:cNvSpPr/>
            <p:nvPr/>
          </p:nvSpPr>
          <p:spPr bwMode="auto">
            <a:xfrm>
              <a:off x="5096" y="2310"/>
              <a:ext cx="263" cy="766"/>
            </a:xfrm>
            <a:custGeom>
              <a:gdLst>
                <a:gd fmla="*/ 5 w 111" name="T0"/>
                <a:gd fmla="*/ 108 h 322" name="T1"/>
                <a:gd fmla="*/ 6 w 111" name="T2"/>
                <a:gd fmla="*/ 203 h 322" name="T3"/>
                <a:gd fmla="*/ 12 w 111" name="T4"/>
                <a:gd fmla="*/ 313 h 322" name="T5"/>
                <a:gd fmla="*/ 15 w 111" name="T6"/>
                <a:gd fmla="*/ 320 h 322" name="T7"/>
                <a:gd fmla="*/ 19 w 111" name="T8"/>
                <a:gd fmla="*/ 316 h 322" name="T9"/>
                <a:gd fmla="*/ 24 w 111" name="T10"/>
                <a:gd fmla="*/ 196 h 322" name="T11"/>
                <a:gd fmla="*/ 21 w 111" name="T12"/>
                <a:gd fmla="*/ 102 h 322" name="T13"/>
                <a:gd fmla="*/ 45 w 111" name="T14"/>
                <a:gd fmla="*/ 319 h 322" name="T15"/>
                <a:gd fmla="*/ 47 w 111" name="T16"/>
                <a:gd fmla="*/ 294 h 322" name="T17"/>
                <a:gd fmla="*/ 58 w 111" name="T18"/>
                <a:gd fmla="*/ 166 h 322" name="T19"/>
                <a:gd fmla="*/ 65 w 111" name="T20"/>
                <a:gd fmla="*/ 257 h 322" name="T21"/>
                <a:gd fmla="*/ 70 w 111" name="T22"/>
                <a:gd fmla="*/ 320 h 322" name="T23"/>
                <a:gd fmla="*/ 76 w 111" name="T24"/>
                <a:gd fmla="*/ 319 h 322" name="T25"/>
                <a:gd fmla="*/ 77 w 111" name="T26"/>
                <a:gd fmla="*/ 181 h 322" name="T27"/>
                <a:gd fmla="*/ 81 w 111" name="T28"/>
                <a:gd fmla="*/ 49 h 322" name="T29"/>
                <a:gd fmla="*/ 81 w 111" name="T30"/>
                <a:gd fmla="*/ 48 h 322" name="T31"/>
                <a:gd fmla="*/ 85 w 111" name="T32"/>
                <a:gd fmla="*/ 40 h 322" name="T33"/>
                <a:gd fmla="*/ 87 w 111" name="T34"/>
                <a:gd fmla="*/ 211 h 322" name="T35"/>
                <a:gd fmla="*/ 108 w 111" name="T36"/>
                <a:gd fmla="*/ 319 h 322" name="T37"/>
                <a:gd fmla="*/ 111 w 111" name="T38"/>
                <a:gd fmla="*/ 270 h 322" name="T39"/>
                <a:gd fmla="*/ 109 w 111" name="T40"/>
                <a:gd fmla="*/ 130 h 322" name="T41"/>
                <a:gd fmla="*/ 110 w 111" name="T42"/>
                <a:gd fmla="*/ 12 h 322" name="T43"/>
                <a:gd fmla="*/ 107 w 111" name="T44"/>
                <a:gd fmla="*/ 0 h 322" name="T45"/>
                <a:gd fmla="*/ 104 w 111" name="T46"/>
                <a:gd fmla="*/ 12 h 322" name="T47"/>
                <a:gd fmla="*/ 103 w 111" name="T48"/>
                <a:gd fmla="*/ 130 h 322" name="T49"/>
                <a:gd fmla="*/ 104 w 111" name="T50"/>
                <a:gd fmla="*/ 270 h 322" name="T51"/>
                <a:gd fmla="*/ 98 w 111" name="T52"/>
                <a:gd fmla="*/ 285 h 322" name="T53"/>
                <a:gd fmla="*/ 91 w 111" name="T54"/>
                <a:gd fmla="*/ 45 h 322" name="T55"/>
                <a:gd fmla="*/ 90 w 111" name="T56"/>
                <a:gd fmla="*/ 26 h 322" name="T57"/>
                <a:gd fmla="*/ 79 w 111" name="T58"/>
                <a:gd fmla="*/ 39 h 322" name="T59"/>
                <a:gd fmla="*/ 70 w 111" name="T60"/>
                <a:gd fmla="*/ 131 h 322" name="T61"/>
                <a:gd fmla="*/ 71 w 111" name="T62"/>
                <a:gd fmla="*/ 248 h 322" name="T63"/>
                <a:gd fmla="*/ 71 w 111" name="T64"/>
                <a:gd fmla="*/ 257 h 322" name="T65"/>
                <a:gd fmla="*/ 64 w 111" name="T66"/>
                <a:gd fmla="*/ 166 h 322" name="T67"/>
                <a:gd fmla="*/ 53 w 111" name="T68"/>
                <a:gd fmla="*/ 68 h 322" name="T69"/>
                <a:gd fmla="*/ 51 w 111" name="T70"/>
                <a:gd fmla="*/ 70 h 322" name="T71"/>
                <a:gd fmla="*/ 41 w 111" name="T72"/>
                <a:gd fmla="*/ 294 h 322" name="T73"/>
                <a:gd fmla="*/ 34 w 111" name="T74"/>
                <a:gd fmla="*/ 193 h 322" name="T75"/>
                <a:gd fmla="*/ 22 w 111" name="T76"/>
                <a:gd fmla="*/ 91 h 322" name="T77"/>
                <a:gd fmla="*/ 17 w 111" name="T78"/>
                <a:gd fmla="*/ 171 h 322" name="T79"/>
                <a:gd fmla="*/ 15 w 111" name="T80"/>
                <a:gd fmla="*/ 259 h 322" name="T81"/>
                <a:gd fmla="*/ 7 w 111" name="T82"/>
                <a:gd fmla="*/ 112 h 322"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22" w="110">
                  <a:moveTo>
                    <a:pt x="7" y="112"/>
                  </a:moveTo>
                  <a:cubicBezTo>
                    <a:pt x="8" y="111"/>
                    <a:pt x="7" y="109"/>
                    <a:pt x="5" y="108"/>
                  </a:cubicBezTo>
                  <a:cubicBezTo>
                    <a:pt x="3" y="108"/>
                    <a:pt x="2" y="109"/>
                    <a:pt x="1" y="110"/>
                  </a:cubicBezTo>
                  <a:cubicBezTo>
                    <a:pt x="0" y="114"/>
                    <a:pt x="3" y="157"/>
                    <a:pt x="6" y="203"/>
                  </a:cubicBezTo>
                  <a:cubicBezTo>
                    <a:pt x="8" y="247"/>
                    <a:pt x="12" y="294"/>
                    <a:pt x="12" y="312"/>
                  </a:cubicBezTo>
                  <a:cubicBezTo>
                    <a:pt x="12" y="312"/>
                    <a:pt x="12" y="312"/>
                    <a:pt x="12" y="313"/>
                  </a:cubicBezTo>
                  <a:cubicBezTo>
                    <a:pt x="11" y="315"/>
                    <a:pt x="11" y="318"/>
                    <a:pt x="15" y="320"/>
                  </a:cubicBezTo>
                  <a:cubicBezTo>
                    <a:pt x="15" y="320"/>
                    <a:pt x="15" y="320"/>
                    <a:pt x="15" y="320"/>
                  </a:cubicBezTo>
                  <a:cubicBezTo>
                    <a:pt x="16" y="320"/>
                    <a:pt x="18" y="319"/>
                    <a:pt x="19" y="318"/>
                  </a:cubicBezTo>
                  <a:cubicBezTo>
                    <a:pt x="19" y="317"/>
                    <a:pt x="19" y="317"/>
                    <a:pt x="19" y="316"/>
                  </a:cubicBezTo>
                  <a:cubicBezTo>
                    <a:pt x="19" y="315"/>
                    <a:pt x="19" y="311"/>
                    <a:pt x="20" y="303"/>
                  </a:cubicBezTo>
                  <a:cubicBezTo>
                    <a:pt x="21" y="273"/>
                    <a:pt x="24" y="206"/>
                    <a:pt x="24" y="196"/>
                  </a:cubicBezTo>
                  <a:cubicBezTo>
                    <a:pt x="24" y="191"/>
                    <a:pt x="24" y="182"/>
                    <a:pt x="23" y="171"/>
                  </a:cubicBezTo>
                  <a:cubicBezTo>
                    <a:pt x="21" y="147"/>
                    <a:pt x="19" y="115"/>
                    <a:pt x="21" y="102"/>
                  </a:cubicBezTo>
                  <a:cubicBezTo>
                    <a:pt x="23" y="115"/>
                    <a:pt x="25" y="153"/>
                    <a:pt x="27" y="193"/>
                  </a:cubicBezTo>
                  <a:cubicBezTo>
                    <a:pt x="31" y="254"/>
                    <a:pt x="35" y="319"/>
                    <a:pt x="45" y="319"/>
                  </a:cubicBezTo>
                  <a:cubicBezTo>
                    <a:pt x="45" y="319"/>
                    <a:pt x="48" y="318"/>
                    <a:pt x="48" y="316"/>
                  </a:cubicBezTo>
                  <a:cubicBezTo>
                    <a:pt x="48" y="308"/>
                    <a:pt x="48" y="301"/>
                    <a:pt x="47" y="294"/>
                  </a:cubicBezTo>
                  <a:cubicBezTo>
                    <a:pt x="47" y="242"/>
                    <a:pt x="45" y="121"/>
                    <a:pt x="50" y="83"/>
                  </a:cubicBezTo>
                  <a:cubicBezTo>
                    <a:pt x="53" y="101"/>
                    <a:pt x="55" y="133"/>
                    <a:pt x="58" y="166"/>
                  </a:cubicBezTo>
                  <a:cubicBezTo>
                    <a:pt x="60" y="189"/>
                    <a:pt x="61" y="213"/>
                    <a:pt x="64" y="234"/>
                  </a:cubicBezTo>
                  <a:cubicBezTo>
                    <a:pt x="64" y="238"/>
                    <a:pt x="64" y="247"/>
                    <a:pt x="65" y="257"/>
                  </a:cubicBezTo>
                  <a:cubicBezTo>
                    <a:pt x="66" y="281"/>
                    <a:pt x="67" y="314"/>
                    <a:pt x="70" y="320"/>
                  </a:cubicBezTo>
                  <a:cubicBezTo>
                    <a:pt x="70" y="320"/>
                    <a:pt x="70" y="320"/>
                    <a:pt x="70" y="320"/>
                  </a:cubicBezTo>
                  <a:cubicBezTo>
                    <a:pt x="71" y="322"/>
                    <a:pt x="73" y="322"/>
                    <a:pt x="74" y="321"/>
                  </a:cubicBezTo>
                  <a:cubicBezTo>
                    <a:pt x="75" y="321"/>
                    <a:pt x="76" y="320"/>
                    <a:pt x="76" y="319"/>
                  </a:cubicBezTo>
                  <a:cubicBezTo>
                    <a:pt x="78" y="303"/>
                    <a:pt x="78" y="276"/>
                    <a:pt x="77" y="247"/>
                  </a:cubicBezTo>
                  <a:cubicBezTo>
                    <a:pt x="77" y="224"/>
                    <a:pt x="76" y="199"/>
                    <a:pt x="77" y="181"/>
                  </a:cubicBezTo>
                  <a:cubicBezTo>
                    <a:pt x="78" y="164"/>
                    <a:pt x="77" y="147"/>
                    <a:pt x="76" y="130"/>
                  </a:cubicBezTo>
                  <a:cubicBezTo>
                    <a:pt x="74" y="103"/>
                    <a:pt x="73" y="76"/>
                    <a:pt x="81" y="49"/>
                  </a:cubicBezTo>
                  <a:cubicBezTo>
                    <a:pt x="81" y="49"/>
                    <a:pt x="81" y="49"/>
                    <a:pt x="81" y="49"/>
                  </a:cubicBezTo>
                  <a:cubicBezTo>
                    <a:pt x="81" y="49"/>
                    <a:pt x="81" y="49"/>
                    <a:pt x="81" y="48"/>
                  </a:cubicBezTo>
                  <a:cubicBezTo>
                    <a:pt x="81" y="48"/>
                    <a:pt x="83" y="45"/>
                    <a:pt x="84" y="41"/>
                  </a:cubicBezTo>
                  <a:cubicBezTo>
                    <a:pt x="85" y="41"/>
                    <a:pt x="85" y="41"/>
                    <a:pt x="85" y="40"/>
                  </a:cubicBezTo>
                  <a:cubicBezTo>
                    <a:pt x="85" y="42"/>
                    <a:pt x="85" y="43"/>
                    <a:pt x="85" y="45"/>
                  </a:cubicBezTo>
                  <a:cubicBezTo>
                    <a:pt x="85" y="77"/>
                    <a:pt x="85" y="149"/>
                    <a:pt x="87" y="211"/>
                  </a:cubicBezTo>
                  <a:cubicBezTo>
                    <a:pt x="88" y="240"/>
                    <a:pt x="90" y="267"/>
                    <a:pt x="92" y="286"/>
                  </a:cubicBezTo>
                  <a:cubicBezTo>
                    <a:pt x="95" y="307"/>
                    <a:pt x="100" y="320"/>
                    <a:pt x="108" y="319"/>
                  </a:cubicBezTo>
                  <a:cubicBezTo>
                    <a:pt x="108" y="320"/>
                    <a:pt x="111" y="319"/>
                    <a:pt x="111" y="316"/>
                  </a:cubicBezTo>
                  <a:cubicBezTo>
                    <a:pt x="111" y="299"/>
                    <a:pt x="111" y="285"/>
                    <a:pt x="111" y="270"/>
                  </a:cubicBezTo>
                  <a:cubicBezTo>
                    <a:pt x="111" y="234"/>
                    <a:pt x="111" y="197"/>
                    <a:pt x="111" y="163"/>
                  </a:cubicBezTo>
                  <a:cubicBezTo>
                    <a:pt x="110" y="155"/>
                    <a:pt x="110" y="143"/>
                    <a:pt x="109" y="130"/>
                  </a:cubicBezTo>
                  <a:cubicBezTo>
                    <a:pt x="107" y="91"/>
                    <a:pt x="105" y="38"/>
                    <a:pt x="109" y="19"/>
                  </a:cubicBezTo>
                  <a:cubicBezTo>
                    <a:pt x="109" y="17"/>
                    <a:pt x="110" y="15"/>
                    <a:pt x="110" y="12"/>
                  </a:cubicBezTo>
                  <a:cubicBezTo>
                    <a:pt x="110" y="8"/>
                    <a:pt x="110" y="5"/>
                    <a:pt x="110" y="3"/>
                  </a:cubicBezTo>
                  <a:cubicBezTo>
                    <a:pt x="110" y="2"/>
                    <a:pt x="109" y="0"/>
                    <a:pt x="107" y="0"/>
                  </a:cubicBezTo>
                  <a:cubicBezTo>
                    <a:pt x="106" y="0"/>
                    <a:pt x="104" y="2"/>
                    <a:pt x="104" y="3"/>
                  </a:cubicBezTo>
                  <a:cubicBezTo>
                    <a:pt x="104" y="5"/>
                    <a:pt x="104" y="8"/>
                    <a:pt x="104" y="12"/>
                  </a:cubicBezTo>
                  <a:cubicBezTo>
                    <a:pt x="103" y="14"/>
                    <a:pt x="103" y="16"/>
                    <a:pt x="103" y="17"/>
                  </a:cubicBezTo>
                  <a:cubicBezTo>
                    <a:pt x="99" y="38"/>
                    <a:pt x="101" y="91"/>
                    <a:pt x="103" y="130"/>
                  </a:cubicBezTo>
                  <a:cubicBezTo>
                    <a:pt x="104" y="144"/>
                    <a:pt x="104" y="156"/>
                    <a:pt x="104" y="164"/>
                  </a:cubicBezTo>
                  <a:cubicBezTo>
                    <a:pt x="105" y="197"/>
                    <a:pt x="105" y="234"/>
                    <a:pt x="104" y="270"/>
                  </a:cubicBezTo>
                  <a:cubicBezTo>
                    <a:pt x="104" y="285"/>
                    <a:pt x="104" y="299"/>
                    <a:pt x="104" y="311"/>
                  </a:cubicBezTo>
                  <a:cubicBezTo>
                    <a:pt x="102" y="307"/>
                    <a:pt x="100" y="298"/>
                    <a:pt x="98" y="285"/>
                  </a:cubicBezTo>
                  <a:cubicBezTo>
                    <a:pt x="96" y="266"/>
                    <a:pt x="95" y="239"/>
                    <a:pt x="93" y="210"/>
                  </a:cubicBezTo>
                  <a:cubicBezTo>
                    <a:pt x="91" y="149"/>
                    <a:pt x="91" y="77"/>
                    <a:pt x="91" y="45"/>
                  </a:cubicBezTo>
                  <a:cubicBezTo>
                    <a:pt x="91" y="38"/>
                    <a:pt x="91" y="33"/>
                    <a:pt x="91" y="29"/>
                  </a:cubicBezTo>
                  <a:cubicBezTo>
                    <a:pt x="91" y="28"/>
                    <a:pt x="91" y="27"/>
                    <a:pt x="90" y="26"/>
                  </a:cubicBezTo>
                  <a:cubicBezTo>
                    <a:pt x="89" y="25"/>
                    <a:pt x="87" y="25"/>
                    <a:pt x="86" y="26"/>
                  </a:cubicBezTo>
                  <a:cubicBezTo>
                    <a:pt x="85" y="28"/>
                    <a:pt x="79" y="38"/>
                    <a:pt x="79" y="39"/>
                  </a:cubicBezTo>
                  <a:cubicBezTo>
                    <a:pt x="77" y="42"/>
                    <a:pt x="75" y="46"/>
                    <a:pt x="75" y="48"/>
                  </a:cubicBezTo>
                  <a:cubicBezTo>
                    <a:pt x="66" y="75"/>
                    <a:pt x="68" y="103"/>
                    <a:pt x="70" y="131"/>
                  </a:cubicBezTo>
                  <a:cubicBezTo>
                    <a:pt x="71" y="147"/>
                    <a:pt x="72" y="164"/>
                    <a:pt x="71" y="180"/>
                  </a:cubicBezTo>
                  <a:cubicBezTo>
                    <a:pt x="70" y="199"/>
                    <a:pt x="70" y="223"/>
                    <a:pt x="71" y="248"/>
                  </a:cubicBezTo>
                  <a:cubicBezTo>
                    <a:pt x="71" y="252"/>
                    <a:pt x="71" y="256"/>
                    <a:pt x="71" y="259"/>
                  </a:cubicBezTo>
                  <a:cubicBezTo>
                    <a:pt x="71" y="257"/>
                    <a:pt x="71" y="257"/>
                    <a:pt x="71" y="257"/>
                  </a:cubicBezTo>
                  <a:cubicBezTo>
                    <a:pt x="71" y="246"/>
                    <a:pt x="70" y="238"/>
                    <a:pt x="70" y="234"/>
                  </a:cubicBezTo>
                  <a:cubicBezTo>
                    <a:pt x="68" y="213"/>
                    <a:pt x="66" y="189"/>
                    <a:pt x="64" y="166"/>
                  </a:cubicBezTo>
                  <a:cubicBezTo>
                    <a:pt x="61" y="122"/>
                    <a:pt x="58" y="80"/>
                    <a:pt x="54" y="69"/>
                  </a:cubicBezTo>
                  <a:cubicBezTo>
                    <a:pt x="54" y="69"/>
                    <a:pt x="53" y="68"/>
                    <a:pt x="53" y="68"/>
                  </a:cubicBezTo>
                  <a:cubicBezTo>
                    <a:pt x="51" y="67"/>
                    <a:pt x="49" y="67"/>
                    <a:pt x="48" y="68"/>
                  </a:cubicBezTo>
                  <a:cubicBezTo>
                    <a:pt x="51" y="70"/>
                    <a:pt x="51" y="70"/>
                    <a:pt x="51" y="70"/>
                  </a:cubicBezTo>
                  <a:cubicBezTo>
                    <a:pt x="48" y="68"/>
                    <a:pt x="48" y="68"/>
                    <a:pt x="48" y="68"/>
                  </a:cubicBezTo>
                  <a:cubicBezTo>
                    <a:pt x="39" y="79"/>
                    <a:pt x="41" y="233"/>
                    <a:pt x="41" y="294"/>
                  </a:cubicBezTo>
                  <a:cubicBezTo>
                    <a:pt x="41" y="300"/>
                    <a:pt x="41" y="300"/>
                    <a:pt x="41" y="300"/>
                  </a:cubicBezTo>
                  <a:cubicBezTo>
                    <a:pt x="39" y="279"/>
                    <a:pt x="36" y="235"/>
                    <a:pt x="34" y="193"/>
                  </a:cubicBezTo>
                  <a:cubicBezTo>
                    <a:pt x="31" y="147"/>
                    <a:pt x="29" y="104"/>
                    <a:pt x="24" y="93"/>
                  </a:cubicBezTo>
                  <a:cubicBezTo>
                    <a:pt x="23" y="92"/>
                    <a:pt x="23" y="91"/>
                    <a:pt x="22" y="91"/>
                  </a:cubicBezTo>
                  <a:cubicBezTo>
                    <a:pt x="21" y="90"/>
                    <a:pt x="19" y="90"/>
                    <a:pt x="18" y="91"/>
                  </a:cubicBezTo>
                  <a:cubicBezTo>
                    <a:pt x="13" y="94"/>
                    <a:pt x="16" y="162"/>
                    <a:pt x="17" y="171"/>
                  </a:cubicBezTo>
                  <a:cubicBezTo>
                    <a:pt x="17" y="182"/>
                    <a:pt x="18" y="191"/>
                    <a:pt x="18" y="196"/>
                  </a:cubicBezTo>
                  <a:cubicBezTo>
                    <a:pt x="18" y="202"/>
                    <a:pt x="17" y="231"/>
                    <a:pt x="15" y="259"/>
                  </a:cubicBezTo>
                  <a:cubicBezTo>
                    <a:pt x="14" y="241"/>
                    <a:pt x="13" y="222"/>
                    <a:pt x="12" y="203"/>
                  </a:cubicBezTo>
                  <a:cubicBezTo>
                    <a:pt x="9" y="157"/>
                    <a:pt x="6" y="115"/>
                    <a:pt x="7" y="11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3" name="Freeform 6"/>
            <p:cNvSpPr/>
            <p:nvPr/>
          </p:nvSpPr>
          <p:spPr bwMode="auto">
            <a:xfrm>
              <a:off x="5575" y="2136"/>
              <a:ext cx="263" cy="933"/>
            </a:xfrm>
            <a:custGeom>
              <a:gdLst>
                <a:gd fmla="*/ 9 w 111" name="T0"/>
                <a:gd fmla="*/ 76 h 392" name="T1"/>
                <a:gd fmla="*/ 2 w 111" name="T2"/>
                <a:gd fmla="*/ 135 h 392" name="T3"/>
                <a:gd fmla="*/ 2 w 111" name="T4"/>
                <a:gd fmla="*/ 144 h 392" name="T5"/>
                <a:gd fmla="*/ 8 w 111" name="T6"/>
                <a:gd fmla="*/ 145 h 392" name="T7"/>
                <a:gd fmla="*/ 23 w 111" name="T8"/>
                <a:gd fmla="*/ 86 h 392" name="T9"/>
                <a:gd fmla="*/ 24 w 111" name="T10"/>
                <a:gd fmla="*/ 152 h 392" name="T11"/>
                <a:gd fmla="*/ 30 w 111" name="T12"/>
                <a:gd fmla="*/ 151 h 392" name="T13"/>
                <a:gd fmla="*/ 50 w 111" name="T14"/>
                <a:gd fmla="*/ 69 h 392" name="T15"/>
                <a:gd fmla="*/ 55 w 111" name="T16"/>
                <a:gd fmla="*/ 170 h 392" name="T17"/>
                <a:gd fmla="*/ 60 w 111" name="T18"/>
                <a:gd fmla="*/ 169 h 392" name="T19"/>
                <a:gd fmla="*/ 79 w 111" name="T20"/>
                <a:gd fmla="*/ 58 h 392" name="T21"/>
                <a:gd fmla="*/ 74 w 111" name="T22"/>
                <a:gd fmla="*/ 158 h 392" name="T23"/>
                <a:gd fmla="*/ 68 w 111" name="T24"/>
                <a:gd fmla="*/ 286 h 392" name="T25"/>
                <a:gd fmla="*/ 67 w 111" name="T26"/>
                <a:gd fmla="*/ 382 h 392" name="T27"/>
                <a:gd fmla="*/ 78 w 111" name="T28"/>
                <a:gd fmla="*/ 387 h 392" name="T29"/>
                <a:gd fmla="*/ 88 w 111" name="T30"/>
                <a:gd fmla="*/ 208 h 392" name="T31"/>
                <a:gd fmla="*/ 92 w 111" name="T32"/>
                <a:gd fmla="*/ 68 h 392" name="T33"/>
                <a:gd fmla="*/ 105 w 111" name="T34"/>
                <a:gd fmla="*/ 12 h 392" name="T35"/>
                <a:gd fmla="*/ 100 w 111" name="T36"/>
                <a:gd fmla="*/ 115 h 392" name="T37"/>
                <a:gd fmla="*/ 94 w 111" name="T38"/>
                <a:gd fmla="*/ 276 h 392" name="T39"/>
                <a:gd fmla="*/ 97 w 111" name="T40"/>
                <a:gd fmla="*/ 390 h 392" name="T41"/>
                <a:gd fmla="*/ 100 w 111" name="T42"/>
                <a:gd fmla="*/ 276 h 392" name="T43"/>
                <a:gd fmla="*/ 106 w 111" name="T44"/>
                <a:gd fmla="*/ 116 h 392" name="T45"/>
                <a:gd fmla="*/ 111 w 111" name="T46"/>
                <a:gd fmla="*/ 2 h 392" name="T47"/>
                <a:gd fmla="*/ 107 w 111" name="T48"/>
                <a:gd fmla="*/ 0 h 392" name="T49"/>
                <a:gd fmla="*/ 101 w 111" name="T50"/>
                <a:gd fmla="*/ 6 h 392" name="T51"/>
                <a:gd fmla="*/ 93 w 111" name="T52"/>
                <a:gd fmla="*/ 28 h 392" name="T53"/>
                <a:gd fmla="*/ 85 w 111" name="T54"/>
                <a:gd fmla="*/ 130 h 392" name="T55"/>
                <a:gd fmla="*/ 80 w 111" name="T56"/>
                <a:gd fmla="*/ 264 h 392" name="T57"/>
                <a:gd fmla="*/ 73 w 111" name="T58"/>
                <a:gd fmla="*/ 384 h 392" name="T59"/>
                <a:gd fmla="*/ 71 w 111" name="T60"/>
                <a:gd fmla="*/ 365 h 392" name="T61"/>
                <a:gd fmla="*/ 78 w 111" name="T62"/>
                <a:gd fmla="*/ 223 h 392" name="T63"/>
                <a:gd fmla="*/ 84 w 111" name="T64"/>
                <a:gd fmla="*/ 95 h 392" name="T65"/>
                <a:gd fmla="*/ 87 w 111" name="T66"/>
                <a:gd fmla="*/ 19 h 392" name="T67"/>
                <a:gd fmla="*/ 80 w 111" name="T68"/>
                <a:gd fmla="*/ 20 h 392" name="T69"/>
                <a:gd fmla="*/ 78 w 111" name="T70"/>
                <a:gd fmla="*/ 42 h 392" name="T71"/>
                <a:gd fmla="*/ 58 w 111" name="T72"/>
                <a:gd fmla="*/ 147 h 392" name="T73"/>
                <a:gd fmla="*/ 56 w 111" name="T74"/>
                <a:gd fmla="*/ 47 h 392" name="T75"/>
                <a:gd fmla="*/ 50 w 111" name="T76"/>
                <a:gd fmla="*/ 45 h 392" name="T77"/>
                <a:gd fmla="*/ 28 w 111" name="T78"/>
                <a:gd fmla="*/ 141 h 392" name="T79"/>
                <a:gd fmla="*/ 28 w 111" name="T80"/>
                <a:gd fmla="*/ 61 h 392" name="T81"/>
                <a:gd fmla="*/ 22 w 111" name="T82"/>
                <a:gd fmla="*/ 61 h 392" name="T83"/>
                <a:gd fmla="*/ 8 w 111" name="T84"/>
                <a:gd fmla="*/ 118 h 392" name="T85"/>
                <a:gd fmla="*/ 11 w 111" name="T86"/>
                <a:gd fmla="*/ 80 h 392"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392" w="110">
                  <a:moveTo>
                    <a:pt x="11" y="80"/>
                  </a:moveTo>
                  <a:cubicBezTo>
                    <a:pt x="11" y="78"/>
                    <a:pt x="10" y="76"/>
                    <a:pt x="9" y="76"/>
                  </a:cubicBezTo>
                  <a:cubicBezTo>
                    <a:pt x="7" y="75"/>
                    <a:pt x="5" y="76"/>
                    <a:pt x="5" y="78"/>
                  </a:cubicBezTo>
                  <a:cubicBezTo>
                    <a:pt x="0" y="94"/>
                    <a:pt x="1" y="121"/>
                    <a:pt x="2" y="135"/>
                  </a:cubicBezTo>
                  <a:cubicBezTo>
                    <a:pt x="2" y="140"/>
                    <a:pt x="2" y="143"/>
                    <a:pt x="2" y="144"/>
                  </a:cubicBezTo>
                  <a:cubicBezTo>
                    <a:pt x="2" y="144"/>
                    <a:pt x="2" y="144"/>
                    <a:pt x="2" y="144"/>
                  </a:cubicBezTo>
                  <a:cubicBezTo>
                    <a:pt x="2" y="145"/>
                    <a:pt x="3" y="147"/>
                    <a:pt x="5" y="147"/>
                  </a:cubicBezTo>
                  <a:cubicBezTo>
                    <a:pt x="6" y="147"/>
                    <a:pt x="8" y="146"/>
                    <a:pt x="8" y="145"/>
                  </a:cubicBezTo>
                  <a:cubicBezTo>
                    <a:pt x="9" y="142"/>
                    <a:pt x="12" y="132"/>
                    <a:pt x="15" y="120"/>
                  </a:cubicBezTo>
                  <a:cubicBezTo>
                    <a:pt x="17" y="109"/>
                    <a:pt x="20" y="97"/>
                    <a:pt x="23" y="86"/>
                  </a:cubicBezTo>
                  <a:cubicBezTo>
                    <a:pt x="23" y="88"/>
                    <a:pt x="22" y="90"/>
                    <a:pt x="22" y="92"/>
                  </a:cubicBezTo>
                  <a:cubicBezTo>
                    <a:pt x="21" y="113"/>
                    <a:pt x="20" y="139"/>
                    <a:pt x="24" y="152"/>
                  </a:cubicBezTo>
                  <a:cubicBezTo>
                    <a:pt x="24" y="152"/>
                    <a:pt x="26" y="155"/>
                    <a:pt x="28" y="154"/>
                  </a:cubicBezTo>
                  <a:cubicBezTo>
                    <a:pt x="30" y="154"/>
                    <a:pt x="30" y="153"/>
                    <a:pt x="30" y="151"/>
                  </a:cubicBezTo>
                  <a:cubicBezTo>
                    <a:pt x="34" y="144"/>
                    <a:pt x="38" y="124"/>
                    <a:pt x="42" y="103"/>
                  </a:cubicBezTo>
                  <a:cubicBezTo>
                    <a:pt x="45" y="91"/>
                    <a:pt x="47" y="79"/>
                    <a:pt x="50" y="69"/>
                  </a:cubicBezTo>
                  <a:cubicBezTo>
                    <a:pt x="50" y="87"/>
                    <a:pt x="50" y="113"/>
                    <a:pt x="51" y="134"/>
                  </a:cubicBezTo>
                  <a:cubicBezTo>
                    <a:pt x="52" y="153"/>
                    <a:pt x="53" y="168"/>
                    <a:pt x="55" y="170"/>
                  </a:cubicBezTo>
                  <a:cubicBezTo>
                    <a:pt x="56" y="171"/>
                    <a:pt x="58" y="172"/>
                    <a:pt x="60" y="170"/>
                  </a:cubicBezTo>
                  <a:cubicBezTo>
                    <a:pt x="60" y="170"/>
                    <a:pt x="60" y="170"/>
                    <a:pt x="60" y="169"/>
                  </a:cubicBezTo>
                  <a:cubicBezTo>
                    <a:pt x="62" y="166"/>
                    <a:pt x="64" y="153"/>
                    <a:pt x="66" y="136"/>
                  </a:cubicBezTo>
                  <a:cubicBezTo>
                    <a:pt x="69" y="112"/>
                    <a:pt x="74" y="80"/>
                    <a:pt x="79" y="58"/>
                  </a:cubicBezTo>
                  <a:cubicBezTo>
                    <a:pt x="79" y="70"/>
                    <a:pt x="78" y="82"/>
                    <a:pt x="77" y="94"/>
                  </a:cubicBezTo>
                  <a:cubicBezTo>
                    <a:pt x="76" y="116"/>
                    <a:pt x="75" y="138"/>
                    <a:pt x="74" y="158"/>
                  </a:cubicBezTo>
                  <a:cubicBezTo>
                    <a:pt x="74" y="182"/>
                    <a:pt x="73" y="202"/>
                    <a:pt x="72" y="222"/>
                  </a:cubicBezTo>
                  <a:cubicBezTo>
                    <a:pt x="71" y="242"/>
                    <a:pt x="70" y="262"/>
                    <a:pt x="68" y="286"/>
                  </a:cubicBezTo>
                  <a:cubicBezTo>
                    <a:pt x="68" y="286"/>
                    <a:pt x="64" y="335"/>
                    <a:pt x="65" y="365"/>
                  </a:cubicBezTo>
                  <a:cubicBezTo>
                    <a:pt x="65" y="372"/>
                    <a:pt x="66" y="378"/>
                    <a:pt x="67" y="382"/>
                  </a:cubicBezTo>
                  <a:cubicBezTo>
                    <a:pt x="68" y="389"/>
                    <a:pt x="71" y="392"/>
                    <a:pt x="75" y="390"/>
                  </a:cubicBezTo>
                  <a:cubicBezTo>
                    <a:pt x="76" y="390"/>
                    <a:pt x="77" y="389"/>
                    <a:pt x="78" y="387"/>
                  </a:cubicBezTo>
                  <a:cubicBezTo>
                    <a:pt x="81" y="383"/>
                    <a:pt x="84" y="316"/>
                    <a:pt x="86" y="264"/>
                  </a:cubicBezTo>
                  <a:cubicBezTo>
                    <a:pt x="87" y="237"/>
                    <a:pt x="88" y="215"/>
                    <a:pt x="88" y="208"/>
                  </a:cubicBezTo>
                  <a:cubicBezTo>
                    <a:pt x="90" y="185"/>
                    <a:pt x="91" y="158"/>
                    <a:pt x="91" y="131"/>
                  </a:cubicBezTo>
                  <a:cubicBezTo>
                    <a:pt x="91" y="110"/>
                    <a:pt x="91" y="89"/>
                    <a:pt x="92" y="68"/>
                  </a:cubicBezTo>
                  <a:cubicBezTo>
                    <a:pt x="93" y="44"/>
                    <a:pt x="96" y="38"/>
                    <a:pt x="99" y="30"/>
                  </a:cubicBezTo>
                  <a:cubicBezTo>
                    <a:pt x="100" y="26"/>
                    <a:pt x="102" y="21"/>
                    <a:pt x="105" y="12"/>
                  </a:cubicBezTo>
                  <a:cubicBezTo>
                    <a:pt x="105" y="12"/>
                    <a:pt x="105" y="12"/>
                    <a:pt x="105" y="12"/>
                  </a:cubicBezTo>
                  <a:cubicBezTo>
                    <a:pt x="104" y="30"/>
                    <a:pt x="101" y="76"/>
                    <a:pt x="100" y="115"/>
                  </a:cubicBezTo>
                  <a:cubicBezTo>
                    <a:pt x="98" y="144"/>
                    <a:pt x="97" y="169"/>
                    <a:pt x="97" y="176"/>
                  </a:cubicBezTo>
                  <a:cubicBezTo>
                    <a:pt x="95" y="209"/>
                    <a:pt x="94" y="242"/>
                    <a:pt x="94" y="276"/>
                  </a:cubicBezTo>
                  <a:cubicBezTo>
                    <a:pt x="93" y="311"/>
                    <a:pt x="93" y="347"/>
                    <a:pt x="94" y="387"/>
                  </a:cubicBezTo>
                  <a:cubicBezTo>
                    <a:pt x="94" y="389"/>
                    <a:pt x="95" y="390"/>
                    <a:pt x="97" y="390"/>
                  </a:cubicBezTo>
                  <a:cubicBezTo>
                    <a:pt x="99" y="390"/>
                    <a:pt x="100" y="389"/>
                    <a:pt x="100" y="387"/>
                  </a:cubicBezTo>
                  <a:cubicBezTo>
                    <a:pt x="100" y="347"/>
                    <a:pt x="100" y="311"/>
                    <a:pt x="100" y="276"/>
                  </a:cubicBezTo>
                  <a:cubicBezTo>
                    <a:pt x="100" y="242"/>
                    <a:pt x="101" y="210"/>
                    <a:pt x="103" y="176"/>
                  </a:cubicBezTo>
                  <a:cubicBezTo>
                    <a:pt x="103" y="169"/>
                    <a:pt x="104" y="144"/>
                    <a:pt x="106" y="116"/>
                  </a:cubicBezTo>
                  <a:cubicBezTo>
                    <a:pt x="108" y="70"/>
                    <a:pt x="111" y="16"/>
                    <a:pt x="111" y="4"/>
                  </a:cubicBezTo>
                  <a:cubicBezTo>
                    <a:pt x="111" y="4"/>
                    <a:pt x="111" y="3"/>
                    <a:pt x="111" y="2"/>
                  </a:cubicBezTo>
                  <a:cubicBezTo>
                    <a:pt x="111" y="1"/>
                    <a:pt x="109" y="0"/>
                    <a:pt x="107" y="0"/>
                  </a:cubicBezTo>
                  <a:cubicBezTo>
                    <a:pt x="107" y="0"/>
                    <a:pt x="107" y="0"/>
                    <a:pt x="107" y="0"/>
                  </a:cubicBezTo>
                  <a:cubicBezTo>
                    <a:pt x="104" y="1"/>
                    <a:pt x="103" y="3"/>
                    <a:pt x="102" y="5"/>
                  </a:cubicBezTo>
                  <a:cubicBezTo>
                    <a:pt x="102" y="5"/>
                    <a:pt x="102" y="6"/>
                    <a:pt x="101" y="6"/>
                  </a:cubicBezTo>
                  <a:cubicBezTo>
                    <a:pt x="100" y="7"/>
                    <a:pt x="99" y="8"/>
                    <a:pt x="99" y="9"/>
                  </a:cubicBezTo>
                  <a:cubicBezTo>
                    <a:pt x="99" y="10"/>
                    <a:pt x="94" y="26"/>
                    <a:pt x="93" y="28"/>
                  </a:cubicBezTo>
                  <a:cubicBezTo>
                    <a:pt x="90" y="37"/>
                    <a:pt x="87" y="43"/>
                    <a:pt x="86" y="68"/>
                  </a:cubicBezTo>
                  <a:cubicBezTo>
                    <a:pt x="85" y="88"/>
                    <a:pt x="85" y="109"/>
                    <a:pt x="85" y="130"/>
                  </a:cubicBezTo>
                  <a:cubicBezTo>
                    <a:pt x="84" y="157"/>
                    <a:pt x="84" y="184"/>
                    <a:pt x="82" y="208"/>
                  </a:cubicBezTo>
                  <a:cubicBezTo>
                    <a:pt x="81" y="214"/>
                    <a:pt x="81" y="237"/>
                    <a:pt x="80" y="264"/>
                  </a:cubicBezTo>
                  <a:cubicBezTo>
                    <a:pt x="78" y="315"/>
                    <a:pt x="75" y="381"/>
                    <a:pt x="73" y="383"/>
                  </a:cubicBezTo>
                  <a:cubicBezTo>
                    <a:pt x="73" y="384"/>
                    <a:pt x="73" y="384"/>
                    <a:pt x="73" y="384"/>
                  </a:cubicBezTo>
                  <a:cubicBezTo>
                    <a:pt x="72" y="385"/>
                    <a:pt x="73" y="383"/>
                    <a:pt x="73" y="381"/>
                  </a:cubicBezTo>
                  <a:cubicBezTo>
                    <a:pt x="72" y="377"/>
                    <a:pt x="71" y="372"/>
                    <a:pt x="71" y="365"/>
                  </a:cubicBezTo>
                  <a:cubicBezTo>
                    <a:pt x="70" y="335"/>
                    <a:pt x="74" y="287"/>
                    <a:pt x="74" y="287"/>
                  </a:cubicBezTo>
                  <a:cubicBezTo>
                    <a:pt x="76" y="263"/>
                    <a:pt x="77" y="243"/>
                    <a:pt x="78" y="223"/>
                  </a:cubicBezTo>
                  <a:cubicBezTo>
                    <a:pt x="79" y="203"/>
                    <a:pt x="80" y="182"/>
                    <a:pt x="80" y="158"/>
                  </a:cubicBezTo>
                  <a:cubicBezTo>
                    <a:pt x="81" y="138"/>
                    <a:pt x="82" y="116"/>
                    <a:pt x="84" y="95"/>
                  </a:cubicBezTo>
                  <a:cubicBezTo>
                    <a:pt x="85" y="68"/>
                    <a:pt x="87" y="42"/>
                    <a:pt x="87" y="20"/>
                  </a:cubicBezTo>
                  <a:cubicBezTo>
                    <a:pt x="87" y="20"/>
                    <a:pt x="87" y="19"/>
                    <a:pt x="87" y="19"/>
                  </a:cubicBezTo>
                  <a:cubicBezTo>
                    <a:pt x="86" y="14"/>
                    <a:pt x="81" y="14"/>
                    <a:pt x="80" y="19"/>
                  </a:cubicBezTo>
                  <a:cubicBezTo>
                    <a:pt x="80" y="20"/>
                    <a:pt x="80" y="20"/>
                    <a:pt x="80" y="20"/>
                  </a:cubicBezTo>
                  <a:cubicBezTo>
                    <a:pt x="80" y="23"/>
                    <a:pt x="80" y="27"/>
                    <a:pt x="80" y="31"/>
                  </a:cubicBezTo>
                  <a:cubicBezTo>
                    <a:pt x="80" y="35"/>
                    <a:pt x="79" y="39"/>
                    <a:pt x="78" y="42"/>
                  </a:cubicBezTo>
                  <a:cubicBezTo>
                    <a:pt x="70" y="63"/>
                    <a:pt x="64" y="105"/>
                    <a:pt x="60" y="135"/>
                  </a:cubicBezTo>
                  <a:cubicBezTo>
                    <a:pt x="59" y="139"/>
                    <a:pt x="59" y="143"/>
                    <a:pt x="58" y="147"/>
                  </a:cubicBezTo>
                  <a:cubicBezTo>
                    <a:pt x="58" y="143"/>
                    <a:pt x="58" y="139"/>
                    <a:pt x="58" y="134"/>
                  </a:cubicBezTo>
                  <a:cubicBezTo>
                    <a:pt x="56" y="101"/>
                    <a:pt x="56" y="54"/>
                    <a:pt x="56" y="47"/>
                  </a:cubicBezTo>
                  <a:cubicBezTo>
                    <a:pt x="56" y="46"/>
                    <a:pt x="55" y="45"/>
                    <a:pt x="54" y="44"/>
                  </a:cubicBezTo>
                  <a:cubicBezTo>
                    <a:pt x="52" y="43"/>
                    <a:pt x="51" y="44"/>
                    <a:pt x="50" y="45"/>
                  </a:cubicBezTo>
                  <a:cubicBezTo>
                    <a:pt x="44" y="58"/>
                    <a:pt x="39" y="88"/>
                    <a:pt x="36" y="102"/>
                  </a:cubicBezTo>
                  <a:cubicBezTo>
                    <a:pt x="33" y="118"/>
                    <a:pt x="30" y="133"/>
                    <a:pt x="28" y="141"/>
                  </a:cubicBezTo>
                  <a:cubicBezTo>
                    <a:pt x="27" y="128"/>
                    <a:pt x="28" y="109"/>
                    <a:pt x="29" y="93"/>
                  </a:cubicBezTo>
                  <a:cubicBezTo>
                    <a:pt x="29" y="78"/>
                    <a:pt x="30" y="66"/>
                    <a:pt x="28" y="61"/>
                  </a:cubicBezTo>
                  <a:cubicBezTo>
                    <a:pt x="28" y="60"/>
                    <a:pt x="27" y="59"/>
                    <a:pt x="26" y="59"/>
                  </a:cubicBezTo>
                  <a:cubicBezTo>
                    <a:pt x="24" y="58"/>
                    <a:pt x="23" y="59"/>
                    <a:pt x="22" y="61"/>
                  </a:cubicBezTo>
                  <a:cubicBezTo>
                    <a:pt x="22" y="61"/>
                    <a:pt x="22" y="61"/>
                    <a:pt x="22" y="61"/>
                  </a:cubicBezTo>
                  <a:cubicBezTo>
                    <a:pt x="22" y="62"/>
                    <a:pt x="14" y="94"/>
                    <a:pt x="8" y="118"/>
                  </a:cubicBezTo>
                  <a:cubicBezTo>
                    <a:pt x="8" y="122"/>
                    <a:pt x="8" y="122"/>
                    <a:pt x="8" y="122"/>
                  </a:cubicBezTo>
                  <a:cubicBezTo>
                    <a:pt x="7" y="108"/>
                    <a:pt x="7" y="91"/>
                    <a:pt x="11" y="8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4" name="Freeform 7"/>
            <p:cNvSpPr/>
            <p:nvPr/>
          </p:nvSpPr>
          <p:spPr bwMode="auto">
            <a:xfrm>
              <a:off x="5850" y="2151"/>
              <a:ext cx="369" cy="285"/>
            </a:xfrm>
            <a:custGeom>
              <a:gdLst>
                <a:gd fmla="*/ 5 w 156" name="T0"/>
                <a:gd fmla="*/ 1 h 120" name="T1"/>
                <a:gd fmla="*/ 1 w 156" name="T2"/>
                <a:gd fmla="*/ 1 h 120" name="T3"/>
                <a:gd fmla="*/ 1 w 156" name="T4"/>
                <a:gd fmla="*/ 6 h 120" name="T5"/>
                <a:gd fmla="*/ 65 w 156" name="T6"/>
                <a:gd fmla="*/ 53 h 120" name="T7"/>
                <a:gd fmla="*/ 127 w 156" name="T8"/>
                <a:gd fmla="*/ 99 h 120" name="T9"/>
                <a:gd fmla="*/ 135 w 156" name="T10"/>
                <a:gd fmla="*/ 107 h 120" name="T11"/>
                <a:gd fmla="*/ 151 w 156" name="T12"/>
                <a:gd fmla="*/ 119 h 120" name="T13"/>
                <a:gd fmla="*/ 155 w 156" name="T14"/>
                <a:gd fmla="*/ 117 h 120" name="T15"/>
                <a:gd fmla="*/ 153 w 156" name="T16"/>
                <a:gd fmla="*/ 113 h 120" name="T17"/>
                <a:gd fmla="*/ 139 w 156" name="T18"/>
                <a:gd fmla="*/ 102 h 120" name="T19"/>
                <a:gd fmla="*/ 69 w 156" name="T20"/>
                <a:gd fmla="*/ 48 h 120" name="T21"/>
                <a:gd fmla="*/ 5 w 156" name="T22"/>
                <a:gd fmla="*/ 1 h 12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20" w="156">
                  <a:moveTo>
                    <a:pt x="5" y="1"/>
                  </a:moveTo>
                  <a:cubicBezTo>
                    <a:pt x="4" y="0"/>
                    <a:pt x="2" y="0"/>
                    <a:pt x="1" y="1"/>
                  </a:cubicBezTo>
                  <a:cubicBezTo>
                    <a:pt x="0" y="3"/>
                    <a:pt x="0" y="5"/>
                    <a:pt x="1" y="6"/>
                  </a:cubicBezTo>
                  <a:cubicBezTo>
                    <a:pt x="6" y="9"/>
                    <a:pt x="36" y="32"/>
                    <a:pt x="65" y="53"/>
                  </a:cubicBezTo>
                  <a:cubicBezTo>
                    <a:pt x="92" y="74"/>
                    <a:pt x="120" y="94"/>
                    <a:pt x="127" y="99"/>
                  </a:cubicBezTo>
                  <a:cubicBezTo>
                    <a:pt x="128" y="101"/>
                    <a:pt x="131" y="104"/>
                    <a:pt x="135" y="107"/>
                  </a:cubicBezTo>
                  <a:cubicBezTo>
                    <a:pt x="142" y="113"/>
                    <a:pt x="151" y="119"/>
                    <a:pt x="151" y="119"/>
                  </a:cubicBezTo>
                  <a:cubicBezTo>
                    <a:pt x="153" y="120"/>
                    <a:pt x="155" y="119"/>
                    <a:pt x="155" y="117"/>
                  </a:cubicBezTo>
                  <a:cubicBezTo>
                    <a:pt x="156" y="115"/>
                    <a:pt x="155" y="114"/>
                    <a:pt x="153" y="113"/>
                  </a:cubicBezTo>
                  <a:cubicBezTo>
                    <a:pt x="153" y="113"/>
                    <a:pt x="145" y="107"/>
                    <a:pt x="139" y="102"/>
                  </a:cubicBezTo>
                  <a:cubicBezTo>
                    <a:pt x="116" y="83"/>
                    <a:pt x="93" y="67"/>
                    <a:pt x="69" y="48"/>
                  </a:cubicBezTo>
                  <a:cubicBezTo>
                    <a:pt x="39" y="27"/>
                    <a:pt x="10" y="5"/>
                    <a:pt x="5"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5" name="Freeform 8"/>
            <p:cNvSpPr/>
            <p:nvPr/>
          </p:nvSpPr>
          <p:spPr bwMode="auto">
            <a:xfrm>
              <a:off x="5807" y="2151"/>
              <a:ext cx="429" cy="271"/>
            </a:xfrm>
            <a:custGeom>
              <a:gdLst>
                <a:gd fmla="*/ 7 w 181" name="T0"/>
                <a:gd fmla="*/ 3 h 114" name="T1"/>
                <a:gd fmla="*/ 3 w 181" name="T2"/>
                <a:gd fmla="*/ 0 h 114" name="T3"/>
                <a:gd fmla="*/ 1 w 181" name="T4"/>
                <a:gd fmla="*/ 4 h 114" name="T5"/>
                <a:gd fmla="*/ 10 w 181" name="T6"/>
                <a:gd fmla="*/ 13 h 114" name="T7"/>
                <a:gd fmla="*/ 30 w 181" name="T8"/>
                <a:gd fmla="*/ 28 h 114" name="T9"/>
                <a:gd fmla="*/ 101 w 181" name="T10"/>
                <a:gd fmla="*/ 72 h 114" name="T11"/>
                <a:gd fmla="*/ 175 w 181" name="T12"/>
                <a:gd fmla="*/ 113 h 114" name="T13"/>
                <a:gd fmla="*/ 180 w 181" name="T14"/>
                <a:gd fmla="*/ 112 h 114" name="T15"/>
                <a:gd fmla="*/ 178 w 181" name="T16"/>
                <a:gd fmla="*/ 107 h 114" name="T17"/>
                <a:gd fmla="*/ 105 w 181" name="T18"/>
                <a:gd fmla="*/ 66 h 114" name="T19"/>
                <a:gd fmla="*/ 33 w 181" name="T20"/>
                <a:gd fmla="*/ 23 h 114" name="T21"/>
                <a:gd fmla="*/ 14 w 181" name="T22"/>
                <a:gd fmla="*/ 8 h 114" name="T23"/>
                <a:gd fmla="*/ 7 w 181" name="T24"/>
                <a:gd fmla="*/ 3 h 11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4" w="181">
                  <a:moveTo>
                    <a:pt x="7" y="3"/>
                  </a:moveTo>
                  <a:cubicBezTo>
                    <a:pt x="7" y="1"/>
                    <a:pt x="5" y="0"/>
                    <a:pt x="3" y="0"/>
                  </a:cubicBezTo>
                  <a:cubicBezTo>
                    <a:pt x="1" y="1"/>
                    <a:pt x="0" y="3"/>
                    <a:pt x="1" y="4"/>
                  </a:cubicBezTo>
                  <a:cubicBezTo>
                    <a:pt x="1" y="6"/>
                    <a:pt x="5" y="10"/>
                    <a:pt x="10" y="13"/>
                  </a:cubicBezTo>
                  <a:cubicBezTo>
                    <a:pt x="17" y="19"/>
                    <a:pt x="27" y="26"/>
                    <a:pt x="30" y="28"/>
                  </a:cubicBezTo>
                  <a:cubicBezTo>
                    <a:pt x="49" y="41"/>
                    <a:pt x="75" y="57"/>
                    <a:pt x="101" y="72"/>
                  </a:cubicBezTo>
                  <a:cubicBezTo>
                    <a:pt x="128" y="87"/>
                    <a:pt x="154" y="102"/>
                    <a:pt x="175" y="113"/>
                  </a:cubicBezTo>
                  <a:cubicBezTo>
                    <a:pt x="177" y="114"/>
                    <a:pt x="179" y="113"/>
                    <a:pt x="180" y="112"/>
                  </a:cubicBezTo>
                  <a:cubicBezTo>
                    <a:pt x="181" y="110"/>
                    <a:pt x="180" y="108"/>
                    <a:pt x="178" y="107"/>
                  </a:cubicBezTo>
                  <a:cubicBezTo>
                    <a:pt x="157" y="97"/>
                    <a:pt x="131" y="82"/>
                    <a:pt x="105" y="66"/>
                  </a:cubicBezTo>
                  <a:cubicBezTo>
                    <a:pt x="78" y="51"/>
                    <a:pt x="53" y="35"/>
                    <a:pt x="33" y="23"/>
                  </a:cubicBezTo>
                  <a:cubicBezTo>
                    <a:pt x="30" y="21"/>
                    <a:pt x="21" y="14"/>
                    <a:pt x="14" y="8"/>
                  </a:cubicBezTo>
                  <a:cubicBezTo>
                    <a:pt x="10" y="5"/>
                    <a:pt x="7" y="3"/>
                    <a:pt x="7"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6" name="Freeform 9"/>
            <p:cNvSpPr/>
            <p:nvPr/>
          </p:nvSpPr>
          <p:spPr bwMode="auto">
            <a:xfrm>
              <a:off x="6167" y="2353"/>
              <a:ext cx="41" cy="697"/>
            </a:xfrm>
            <a:custGeom>
              <a:gdLst>
                <a:gd fmla="*/ 17 w 17" name="T0"/>
                <a:gd fmla="*/ 3 h 293" name="T1"/>
                <a:gd fmla="*/ 14 w 17" name="T2"/>
                <a:gd fmla="*/ 0 h 293" name="T3"/>
                <a:gd fmla="*/ 10 w 17" name="T4"/>
                <a:gd fmla="*/ 3 h 293" name="T5"/>
                <a:gd fmla="*/ 3 w 17" name="T6"/>
                <a:gd fmla="*/ 143 h 293" name="T7"/>
                <a:gd fmla="*/ 2 w 17" name="T8"/>
                <a:gd fmla="*/ 263 h 293" name="T9"/>
                <a:gd fmla="*/ 2 w 17" name="T10"/>
                <a:gd fmla="*/ 293 h 293" name="T11"/>
                <a:gd fmla="*/ 2 w 17" name="T12"/>
                <a:gd fmla="*/ 293 h 293" name="T13"/>
                <a:gd fmla="*/ 8 w 17" name="T14"/>
                <a:gd fmla="*/ 293 h 293" name="T15"/>
                <a:gd fmla="*/ 8 w 17" name="T16"/>
                <a:gd fmla="*/ 293 h 293" name="T17"/>
                <a:gd fmla="*/ 8 w 17" name="T18"/>
                <a:gd fmla="*/ 262 h 293" name="T19"/>
                <a:gd fmla="*/ 9 w 17" name="T20"/>
                <a:gd fmla="*/ 143 h 293" name="T21"/>
                <a:gd fmla="*/ 17 w 17" name="T22"/>
                <a:gd fmla="*/ 3 h 29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93" w="17">
                  <a:moveTo>
                    <a:pt x="17" y="3"/>
                  </a:moveTo>
                  <a:cubicBezTo>
                    <a:pt x="17" y="2"/>
                    <a:pt x="16" y="0"/>
                    <a:pt x="14" y="0"/>
                  </a:cubicBezTo>
                  <a:cubicBezTo>
                    <a:pt x="12" y="0"/>
                    <a:pt x="11" y="1"/>
                    <a:pt x="10" y="3"/>
                  </a:cubicBezTo>
                  <a:cubicBezTo>
                    <a:pt x="8" y="23"/>
                    <a:pt x="5" y="84"/>
                    <a:pt x="3" y="143"/>
                  </a:cubicBezTo>
                  <a:cubicBezTo>
                    <a:pt x="1" y="197"/>
                    <a:pt x="0" y="249"/>
                    <a:pt x="2" y="263"/>
                  </a:cubicBezTo>
                  <a:cubicBezTo>
                    <a:pt x="3" y="273"/>
                    <a:pt x="2" y="283"/>
                    <a:pt x="2" y="293"/>
                  </a:cubicBezTo>
                  <a:cubicBezTo>
                    <a:pt x="2" y="293"/>
                    <a:pt x="2" y="293"/>
                    <a:pt x="2" y="293"/>
                  </a:cubicBezTo>
                  <a:cubicBezTo>
                    <a:pt x="8" y="293"/>
                    <a:pt x="8" y="293"/>
                    <a:pt x="8" y="293"/>
                  </a:cubicBezTo>
                  <a:cubicBezTo>
                    <a:pt x="8" y="293"/>
                    <a:pt x="8" y="293"/>
                    <a:pt x="8" y="293"/>
                  </a:cubicBezTo>
                  <a:cubicBezTo>
                    <a:pt x="9" y="283"/>
                    <a:pt x="10" y="273"/>
                    <a:pt x="8" y="262"/>
                  </a:cubicBezTo>
                  <a:cubicBezTo>
                    <a:pt x="7" y="249"/>
                    <a:pt x="7" y="197"/>
                    <a:pt x="9" y="143"/>
                  </a:cubicBezTo>
                  <a:cubicBezTo>
                    <a:pt x="11" y="85"/>
                    <a:pt x="14" y="24"/>
                    <a:pt x="17"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7" name="Freeform 10"/>
            <p:cNvSpPr/>
            <p:nvPr/>
          </p:nvSpPr>
          <p:spPr bwMode="auto">
            <a:xfrm>
              <a:off x="5286" y="2327"/>
              <a:ext cx="478" cy="249"/>
            </a:xfrm>
            <a:custGeom>
              <a:gdLst>
                <a:gd fmla="*/ 5 w 202" name="T0"/>
                <a:gd fmla="*/ 1 h 105" name="T1"/>
                <a:gd fmla="*/ 1 w 202" name="T2"/>
                <a:gd fmla="*/ 2 h 105" name="T3"/>
                <a:gd fmla="*/ 1 w 202" name="T4"/>
                <a:gd fmla="*/ 7 h 105" name="T5"/>
                <a:gd fmla="*/ 34 w 202" name="T6"/>
                <a:gd fmla="*/ 26 h 105" name="T7"/>
                <a:gd fmla="*/ 72 w 202" name="T8"/>
                <a:gd fmla="*/ 42 h 105" name="T9"/>
                <a:gd fmla="*/ 74 w 202" name="T10"/>
                <a:gd fmla="*/ 43 h 105" name="T11"/>
                <a:gd fmla="*/ 154 w 202" name="T12"/>
                <a:gd fmla="*/ 77 h 105" name="T13"/>
                <a:gd fmla="*/ 166 w 202" name="T14"/>
                <a:gd fmla="*/ 83 h 105" name="T15"/>
                <a:gd fmla="*/ 186 w 202" name="T16"/>
                <a:gd fmla="*/ 95 h 105" name="T17"/>
                <a:gd fmla="*/ 196 w 202" name="T18"/>
                <a:gd fmla="*/ 102 h 105" name="T19"/>
                <a:gd fmla="*/ 200 w 202" name="T20"/>
                <a:gd fmla="*/ 104 h 105" name="T21"/>
                <a:gd fmla="*/ 201 w 202" name="T22"/>
                <a:gd fmla="*/ 99 h 105" name="T23"/>
                <a:gd fmla="*/ 190 w 202" name="T24"/>
                <a:gd fmla="*/ 90 h 105" name="T25"/>
                <a:gd fmla="*/ 169 w 202" name="T26"/>
                <a:gd fmla="*/ 77 h 105" name="T27"/>
                <a:gd fmla="*/ 157 w 202" name="T28"/>
                <a:gd fmla="*/ 71 h 105" name="T29"/>
                <a:gd fmla="*/ 76 w 202" name="T30"/>
                <a:gd fmla="*/ 37 h 105" name="T31"/>
                <a:gd fmla="*/ 74 w 202" name="T32"/>
                <a:gd fmla="*/ 36 h 105" name="T33"/>
                <a:gd fmla="*/ 37 w 202" name="T34"/>
                <a:gd fmla="*/ 21 h 105" name="T35"/>
                <a:gd fmla="*/ 5 w 202" name="T36"/>
                <a:gd fmla="*/ 1 h 10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05" w="201">
                  <a:moveTo>
                    <a:pt x="5" y="1"/>
                  </a:moveTo>
                  <a:cubicBezTo>
                    <a:pt x="4" y="0"/>
                    <a:pt x="2" y="1"/>
                    <a:pt x="1" y="2"/>
                  </a:cubicBezTo>
                  <a:cubicBezTo>
                    <a:pt x="0" y="3"/>
                    <a:pt x="0" y="5"/>
                    <a:pt x="1" y="7"/>
                  </a:cubicBezTo>
                  <a:cubicBezTo>
                    <a:pt x="9" y="13"/>
                    <a:pt x="22" y="20"/>
                    <a:pt x="34" y="26"/>
                  </a:cubicBezTo>
                  <a:cubicBezTo>
                    <a:pt x="48" y="33"/>
                    <a:pt x="62" y="39"/>
                    <a:pt x="72" y="42"/>
                  </a:cubicBezTo>
                  <a:cubicBezTo>
                    <a:pt x="74" y="43"/>
                    <a:pt x="74" y="43"/>
                    <a:pt x="74" y="43"/>
                  </a:cubicBezTo>
                  <a:cubicBezTo>
                    <a:pt x="109" y="54"/>
                    <a:pt x="125" y="62"/>
                    <a:pt x="154" y="77"/>
                  </a:cubicBezTo>
                  <a:cubicBezTo>
                    <a:pt x="157" y="78"/>
                    <a:pt x="160" y="80"/>
                    <a:pt x="166" y="83"/>
                  </a:cubicBezTo>
                  <a:cubicBezTo>
                    <a:pt x="169" y="84"/>
                    <a:pt x="178" y="90"/>
                    <a:pt x="186" y="95"/>
                  </a:cubicBezTo>
                  <a:cubicBezTo>
                    <a:pt x="191" y="99"/>
                    <a:pt x="195" y="102"/>
                    <a:pt x="196" y="102"/>
                  </a:cubicBezTo>
                  <a:cubicBezTo>
                    <a:pt x="197" y="104"/>
                    <a:pt x="199" y="105"/>
                    <a:pt x="200" y="104"/>
                  </a:cubicBezTo>
                  <a:cubicBezTo>
                    <a:pt x="202" y="103"/>
                    <a:pt x="202" y="101"/>
                    <a:pt x="201" y="99"/>
                  </a:cubicBezTo>
                  <a:cubicBezTo>
                    <a:pt x="200" y="98"/>
                    <a:pt x="196" y="94"/>
                    <a:pt x="190" y="90"/>
                  </a:cubicBezTo>
                  <a:cubicBezTo>
                    <a:pt x="182" y="85"/>
                    <a:pt x="172" y="78"/>
                    <a:pt x="169" y="77"/>
                  </a:cubicBezTo>
                  <a:cubicBezTo>
                    <a:pt x="167" y="76"/>
                    <a:pt x="162" y="73"/>
                    <a:pt x="157" y="71"/>
                  </a:cubicBezTo>
                  <a:cubicBezTo>
                    <a:pt x="128" y="57"/>
                    <a:pt x="111" y="48"/>
                    <a:pt x="76" y="37"/>
                  </a:cubicBezTo>
                  <a:cubicBezTo>
                    <a:pt x="74" y="36"/>
                    <a:pt x="74" y="36"/>
                    <a:pt x="74" y="36"/>
                  </a:cubicBezTo>
                  <a:cubicBezTo>
                    <a:pt x="64" y="33"/>
                    <a:pt x="51" y="27"/>
                    <a:pt x="37" y="21"/>
                  </a:cubicBezTo>
                  <a:cubicBezTo>
                    <a:pt x="25" y="14"/>
                    <a:pt x="13" y="7"/>
                    <a:pt x="5"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8" name="Freeform 11"/>
            <p:cNvSpPr/>
            <p:nvPr/>
          </p:nvSpPr>
          <p:spPr bwMode="auto">
            <a:xfrm>
              <a:off x="5314" y="2367"/>
              <a:ext cx="448" cy="205"/>
            </a:xfrm>
            <a:custGeom>
              <a:gdLst>
                <a:gd fmla="*/ 5 w 189" name="T0"/>
                <a:gd fmla="*/ 1 h 86" name="T1"/>
                <a:gd fmla="*/ 1 w 189" name="T2"/>
                <a:gd fmla="*/ 2 h 86" name="T3"/>
                <a:gd fmla="*/ 2 w 189" name="T4"/>
                <a:gd fmla="*/ 6 h 86" name="T5"/>
                <a:gd fmla="*/ 110 w 189" name="T6"/>
                <a:gd fmla="*/ 54 h 86" name="T7"/>
                <a:gd fmla="*/ 185 w 189" name="T8"/>
                <a:gd fmla="*/ 86 h 86" name="T9"/>
                <a:gd fmla="*/ 189 w 189" name="T10"/>
                <a:gd fmla="*/ 83 h 86" name="T11"/>
                <a:gd fmla="*/ 186 w 189" name="T12"/>
                <a:gd fmla="*/ 80 h 86" name="T13"/>
                <a:gd fmla="*/ 112 w 189" name="T14"/>
                <a:gd fmla="*/ 48 h 86" name="T15"/>
                <a:gd fmla="*/ 5 w 189" name="T16"/>
                <a:gd fmla="*/ 1 h 8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6" w="189">
                  <a:moveTo>
                    <a:pt x="5" y="1"/>
                  </a:moveTo>
                  <a:cubicBezTo>
                    <a:pt x="3" y="0"/>
                    <a:pt x="2" y="0"/>
                    <a:pt x="1" y="2"/>
                  </a:cubicBezTo>
                  <a:cubicBezTo>
                    <a:pt x="0" y="3"/>
                    <a:pt x="0" y="5"/>
                    <a:pt x="2" y="6"/>
                  </a:cubicBezTo>
                  <a:cubicBezTo>
                    <a:pt x="7" y="9"/>
                    <a:pt x="61" y="33"/>
                    <a:pt x="110" y="54"/>
                  </a:cubicBezTo>
                  <a:cubicBezTo>
                    <a:pt x="148" y="71"/>
                    <a:pt x="182" y="86"/>
                    <a:pt x="185" y="86"/>
                  </a:cubicBezTo>
                  <a:cubicBezTo>
                    <a:pt x="187" y="86"/>
                    <a:pt x="189" y="85"/>
                    <a:pt x="189" y="83"/>
                  </a:cubicBezTo>
                  <a:cubicBezTo>
                    <a:pt x="189" y="81"/>
                    <a:pt x="188" y="80"/>
                    <a:pt x="186" y="80"/>
                  </a:cubicBezTo>
                  <a:cubicBezTo>
                    <a:pt x="184" y="79"/>
                    <a:pt x="150" y="65"/>
                    <a:pt x="112" y="48"/>
                  </a:cubicBezTo>
                  <a:cubicBezTo>
                    <a:pt x="64" y="28"/>
                    <a:pt x="10" y="3"/>
                    <a:pt x="5"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sp>
          <p:nvSpPr>
            <p:cNvPr id="109" name="Freeform 12"/>
            <p:cNvSpPr/>
            <p:nvPr/>
          </p:nvSpPr>
          <p:spPr bwMode="auto">
            <a:xfrm>
              <a:off x="4788" y="3035"/>
              <a:ext cx="2005" cy="212"/>
            </a:xfrm>
            <a:custGeom>
              <a:gdLst>
                <a:gd fmla="*/ 587 w 846" name="T0"/>
                <a:gd fmla="*/ 3 h 89" name="T1"/>
                <a:gd fmla="*/ 584 w 846" name="T2"/>
                <a:gd fmla="*/ 6 h 89" name="T3"/>
                <a:gd fmla="*/ 587 w 846" name="T4"/>
                <a:gd fmla="*/ 10 h 89" name="T5"/>
                <a:gd fmla="*/ 840 w 846" name="T6"/>
                <a:gd fmla="*/ 21 h 89" name="T7"/>
                <a:gd fmla="*/ 838 w 846" name="T8"/>
                <a:gd fmla="*/ 24 h 89" name="T9"/>
                <a:gd fmla="*/ 820 w 846" name="T10"/>
                <a:gd fmla="*/ 26 h 89" name="T11"/>
                <a:gd fmla="*/ 784 w 846" name="T12"/>
                <a:gd fmla="*/ 29 h 89" name="T13"/>
                <a:gd fmla="*/ 661 w 846" name="T14"/>
                <a:gd fmla="*/ 25 h 89" name="T15"/>
                <a:gd fmla="*/ 552 w 846" name="T16"/>
                <a:gd fmla="*/ 20 h 89" name="T17"/>
                <a:gd fmla="*/ 538 w 846" name="T18"/>
                <a:gd fmla="*/ 20 h 89" name="T19"/>
                <a:gd fmla="*/ 421 w 846" name="T20"/>
                <a:gd fmla="*/ 20 h 89" name="T21"/>
                <a:gd fmla="*/ 29 w 846" name="T22"/>
                <a:gd fmla="*/ 35 h 89" name="T23"/>
                <a:gd fmla="*/ 4 w 846" name="T24"/>
                <a:gd fmla="*/ 43 h 89" name="T25"/>
                <a:gd fmla="*/ 1 w 846" name="T26"/>
                <a:gd fmla="*/ 49 h 89" name="T27"/>
                <a:gd fmla="*/ 5 w 846" name="T28"/>
                <a:gd fmla="*/ 54 h 89" name="T29"/>
                <a:gd fmla="*/ 35 w 846" name="T30"/>
                <a:gd fmla="*/ 58 h 89" name="T31"/>
                <a:gd fmla="*/ 154 w 846" name="T32"/>
                <a:gd fmla="*/ 51 h 89" name="T33"/>
                <a:gd fmla="*/ 253 w 846" name="T34"/>
                <a:gd fmla="*/ 43 h 89" name="T35"/>
                <a:gd fmla="*/ 494 w 846" name="T36"/>
                <a:gd fmla="*/ 46 h 89" name="T37"/>
                <a:gd fmla="*/ 593 w 846" name="T38"/>
                <a:gd fmla="*/ 50 h 89" name="T39"/>
                <a:gd fmla="*/ 597 w 846" name="T40"/>
                <a:gd fmla="*/ 50 h 89" name="T41"/>
                <a:gd fmla="*/ 685 w 846" name="T42"/>
                <a:gd fmla="*/ 53 h 89" name="T43"/>
                <a:gd fmla="*/ 642 w 846" name="T44"/>
                <a:gd fmla="*/ 53 h 89" name="T45"/>
                <a:gd fmla="*/ 141 w 846" name="T46"/>
                <a:gd fmla="*/ 82 h 89" name="T47"/>
                <a:gd fmla="*/ 139 w 846" name="T48"/>
                <a:gd fmla="*/ 86 h 89" name="T49"/>
                <a:gd fmla="*/ 143 w 846" name="T50"/>
                <a:gd fmla="*/ 88 h 89" name="T51"/>
                <a:gd fmla="*/ 642 w 846" name="T52"/>
                <a:gd fmla="*/ 59 h 89" name="T53"/>
                <a:gd fmla="*/ 724 w 846" name="T54"/>
                <a:gd fmla="*/ 57 h 89" name="T55"/>
                <a:gd fmla="*/ 726 w 846" name="T56"/>
                <a:gd fmla="*/ 57 h 89" name="T57"/>
                <a:gd fmla="*/ 727 w 846" name="T58"/>
                <a:gd fmla="*/ 53 h 89" name="T59"/>
                <a:gd fmla="*/ 597 w 846" name="T60"/>
                <a:gd fmla="*/ 44 h 89" name="T61"/>
                <a:gd fmla="*/ 594 w 846" name="T62"/>
                <a:gd fmla="*/ 43 h 89" name="T63"/>
                <a:gd fmla="*/ 494 w 846" name="T64"/>
                <a:gd fmla="*/ 40 h 89" name="T65"/>
                <a:gd fmla="*/ 253 w 846" name="T66"/>
                <a:gd fmla="*/ 37 h 89" name="T67"/>
                <a:gd fmla="*/ 154 w 846" name="T68"/>
                <a:gd fmla="*/ 45 h 89" name="T69"/>
                <a:gd fmla="*/ 35 w 846" name="T70"/>
                <a:gd fmla="*/ 52 h 89" name="T71"/>
                <a:gd fmla="*/ 8 w 846" name="T72"/>
                <a:gd fmla="*/ 48 h 89" name="T73"/>
                <a:gd fmla="*/ 30 w 846" name="T74"/>
                <a:gd fmla="*/ 42 h 89" name="T75"/>
                <a:gd fmla="*/ 421 w 846" name="T76"/>
                <a:gd fmla="*/ 26 h 89" name="T77"/>
                <a:gd fmla="*/ 538 w 846" name="T78"/>
                <a:gd fmla="*/ 26 h 89" name="T79"/>
                <a:gd fmla="*/ 553 w 846" name="T80"/>
                <a:gd fmla="*/ 26 h 89" name="T81"/>
                <a:gd fmla="*/ 660 w 846" name="T82"/>
                <a:gd fmla="*/ 31 h 89" name="T83"/>
                <a:gd fmla="*/ 784 w 846" name="T84"/>
                <a:gd fmla="*/ 36 h 89" name="T85"/>
                <a:gd fmla="*/ 821 w 846" name="T86"/>
                <a:gd fmla="*/ 32 h 89" name="T87"/>
                <a:gd fmla="*/ 840 w 846" name="T88"/>
                <a:gd fmla="*/ 30 h 89" name="T89"/>
                <a:gd fmla="*/ 846 w 846" name="T90"/>
                <a:gd fmla="*/ 21 h 89" name="T91"/>
                <a:gd fmla="*/ 587 w 846" name="T92"/>
                <a:gd fmla="*/ 3 h 89"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89" w="845">
                  <a:moveTo>
                    <a:pt x="587" y="3"/>
                  </a:moveTo>
                  <a:cubicBezTo>
                    <a:pt x="586" y="3"/>
                    <a:pt x="584" y="5"/>
                    <a:pt x="584" y="6"/>
                  </a:cubicBezTo>
                  <a:cubicBezTo>
                    <a:pt x="584" y="8"/>
                    <a:pt x="586" y="10"/>
                    <a:pt x="587" y="10"/>
                  </a:cubicBezTo>
                  <a:cubicBezTo>
                    <a:pt x="812" y="6"/>
                    <a:pt x="840" y="14"/>
                    <a:pt x="840" y="21"/>
                  </a:cubicBezTo>
                  <a:cubicBezTo>
                    <a:pt x="840" y="21"/>
                    <a:pt x="838" y="23"/>
                    <a:pt x="838" y="24"/>
                  </a:cubicBezTo>
                  <a:cubicBezTo>
                    <a:pt x="831" y="24"/>
                    <a:pt x="826" y="25"/>
                    <a:pt x="820" y="26"/>
                  </a:cubicBezTo>
                  <a:cubicBezTo>
                    <a:pt x="810" y="27"/>
                    <a:pt x="800" y="29"/>
                    <a:pt x="784" y="29"/>
                  </a:cubicBezTo>
                  <a:cubicBezTo>
                    <a:pt x="726" y="32"/>
                    <a:pt x="694" y="28"/>
                    <a:pt x="661" y="25"/>
                  </a:cubicBezTo>
                  <a:cubicBezTo>
                    <a:pt x="632" y="22"/>
                    <a:pt x="602" y="19"/>
                    <a:pt x="552" y="20"/>
                  </a:cubicBezTo>
                  <a:cubicBezTo>
                    <a:pt x="538" y="20"/>
                    <a:pt x="538" y="20"/>
                    <a:pt x="538" y="20"/>
                  </a:cubicBezTo>
                  <a:cubicBezTo>
                    <a:pt x="506" y="21"/>
                    <a:pt x="465" y="20"/>
                    <a:pt x="421" y="20"/>
                  </a:cubicBezTo>
                  <a:cubicBezTo>
                    <a:pt x="287" y="18"/>
                    <a:pt x="117" y="17"/>
                    <a:pt x="29" y="35"/>
                  </a:cubicBezTo>
                  <a:cubicBezTo>
                    <a:pt x="16" y="38"/>
                    <a:pt x="8" y="41"/>
                    <a:pt x="4" y="43"/>
                  </a:cubicBezTo>
                  <a:cubicBezTo>
                    <a:pt x="2" y="45"/>
                    <a:pt x="0" y="47"/>
                    <a:pt x="1" y="49"/>
                  </a:cubicBezTo>
                  <a:cubicBezTo>
                    <a:pt x="1" y="51"/>
                    <a:pt x="2" y="53"/>
                    <a:pt x="5" y="54"/>
                  </a:cubicBezTo>
                  <a:cubicBezTo>
                    <a:pt x="10" y="56"/>
                    <a:pt x="20" y="57"/>
                    <a:pt x="35" y="58"/>
                  </a:cubicBezTo>
                  <a:cubicBezTo>
                    <a:pt x="76" y="59"/>
                    <a:pt x="114" y="55"/>
                    <a:pt x="154" y="51"/>
                  </a:cubicBezTo>
                  <a:cubicBezTo>
                    <a:pt x="185" y="48"/>
                    <a:pt x="218" y="44"/>
                    <a:pt x="253" y="43"/>
                  </a:cubicBezTo>
                  <a:cubicBezTo>
                    <a:pt x="329" y="41"/>
                    <a:pt x="412" y="44"/>
                    <a:pt x="494" y="46"/>
                  </a:cubicBezTo>
                  <a:cubicBezTo>
                    <a:pt x="527" y="48"/>
                    <a:pt x="561" y="49"/>
                    <a:pt x="593" y="50"/>
                  </a:cubicBezTo>
                  <a:cubicBezTo>
                    <a:pt x="597" y="50"/>
                    <a:pt x="597" y="50"/>
                    <a:pt x="597" y="50"/>
                  </a:cubicBezTo>
                  <a:cubicBezTo>
                    <a:pt x="610" y="50"/>
                    <a:pt x="653" y="51"/>
                    <a:pt x="685" y="53"/>
                  </a:cubicBezTo>
                  <a:cubicBezTo>
                    <a:pt x="673" y="53"/>
                    <a:pt x="659" y="53"/>
                    <a:pt x="642" y="53"/>
                  </a:cubicBezTo>
                  <a:cubicBezTo>
                    <a:pt x="504" y="54"/>
                    <a:pt x="231" y="57"/>
                    <a:pt x="141" y="82"/>
                  </a:cubicBezTo>
                  <a:cubicBezTo>
                    <a:pt x="139" y="83"/>
                    <a:pt x="138" y="84"/>
                    <a:pt x="139" y="86"/>
                  </a:cubicBezTo>
                  <a:cubicBezTo>
                    <a:pt x="139" y="88"/>
                    <a:pt x="141" y="89"/>
                    <a:pt x="143" y="88"/>
                  </a:cubicBezTo>
                  <a:cubicBezTo>
                    <a:pt x="232" y="63"/>
                    <a:pt x="504" y="61"/>
                    <a:pt x="642" y="59"/>
                  </a:cubicBezTo>
                  <a:cubicBezTo>
                    <a:pt x="685" y="59"/>
                    <a:pt x="715" y="59"/>
                    <a:pt x="724" y="57"/>
                  </a:cubicBezTo>
                  <a:cubicBezTo>
                    <a:pt x="724" y="57"/>
                    <a:pt x="725" y="57"/>
                    <a:pt x="726" y="57"/>
                  </a:cubicBezTo>
                  <a:cubicBezTo>
                    <a:pt x="727" y="56"/>
                    <a:pt x="728" y="54"/>
                    <a:pt x="727" y="53"/>
                  </a:cubicBezTo>
                  <a:cubicBezTo>
                    <a:pt x="724" y="46"/>
                    <a:pt x="611" y="44"/>
                    <a:pt x="597" y="44"/>
                  </a:cubicBezTo>
                  <a:cubicBezTo>
                    <a:pt x="594" y="43"/>
                    <a:pt x="594" y="43"/>
                    <a:pt x="594" y="43"/>
                  </a:cubicBezTo>
                  <a:cubicBezTo>
                    <a:pt x="561" y="43"/>
                    <a:pt x="528" y="41"/>
                    <a:pt x="494" y="40"/>
                  </a:cubicBezTo>
                  <a:cubicBezTo>
                    <a:pt x="413" y="37"/>
                    <a:pt x="329" y="34"/>
                    <a:pt x="253" y="37"/>
                  </a:cubicBezTo>
                  <a:cubicBezTo>
                    <a:pt x="217" y="38"/>
                    <a:pt x="185" y="41"/>
                    <a:pt x="154" y="45"/>
                  </a:cubicBezTo>
                  <a:cubicBezTo>
                    <a:pt x="114" y="49"/>
                    <a:pt x="76" y="53"/>
                    <a:pt x="35" y="52"/>
                  </a:cubicBezTo>
                  <a:cubicBezTo>
                    <a:pt x="21" y="51"/>
                    <a:pt x="12" y="50"/>
                    <a:pt x="8" y="48"/>
                  </a:cubicBezTo>
                  <a:cubicBezTo>
                    <a:pt x="11" y="46"/>
                    <a:pt x="19" y="44"/>
                    <a:pt x="30" y="42"/>
                  </a:cubicBezTo>
                  <a:cubicBezTo>
                    <a:pt x="118" y="23"/>
                    <a:pt x="287" y="25"/>
                    <a:pt x="421" y="26"/>
                  </a:cubicBezTo>
                  <a:cubicBezTo>
                    <a:pt x="465" y="26"/>
                    <a:pt x="506" y="27"/>
                    <a:pt x="538" y="26"/>
                  </a:cubicBezTo>
                  <a:cubicBezTo>
                    <a:pt x="553" y="26"/>
                    <a:pt x="553" y="26"/>
                    <a:pt x="553" y="26"/>
                  </a:cubicBezTo>
                  <a:cubicBezTo>
                    <a:pt x="601" y="26"/>
                    <a:pt x="631" y="29"/>
                    <a:pt x="660" y="31"/>
                  </a:cubicBezTo>
                  <a:cubicBezTo>
                    <a:pt x="694" y="35"/>
                    <a:pt x="726" y="38"/>
                    <a:pt x="784" y="36"/>
                  </a:cubicBezTo>
                  <a:cubicBezTo>
                    <a:pt x="801" y="35"/>
                    <a:pt x="811" y="34"/>
                    <a:pt x="821" y="32"/>
                  </a:cubicBezTo>
                  <a:cubicBezTo>
                    <a:pt x="827" y="31"/>
                    <a:pt x="833" y="31"/>
                    <a:pt x="840" y="30"/>
                  </a:cubicBezTo>
                  <a:cubicBezTo>
                    <a:pt x="843" y="30"/>
                    <a:pt x="846" y="23"/>
                    <a:pt x="846" y="21"/>
                  </a:cubicBezTo>
                  <a:cubicBezTo>
                    <a:pt x="846" y="12"/>
                    <a:pt x="818" y="0"/>
                    <a:pt x="587"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sz="1350"/>
            </a:p>
          </p:txBody>
        </p:sp>
      </p:grpSp>
      <p:sp>
        <p:nvSpPr>
          <p:cNvPr id="110" name="文本框 109"/>
          <p:cNvSpPr txBox="1"/>
          <p:nvPr/>
        </p:nvSpPr>
        <p:spPr>
          <a:xfrm>
            <a:off x="5555875" y="1270855"/>
            <a:ext cx="2347545" cy="274320"/>
          </a:xfrm>
          <a:prstGeom prst="rect">
            <a:avLst/>
          </a:prstGeom>
          <a:noFill/>
        </p:spPr>
        <p:txBody>
          <a:bodyPr rtlCol="0" wrap="square">
            <a:spAutoFit/>
          </a:bodyPr>
          <a:lstStyle/>
          <a:p>
            <a:r>
              <a:rPr altLang="en-US" lang="zh-CN" sz="1200">
                <a:latin charset="-122" panose="020b0503020204020204" pitchFamily="34" typeface="微软雅黑"/>
                <a:ea charset="-122" panose="020b0503020204020204" pitchFamily="34" typeface="微软雅黑"/>
              </a:rPr>
              <a:t>请在此添加文字请在此添加文字</a:t>
            </a:r>
          </a:p>
        </p:txBody>
      </p:sp>
      <p:sp>
        <p:nvSpPr>
          <p:cNvPr id="111" name="文本框 110"/>
          <p:cNvSpPr txBox="1"/>
          <p:nvPr/>
        </p:nvSpPr>
        <p:spPr>
          <a:xfrm>
            <a:off x="5577025" y="971465"/>
            <a:ext cx="1436099" cy="365760"/>
          </a:xfrm>
          <a:prstGeom prst="rect">
            <a:avLst/>
          </a:prstGeom>
          <a:noFill/>
        </p:spPr>
        <p:txBody>
          <a:bodyPr rtlCol="0" wrap="square">
            <a:spAutoFit/>
          </a:bodyPr>
          <a:lstStyle/>
          <a:p>
            <a:r>
              <a:rPr altLang="en-US" b="1" lang="zh-CN">
                <a:solidFill>
                  <a:srgbClr val="4A67AA"/>
                </a:solidFill>
                <a:latin charset="-122" panose="02000000000000000000" pitchFamily="2" typeface="方正静蕾简体"/>
                <a:ea charset="-122" panose="02000000000000000000" pitchFamily="2" typeface="方正静蕾简体"/>
              </a:rPr>
              <a:t>教育目的</a:t>
            </a:r>
          </a:p>
        </p:txBody>
      </p:sp>
      <p:sp>
        <p:nvSpPr>
          <p:cNvPr id="112" name="文本框 111"/>
          <p:cNvSpPr txBox="1"/>
          <p:nvPr/>
        </p:nvSpPr>
        <p:spPr>
          <a:xfrm>
            <a:off x="5555875" y="2147124"/>
            <a:ext cx="2347545" cy="274320"/>
          </a:xfrm>
          <a:prstGeom prst="rect">
            <a:avLst/>
          </a:prstGeom>
          <a:noFill/>
        </p:spPr>
        <p:txBody>
          <a:bodyPr rtlCol="0" wrap="square">
            <a:spAutoFit/>
          </a:bodyPr>
          <a:lstStyle/>
          <a:p>
            <a:r>
              <a:rPr altLang="en-US" lang="zh-CN" sz="1200">
                <a:latin charset="-122" panose="020b0503020204020204" pitchFamily="34" typeface="微软雅黑"/>
                <a:ea charset="-122" panose="020b0503020204020204" pitchFamily="34" typeface="微软雅黑"/>
              </a:rPr>
              <a:t>请在此添加文字请在此添加文字</a:t>
            </a:r>
          </a:p>
        </p:txBody>
      </p:sp>
      <p:sp>
        <p:nvSpPr>
          <p:cNvPr id="113" name="文本框 112"/>
          <p:cNvSpPr txBox="1"/>
          <p:nvPr/>
        </p:nvSpPr>
        <p:spPr>
          <a:xfrm>
            <a:off x="5577025" y="1847733"/>
            <a:ext cx="1436099" cy="365760"/>
          </a:xfrm>
          <a:prstGeom prst="rect">
            <a:avLst/>
          </a:prstGeom>
          <a:noFill/>
        </p:spPr>
        <p:txBody>
          <a:bodyPr rtlCol="0" wrap="square">
            <a:spAutoFit/>
          </a:bodyPr>
          <a:lstStyle/>
          <a:p>
            <a:r>
              <a:rPr altLang="en-US" b="1" lang="zh-CN">
                <a:solidFill>
                  <a:srgbClr val="4A67AA"/>
                </a:solidFill>
                <a:latin charset="-122" panose="02000000000000000000" pitchFamily="2" typeface="方正静蕾简体"/>
                <a:ea charset="-122" panose="02000000000000000000" pitchFamily="2" typeface="方正静蕾简体"/>
              </a:rPr>
              <a:t>讲课过程</a:t>
            </a:r>
          </a:p>
        </p:txBody>
      </p:sp>
      <p:sp>
        <p:nvSpPr>
          <p:cNvPr id="114" name="文本框 113"/>
          <p:cNvSpPr txBox="1"/>
          <p:nvPr/>
        </p:nvSpPr>
        <p:spPr>
          <a:xfrm>
            <a:off x="5570897" y="3066079"/>
            <a:ext cx="2347545" cy="274320"/>
          </a:xfrm>
          <a:prstGeom prst="rect">
            <a:avLst/>
          </a:prstGeom>
          <a:noFill/>
        </p:spPr>
        <p:txBody>
          <a:bodyPr rtlCol="0" wrap="square">
            <a:spAutoFit/>
          </a:bodyPr>
          <a:lstStyle/>
          <a:p>
            <a:r>
              <a:rPr altLang="en-US" lang="zh-CN" sz="1200">
                <a:latin charset="-122" panose="020b0503020204020204" pitchFamily="34" typeface="微软雅黑"/>
                <a:ea charset="-122" panose="020b0503020204020204" pitchFamily="34" typeface="微软雅黑"/>
              </a:rPr>
              <a:t>请在此添加文字请在此添加文字</a:t>
            </a:r>
          </a:p>
        </p:txBody>
      </p:sp>
      <p:sp>
        <p:nvSpPr>
          <p:cNvPr id="115" name="文本框 114"/>
          <p:cNvSpPr txBox="1"/>
          <p:nvPr/>
        </p:nvSpPr>
        <p:spPr>
          <a:xfrm>
            <a:off x="5592048" y="2766688"/>
            <a:ext cx="1436099" cy="365760"/>
          </a:xfrm>
          <a:prstGeom prst="rect">
            <a:avLst/>
          </a:prstGeom>
          <a:noFill/>
        </p:spPr>
        <p:txBody>
          <a:bodyPr rtlCol="0" wrap="square">
            <a:spAutoFit/>
          </a:bodyPr>
          <a:lstStyle/>
          <a:p>
            <a:r>
              <a:rPr altLang="en-US" b="1" lang="zh-CN">
                <a:solidFill>
                  <a:srgbClr val="4A67AA"/>
                </a:solidFill>
                <a:latin charset="-122" panose="02000000000000000000" pitchFamily="2" typeface="方正静蕾简体"/>
                <a:ea charset="-122" panose="02000000000000000000" pitchFamily="2" typeface="方正静蕾简体"/>
              </a:rPr>
              <a:t>活动准备</a:t>
            </a:r>
          </a:p>
        </p:txBody>
      </p:sp>
      <p:sp>
        <p:nvSpPr>
          <p:cNvPr id="116" name="文本框 115"/>
          <p:cNvSpPr txBox="1"/>
          <p:nvPr/>
        </p:nvSpPr>
        <p:spPr>
          <a:xfrm>
            <a:off x="5601074" y="3930140"/>
            <a:ext cx="2347545" cy="274320"/>
          </a:xfrm>
          <a:prstGeom prst="rect">
            <a:avLst/>
          </a:prstGeom>
          <a:noFill/>
        </p:spPr>
        <p:txBody>
          <a:bodyPr rtlCol="0" wrap="square">
            <a:spAutoFit/>
          </a:bodyPr>
          <a:lstStyle/>
          <a:p>
            <a:r>
              <a:rPr altLang="en-US" lang="zh-CN" sz="1200">
                <a:latin charset="-122" panose="020b0503020204020204" pitchFamily="34" typeface="微软雅黑"/>
                <a:ea charset="-122" panose="020b0503020204020204" pitchFamily="34" typeface="微软雅黑"/>
              </a:rPr>
              <a:t>请在此添加文字请在此添加文字</a:t>
            </a:r>
          </a:p>
        </p:txBody>
      </p:sp>
      <p:sp>
        <p:nvSpPr>
          <p:cNvPr id="117" name="文本框 116"/>
          <p:cNvSpPr txBox="1"/>
          <p:nvPr/>
        </p:nvSpPr>
        <p:spPr>
          <a:xfrm>
            <a:off x="5622225" y="3630749"/>
            <a:ext cx="1436099" cy="365760"/>
          </a:xfrm>
          <a:prstGeom prst="rect">
            <a:avLst/>
          </a:prstGeom>
          <a:noFill/>
        </p:spPr>
        <p:txBody>
          <a:bodyPr rtlCol="0" wrap="square">
            <a:spAutoFit/>
          </a:bodyPr>
          <a:lstStyle/>
          <a:p>
            <a:r>
              <a:rPr altLang="en-US" b="1" lang="zh-CN">
                <a:solidFill>
                  <a:srgbClr val="4A67AA"/>
                </a:solidFill>
                <a:latin charset="-122" panose="02000000000000000000" pitchFamily="2" typeface="方正静蕾简体"/>
                <a:ea charset="-122" panose="02000000000000000000" pitchFamily="2" typeface="方正静蕾简体"/>
              </a:rPr>
              <a:t>教育反思</a:t>
            </a:r>
          </a:p>
        </p:txBody>
      </p:sp>
    </p:spTree>
    <p:extLst>
      <p:ext uri="{BB962C8B-B14F-4D97-AF65-F5344CB8AC3E}">
        <p14:creationId val="1813713493"/>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0" presetSubtype="0">
                                  <p:stCondLst>
                                    <p:cond delay="0"/>
                                  </p:stCondLst>
                                  <p:childTnLst>
                                    <p:set>
                                      <p:cBhvr>
                                        <p:cTn dur="1" fill="hold" id="6">
                                          <p:stCondLst>
                                            <p:cond delay="0"/>
                                          </p:stCondLst>
                                        </p:cTn>
                                        <p:tgtEl>
                                          <p:spTgt spid="12"/>
                                        </p:tgtEl>
                                        <p:attrNameLst>
                                          <p:attrName>style.visibility</p:attrName>
                                        </p:attrNameLst>
                                      </p:cBhvr>
                                      <p:to>
                                        <p:strVal val="visible"/>
                                      </p:to>
                                    </p:set>
                                    <p:animEffect filter="fade" transition="in">
                                      <p:cBhvr>
                                        <p:cTn dur="500" id="7"/>
                                        <p:tgtEl>
                                          <p:spTgt spid="12"/>
                                        </p:tgtEl>
                                      </p:cBhvr>
                                    </p:animEffect>
                                  </p:childTnLst>
                                </p:cTn>
                              </p:par>
                              <p:par>
                                <p:cTn fill="hold" grpId="0" id="8" nodeType="withEffect" presetClass="entr" presetID="10" presetSubtype="0">
                                  <p:stCondLst>
                                    <p:cond delay="300"/>
                                  </p:stCondLst>
                                  <p:childTnLst>
                                    <p:set>
                                      <p:cBhvr>
                                        <p:cTn dur="1" fill="hold" id="9">
                                          <p:stCondLst>
                                            <p:cond delay="0"/>
                                          </p:stCondLst>
                                        </p:cTn>
                                        <p:tgtEl>
                                          <p:spTgt spid="21"/>
                                        </p:tgtEl>
                                        <p:attrNameLst>
                                          <p:attrName>style.visibility</p:attrName>
                                        </p:attrNameLst>
                                      </p:cBhvr>
                                      <p:to>
                                        <p:strVal val="visible"/>
                                      </p:to>
                                    </p:set>
                                    <p:animEffect filter="fade" transition="in">
                                      <p:cBhvr>
                                        <p:cTn dur="500" id="10"/>
                                        <p:tgtEl>
                                          <p:spTgt spid="21"/>
                                        </p:tgtEl>
                                      </p:cBhvr>
                                    </p:animEffect>
                                  </p:childTnLst>
                                </p:cTn>
                              </p:par>
                              <p:par>
                                <p:cTn fill="hold" grpId="0" id="11" nodeType="withEffect" presetClass="entr" presetID="10" presetSubtype="0">
                                  <p:stCondLst>
                                    <p:cond delay="600"/>
                                  </p:stCondLst>
                                  <p:childTnLst>
                                    <p:set>
                                      <p:cBhvr>
                                        <p:cTn dur="1" fill="hold" id="12">
                                          <p:stCondLst>
                                            <p:cond delay="0"/>
                                          </p:stCondLst>
                                        </p:cTn>
                                        <p:tgtEl>
                                          <p:spTgt spid="22"/>
                                        </p:tgtEl>
                                        <p:attrNameLst>
                                          <p:attrName>style.visibility</p:attrName>
                                        </p:attrNameLst>
                                      </p:cBhvr>
                                      <p:to>
                                        <p:strVal val="visible"/>
                                      </p:to>
                                    </p:set>
                                    <p:animEffect filter="fade" transition="in">
                                      <p:cBhvr>
                                        <p:cTn dur="500" id="13"/>
                                        <p:tgtEl>
                                          <p:spTgt spid="22"/>
                                        </p:tgtEl>
                                      </p:cBhvr>
                                    </p:animEffect>
                                  </p:childTnLst>
                                </p:cTn>
                              </p:par>
                              <p:par>
                                <p:cTn fill="hold" grpId="0" id="14" nodeType="withEffect" presetClass="entr" presetID="10" presetSubtype="0">
                                  <p:stCondLst>
                                    <p:cond delay="900"/>
                                  </p:stCondLst>
                                  <p:childTnLst>
                                    <p:set>
                                      <p:cBhvr>
                                        <p:cTn dur="1" fill="hold" id="15">
                                          <p:stCondLst>
                                            <p:cond delay="0"/>
                                          </p:stCondLst>
                                        </p:cTn>
                                        <p:tgtEl>
                                          <p:spTgt spid="34"/>
                                        </p:tgtEl>
                                        <p:attrNameLst>
                                          <p:attrName>style.visibility</p:attrName>
                                        </p:attrNameLst>
                                      </p:cBhvr>
                                      <p:to>
                                        <p:strVal val="visible"/>
                                      </p:to>
                                    </p:set>
                                    <p:animEffect filter="fade" transition="in">
                                      <p:cBhvr>
                                        <p:cTn dur="500" id="16"/>
                                        <p:tgtEl>
                                          <p:spTgt spid="34"/>
                                        </p:tgtEl>
                                      </p:cBhvr>
                                    </p:animEffect>
                                  </p:childTnLst>
                                </p:cTn>
                              </p:par>
                              <p:par>
                                <p:cTn fill="hold" id="17" nodeType="withEffect" presetClass="entr" presetID="10" presetSubtype="0">
                                  <p:stCondLst>
                                    <p:cond delay="1200"/>
                                  </p:stCondLst>
                                  <p:childTnLst>
                                    <p:set>
                                      <p:cBhvr>
                                        <p:cTn dur="1" fill="hold" id="18">
                                          <p:stCondLst>
                                            <p:cond delay="0"/>
                                          </p:stCondLst>
                                        </p:cTn>
                                        <p:tgtEl>
                                          <p:spTgt spid="44"/>
                                        </p:tgtEl>
                                        <p:attrNameLst>
                                          <p:attrName>style.visibility</p:attrName>
                                        </p:attrNameLst>
                                      </p:cBhvr>
                                      <p:to>
                                        <p:strVal val="visible"/>
                                      </p:to>
                                    </p:set>
                                    <p:animEffect filter="fade" transition="in">
                                      <p:cBhvr>
                                        <p:cTn dur="500" id="19"/>
                                        <p:tgtEl>
                                          <p:spTgt spid="44"/>
                                        </p:tgtEl>
                                      </p:cBhvr>
                                    </p:animEffect>
                                  </p:childTnLst>
                                </p:cTn>
                              </p:par>
                              <p:par>
                                <p:cTn fill="hold" grpId="0" id="20" nodeType="withEffect" presetClass="entr" presetID="10" presetSubtype="0">
                                  <p:stCondLst>
                                    <p:cond delay="1500"/>
                                  </p:stCondLst>
                                  <p:childTnLst>
                                    <p:set>
                                      <p:cBhvr>
                                        <p:cTn dur="1" fill="hold" id="21">
                                          <p:stCondLst>
                                            <p:cond delay="0"/>
                                          </p:stCondLst>
                                        </p:cTn>
                                        <p:tgtEl>
                                          <p:spTgt spid="53"/>
                                        </p:tgtEl>
                                        <p:attrNameLst>
                                          <p:attrName>style.visibility</p:attrName>
                                        </p:attrNameLst>
                                      </p:cBhvr>
                                      <p:to>
                                        <p:strVal val="visible"/>
                                      </p:to>
                                    </p:set>
                                    <p:animEffect filter="fade" transition="in">
                                      <p:cBhvr>
                                        <p:cTn dur="500" id="22"/>
                                        <p:tgtEl>
                                          <p:spTgt spid="53"/>
                                        </p:tgtEl>
                                      </p:cBhvr>
                                    </p:animEffect>
                                  </p:childTnLst>
                                </p:cTn>
                              </p:par>
                              <p:par>
                                <p:cTn fill="hold" id="23" nodeType="withEffect" presetClass="entr" presetID="10" presetSubtype="0">
                                  <p:stCondLst>
                                    <p:cond delay="1800"/>
                                  </p:stCondLst>
                                  <p:childTnLst>
                                    <p:set>
                                      <p:cBhvr>
                                        <p:cTn dur="1" fill="hold" id="24">
                                          <p:stCondLst>
                                            <p:cond delay="0"/>
                                          </p:stCondLst>
                                        </p:cTn>
                                        <p:tgtEl>
                                          <p:spTgt spid="72"/>
                                        </p:tgtEl>
                                        <p:attrNameLst>
                                          <p:attrName>style.visibility</p:attrName>
                                        </p:attrNameLst>
                                      </p:cBhvr>
                                      <p:to>
                                        <p:strVal val="visible"/>
                                      </p:to>
                                    </p:set>
                                    <p:animEffect filter="fade" transition="in">
                                      <p:cBhvr>
                                        <p:cTn dur="500" id="25"/>
                                        <p:tgtEl>
                                          <p:spTgt spid="72"/>
                                        </p:tgtEl>
                                      </p:cBhvr>
                                    </p:animEffect>
                                  </p:childTnLst>
                                </p:cTn>
                              </p:par>
                              <p:par>
                                <p:cTn fill="hold" grpId="0" id="26" nodeType="withEffect" presetClass="entr" presetID="10" presetSubtype="0">
                                  <p:stCondLst>
                                    <p:cond delay="2100"/>
                                  </p:stCondLst>
                                  <p:childTnLst>
                                    <p:set>
                                      <p:cBhvr>
                                        <p:cTn dur="1" fill="hold" id="27">
                                          <p:stCondLst>
                                            <p:cond delay="0"/>
                                          </p:stCondLst>
                                        </p:cTn>
                                        <p:tgtEl>
                                          <p:spTgt spid="86"/>
                                        </p:tgtEl>
                                        <p:attrNameLst>
                                          <p:attrName>style.visibility</p:attrName>
                                        </p:attrNameLst>
                                      </p:cBhvr>
                                      <p:to>
                                        <p:strVal val="visible"/>
                                      </p:to>
                                    </p:set>
                                    <p:animEffect filter="fade" transition="in">
                                      <p:cBhvr>
                                        <p:cTn dur="500" id="28"/>
                                        <p:tgtEl>
                                          <p:spTgt spid="86"/>
                                        </p:tgtEl>
                                      </p:cBhvr>
                                    </p:animEffect>
                                  </p:childTnLst>
                                </p:cTn>
                              </p:par>
                              <p:par>
                                <p:cTn fill="hold" id="29" nodeType="withEffect" presetClass="entr" presetID="10" presetSubtype="0">
                                  <p:stCondLst>
                                    <p:cond delay="2400"/>
                                  </p:stCondLst>
                                  <p:childTnLst>
                                    <p:set>
                                      <p:cBhvr>
                                        <p:cTn dur="1" fill="hold" id="30">
                                          <p:stCondLst>
                                            <p:cond delay="0"/>
                                          </p:stCondLst>
                                        </p:cTn>
                                        <p:tgtEl>
                                          <p:spTgt spid="101"/>
                                        </p:tgtEl>
                                        <p:attrNameLst>
                                          <p:attrName>style.visibility</p:attrName>
                                        </p:attrNameLst>
                                      </p:cBhvr>
                                      <p:to>
                                        <p:strVal val="visible"/>
                                      </p:to>
                                    </p:set>
                                    <p:animEffect filter="fade" transition="in">
                                      <p:cBhvr>
                                        <p:cTn dur="500" id="31"/>
                                        <p:tgtEl>
                                          <p:spTgt spid="101"/>
                                        </p:tgtEl>
                                      </p:cBhvr>
                                    </p:animEffect>
                                  </p:childTnLst>
                                </p:cTn>
                              </p:par>
                              <p:par>
                                <p:cTn fill="hold" grpId="0" id="32" nodeType="withEffect" presetClass="entr" presetID="10" presetSubtype="0">
                                  <p:stCondLst>
                                    <p:cond delay="2700"/>
                                  </p:stCondLst>
                                  <p:childTnLst>
                                    <p:set>
                                      <p:cBhvr>
                                        <p:cTn dur="1" fill="hold" id="33">
                                          <p:stCondLst>
                                            <p:cond delay="0"/>
                                          </p:stCondLst>
                                        </p:cTn>
                                        <p:tgtEl>
                                          <p:spTgt spid="110"/>
                                        </p:tgtEl>
                                        <p:attrNameLst>
                                          <p:attrName>style.visibility</p:attrName>
                                        </p:attrNameLst>
                                      </p:cBhvr>
                                      <p:to>
                                        <p:strVal val="visible"/>
                                      </p:to>
                                    </p:set>
                                    <p:animEffect filter="fade" transition="in">
                                      <p:cBhvr>
                                        <p:cTn dur="500" id="34"/>
                                        <p:tgtEl>
                                          <p:spTgt spid="110"/>
                                        </p:tgtEl>
                                      </p:cBhvr>
                                    </p:animEffect>
                                  </p:childTnLst>
                                </p:cTn>
                              </p:par>
                              <p:par>
                                <p:cTn fill="hold" grpId="0" id="35" nodeType="withEffect" presetClass="entr" presetID="10" presetSubtype="0">
                                  <p:stCondLst>
                                    <p:cond delay="3000"/>
                                  </p:stCondLst>
                                  <p:childTnLst>
                                    <p:set>
                                      <p:cBhvr>
                                        <p:cTn dur="1" fill="hold" id="36">
                                          <p:stCondLst>
                                            <p:cond delay="0"/>
                                          </p:stCondLst>
                                        </p:cTn>
                                        <p:tgtEl>
                                          <p:spTgt spid="111"/>
                                        </p:tgtEl>
                                        <p:attrNameLst>
                                          <p:attrName>style.visibility</p:attrName>
                                        </p:attrNameLst>
                                      </p:cBhvr>
                                      <p:to>
                                        <p:strVal val="visible"/>
                                      </p:to>
                                    </p:set>
                                    <p:animEffect filter="fade" transition="in">
                                      <p:cBhvr>
                                        <p:cTn dur="500" id="37"/>
                                        <p:tgtEl>
                                          <p:spTgt spid="111"/>
                                        </p:tgtEl>
                                      </p:cBhvr>
                                    </p:animEffect>
                                  </p:childTnLst>
                                </p:cTn>
                              </p:par>
                              <p:par>
                                <p:cTn fill="hold" grpId="0" id="38" nodeType="withEffect" presetClass="entr" presetID="10" presetSubtype="0">
                                  <p:stCondLst>
                                    <p:cond delay="3300"/>
                                  </p:stCondLst>
                                  <p:childTnLst>
                                    <p:set>
                                      <p:cBhvr>
                                        <p:cTn dur="1" fill="hold" id="39">
                                          <p:stCondLst>
                                            <p:cond delay="0"/>
                                          </p:stCondLst>
                                        </p:cTn>
                                        <p:tgtEl>
                                          <p:spTgt spid="112"/>
                                        </p:tgtEl>
                                        <p:attrNameLst>
                                          <p:attrName>style.visibility</p:attrName>
                                        </p:attrNameLst>
                                      </p:cBhvr>
                                      <p:to>
                                        <p:strVal val="visible"/>
                                      </p:to>
                                    </p:set>
                                    <p:animEffect filter="fade" transition="in">
                                      <p:cBhvr>
                                        <p:cTn dur="500" id="40"/>
                                        <p:tgtEl>
                                          <p:spTgt spid="112"/>
                                        </p:tgtEl>
                                      </p:cBhvr>
                                    </p:animEffect>
                                  </p:childTnLst>
                                </p:cTn>
                              </p:par>
                              <p:par>
                                <p:cTn fill="hold" grpId="0" id="41" nodeType="withEffect" presetClass="entr" presetID="10" presetSubtype="0">
                                  <p:stCondLst>
                                    <p:cond delay="3600"/>
                                  </p:stCondLst>
                                  <p:childTnLst>
                                    <p:set>
                                      <p:cBhvr>
                                        <p:cTn dur="1" fill="hold" id="42">
                                          <p:stCondLst>
                                            <p:cond delay="0"/>
                                          </p:stCondLst>
                                        </p:cTn>
                                        <p:tgtEl>
                                          <p:spTgt spid="113"/>
                                        </p:tgtEl>
                                        <p:attrNameLst>
                                          <p:attrName>style.visibility</p:attrName>
                                        </p:attrNameLst>
                                      </p:cBhvr>
                                      <p:to>
                                        <p:strVal val="visible"/>
                                      </p:to>
                                    </p:set>
                                    <p:animEffect filter="fade" transition="in">
                                      <p:cBhvr>
                                        <p:cTn dur="500" id="43"/>
                                        <p:tgtEl>
                                          <p:spTgt spid="113"/>
                                        </p:tgtEl>
                                      </p:cBhvr>
                                    </p:animEffect>
                                  </p:childTnLst>
                                </p:cTn>
                              </p:par>
                              <p:par>
                                <p:cTn fill="hold" grpId="0" id="44" nodeType="withEffect" presetClass="entr" presetID="10" presetSubtype="0">
                                  <p:stCondLst>
                                    <p:cond delay="3900"/>
                                  </p:stCondLst>
                                  <p:childTnLst>
                                    <p:set>
                                      <p:cBhvr>
                                        <p:cTn dur="1" fill="hold" id="45">
                                          <p:stCondLst>
                                            <p:cond delay="0"/>
                                          </p:stCondLst>
                                        </p:cTn>
                                        <p:tgtEl>
                                          <p:spTgt spid="114"/>
                                        </p:tgtEl>
                                        <p:attrNameLst>
                                          <p:attrName>style.visibility</p:attrName>
                                        </p:attrNameLst>
                                      </p:cBhvr>
                                      <p:to>
                                        <p:strVal val="visible"/>
                                      </p:to>
                                    </p:set>
                                    <p:animEffect filter="fade" transition="in">
                                      <p:cBhvr>
                                        <p:cTn dur="500" id="46"/>
                                        <p:tgtEl>
                                          <p:spTgt spid="114"/>
                                        </p:tgtEl>
                                      </p:cBhvr>
                                    </p:animEffect>
                                  </p:childTnLst>
                                </p:cTn>
                              </p:par>
                              <p:par>
                                <p:cTn fill="hold" grpId="0" id="47" nodeType="withEffect" presetClass="entr" presetID="10" presetSubtype="0">
                                  <p:stCondLst>
                                    <p:cond delay="4200"/>
                                  </p:stCondLst>
                                  <p:childTnLst>
                                    <p:set>
                                      <p:cBhvr>
                                        <p:cTn dur="1" fill="hold" id="48">
                                          <p:stCondLst>
                                            <p:cond delay="0"/>
                                          </p:stCondLst>
                                        </p:cTn>
                                        <p:tgtEl>
                                          <p:spTgt spid="115"/>
                                        </p:tgtEl>
                                        <p:attrNameLst>
                                          <p:attrName>style.visibility</p:attrName>
                                        </p:attrNameLst>
                                      </p:cBhvr>
                                      <p:to>
                                        <p:strVal val="visible"/>
                                      </p:to>
                                    </p:set>
                                    <p:animEffect filter="fade" transition="in">
                                      <p:cBhvr>
                                        <p:cTn dur="500" id="49"/>
                                        <p:tgtEl>
                                          <p:spTgt spid="115"/>
                                        </p:tgtEl>
                                      </p:cBhvr>
                                    </p:animEffect>
                                  </p:childTnLst>
                                </p:cTn>
                              </p:par>
                              <p:par>
                                <p:cTn fill="hold" grpId="0" id="50" nodeType="withEffect" presetClass="entr" presetID="10" presetSubtype="0">
                                  <p:stCondLst>
                                    <p:cond delay="4500"/>
                                  </p:stCondLst>
                                  <p:childTnLst>
                                    <p:set>
                                      <p:cBhvr>
                                        <p:cTn dur="1" fill="hold" id="51">
                                          <p:stCondLst>
                                            <p:cond delay="0"/>
                                          </p:stCondLst>
                                        </p:cTn>
                                        <p:tgtEl>
                                          <p:spTgt spid="116"/>
                                        </p:tgtEl>
                                        <p:attrNameLst>
                                          <p:attrName>style.visibility</p:attrName>
                                        </p:attrNameLst>
                                      </p:cBhvr>
                                      <p:to>
                                        <p:strVal val="visible"/>
                                      </p:to>
                                    </p:set>
                                    <p:animEffect filter="fade" transition="in">
                                      <p:cBhvr>
                                        <p:cTn dur="500" id="52"/>
                                        <p:tgtEl>
                                          <p:spTgt spid="116"/>
                                        </p:tgtEl>
                                      </p:cBhvr>
                                    </p:animEffect>
                                  </p:childTnLst>
                                </p:cTn>
                              </p:par>
                              <p:par>
                                <p:cTn fill="hold" grpId="0" id="53" nodeType="withEffect" presetClass="entr" presetID="10" presetSubtype="0">
                                  <p:stCondLst>
                                    <p:cond delay="4800"/>
                                  </p:stCondLst>
                                  <p:childTnLst>
                                    <p:set>
                                      <p:cBhvr>
                                        <p:cTn dur="1" fill="hold" id="54">
                                          <p:stCondLst>
                                            <p:cond delay="0"/>
                                          </p:stCondLst>
                                        </p:cTn>
                                        <p:tgtEl>
                                          <p:spTgt spid="117"/>
                                        </p:tgtEl>
                                        <p:attrNameLst>
                                          <p:attrName>style.visibility</p:attrName>
                                        </p:attrNameLst>
                                      </p:cBhvr>
                                      <p:to>
                                        <p:strVal val="visible"/>
                                      </p:to>
                                    </p:set>
                                    <p:animEffect filter="fade" transition="in">
                                      <p:cBhvr>
                                        <p:cTn dur="500" id="55"/>
                                        <p:tgtEl>
                                          <p:spTgt spid="1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34"/>
      <p:bldP grpId="0" spid="53"/>
      <p:bldP grpId="0" spid="86"/>
      <p:bldP grpId="0" spid="110"/>
      <p:bldP grpId="0" spid="111"/>
      <p:bldP grpId="0" spid="112"/>
      <p:bldP grpId="0" spid="113"/>
      <p:bldP grpId="0" spid="114"/>
      <p:bldP grpId="0" spid="115"/>
      <p:bldP grpId="0" spid="116"/>
      <p:bldP grpId="0" spid="117"/>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 name="PA_chenying0907 11"/>
          <p:cNvGrpSpPr/>
          <p:nvPr>
            <p:custDataLst>
              <p:tags r:id="rId3"/>
            </p:custDataLst>
          </p:nvPr>
        </p:nvGrpSpPr>
        <p:grpSpPr>
          <a:xfrm>
            <a:off x="1403648" y="267494"/>
            <a:ext cx="6192688" cy="767437"/>
            <a:chOff x="1492256" y="411510"/>
            <a:chExt cx="6192688" cy="767437"/>
          </a:xfrm>
        </p:grpSpPr>
        <p:sp>
          <p:nvSpPr>
            <p:cNvPr id="13" name="任意多边形 12"/>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14"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15"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8" name="PA_矩形 7"/>
          <p:cNvSpPr/>
          <p:nvPr>
            <p:custDataLst>
              <p:tags r:id="rId4"/>
            </p:custDataLst>
          </p:nvPr>
        </p:nvSpPr>
        <p:spPr>
          <a:xfrm>
            <a:off x="1073209" y="2145449"/>
            <a:ext cx="4006110" cy="2225040"/>
          </a:xfrm>
          <a:prstGeom prst="rect">
            <a:avLst/>
          </a:prstGeom>
        </p:spPr>
        <p:txBody>
          <a:bodyPr wrap="square">
            <a:spAutoFit/>
          </a:bodyPr>
          <a:lstStyle/>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请在这里输入文字信息请在这里输入文字信息请在这里输入文字信息请在这里输入文字信息请在这里输入文字信息请在这里输入文字信息请在这里输入文字信息请在这里输入文字信息。 </a:t>
            </a:r>
          </a:p>
          <a:p>
            <a:pPr>
              <a:lnSpc>
                <a:spcPct val="200000"/>
              </a:lnSpc>
            </a:pPr>
            <a:endParaRPr altLang="en-US" lang="zh-CN" sz="1000">
              <a:solidFill>
                <a:schemeClr val="tx1">
                  <a:lumMod val="75000"/>
                  <a:lumOff val="25000"/>
                </a:schemeClr>
              </a:solidFill>
              <a:latin charset="-122" panose="020b0503020204020204" pitchFamily="34" typeface="微软雅黑"/>
              <a:ea charset="-122" panose="020b0503020204020204" pitchFamily="34" typeface="微软雅黑"/>
            </a:endParaRPr>
          </a:p>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请在这里输入文字信息请在这里输入文字信息请在这里输入文字信息请在这里输入文字信息请在这里输入文字信息请在这里输入文字信息请在这里输入文字信息请在这里输入文字信息。</a:t>
            </a:r>
          </a:p>
        </p:txBody>
      </p:sp>
      <p:pic>
        <p:nvPicPr>
          <p:cNvPr id="3" name="图片 2">
            <a:extLst>
              <a:ext uri="{FF2B5EF4-FFF2-40B4-BE49-F238E27FC236}">
                <a16:creationId xmlns:a16="http://schemas.microsoft.com/office/drawing/2014/main" id="{EF2F2BFC-E871-465D-A3CC-3A590741D2D4}"/>
              </a:ext>
            </a:extLst>
          </p:cNvPr>
          <p:cNvPicPr>
            <a:picLocks noChangeAspect="1"/>
          </p:cNvPicPr>
          <p:nvPr/>
        </p:nvPicPr>
        <p:blipFill>
          <a:blip r:embed="rId5">
            <a:extLst>
              <a:ext uri="{28A0092B-C50C-407E-A947-70E740481C1C}">
                <a14:useLocalDpi val="0"/>
              </a:ext>
            </a:extLst>
          </a:blip>
          <a:stretch>
            <a:fillRect/>
          </a:stretch>
        </p:blipFill>
        <p:spPr>
          <a:xfrm>
            <a:off x="6156176" y="2145449"/>
            <a:ext cx="1713067" cy="1707654"/>
          </a:xfrm>
          <a:prstGeom prst="rect">
            <a:avLst/>
          </a:prstGeom>
        </p:spPr>
      </p:pic>
    </p:spTree>
    <p:extLst>
      <p:ext uri="{BB962C8B-B14F-4D97-AF65-F5344CB8AC3E}">
        <p14:creationId val="2997806483"/>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12"/>
                                        </p:tgtEl>
                                        <p:attrNameLst>
                                          <p:attrName>style.visibility</p:attrName>
                                        </p:attrNameLst>
                                      </p:cBhvr>
                                      <p:to>
                                        <p:strVal val="visible"/>
                                      </p:to>
                                    </p:set>
                                    <p:anim calcmode="lin" valueType="num">
                                      <p:cBhvr>
                                        <p:cTn dur="500" fill="hold" id="7"/>
                                        <p:tgtEl>
                                          <p:spTgt spid="12"/>
                                        </p:tgtEl>
                                        <p:attrNameLst>
                                          <p:attrName>ppt_w</p:attrName>
                                        </p:attrNameLst>
                                      </p:cBhvr>
                                      <p:tavLst>
                                        <p:tav tm="0">
                                          <p:val>
                                            <p:fltVal val="0"/>
                                          </p:val>
                                        </p:tav>
                                        <p:tav tm="100000">
                                          <p:val>
                                            <p:strVal val="#ppt_w"/>
                                          </p:val>
                                        </p:tav>
                                      </p:tavLst>
                                    </p:anim>
                                    <p:anim calcmode="lin" valueType="num">
                                      <p:cBhvr>
                                        <p:cTn dur="500" fill="hold" id="8"/>
                                        <p:tgtEl>
                                          <p:spTgt spid="12"/>
                                        </p:tgtEl>
                                        <p:attrNameLst>
                                          <p:attrName>ppt_h</p:attrName>
                                        </p:attrNameLst>
                                      </p:cBhvr>
                                      <p:tavLst>
                                        <p:tav tm="0">
                                          <p:val>
                                            <p:fltVal val="0"/>
                                          </p:val>
                                        </p:tav>
                                        <p:tav tm="100000">
                                          <p:val>
                                            <p:strVal val="#ppt_h"/>
                                          </p:val>
                                        </p:tav>
                                      </p:tavLst>
                                    </p:anim>
                                    <p:animEffect filter="fade" transition="in">
                                      <p:cBhvr>
                                        <p:cTn dur="500" id="9"/>
                                        <p:tgtEl>
                                          <p:spTgt spid="12"/>
                                        </p:tgtEl>
                                      </p:cBhvr>
                                    </p:animEffect>
                                  </p:childTnLst>
                                </p:cTn>
                              </p:par>
                              <p:par>
                                <p:cTn fill="hold" grpId="0" id="10" nodeType="withEffect" presetClass="entr" presetID="53" presetSubtype="0">
                                  <p:stCondLst>
                                    <p:cond delay="900"/>
                                  </p:stCondLst>
                                  <p:childTnLst>
                                    <p:set>
                                      <p:cBhvr>
                                        <p:cTn dur="1" fill="hold" id="11">
                                          <p:stCondLst>
                                            <p:cond delay="0"/>
                                          </p:stCondLst>
                                        </p:cTn>
                                        <p:tgtEl>
                                          <p:spTgt spid="8"/>
                                        </p:tgtEl>
                                        <p:attrNameLst>
                                          <p:attrName>style.visibility</p:attrName>
                                        </p:attrNameLst>
                                      </p:cBhvr>
                                      <p:to>
                                        <p:strVal val="visible"/>
                                      </p:to>
                                    </p:set>
                                    <p:anim calcmode="lin" valueType="num">
                                      <p:cBhvr>
                                        <p:cTn dur="500" fill="hold" id="12"/>
                                        <p:tgtEl>
                                          <p:spTgt spid="8"/>
                                        </p:tgtEl>
                                        <p:attrNameLst>
                                          <p:attrName>ppt_w</p:attrName>
                                        </p:attrNameLst>
                                      </p:cBhvr>
                                      <p:tavLst>
                                        <p:tav tm="0">
                                          <p:val>
                                            <p:fltVal val="0"/>
                                          </p:val>
                                        </p:tav>
                                        <p:tav tm="100000">
                                          <p:val>
                                            <p:strVal val="#ppt_w"/>
                                          </p:val>
                                        </p:tav>
                                      </p:tavLst>
                                    </p:anim>
                                    <p:anim calcmode="lin" valueType="num">
                                      <p:cBhvr>
                                        <p:cTn dur="500" fill="hold" id="13"/>
                                        <p:tgtEl>
                                          <p:spTgt spid="8"/>
                                        </p:tgtEl>
                                        <p:attrNameLst>
                                          <p:attrName>ppt_h</p:attrName>
                                        </p:attrNameLst>
                                      </p:cBhvr>
                                      <p:tavLst>
                                        <p:tav tm="0">
                                          <p:val>
                                            <p:fltVal val="0"/>
                                          </p:val>
                                        </p:tav>
                                        <p:tav tm="100000">
                                          <p:val>
                                            <p:strVal val="#ppt_h"/>
                                          </p:val>
                                        </p:tav>
                                      </p:tavLst>
                                    </p:anim>
                                    <p:animEffect filter="fade" transition="in">
                                      <p:cBhvr>
                                        <p:cTn dur="500" id="14"/>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1" name="PA_chenying0907 20"/>
          <p:cNvGrpSpPr/>
          <p:nvPr>
            <p:custDataLst>
              <p:tags r:id="rId3"/>
            </p:custDataLst>
          </p:nvPr>
        </p:nvGrpSpPr>
        <p:grpSpPr>
          <a:xfrm>
            <a:off x="1403648" y="267494"/>
            <a:ext cx="6192688" cy="767437"/>
            <a:chOff x="1492256" y="411510"/>
            <a:chExt cx="6192688" cy="767437"/>
          </a:xfrm>
        </p:grpSpPr>
        <p:sp>
          <p:nvSpPr>
            <p:cNvPr id="22" name="任意多边形 21"/>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3"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4"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grpSp>
        <p:nvGrpSpPr>
          <p:cNvPr id="6" name="PA_chenying0907 5"/>
          <p:cNvGrpSpPr/>
          <p:nvPr>
            <p:custDataLst>
              <p:tags r:id="rId4"/>
            </p:custDataLst>
          </p:nvPr>
        </p:nvGrpSpPr>
        <p:grpSpPr>
          <a:xfrm>
            <a:off x="1331640" y="1563638"/>
            <a:ext cx="1867207" cy="1667598"/>
            <a:chOff x="6208713" y="1243013"/>
            <a:chExt cx="706438" cy="620713"/>
          </a:xfrm>
          <a:solidFill>
            <a:schemeClr val="tx1"/>
          </a:solidFill>
        </p:grpSpPr>
        <p:sp>
          <p:nvSpPr>
            <p:cNvPr id="7" name="chenying0907 804"/>
            <p:cNvSpPr/>
            <p:nvPr/>
          </p:nvSpPr>
          <p:spPr bwMode="auto">
            <a:xfrm>
              <a:off x="6270626" y="1622425"/>
              <a:ext cx="26988" cy="68263"/>
            </a:xfrm>
            <a:custGeom>
              <a:cxnLst>
                <a:cxn ang="0">
                  <a:pos x="51" y="5"/>
                </a:cxn>
                <a:cxn ang="0">
                  <a:pos x="51" y="5"/>
                </a:cxn>
                <a:cxn ang="0">
                  <a:pos x="50" y="3"/>
                </a:cxn>
                <a:cxn ang="0">
                  <a:pos x="49" y="1"/>
                </a:cxn>
                <a:cxn ang="0">
                  <a:pos x="48" y="1"/>
                </a:cxn>
                <a:cxn ang="0">
                  <a:pos x="46" y="0"/>
                </a:cxn>
                <a:cxn ang="0">
                  <a:pos x="44" y="1"/>
                </a:cxn>
                <a:cxn ang="0">
                  <a:pos x="43" y="1"/>
                </a:cxn>
                <a:cxn ang="0">
                  <a:pos x="42" y="3"/>
                </a:cxn>
                <a:cxn ang="0">
                  <a:pos x="41" y="5"/>
                </a:cxn>
                <a:cxn ang="0">
                  <a:pos x="41" y="5"/>
                </a:cxn>
                <a:cxn ang="0">
                  <a:pos x="40" y="14"/>
                </a:cxn>
                <a:cxn ang="0">
                  <a:pos x="37" y="25"/>
                </a:cxn>
                <a:cxn ang="0">
                  <a:pos x="34" y="35"/>
                </a:cxn>
                <a:cxn ang="0">
                  <a:pos x="30" y="44"/>
                </a:cxn>
                <a:cxn ang="0">
                  <a:pos x="21" y="64"/>
                </a:cxn>
                <a:cxn ang="0">
                  <a:pos x="13" y="82"/>
                </a:cxn>
                <a:cxn ang="0">
                  <a:pos x="13" y="82"/>
                </a:cxn>
                <a:cxn ang="0">
                  <a:pos x="9" y="92"/>
                </a:cxn>
                <a:cxn ang="0">
                  <a:pos x="3" y="105"/>
                </a:cxn>
                <a:cxn ang="0">
                  <a:pos x="1" y="112"/>
                </a:cxn>
                <a:cxn ang="0">
                  <a:pos x="0" y="119"/>
                </a:cxn>
                <a:cxn ang="0">
                  <a:pos x="1" y="124"/>
                </a:cxn>
                <a:cxn ang="0">
                  <a:pos x="2" y="126"/>
                </a:cxn>
                <a:cxn ang="0">
                  <a:pos x="4" y="128"/>
                </a:cxn>
                <a:cxn ang="0">
                  <a:pos x="4" y="128"/>
                </a:cxn>
                <a:cxn ang="0">
                  <a:pos x="6" y="129"/>
                </a:cxn>
                <a:cxn ang="0">
                  <a:pos x="9" y="129"/>
                </a:cxn>
                <a:cxn ang="0">
                  <a:pos x="12" y="128"/>
                </a:cxn>
                <a:cxn ang="0">
                  <a:pos x="13" y="126"/>
                </a:cxn>
                <a:cxn ang="0">
                  <a:pos x="13" y="125"/>
                </a:cxn>
                <a:cxn ang="0">
                  <a:pos x="13" y="123"/>
                </a:cxn>
                <a:cxn ang="0">
                  <a:pos x="11" y="122"/>
                </a:cxn>
                <a:cxn ang="0">
                  <a:pos x="11" y="122"/>
                </a:cxn>
                <a:cxn ang="0">
                  <a:pos x="11" y="120"/>
                </a:cxn>
                <a:cxn ang="0">
                  <a:pos x="10" y="117"/>
                </a:cxn>
                <a:cxn ang="0">
                  <a:pos x="11" y="109"/>
                </a:cxn>
                <a:cxn ang="0">
                  <a:pos x="14" y="100"/>
                </a:cxn>
                <a:cxn ang="0">
                  <a:pos x="19" y="90"/>
                </a:cxn>
                <a:cxn ang="0">
                  <a:pos x="27" y="69"/>
                </a:cxn>
                <a:cxn ang="0">
                  <a:pos x="33" y="58"/>
                </a:cxn>
                <a:cxn ang="0">
                  <a:pos x="33" y="58"/>
                </a:cxn>
                <a:cxn ang="0">
                  <a:pos x="43" y="36"/>
                </a:cxn>
                <a:cxn ang="0">
                  <a:pos x="46" y="26"/>
                </a:cxn>
                <a:cxn ang="0">
                  <a:pos x="49" y="14"/>
                </a:cxn>
                <a:cxn ang="0">
                  <a:pos x="49" y="14"/>
                </a:cxn>
                <a:cxn ang="0">
                  <a:pos x="50" y="13"/>
                </a:cxn>
                <a:cxn ang="0">
                  <a:pos x="51" y="11"/>
                </a:cxn>
                <a:cxn ang="0">
                  <a:pos x="51" y="5"/>
                </a:cxn>
              </a:cxnLst>
              <a:rect b="b" l="0" r="r" t="0"/>
              <a:pathLst>
                <a:path h="129" w="51">
                  <a:moveTo>
                    <a:pt x="51" y="5"/>
                  </a:moveTo>
                  <a:lnTo>
                    <a:pt x="51" y="5"/>
                  </a:lnTo>
                  <a:lnTo>
                    <a:pt x="50" y="3"/>
                  </a:lnTo>
                  <a:lnTo>
                    <a:pt x="49" y="1"/>
                  </a:lnTo>
                  <a:lnTo>
                    <a:pt x="48" y="1"/>
                  </a:lnTo>
                  <a:lnTo>
                    <a:pt x="46" y="0"/>
                  </a:lnTo>
                  <a:lnTo>
                    <a:pt x="44" y="1"/>
                  </a:lnTo>
                  <a:lnTo>
                    <a:pt x="43" y="1"/>
                  </a:lnTo>
                  <a:lnTo>
                    <a:pt x="42" y="3"/>
                  </a:lnTo>
                  <a:lnTo>
                    <a:pt x="41" y="5"/>
                  </a:lnTo>
                  <a:lnTo>
                    <a:pt x="41" y="5"/>
                  </a:lnTo>
                  <a:lnTo>
                    <a:pt x="40" y="14"/>
                  </a:lnTo>
                  <a:lnTo>
                    <a:pt x="37" y="25"/>
                  </a:lnTo>
                  <a:lnTo>
                    <a:pt x="34" y="35"/>
                  </a:lnTo>
                  <a:lnTo>
                    <a:pt x="30" y="44"/>
                  </a:lnTo>
                  <a:lnTo>
                    <a:pt x="21" y="64"/>
                  </a:lnTo>
                  <a:lnTo>
                    <a:pt x="13" y="82"/>
                  </a:lnTo>
                  <a:lnTo>
                    <a:pt x="13" y="82"/>
                  </a:lnTo>
                  <a:lnTo>
                    <a:pt x="9" y="92"/>
                  </a:lnTo>
                  <a:lnTo>
                    <a:pt x="3" y="105"/>
                  </a:lnTo>
                  <a:lnTo>
                    <a:pt x="1" y="112"/>
                  </a:lnTo>
                  <a:lnTo>
                    <a:pt x="0" y="119"/>
                  </a:lnTo>
                  <a:lnTo>
                    <a:pt x="1" y="124"/>
                  </a:lnTo>
                  <a:lnTo>
                    <a:pt x="2" y="126"/>
                  </a:lnTo>
                  <a:lnTo>
                    <a:pt x="4" y="128"/>
                  </a:lnTo>
                  <a:lnTo>
                    <a:pt x="4" y="128"/>
                  </a:lnTo>
                  <a:lnTo>
                    <a:pt x="6" y="129"/>
                  </a:lnTo>
                  <a:lnTo>
                    <a:pt x="9" y="129"/>
                  </a:lnTo>
                  <a:lnTo>
                    <a:pt x="12" y="128"/>
                  </a:lnTo>
                  <a:lnTo>
                    <a:pt x="13" y="126"/>
                  </a:lnTo>
                  <a:lnTo>
                    <a:pt x="13" y="125"/>
                  </a:lnTo>
                  <a:lnTo>
                    <a:pt x="13" y="123"/>
                  </a:lnTo>
                  <a:lnTo>
                    <a:pt x="11" y="122"/>
                  </a:lnTo>
                  <a:lnTo>
                    <a:pt x="11" y="122"/>
                  </a:lnTo>
                  <a:lnTo>
                    <a:pt x="11" y="120"/>
                  </a:lnTo>
                  <a:lnTo>
                    <a:pt x="10" y="117"/>
                  </a:lnTo>
                  <a:lnTo>
                    <a:pt x="11" y="109"/>
                  </a:lnTo>
                  <a:lnTo>
                    <a:pt x="14" y="100"/>
                  </a:lnTo>
                  <a:lnTo>
                    <a:pt x="19" y="90"/>
                  </a:lnTo>
                  <a:lnTo>
                    <a:pt x="27" y="69"/>
                  </a:lnTo>
                  <a:lnTo>
                    <a:pt x="33" y="58"/>
                  </a:lnTo>
                  <a:lnTo>
                    <a:pt x="33" y="58"/>
                  </a:lnTo>
                  <a:lnTo>
                    <a:pt x="43" y="36"/>
                  </a:lnTo>
                  <a:lnTo>
                    <a:pt x="46" y="26"/>
                  </a:lnTo>
                  <a:lnTo>
                    <a:pt x="49" y="14"/>
                  </a:lnTo>
                  <a:lnTo>
                    <a:pt x="49" y="14"/>
                  </a:lnTo>
                  <a:lnTo>
                    <a:pt x="50" y="13"/>
                  </a:lnTo>
                  <a:lnTo>
                    <a:pt x="51" y="11"/>
                  </a:lnTo>
                  <a:lnTo>
                    <a:pt x="51"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 name="chenying0907 805"/>
            <p:cNvSpPr/>
            <p:nvPr/>
          </p:nvSpPr>
          <p:spPr bwMode="auto">
            <a:xfrm>
              <a:off x="6315076" y="1671638"/>
              <a:ext cx="15875" cy="41275"/>
            </a:xfrm>
            <a:custGeom>
              <a:cxnLst>
                <a:cxn ang="0">
                  <a:pos x="20" y="3"/>
                </a:cxn>
                <a:cxn ang="0">
                  <a:pos x="20" y="3"/>
                </a:cxn>
                <a:cxn ang="0">
                  <a:pos x="7" y="38"/>
                </a:cxn>
                <a:cxn ang="0">
                  <a:pos x="2" y="56"/>
                </a:cxn>
                <a:cxn ang="0">
                  <a:pos x="1" y="65"/>
                </a:cxn>
                <a:cxn ang="0">
                  <a:pos x="0" y="74"/>
                </a:cxn>
                <a:cxn ang="0">
                  <a:pos x="0" y="74"/>
                </a:cxn>
                <a:cxn ang="0">
                  <a:pos x="1" y="76"/>
                </a:cxn>
                <a:cxn ang="0">
                  <a:pos x="2" y="77"/>
                </a:cxn>
                <a:cxn ang="0">
                  <a:pos x="3" y="78"/>
                </a:cxn>
                <a:cxn ang="0">
                  <a:pos x="5" y="78"/>
                </a:cxn>
                <a:cxn ang="0">
                  <a:pos x="6" y="78"/>
                </a:cxn>
                <a:cxn ang="0">
                  <a:pos x="8" y="77"/>
                </a:cxn>
                <a:cxn ang="0">
                  <a:pos x="9" y="76"/>
                </a:cxn>
                <a:cxn ang="0">
                  <a:pos x="9" y="74"/>
                </a:cxn>
                <a:cxn ang="0">
                  <a:pos x="9" y="74"/>
                </a:cxn>
                <a:cxn ang="0">
                  <a:pos x="10" y="65"/>
                </a:cxn>
                <a:cxn ang="0">
                  <a:pos x="11" y="57"/>
                </a:cxn>
                <a:cxn ang="0">
                  <a:pos x="16" y="39"/>
                </a:cxn>
                <a:cxn ang="0">
                  <a:pos x="29" y="6"/>
                </a:cxn>
                <a:cxn ang="0">
                  <a:pos x="29" y="6"/>
                </a:cxn>
                <a:cxn ang="0">
                  <a:pos x="29" y="4"/>
                </a:cxn>
                <a:cxn ang="0">
                  <a:pos x="28" y="2"/>
                </a:cxn>
                <a:cxn ang="0">
                  <a:pos x="27" y="1"/>
                </a:cxn>
                <a:cxn ang="0">
                  <a:pos x="26" y="0"/>
                </a:cxn>
                <a:cxn ang="0">
                  <a:pos x="24" y="0"/>
                </a:cxn>
                <a:cxn ang="0">
                  <a:pos x="22" y="1"/>
                </a:cxn>
                <a:cxn ang="0">
                  <a:pos x="21" y="2"/>
                </a:cxn>
                <a:cxn ang="0">
                  <a:pos x="20" y="3"/>
                </a:cxn>
                <a:cxn ang="0">
                  <a:pos x="20" y="3"/>
                </a:cxn>
              </a:cxnLst>
              <a:rect b="b" l="0" r="r" t="0"/>
              <a:pathLst>
                <a:path h="78" w="28">
                  <a:moveTo>
                    <a:pt x="20" y="3"/>
                  </a:moveTo>
                  <a:lnTo>
                    <a:pt x="20" y="3"/>
                  </a:lnTo>
                  <a:lnTo>
                    <a:pt x="7" y="38"/>
                  </a:lnTo>
                  <a:lnTo>
                    <a:pt x="2" y="56"/>
                  </a:lnTo>
                  <a:lnTo>
                    <a:pt x="1" y="65"/>
                  </a:lnTo>
                  <a:lnTo>
                    <a:pt x="0" y="74"/>
                  </a:lnTo>
                  <a:lnTo>
                    <a:pt x="0" y="74"/>
                  </a:lnTo>
                  <a:lnTo>
                    <a:pt x="1" y="76"/>
                  </a:lnTo>
                  <a:lnTo>
                    <a:pt x="2" y="77"/>
                  </a:lnTo>
                  <a:lnTo>
                    <a:pt x="3" y="78"/>
                  </a:lnTo>
                  <a:lnTo>
                    <a:pt x="5" y="78"/>
                  </a:lnTo>
                  <a:lnTo>
                    <a:pt x="6" y="78"/>
                  </a:lnTo>
                  <a:lnTo>
                    <a:pt x="8" y="77"/>
                  </a:lnTo>
                  <a:lnTo>
                    <a:pt x="9" y="76"/>
                  </a:lnTo>
                  <a:lnTo>
                    <a:pt x="9" y="74"/>
                  </a:lnTo>
                  <a:lnTo>
                    <a:pt x="9" y="74"/>
                  </a:lnTo>
                  <a:lnTo>
                    <a:pt x="10" y="65"/>
                  </a:lnTo>
                  <a:lnTo>
                    <a:pt x="11" y="57"/>
                  </a:lnTo>
                  <a:lnTo>
                    <a:pt x="16" y="39"/>
                  </a:lnTo>
                  <a:lnTo>
                    <a:pt x="29" y="6"/>
                  </a:lnTo>
                  <a:lnTo>
                    <a:pt x="29" y="6"/>
                  </a:lnTo>
                  <a:lnTo>
                    <a:pt x="29" y="4"/>
                  </a:lnTo>
                  <a:lnTo>
                    <a:pt x="28" y="2"/>
                  </a:lnTo>
                  <a:lnTo>
                    <a:pt x="27" y="1"/>
                  </a:lnTo>
                  <a:lnTo>
                    <a:pt x="26" y="0"/>
                  </a:lnTo>
                  <a:lnTo>
                    <a:pt x="24" y="0"/>
                  </a:lnTo>
                  <a:lnTo>
                    <a:pt x="22" y="1"/>
                  </a:lnTo>
                  <a:lnTo>
                    <a:pt x="21" y="2"/>
                  </a:lnTo>
                  <a:lnTo>
                    <a:pt x="20" y="3"/>
                  </a:lnTo>
                  <a:lnTo>
                    <a:pt x="20"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9" name="chenying0907 806"/>
            <p:cNvSpPr/>
            <p:nvPr/>
          </p:nvSpPr>
          <p:spPr bwMode="auto">
            <a:xfrm>
              <a:off x="6359526" y="1677988"/>
              <a:ext cx="20638" cy="69850"/>
            </a:xfrm>
            <a:custGeom>
              <a:cxnLst>
                <a:cxn ang="0">
                  <a:pos x="32" y="4"/>
                </a:cxn>
                <a:cxn ang="0">
                  <a:pos x="32" y="4"/>
                </a:cxn>
                <a:cxn ang="0">
                  <a:pos x="20" y="33"/>
                </a:cxn>
                <a:cxn ang="0">
                  <a:pos x="11" y="63"/>
                </a:cxn>
                <a:cxn ang="0">
                  <a:pos x="6" y="79"/>
                </a:cxn>
                <a:cxn ang="0">
                  <a:pos x="3" y="94"/>
                </a:cxn>
                <a:cxn ang="0">
                  <a:pos x="1" y="110"/>
                </a:cxn>
                <a:cxn ang="0">
                  <a:pos x="0" y="125"/>
                </a:cxn>
                <a:cxn ang="0">
                  <a:pos x="0" y="125"/>
                </a:cxn>
                <a:cxn ang="0">
                  <a:pos x="0" y="127"/>
                </a:cxn>
                <a:cxn ang="0">
                  <a:pos x="1" y="128"/>
                </a:cxn>
                <a:cxn ang="0">
                  <a:pos x="3" y="129"/>
                </a:cxn>
                <a:cxn ang="0">
                  <a:pos x="4" y="130"/>
                </a:cxn>
                <a:cxn ang="0">
                  <a:pos x="6" y="129"/>
                </a:cxn>
                <a:cxn ang="0">
                  <a:pos x="7" y="128"/>
                </a:cxn>
                <a:cxn ang="0">
                  <a:pos x="9" y="127"/>
                </a:cxn>
                <a:cxn ang="0">
                  <a:pos x="9" y="125"/>
                </a:cxn>
                <a:cxn ang="0">
                  <a:pos x="9" y="125"/>
                </a:cxn>
                <a:cxn ang="0">
                  <a:pos x="10" y="110"/>
                </a:cxn>
                <a:cxn ang="0">
                  <a:pos x="12" y="94"/>
                </a:cxn>
                <a:cxn ang="0">
                  <a:pos x="16" y="80"/>
                </a:cxn>
                <a:cxn ang="0">
                  <a:pos x="20" y="64"/>
                </a:cxn>
                <a:cxn ang="0">
                  <a:pos x="30" y="35"/>
                </a:cxn>
                <a:cxn ang="0">
                  <a:pos x="40" y="6"/>
                </a:cxn>
                <a:cxn ang="0">
                  <a:pos x="40" y="6"/>
                </a:cxn>
                <a:cxn ang="0">
                  <a:pos x="41" y="4"/>
                </a:cxn>
                <a:cxn ang="0">
                  <a:pos x="40" y="2"/>
                </a:cxn>
                <a:cxn ang="0">
                  <a:pos x="39" y="1"/>
                </a:cxn>
                <a:cxn ang="0">
                  <a:pos x="37" y="1"/>
                </a:cxn>
                <a:cxn ang="0">
                  <a:pos x="36" y="0"/>
                </a:cxn>
                <a:cxn ang="0">
                  <a:pos x="34" y="1"/>
                </a:cxn>
                <a:cxn ang="0">
                  <a:pos x="33" y="2"/>
                </a:cxn>
                <a:cxn ang="0">
                  <a:pos x="32" y="4"/>
                </a:cxn>
                <a:cxn ang="0">
                  <a:pos x="32" y="4"/>
                </a:cxn>
              </a:cxnLst>
              <a:rect b="b" l="0" r="r" t="0"/>
              <a:pathLst>
                <a:path h="130" w="41">
                  <a:moveTo>
                    <a:pt x="32" y="4"/>
                  </a:moveTo>
                  <a:lnTo>
                    <a:pt x="32" y="4"/>
                  </a:lnTo>
                  <a:lnTo>
                    <a:pt x="20" y="33"/>
                  </a:lnTo>
                  <a:lnTo>
                    <a:pt x="11" y="63"/>
                  </a:lnTo>
                  <a:lnTo>
                    <a:pt x="6" y="79"/>
                  </a:lnTo>
                  <a:lnTo>
                    <a:pt x="3" y="94"/>
                  </a:lnTo>
                  <a:lnTo>
                    <a:pt x="1" y="110"/>
                  </a:lnTo>
                  <a:lnTo>
                    <a:pt x="0" y="125"/>
                  </a:lnTo>
                  <a:lnTo>
                    <a:pt x="0" y="125"/>
                  </a:lnTo>
                  <a:lnTo>
                    <a:pt x="0" y="127"/>
                  </a:lnTo>
                  <a:lnTo>
                    <a:pt x="1" y="128"/>
                  </a:lnTo>
                  <a:lnTo>
                    <a:pt x="3" y="129"/>
                  </a:lnTo>
                  <a:lnTo>
                    <a:pt x="4" y="130"/>
                  </a:lnTo>
                  <a:lnTo>
                    <a:pt x="6" y="129"/>
                  </a:lnTo>
                  <a:lnTo>
                    <a:pt x="7" y="128"/>
                  </a:lnTo>
                  <a:lnTo>
                    <a:pt x="9" y="127"/>
                  </a:lnTo>
                  <a:lnTo>
                    <a:pt x="9" y="125"/>
                  </a:lnTo>
                  <a:lnTo>
                    <a:pt x="9" y="125"/>
                  </a:lnTo>
                  <a:lnTo>
                    <a:pt x="10" y="110"/>
                  </a:lnTo>
                  <a:lnTo>
                    <a:pt x="12" y="94"/>
                  </a:lnTo>
                  <a:lnTo>
                    <a:pt x="16" y="80"/>
                  </a:lnTo>
                  <a:lnTo>
                    <a:pt x="20" y="64"/>
                  </a:lnTo>
                  <a:lnTo>
                    <a:pt x="30" y="35"/>
                  </a:lnTo>
                  <a:lnTo>
                    <a:pt x="40" y="6"/>
                  </a:lnTo>
                  <a:lnTo>
                    <a:pt x="40" y="6"/>
                  </a:lnTo>
                  <a:lnTo>
                    <a:pt x="41" y="4"/>
                  </a:lnTo>
                  <a:lnTo>
                    <a:pt x="40" y="2"/>
                  </a:lnTo>
                  <a:lnTo>
                    <a:pt x="39" y="1"/>
                  </a:lnTo>
                  <a:lnTo>
                    <a:pt x="37" y="1"/>
                  </a:lnTo>
                  <a:lnTo>
                    <a:pt x="36" y="0"/>
                  </a:lnTo>
                  <a:lnTo>
                    <a:pt x="34" y="1"/>
                  </a:lnTo>
                  <a:lnTo>
                    <a:pt x="33"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0" name="chenying0907 807"/>
            <p:cNvSpPr/>
            <p:nvPr/>
          </p:nvSpPr>
          <p:spPr bwMode="auto">
            <a:xfrm>
              <a:off x="6392863" y="1708150"/>
              <a:ext cx="20638" cy="55563"/>
            </a:xfrm>
            <a:custGeom>
              <a:cxnLst>
                <a:cxn ang="0">
                  <a:pos x="32" y="4"/>
                </a:cxn>
                <a:cxn ang="0">
                  <a:pos x="32" y="4"/>
                </a:cxn>
                <a:cxn ang="0">
                  <a:pos x="27" y="17"/>
                </a:cxn>
                <a:cxn ang="0">
                  <a:pos x="23" y="28"/>
                </a:cxn>
                <a:cxn ang="0">
                  <a:pos x="13" y="51"/>
                </a:cxn>
                <a:cxn ang="0">
                  <a:pos x="8" y="63"/>
                </a:cxn>
                <a:cxn ang="0">
                  <a:pos x="4" y="74"/>
                </a:cxn>
                <a:cxn ang="0">
                  <a:pos x="1" y="87"/>
                </a:cxn>
                <a:cxn ang="0">
                  <a:pos x="0" y="100"/>
                </a:cxn>
                <a:cxn ang="0">
                  <a:pos x="0" y="100"/>
                </a:cxn>
                <a:cxn ang="0">
                  <a:pos x="0" y="102"/>
                </a:cxn>
                <a:cxn ang="0">
                  <a:pos x="1" y="103"/>
                </a:cxn>
                <a:cxn ang="0">
                  <a:pos x="3" y="104"/>
                </a:cxn>
                <a:cxn ang="0">
                  <a:pos x="4" y="104"/>
                </a:cxn>
                <a:cxn ang="0">
                  <a:pos x="6" y="104"/>
                </a:cxn>
                <a:cxn ang="0">
                  <a:pos x="8" y="103"/>
                </a:cxn>
                <a:cxn ang="0">
                  <a:pos x="9" y="102"/>
                </a:cxn>
                <a:cxn ang="0">
                  <a:pos x="9" y="100"/>
                </a:cxn>
                <a:cxn ang="0">
                  <a:pos x="9" y="100"/>
                </a:cxn>
                <a:cxn ang="0">
                  <a:pos x="10" y="87"/>
                </a:cxn>
                <a:cxn ang="0">
                  <a:pos x="13" y="75"/>
                </a:cxn>
                <a:cxn ang="0">
                  <a:pos x="17" y="64"/>
                </a:cxn>
                <a:cxn ang="0">
                  <a:pos x="22" y="53"/>
                </a:cxn>
                <a:cxn ang="0">
                  <a:pos x="33" y="30"/>
                </a:cxn>
                <a:cxn ang="0">
                  <a:pos x="37" y="19"/>
                </a:cxn>
                <a:cxn ang="0">
                  <a:pos x="41" y="6"/>
                </a:cxn>
                <a:cxn ang="0">
                  <a:pos x="41" y="6"/>
                </a:cxn>
                <a:cxn ang="0">
                  <a:pos x="41" y="4"/>
                </a:cxn>
                <a:cxn ang="0">
                  <a:pos x="40" y="2"/>
                </a:cxn>
                <a:cxn ang="0">
                  <a:pos x="39" y="1"/>
                </a:cxn>
                <a:cxn ang="0">
                  <a:pos x="37" y="1"/>
                </a:cxn>
                <a:cxn ang="0">
                  <a:pos x="35" y="0"/>
                </a:cxn>
                <a:cxn ang="0">
                  <a:pos x="34" y="1"/>
                </a:cxn>
                <a:cxn ang="0">
                  <a:pos x="33" y="2"/>
                </a:cxn>
                <a:cxn ang="0">
                  <a:pos x="32" y="4"/>
                </a:cxn>
                <a:cxn ang="0">
                  <a:pos x="32" y="4"/>
                </a:cxn>
              </a:cxnLst>
              <a:rect b="b" l="0" r="r" t="0"/>
              <a:pathLst>
                <a:path h="104" w="41">
                  <a:moveTo>
                    <a:pt x="32" y="4"/>
                  </a:moveTo>
                  <a:lnTo>
                    <a:pt x="32" y="4"/>
                  </a:lnTo>
                  <a:lnTo>
                    <a:pt x="27" y="17"/>
                  </a:lnTo>
                  <a:lnTo>
                    <a:pt x="23" y="28"/>
                  </a:lnTo>
                  <a:lnTo>
                    <a:pt x="13" y="51"/>
                  </a:lnTo>
                  <a:lnTo>
                    <a:pt x="8" y="63"/>
                  </a:lnTo>
                  <a:lnTo>
                    <a:pt x="4" y="74"/>
                  </a:lnTo>
                  <a:lnTo>
                    <a:pt x="1" y="87"/>
                  </a:lnTo>
                  <a:lnTo>
                    <a:pt x="0" y="100"/>
                  </a:lnTo>
                  <a:lnTo>
                    <a:pt x="0" y="100"/>
                  </a:lnTo>
                  <a:lnTo>
                    <a:pt x="0" y="102"/>
                  </a:lnTo>
                  <a:lnTo>
                    <a:pt x="1" y="103"/>
                  </a:lnTo>
                  <a:lnTo>
                    <a:pt x="3" y="104"/>
                  </a:lnTo>
                  <a:lnTo>
                    <a:pt x="4" y="104"/>
                  </a:lnTo>
                  <a:lnTo>
                    <a:pt x="6" y="104"/>
                  </a:lnTo>
                  <a:lnTo>
                    <a:pt x="8" y="103"/>
                  </a:lnTo>
                  <a:lnTo>
                    <a:pt x="9" y="102"/>
                  </a:lnTo>
                  <a:lnTo>
                    <a:pt x="9" y="100"/>
                  </a:lnTo>
                  <a:lnTo>
                    <a:pt x="9" y="100"/>
                  </a:lnTo>
                  <a:lnTo>
                    <a:pt x="10" y="87"/>
                  </a:lnTo>
                  <a:lnTo>
                    <a:pt x="13" y="75"/>
                  </a:lnTo>
                  <a:lnTo>
                    <a:pt x="17" y="64"/>
                  </a:lnTo>
                  <a:lnTo>
                    <a:pt x="22" y="53"/>
                  </a:lnTo>
                  <a:lnTo>
                    <a:pt x="33" y="30"/>
                  </a:lnTo>
                  <a:lnTo>
                    <a:pt x="37" y="19"/>
                  </a:lnTo>
                  <a:lnTo>
                    <a:pt x="41" y="6"/>
                  </a:lnTo>
                  <a:lnTo>
                    <a:pt x="41" y="6"/>
                  </a:lnTo>
                  <a:lnTo>
                    <a:pt x="41" y="4"/>
                  </a:lnTo>
                  <a:lnTo>
                    <a:pt x="40" y="2"/>
                  </a:lnTo>
                  <a:lnTo>
                    <a:pt x="39" y="1"/>
                  </a:lnTo>
                  <a:lnTo>
                    <a:pt x="37" y="1"/>
                  </a:lnTo>
                  <a:lnTo>
                    <a:pt x="35" y="0"/>
                  </a:lnTo>
                  <a:lnTo>
                    <a:pt x="34" y="1"/>
                  </a:lnTo>
                  <a:lnTo>
                    <a:pt x="33"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1" name="chenying0907 809"/>
            <p:cNvSpPr/>
            <p:nvPr/>
          </p:nvSpPr>
          <p:spPr bwMode="auto">
            <a:xfrm>
              <a:off x="6438900" y="1719263"/>
              <a:ext cx="31750" cy="65088"/>
            </a:xfrm>
            <a:custGeom>
              <a:cxnLst>
                <a:cxn ang="0">
                  <a:pos x="51" y="2"/>
                </a:cxn>
                <a:cxn ang="0">
                  <a:pos x="51" y="2"/>
                </a:cxn>
                <a:cxn ang="0">
                  <a:pos x="37" y="25"/>
                </a:cxn>
                <a:cxn ang="0">
                  <a:pos x="25" y="44"/>
                </a:cxn>
                <a:cxn ang="0">
                  <a:pos x="14" y="64"/>
                </a:cxn>
                <a:cxn ang="0">
                  <a:pos x="6" y="83"/>
                </a:cxn>
                <a:cxn ang="0">
                  <a:pos x="2" y="93"/>
                </a:cxn>
                <a:cxn ang="0">
                  <a:pos x="0" y="101"/>
                </a:cxn>
                <a:cxn ang="0">
                  <a:pos x="0" y="108"/>
                </a:cxn>
                <a:cxn ang="0">
                  <a:pos x="1" y="114"/>
                </a:cxn>
                <a:cxn ang="0">
                  <a:pos x="2" y="116"/>
                </a:cxn>
                <a:cxn ang="0">
                  <a:pos x="5" y="119"/>
                </a:cxn>
                <a:cxn ang="0">
                  <a:pos x="7" y="120"/>
                </a:cxn>
                <a:cxn ang="0">
                  <a:pos x="10" y="123"/>
                </a:cxn>
                <a:cxn ang="0">
                  <a:pos x="10" y="123"/>
                </a:cxn>
                <a:cxn ang="0">
                  <a:pos x="12" y="123"/>
                </a:cxn>
                <a:cxn ang="0">
                  <a:pos x="14" y="123"/>
                </a:cxn>
                <a:cxn ang="0">
                  <a:pos x="15" y="120"/>
                </a:cxn>
                <a:cxn ang="0">
                  <a:pos x="16" y="119"/>
                </a:cxn>
                <a:cxn ang="0">
                  <a:pos x="15" y="115"/>
                </a:cxn>
                <a:cxn ang="0">
                  <a:pos x="14" y="114"/>
                </a:cxn>
                <a:cxn ang="0">
                  <a:pos x="13" y="113"/>
                </a:cxn>
                <a:cxn ang="0">
                  <a:pos x="13" y="113"/>
                </a:cxn>
                <a:cxn ang="0">
                  <a:pos x="11" y="112"/>
                </a:cxn>
                <a:cxn ang="0">
                  <a:pos x="10" y="111"/>
                </a:cxn>
                <a:cxn ang="0">
                  <a:pos x="10" y="107"/>
                </a:cxn>
                <a:cxn ang="0">
                  <a:pos x="10" y="102"/>
                </a:cxn>
                <a:cxn ang="0">
                  <a:pos x="12" y="96"/>
                </a:cxn>
                <a:cxn ang="0">
                  <a:pos x="18" y="80"/>
                </a:cxn>
                <a:cxn ang="0">
                  <a:pos x="27" y="62"/>
                </a:cxn>
                <a:cxn ang="0">
                  <a:pos x="47" y="27"/>
                </a:cxn>
                <a:cxn ang="0">
                  <a:pos x="59" y="7"/>
                </a:cxn>
                <a:cxn ang="0">
                  <a:pos x="59" y="7"/>
                </a:cxn>
                <a:cxn ang="0">
                  <a:pos x="60" y="5"/>
                </a:cxn>
                <a:cxn ang="0">
                  <a:pos x="59" y="3"/>
                </a:cxn>
                <a:cxn ang="0">
                  <a:pos x="59" y="1"/>
                </a:cxn>
                <a:cxn ang="0">
                  <a:pos x="57" y="0"/>
                </a:cxn>
                <a:cxn ang="0">
                  <a:pos x="56" y="0"/>
                </a:cxn>
                <a:cxn ang="0">
                  <a:pos x="54" y="0"/>
                </a:cxn>
                <a:cxn ang="0">
                  <a:pos x="52" y="0"/>
                </a:cxn>
                <a:cxn ang="0">
                  <a:pos x="51" y="2"/>
                </a:cxn>
                <a:cxn ang="0">
                  <a:pos x="51" y="2"/>
                </a:cxn>
              </a:cxnLst>
              <a:rect b="b" l="0" r="r" t="0"/>
              <a:pathLst>
                <a:path h="123" w="60">
                  <a:moveTo>
                    <a:pt x="51" y="2"/>
                  </a:moveTo>
                  <a:lnTo>
                    <a:pt x="51" y="2"/>
                  </a:lnTo>
                  <a:lnTo>
                    <a:pt x="37" y="25"/>
                  </a:lnTo>
                  <a:lnTo>
                    <a:pt x="25" y="44"/>
                  </a:lnTo>
                  <a:lnTo>
                    <a:pt x="14" y="64"/>
                  </a:lnTo>
                  <a:lnTo>
                    <a:pt x="6" y="83"/>
                  </a:lnTo>
                  <a:lnTo>
                    <a:pt x="2" y="93"/>
                  </a:lnTo>
                  <a:lnTo>
                    <a:pt x="0" y="101"/>
                  </a:lnTo>
                  <a:lnTo>
                    <a:pt x="0" y="108"/>
                  </a:lnTo>
                  <a:lnTo>
                    <a:pt x="1" y="114"/>
                  </a:lnTo>
                  <a:lnTo>
                    <a:pt x="2" y="116"/>
                  </a:lnTo>
                  <a:lnTo>
                    <a:pt x="5" y="119"/>
                  </a:lnTo>
                  <a:lnTo>
                    <a:pt x="7" y="120"/>
                  </a:lnTo>
                  <a:lnTo>
                    <a:pt x="10" y="123"/>
                  </a:lnTo>
                  <a:lnTo>
                    <a:pt x="10" y="123"/>
                  </a:lnTo>
                  <a:lnTo>
                    <a:pt x="12" y="123"/>
                  </a:lnTo>
                  <a:lnTo>
                    <a:pt x="14" y="123"/>
                  </a:lnTo>
                  <a:lnTo>
                    <a:pt x="15" y="120"/>
                  </a:lnTo>
                  <a:lnTo>
                    <a:pt x="16" y="119"/>
                  </a:lnTo>
                  <a:lnTo>
                    <a:pt x="15" y="115"/>
                  </a:lnTo>
                  <a:lnTo>
                    <a:pt x="14" y="114"/>
                  </a:lnTo>
                  <a:lnTo>
                    <a:pt x="13" y="113"/>
                  </a:lnTo>
                  <a:lnTo>
                    <a:pt x="13" y="113"/>
                  </a:lnTo>
                  <a:lnTo>
                    <a:pt x="11" y="112"/>
                  </a:lnTo>
                  <a:lnTo>
                    <a:pt x="10" y="111"/>
                  </a:lnTo>
                  <a:lnTo>
                    <a:pt x="10" y="107"/>
                  </a:lnTo>
                  <a:lnTo>
                    <a:pt x="10" y="102"/>
                  </a:lnTo>
                  <a:lnTo>
                    <a:pt x="12" y="96"/>
                  </a:lnTo>
                  <a:lnTo>
                    <a:pt x="18" y="80"/>
                  </a:lnTo>
                  <a:lnTo>
                    <a:pt x="27" y="62"/>
                  </a:lnTo>
                  <a:lnTo>
                    <a:pt x="47" y="27"/>
                  </a:lnTo>
                  <a:lnTo>
                    <a:pt x="59" y="7"/>
                  </a:lnTo>
                  <a:lnTo>
                    <a:pt x="59" y="7"/>
                  </a:lnTo>
                  <a:lnTo>
                    <a:pt x="60" y="5"/>
                  </a:lnTo>
                  <a:lnTo>
                    <a:pt x="59" y="3"/>
                  </a:lnTo>
                  <a:lnTo>
                    <a:pt x="59" y="1"/>
                  </a:lnTo>
                  <a:lnTo>
                    <a:pt x="57" y="0"/>
                  </a:lnTo>
                  <a:lnTo>
                    <a:pt x="56" y="0"/>
                  </a:lnTo>
                  <a:lnTo>
                    <a:pt x="54" y="0"/>
                  </a:lnTo>
                  <a:lnTo>
                    <a:pt x="52" y="0"/>
                  </a:lnTo>
                  <a:lnTo>
                    <a:pt x="51" y="2"/>
                  </a:lnTo>
                  <a:lnTo>
                    <a:pt x="51"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2" name="chenying0907 810"/>
            <p:cNvSpPr/>
            <p:nvPr/>
          </p:nvSpPr>
          <p:spPr bwMode="auto">
            <a:xfrm>
              <a:off x="6478588" y="1731963"/>
              <a:ext cx="28575" cy="65088"/>
            </a:xfrm>
            <a:custGeom>
              <a:cxnLst>
                <a:cxn ang="0">
                  <a:pos x="45" y="1"/>
                </a:cxn>
                <a:cxn ang="0">
                  <a:pos x="45" y="1"/>
                </a:cxn>
                <a:cxn ang="0">
                  <a:pos x="40" y="8"/>
                </a:cxn>
                <a:cxn ang="0">
                  <a:pos x="34" y="14"/>
                </a:cxn>
                <a:cxn ang="0">
                  <a:pos x="25" y="26"/>
                </a:cxn>
                <a:cxn ang="0">
                  <a:pos x="16" y="41"/>
                </a:cxn>
                <a:cxn ang="0">
                  <a:pos x="10" y="55"/>
                </a:cxn>
                <a:cxn ang="0">
                  <a:pos x="6" y="71"/>
                </a:cxn>
                <a:cxn ang="0">
                  <a:pos x="3" y="87"/>
                </a:cxn>
                <a:cxn ang="0">
                  <a:pos x="1" y="103"/>
                </a:cxn>
                <a:cxn ang="0">
                  <a:pos x="0" y="119"/>
                </a:cxn>
                <a:cxn ang="0">
                  <a:pos x="0" y="119"/>
                </a:cxn>
                <a:cxn ang="0">
                  <a:pos x="0" y="121"/>
                </a:cxn>
                <a:cxn ang="0">
                  <a:pos x="1" y="122"/>
                </a:cxn>
                <a:cxn ang="0">
                  <a:pos x="3" y="123"/>
                </a:cxn>
                <a:cxn ang="0">
                  <a:pos x="5" y="123"/>
                </a:cxn>
                <a:cxn ang="0">
                  <a:pos x="6" y="123"/>
                </a:cxn>
                <a:cxn ang="0">
                  <a:pos x="8" y="122"/>
                </a:cxn>
                <a:cxn ang="0">
                  <a:pos x="9" y="121"/>
                </a:cxn>
                <a:cxn ang="0">
                  <a:pos x="9" y="119"/>
                </a:cxn>
                <a:cxn ang="0">
                  <a:pos x="9" y="119"/>
                </a:cxn>
                <a:cxn ang="0">
                  <a:pos x="10" y="104"/>
                </a:cxn>
                <a:cxn ang="0">
                  <a:pos x="12" y="88"/>
                </a:cxn>
                <a:cxn ang="0">
                  <a:pos x="15" y="74"/>
                </a:cxn>
                <a:cxn ang="0">
                  <a:pos x="19" y="59"/>
                </a:cxn>
                <a:cxn ang="0">
                  <a:pos x="25" y="45"/>
                </a:cxn>
                <a:cxn ang="0">
                  <a:pos x="33" y="31"/>
                </a:cxn>
                <a:cxn ang="0">
                  <a:pos x="41" y="19"/>
                </a:cxn>
                <a:cxn ang="0">
                  <a:pos x="53" y="9"/>
                </a:cxn>
                <a:cxn ang="0">
                  <a:pos x="53" y="9"/>
                </a:cxn>
                <a:cxn ang="0">
                  <a:pos x="54" y="7"/>
                </a:cxn>
                <a:cxn ang="0">
                  <a:pos x="54" y="6"/>
                </a:cxn>
                <a:cxn ang="0">
                  <a:pos x="54" y="3"/>
                </a:cxn>
                <a:cxn ang="0">
                  <a:pos x="53" y="2"/>
                </a:cxn>
                <a:cxn ang="0">
                  <a:pos x="50" y="1"/>
                </a:cxn>
                <a:cxn ang="0">
                  <a:pos x="49" y="0"/>
                </a:cxn>
                <a:cxn ang="0">
                  <a:pos x="47" y="0"/>
                </a:cxn>
                <a:cxn ang="0">
                  <a:pos x="45" y="1"/>
                </a:cxn>
                <a:cxn ang="0">
                  <a:pos x="45" y="1"/>
                </a:cxn>
              </a:cxnLst>
              <a:rect b="b" l="0" r="r" t="0"/>
              <a:pathLst>
                <a:path h="123" w="54">
                  <a:moveTo>
                    <a:pt x="45" y="1"/>
                  </a:moveTo>
                  <a:lnTo>
                    <a:pt x="45" y="1"/>
                  </a:lnTo>
                  <a:lnTo>
                    <a:pt x="40" y="8"/>
                  </a:lnTo>
                  <a:lnTo>
                    <a:pt x="34" y="14"/>
                  </a:lnTo>
                  <a:lnTo>
                    <a:pt x="25" y="26"/>
                  </a:lnTo>
                  <a:lnTo>
                    <a:pt x="16" y="41"/>
                  </a:lnTo>
                  <a:lnTo>
                    <a:pt x="10" y="55"/>
                  </a:lnTo>
                  <a:lnTo>
                    <a:pt x="6" y="71"/>
                  </a:lnTo>
                  <a:lnTo>
                    <a:pt x="3" y="87"/>
                  </a:lnTo>
                  <a:lnTo>
                    <a:pt x="1" y="103"/>
                  </a:lnTo>
                  <a:lnTo>
                    <a:pt x="0" y="119"/>
                  </a:lnTo>
                  <a:lnTo>
                    <a:pt x="0" y="119"/>
                  </a:lnTo>
                  <a:lnTo>
                    <a:pt x="0" y="121"/>
                  </a:lnTo>
                  <a:lnTo>
                    <a:pt x="1" y="122"/>
                  </a:lnTo>
                  <a:lnTo>
                    <a:pt x="3" y="123"/>
                  </a:lnTo>
                  <a:lnTo>
                    <a:pt x="5" y="123"/>
                  </a:lnTo>
                  <a:lnTo>
                    <a:pt x="6" y="123"/>
                  </a:lnTo>
                  <a:lnTo>
                    <a:pt x="8" y="122"/>
                  </a:lnTo>
                  <a:lnTo>
                    <a:pt x="9" y="121"/>
                  </a:lnTo>
                  <a:lnTo>
                    <a:pt x="9" y="119"/>
                  </a:lnTo>
                  <a:lnTo>
                    <a:pt x="9" y="119"/>
                  </a:lnTo>
                  <a:lnTo>
                    <a:pt x="10" y="104"/>
                  </a:lnTo>
                  <a:lnTo>
                    <a:pt x="12" y="88"/>
                  </a:lnTo>
                  <a:lnTo>
                    <a:pt x="15" y="74"/>
                  </a:lnTo>
                  <a:lnTo>
                    <a:pt x="19" y="59"/>
                  </a:lnTo>
                  <a:lnTo>
                    <a:pt x="25" y="45"/>
                  </a:lnTo>
                  <a:lnTo>
                    <a:pt x="33" y="31"/>
                  </a:lnTo>
                  <a:lnTo>
                    <a:pt x="41" y="19"/>
                  </a:lnTo>
                  <a:lnTo>
                    <a:pt x="53" y="9"/>
                  </a:lnTo>
                  <a:lnTo>
                    <a:pt x="53" y="9"/>
                  </a:lnTo>
                  <a:lnTo>
                    <a:pt x="54" y="7"/>
                  </a:lnTo>
                  <a:lnTo>
                    <a:pt x="54" y="6"/>
                  </a:lnTo>
                  <a:lnTo>
                    <a:pt x="54" y="3"/>
                  </a:lnTo>
                  <a:lnTo>
                    <a:pt x="53" y="2"/>
                  </a:lnTo>
                  <a:lnTo>
                    <a:pt x="50" y="1"/>
                  </a:lnTo>
                  <a:lnTo>
                    <a:pt x="49" y="0"/>
                  </a:lnTo>
                  <a:lnTo>
                    <a:pt x="47" y="0"/>
                  </a:lnTo>
                  <a:lnTo>
                    <a:pt x="45" y="1"/>
                  </a:lnTo>
                  <a:lnTo>
                    <a:pt x="45"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3" name="chenying0907 811"/>
            <p:cNvSpPr/>
            <p:nvPr/>
          </p:nvSpPr>
          <p:spPr bwMode="auto">
            <a:xfrm>
              <a:off x="6523038" y="1739900"/>
              <a:ext cx="25400" cy="61913"/>
            </a:xfrm>
            <a:custGeom>
              <a:cxnLst>
                <a:cxn ang="0">
                  <a:pos x="39" y="3"/>
                </a:cxn>
                <a:cxn ang="0">
                  <a:pos x="39" y="3"/>
                </a:cxn>
                <a:cxn ang="0">
                  <a:pos x="27" y="29"/>
                </a:cxn>
                <a:cxn ang="0">
                  <a:pos x="17" y="56"/>
                </a:cxn>
                <a:cxn ang="0">
                  <a:pos x="8" y="82"/>
                </a:cxn>
                <a:cxn ang="0">
                  <a:pos x="4" y="96"/>
                </a:cxn>
                <a:cxn ang="0">
                  <a:pos x="0" y="110"/>
                </a:cxn>
                <a:cxn ang="0">
                  <a:pos x="0" y="110"/>
                </a:cxn>
                <a:cxn ang="0">
                  <a:pos x="0" y="112"/>
                </a:cxn>
                <a:cxn ang="0">
                  <a:pos x="1" y="113"/>
                </a:cxn>
                <a:cxn ang="0">
                  <a:pos x="4" y="116"/>
                </a:cxn>
                <a:cxn ang="0">
                  <a:pos x="6" y="117"/>
                </a:cxn>
                <a:cxn ang="0">
                  <a:pos x="8" y="116"/>
                </a:cxn>
                <a:cxn ang="0">
                  <a:pos x="9" y="114"/>
                </a:cxn>
                <a:cxn ang="0">
                  <a:pos x="10" y="112"/>
                </a:cxn>
                <a:cxn ang="0">
                  <a:pos x="10" y="112"/>
                </a:cxn>
                <a:cxn ang="0">
                  <a:pos x="13" y="99"/>
                </a:cxn>
                <a:cxn ang="0">
                  <a:pos x="16" y="85"/>
                </a:cxn>
                <a:cxn ang="0">
                  <a:pos x="25" y="58"/>
                </a:cxn>
                <a:cxn ang="0">
                  <a:pos x="37" y="32"/>
                </a:cxn>
                <a:cxn ang="0">
                  <a:pos x="47" y="5"/>
                </a:cxn>
                <a:cxn ang="0">
                  <a:pos x="47" y="5"/>
                </a:cxn>
                <a:cxn ang="0">
                  <a:pos x="48" y="3"/>
                </a:cxn>
                <a:cxn ang="0">
                  <a:pos x="47" y="2"/>
                </a:cxn>
                <a:cxn ang="0">
                  <a:pos x="46" y="1"/>
                </a:cxn>
                <a:cxn ang="0">
                  <a:pos x="45" y="0"/>
                </a:cxn>
                <a:cxn ang="0">
                  <a:pos x="41" y="0"/>
                </a:cxn>
                <a:cxn ang="0">
                  <a:pos x="40" y="1"/>
                </a:cxn>
                <a:cxn ang="0">
                  <a:pos x="39" y="3"/>
                </a:cxn>
                <a:cxn ang="0">
                  <a:pos x="39" y="3"/>
                </a:cxn>
              </a:cxnLst>
              <a:rect b="b" l="0" r="r" t="0"/>
              <a:pathLst>
                <a:path h="117" w="48">
                  <a:moveTo>
                    <a:pt x="39" y="3"/>
                  </a:moveTo>
                  <a:lnTo>
                    <a:pt x="39" y="3"/>
                  </a:lnTo>
                  <a:lnTo>
                    <a:pt x="27" y="29"/>
                  </a:lnTo>
                  <a:lnTo>
                    <a:pt x="17" y="56"/>
                  </a:lnTo>
                  <a:lnTo>
                    <a:pt x="8" y="82"/>
                  </a:lnTo>
                  <a:lnTo>
                    <a:pt x="4" y="96"/>
                  </a:lnTo>
                  <a:lnTo>
                    <a:pt x="0" y="110"/>
                  </a:lnTo>
                  <a:lnTo>
                    <a:pt x="0" y="110"/>
                  </a:lnTo>
                  <a:lnTo>
                    <a:pt x="0" y="112"/>
                  </a:lnTo>
                  <a:lnTo>
                    <a:pt x="1" y="113"/>
                  </a:lnTo>
                  <a:lnTo>
                    <a:pt x="4" y="116"/>
                  </a:lnTo>
                  <a:lnTo>
                    <a:pt x="6" y="117"/>
                  </a:lnTo>
                  <a:lnTo>
                    <a:pt x="8" y="116"/>
                  </a:lnTo>
                  <a:lnTo>
                    <a:pt x="9" y="114"/>
                  </a:lnTo>
                  <a:lnTo>
                    <a:pt x="10" y="112"/>
                  </a:lnTo>
                  <a:lnTo>
                    <a:pt x="10" y="112"/>
                  </a:lnTo>
                  <a:lnTo>
                    <a:pt x="13" y="99"/>
                  </a:lnTo>
                  <a:lnTo>
                    <a:pt x="16" y="85"/>
                  </a:lnTo>
                  <a:lnTo>
                    <a:pt x="25" y="58"/>
                  </a:lnTo>
                  <a:lnTo>
                    <a:pt x="37" y="32"/>
                  </a:lnTo>
                  <a:lnTo>
                    <a:pt x="47" y="5"/>
                  </a:lnTo>
                  <a:lnTo>
                    <a:pt x="47" y="5"/>
                  </a:lnTo>
                  <a:lnTo>
                    <a:pt x="48" y="3"/>
                  </a:lnTo>
                  <a:lnTo>
                    <a:pt x="47" y="2"/>
                  </a:lnTo>
                  <a:lnTo>
                    <a:pt x="46" y="1"/>
                  </a:lnTo>
                  <a:lnTo>
                    <a:pt x="45" y="0"/>
                  </a:lnTo>
                  <a:lnTo>
                    <a:pt x="41" y="0"/>
                  </a:lnTo>
                  <a:lnTo>
                    <a:pt x="40" y="1"/>
                  </a:lnTo>
                  <a:lnTo>
                    <a:pt x="39" y="3"/>
                  </a:lnTo>
                  <a:lnTo>
                    <a:pt x="39"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4" name="chenying0907 812"/>
            <p:cNvSpPr/>
            <p:nvPr/>
          </p:nvSpPr>
          <p:spPr bwMode="auto">
            <a:xfrm>
              <a:off x="6572250" y="1743075"/>
              <a:ext cx="28575" cy="61913"/>
            </a:xfrm>
            <a:custGeom>
              <a:cxnLst>
                <a:cxn ang="0">
                  <a:pos x="45" y="2"/>
                </a:cxn>
                <a:cxn ang="0">
                  <a:pos x="45" y="2"/>
                </a:cxn>
                <a:cxn ang="0">
                  <a:pos x="37" y="14"/>
                </a:cxn>
                <a:cxn ang="0">
                  <a:pos x="28" y="27"/>
                </a:cxn>
                <a:cxn ang="0">
                  <a:pos x="22" y="40"/>
                </a:cxn>
                <a:cxn ang="0">
                  <a:pos x="16" y="54"/>
                </a:cxn>
                <a:cxn ang="0">
                  <a:pos x="11" y="67"/>
                </a:cxn>
                <a:cxn ang="0">
                  <a:pos x="7" y="82"/>
                </a:cxn>
                <a:cxn ang="0">
                  <a:pos x="3" y="96"/>
                </a:cxn>
                <a:cxn ang="0">
                  <a:pos x="0" y="111"/>
                </a:cxn>
                <a:cxn ang="0">
                  <a:pos x="0" y="111"/>
                </a:cxn>
                <a:cxn ang="0">
                  <a:pos x="0" y="114"/>
                </a:cxn>
                <a:cxn ang="0">
                  <a:pos x="3" y="116"/>
                </a:cxn>
                <a:cxn ang="0">
                  <a:pos x="6" y="117"/>
                </a:cxn>
                <a:cxn ang="0">
                  <a:pos x="8" y="115"/>
                </a:cxn>
                <a:cxn ang="0">
                  <a:pos x="14" y="108"/>
                </a:cxn>
                <a:cxn ang="0">
                  <a:pos x="14" y="108"/>
                </a:cxn>
                <a:cxn ang="0">
                  <a:pos x="16" y="106"/>
                </a:cxn>
                <a:cxn ang="0">
                  <a:pos x="15" y="104"/>
                </a:cxn>
                <a:cxn ang="0">
                  <a:pos x="14" y="102"/>
                </a:cxn>
                <a:cxn ang="0">
                  <a:pos x="12" y="101"/>
                </a:cxn>
                <a:cxn ang="0">
                  <a:pos x="12" y="101"/>
                </a:cxn>
                <a:cxn ang="0">
                  <a:pos x="18" y="75"/>
                </a:cxn>
                <a:cxn ang="0">
                  <a:pos x="22" y="63"/>
                </a:cxn>
                <a:cxn ang="0">
                  <a:pos x="27" y="52"/>
                </a:cxn>
                <a:cxn ang="0">
                  <a:pos x="33" y="39"/>
                </a:cxn>
                <a:cxn ang="0">
                  <a:pos x="39" y="28"/>
                </a:cxn>
                <a:cxn ang="0">
                  <a:pos x="45" y="18"/>
                </a:cxn>
                <a:cxn ang="0">
                  <a:pos x="53" y="6"/>
                </a:cxn>
                <a:cxn ang="0">
                  <a:pos x="53" y="6"/>
                </a:cxn>
                <a:cxn ang="0">
                  <a:pos x="54" y="5"/>
                </a:cxn>
                <a:cxn ang="0">
                  <a:pos x="54" y="3"/>
                </a:cxn>
                <a:cxn ang="0">
                  <a:pos x="53" y="2"/>
                </a:cxn>
                <a:cxn ang="0">
                  <a:pos x="52" y="1"/>
                </a:cxn>
                <a:cxn ang="0">
                  <a:pos x="48" y="0"/>
                </a:cxn>
                <a:cxn ang="0">
                  <a:pos x="46" y="0"/>
                </a:cxn>
                <a:cxn ang="0">
                  <a:pos x="45" y="2"/>
                </a:cxn>
                <a:cxn ang="0">
                  <a:pos x="45" y="2"/>
                </a:cxn>
              </a:cxnLst>
              <a:rect b="b" l="0" r="r" t="0"/>
              <a:pathLst>
                <a:path h="117" w="54">
                  <a:moveTo>
                    <a:pt x="45" y="2"/>
                  </a:moveTo>
                  <a:lnTo>
                    <a:pt x="45" y="2"/>
                  </a:lnTo>
                  <a:lnTo>
                    <a:pt x="37" y="14"/>
                  </a:lnTo>
                  <a:lnTo>
                    <a:pt x="28" y="27"/>
                  </a:lnTo>
                  <a:lnTo>
                    <a:pt x="22" y="40"/>
                  </a:lnTo>
                  <a:lnTo>
                    <a:pt x="16" y="54"/>
                  </a:lnTo>
                  <a:lnTo>
                    <a:pt x="11" y="67"/>
                  </a:lnTo>
                  <a:lnTo>
                    <a:pt x="7" y="82"/>
                  </a:lnTo>
                  <a:lnTo>
                    <a:pt x="3" y="96"/>
                  </a:lnTo>
                  <a:lnTo>
                    <a:pt x="0" y="111"/>
                  </a:lnTo>
                  <a:lnTo>
                    <a:pt x="0" y="111"/>
                  </a:lnTo>
                  <a:lnTo>
                    <a:pt x="0" y="114"/>
                  </a:lnTo>
                  <a:lnTo>
                    <a:pt x="3" y="116"/>
                  </a:lnTo>
                  <a:lnTo>
                    <a:pt x="6" y="117"/>
                  </a:lnTo>
                  <a:lnTo>
                    <a:pt x="8" y="115"/>
                  </a:lnTo>
                  <a:lnTo>
                    <a:pt x="14" y="108"/>
                  </a:lnTo>
                  <a:lnTo>
                    <a:pt x="14" y="108"/>
                  </a:lnTo>
                  <a:lnTo>
                    <a:pt x="16" y="106"/>
                  </a:lnTo>
                  <a:lnTo>
                    <a:pt x="15" y="104"/>
                  </a:lnTo>
                  <a:lnTo>
                    <a:pt x="14" y="102"/>
                  </a:lnTo>
                  <a:lnTo>
                    <a:pt x="12" y="101"/>
                  </a:lnTo>
                  <a:lnTo>
                    <a:pt x="12" y="101"/>
                  </a:lnTo>
                  <a:lnTo>
                    <a:pt x="18" y="75"/>
                  </a:lnTo>
                  <a:lnTo>
                    <a:pt x="22" y="63"/>
                  </a:lnTo>
                  <a:lnTo>
                    <a:pt x="27" y="52"/>
                  </a:lnTo>
                  <a:lnTo>
                    <a:pt x="33" y="39"/>
                  </a:lnTo>
                  <a:lnTo>
                    <a:pt x="39" y="28"/>
                  </a:lnTo>
                  <a:lnTo>
                    <a:pt x="45" y="18"/>
                  </a:lnTo>
                  <a:lnTo>
                    <a:pt x="53" y="6"/>
                  </a:lnTo>
                  <a:lnTo>
                    <a:pt x="53" y="6"/>
                  </a:lnTo>
                  <a:lnTo>
                    <a:pt x="54" y="5"/>
                  </a:lnTo>
                  <a:lnTo>
                    <a:pt x="54" y="3"/>
                  </a:lnTo>
                  <a:lnTo>
                    <a:pt x="53" y="2"/>
                  </a:lnTo>
                  <a:lnTo>
                    <a:pt x="52" y="1"/>
                  </a:lnTo>
                  <a:lnTo>
                    <a:pt x="48" y="0"/>
                  </a:lnTo>
                  <a:lnTo>
                    <a:pt x="46" y="0"/>
                  </a:lnTo>
                  <a:lnTo>
                    <a:pt x="45" y="2"/>
                  </a:lnTo>
                  <a:lnTo>
                    <a:pt x="4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5" name="chenying0907 813"/>
            <p:cNvSpPr/>
            <p:nvPr/>
          </p:nvSpPr>
          <p:spPr bwMode="auto">
            <a:xfrm>
              <a:off x="6629400" y="1741488"/>
              <a:ext cx="28575" cy="55563"/>
            </a:xfrm>
            <a:custGeom>
              <a:cxnLst>
                <a:cxn ang="0">
                  <a:pos x="44" y="3"/>
                </a:cxn>
                <a:cxn ang="0">
                  <a:pos x="44" y="3"/>
                </a:cxn>
                <a:cxn ang="0">
                  <a:pos x="39" y="14"/>
                </a:cxn>
                <a:cxn ang="0">
                  <a:pos x="35" y="26"/>
                </a:cxn>
                <a:cxn ang="0">
                  <a:pos x="35" y="26"/>
                </a:cxn>
                <a:cxn ang="0">
                  <a:pos x="34" y="32"/>
                </a:cxn>
                <a:cxn ang="0">
                  <a:pos x="33" y="38"/>
                </a:cxn>
                <a:cxn ang="0">
                  <a:pos x="32" y="44"/>
                </a:cxn>
                <a:cxn ang="0">
                  <a:pos x="31" y="48"/>
                </a:cxn>
                <a:cxn ang="0">
                  <a:pos x="30" y="50"/>
                </a:cxn>
                <a:cxn ang="0">
                  <a:pos x="30" y="50"/>
                </a:cxn>
                <a:cxn ang="0">
                  <a:pos x="25" y="55"/>
                </a:cxn>
                <a:cxn ang="0">
                  <a:pos x="22" y="61"/>
                </a:cxn>
                <a:cxn ang="0">
                  <a:pos x="15" y="73"/>
                </a:cxn>
                <a:cxn ang="0">
                  <a:pos x="9" y="86"/>
                </a:cxn>
                <a:cxn ang="0">
                  <a:pos x="5" y="91"/>
                </a:cxn>
                <a:cxn ang="0">
                  <a:pos x="1" y="97"/>
                </a:cxn>
                <a:cxn ang="0">
                  <a:pos x="1" y="97"/>
                </a:cxn>
                <a:cxn ang="0">
                  <a:pos x="0" y="98"/>
                </a:cxn>
                <a:cxn ang="0">
                  <a:pos x="0" y="100"/>
                </a:cxn>
                <a:cxn ang="0">
                  <a:pos x="0" y="102"/>
                </a:cxn>
                <a:cxn ang="0">
                  <a:pos x="1" y="103"/>
                </a:cxn>
                <a:cxn ang="0">
                  <a:pos x="3" y="104"/>
                </a:cxn>
                <a:cxn ang="0">
                  <a:pos x="4" y="105"/>
                </a:cxn>
                <a:cxn ang="0">
                  <a:pos x="6" y="104"/>
                </a:cxn>
                <a:cxn ang="0">
                  <a:pos x="7" y="103"/>
                </a:cxn>
                <a:cxn ang="0">
                  <a:pos x="7" y="103"/>
                </a:cxn>
                <a:cxn ang="0">
                  <a:pos x="14" y="94"/>
                </a:cxn>
                <a:cxn ang="0">
                  <a:pos x="21" y="84"/>
                </a:cxn>
                <a:cxn ang="0">
                  <a:pos x="31" y="63"/>
                </a:cxn>
                <a:cxn ang="0">
                  <a:pos x="31" y="63"/>
                </a:cxn>
                <a:cxn ang="0">
                  <a:pos x="34" y="60"/>
                </a:cxn>
                <a:cxn ang="0">
                  <a:pos x="37" y="57"/>
                </a:cxn>
                <a:cxn ang="0">
                  <a:pos x="39" y="54"/>
                </a:cxn>
                <a:cxn ang="0">
                  <a:pos x="40" y="50"/>
                </a:cxn>
                <a:cxn ang="0">
                  <a:pos x="40" y="50"/>
                </a:cxn>
                <a:cxn ang="0">
                  <a:pos x="42" y="38"/>
                </a:cxn>
                <a:cxn ang="0">
                  <a:pos x="44" y="28"/>
                </a:cxn>
                <a:cxn ang="0">
                  <a:pos x="48" y="18"/>
                </a:cxn>
                <a:cxn ang="0">
                  <a:pos x="53" y="7"/>
                </a:cxn>
                <a:cxn ang="0">
                  <a:pos x="53" y="7"/>
                </a:cxn>
                <a:cxn ang="0">
                  <a:pos x="53" y="5"/>
                </a:cxn>
                <a:cxn ang="0">
                  <a:pos x="53" y="4"/>
                </a:cxn>
                <a:cxn ang="0">
                  <a:pos x="51" y="1"/>
                </a:cxn>
                <a:cxn ang="0">
                  <a:pos x="48" y="0"/>
                </a:cxn>
                <a:cxn ang="0">
                  <a:pos x="47" y="0"/>
                </a:cxn>
                <a:cxn ang="0">
                  <a:pos x="45" y="1"/>
                </a:cxn>
                <a:cxn ang="0">
                  <a:pos x="44" y="3"/>
                </a:cxn>
                <a:cxn ang="0">
                  <a:pos x="44" y="3"/>
                </a:cxn>
              </a:cxnLst>
              <a:rect b="b" l="0" r="r" t="0"/>
              <a:pathLst>
                <a:path h="105" w="52">
                  <a:moveTo>
                    <a:pt x="44" y="3"/>
                  </a:moveTo>
                  <a:lnTo>
                    <a:pt x="44" y="3"/>
                  </a:lnTo>
                  <a:lnTo>
                    <a:pt x="39" y="14"/>
                  </a:lnTo>
                  <a:lnTo>
                    <a:pt x="35" y="26"/>
                  </a:lnTo>
                  <a:lnTo>
                    <a:pt x="35" y="26"/>
                  </a:lnTo>
                  <a:lnTo>
                    <a:pt x="34" y="32"/>
                  </a:lnTo>
                  <a:lnTo>
                    <a:pt x="33" y="38"/>
                  </a:lnTo>
                  <a:lnTo>
                    <a:pt x="32" y="44"/>
                  </a:lnTo>
                  <a:lnTo>
                    <a:pt x="31" y="48"/>
                  </a:lnTo>
                  <a:lnTo>
                    <a:pt x="30" y="50"/>
                  </a:lnTo>
                  <a:lnTo>
                    <a:pt x="30" y="50"/>
                  </a:lnTo>
                  <a:lnTo>
                    <a:pt x="25" y="55"/>
                  </a:lnTo>
                  <a:lnTo>
                    <a:pt x="22" y="61"/>
                  </a:lnTo>
                  <a:lnTo>
                    <a:pt x="15" y="73"/>
                  </a:lnTo>
                  <a:lnTo>
                    <a:pt x="9" y="86"/>
                  </a:lnTo>
                  <a:lnTo>
                    <a:pt x="5" y="91"/>
                  </a:lnTo>
                  <a:lnTo>
                    <a:pt x="1" y="97"/>
                  </a:lnTo>
                  <a:lnTo>
                    <a:pt x="1" y="97"/>
                  </a:lnTo>
                  <a:lnTo>
                    <a:pt x="0" y="98"/>
                  </a:lnTo>
                  <a:lnTo>
                    <a:pt x="0" y="100"/>
                  </a:lnTo>
                  <a:lnTo>
                    <a:pt x="0" y="102"/>
                  </a:lnTo>
                  <a:lnTo>
                    <a:pt x="1" y="103"/>
                  </a:lnTo>
                  <a:lnTo>
                    <a:pt x="3" y="104"/>
                  </a:lnTo>
                  <a:lnTo>
                    <a:pt x="4" y="105"/>
                  </a:lnTo>
                  <a:lnTo>
                    <a:pt x="6" y="104"/>
                  </a:lnTo>
                  <a:lnTo>
                    <a:pt x="7" y="103"/>
                  </a:lnTo>
                  <a:lnTo>
                    <a:pt x="7" y="103"/>
                  </a:lnTo>
                  <a:lnTo>
                    <a:pt x="14" y="94"/>
                  </a:lnTo>
                  <a:lnTo>
                    <a:pt x="21" y="84"/>
                  </a:lnTo>
                  <a:lnTo>
                    <a:pt x="31" y="63"/>
                  </a:lnTo>
                  <a:lnTo>
                    <a:pt x="31" y="63"/>
                  </a:lnTo>
                  <a:lnTo>
                    <a:pt x="34" y="60"/>
                  </a:lnTo>
                  <a:lnTo>
                    <a:pt x="37" y="57"/>
                  </a:lnTo>
                  <a:lnTo>
                    <a:pt x="39" y="54"/>
                  </a:lnTo>
                  <a:lnTo>
                    <a:pt x="40" y="50"/>
                  </a:lnTo>
                  <a:lnTo>
                    <a:pt x="40" y="50"/>
                  </a:lnTo>
                  <a:lnTo>
                    <a:pt x="42" y="38"/>
                  </a:lnTo>
                  <a:lnTo>
                    <a:pt x="44" y="28"/>
                  </a:lnTo>
                  <a:lnTo>
                    <a:pt x="48" y="18"/>
                  </a:lnTo>
                  <a:lnTo>
                    <a:pt x="53" y="7"/>
                  </a:lnTo>
                  <a:lnTo>
                    <a:pt x="53" y="7"/>
                  </a:lnTo>
                  <a:lnTo>
                    <a:pt x="53" y="5"/>
                  </a:lnTo>
                  <a:lnTo>
                    <a:pt x="53" y="4"/>
                  </a:lnTo>
                  <a:lnTo>
                    <a:pt x="51" y="1"/>
                  </a:lnTo>
                  <a:lnTo>
                    <a:pt x="48" y="0"/>
                  </a:lnTo>
                  <a:lnTo>
                    <a:pt x="47" y="0"/>
                  </a:lnTo>
                  <a:lnTo>
                    <a:pt x="45" y="1"/>
                  </a:lnTo>
                  <a:lnTo>
                    <a:pt x="44" y="3"/>
                  </a:lnTo>
                  <a:lnTo>
                    <a:pt x="44"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6" name="chenying0907 814"/>
            <p:cNvSpPr/>
            <p:nvPr/>
          </p:nvSpPr>
          <p:spPr bwMode="auto">
            <a:xfrm>
              <a:off x="6673850" y="1739900"/>
              <a:ext cx="20638" cy="53975"/>
            </a:xfrm>
            <a:custGeom>
              <a:cxnLst>
                <a:cxn ang="0">
                  <a:pos x="32" y="4"/>
                </a:cxn>
                <a:cxn ang="0">
                  <a:pos x="32" y="4"/>
                </a:cxn>
                <a:cxn ang="0">
                  <a:pos x="29" y="16"/>
                </a:cxn>
                <a:cxn ang="0">
                  <a:pos x="26" y="28"/>
                </a:cxn>
                <a:cxn ang="0">
                  <a:pos x="22" y="40"/>
                </a:cxn>
                <a:cxn ang="0">
                  <a:pos x="18" y="51"/>
                </a:cxn>
                <a:cxn ang="0">
                  <a:pos x="8" y="74"/>
                </a:cxn>
                <a:cxn ang="0">
                  <a:pos x="4" y="86"/>
                </a:cxn>
                <a:cxn ang="0">
                  <a:pos x="0" y="98"/>
                </a:cxn>
                <a:cxn ang="0">
                  <a:pos x="0" y="98"/>
                </a:cxn>
                <a:cxn ang="0">
                  <a:pos x="0" y="100"/>
                </a:cxn>
                <a:cxn ang="0">
                  <a:pos x="1" y="101"/>
                </a:cxn>
                <a:cxn ang="0">
                  <a:pos x="2" y="102"/>
                </a:cxn>
                <a:cxn ang="0">
                  <a:pos x="4" y="103"/>
                </a:cxn>
                <a:cxn ang="0">
                  <a:pos x="5" y="103"/>
                </a:cxn>
                <a:cxn ang="0">
                  <a:pos x="7" y="103"/>
                </a:cxn>
                <a:cxn ang="0">
                  <a:pos x="8" y="102"/>
                </a:cxn>
                <a:cxn ang="0">
                  <a:pos x="9" y="100"/>
                </a:cxn>
                <a:cxn ang="0">
                  <a:pos x="9" y="100"/>
                </a:cxn>
                <a:cxn ang="0">
                  <a:pos x="12" y="88"/>
                </a:cxn>
                <a:cxn ang="0">
                  <a:pos x="17" y="76"/>
                </a:cxn>
                <a:cxn ang="0">
                  <a:pos x="27" y="53"/>
                </a:cxn>
                <a:cxn ang="0">
                  <a:pos x="32" y="41"/>
                </a:cxn>
                <a:cxn ang="0">
                  <a:pos x="36" y="29"/>
                </a:cxn>
                <a:cxn ang="0">
                  <a:pos x="39" y="16"/>
                </a:cxn>
                <a:cxn ang="0">
                  <a:pos x="41" y="4"/>
                </a:cxn>
                <a:cxn ang="0">
                  <a:pos x="41" y="4"/>
                </a:cxn>
                <a:cxn ang="0">
                  <a:pos x="41" y="2"/>
                </a:cxn>
                <a:cxn ang="0">
                  <a:pos x="40" y="1"/>
                </a:cxn>
                <a:cxn ang="0">
                  <a:pos x="38" y="0"/>
                </a:cxn>
                <a:cxn ang="0">
                  <a:pos x="36" y="0"/>
                </a:cxn>
                <a:cxn ang="0">
                  <a:pos x="35" y="0"/>
                </a:cxn>
                <a:cxn ang="0">
                  <a:pos x="33" y="1"/>
                </a:cxn>
                <a:cxn ang="0">
                  <a:pos x="32" y="2"/>
                </a:cxn>
                <a:cxn ang="0">
                  <a:pos x="32" y="4"/>
                </a:cxn>
                <a:cxn ang="0">
                  <a:pos x="32" y="4"/>
                </a:cxn>
              </a:cxnLst>
              <a:rect b="b" l="0" r="r" t="0"/>
              <a:pathLst>
                <a:path h="103" w="41">
                  <a:moveTo>
                    <a:pt x="32" y="4"/>
                  </a:moveTo>
                  <a:lnTo>
                    <a:pt x="32" y="4"/>
                  </a:lnTo>
                  <a:lnTo>
                    <a:pt x="29" y="16"/>
                  </a:lnTo>
                  <a:lnTo>
                    <a:pt x="26" y="28"/>
                  </a:lnTo>
                  <a:lnTo>
                    <a:pt x="22" y="40"/>
                  </a:lnTo>
                  <a:lnTo>
                    <a:pt x="18" y="51"/>
                  </a:lnTo>
                  <a:lnTo>
                    <a:pt x="8" y="74"/>
                  </a:lnTo>
                  <a:lnTo>
                    <a:pt x="4" y="86"/>
                  </a:lnTo>
                  <a:lnTo>
                    <a:pt x="0" y="98"/>
                  </a:lnTo>
                  <a:lnTo>
                    <a:pt x="0" y="98"/>
                  </a:lnTo>
                  <a:lnTo>
                    <a:pt x="0" y="100"/>
                  </a:lnTo>
                  <a:lnTo>
                    <a:pt x="1" y="101"/>
                  </a:lnTo>
                  <a:lnTo>
                    <a:pt x="2" y="102"/>
                  </a:lnTo>
                  <a:lnTo>
                    <a:pt x="4" y="103"/>
                  </a:lnTo>
                  <a:lnTo>
                    <a:pt x="5" y="103"/>
                  </a:lnTo>
                  <a:lnTo>
                    <a:pt x="7" y="103"/>
                  </a:lnTo>
                  <a:lnTo>
                    <a:pt x="8" y="102"/>
                  </a:lnTo>
                  <a:lnTo>
                    <a:pt x="9" y="100"/>
                  </a:lnTo>
                  <a:lnTo>
                    <a:pt x="9" y="100"/>
                  </a:lnTo>
                  <a:lnTo>
                    <a:pt x="12" y="88"/>
                  </a:lnTo>
                  <a:lnTo>
                    <a:pt x="17" y="76"/>
                  </a:lnTo>
                  <a:lnTo>
                    <a:pt x="27" y="53"/>
                  </a:lnTo>
                  <a:lnTo>
                    <a:pt x="32" y="41"/>
                  </a:lnTo>
                  <a:lnTo>
                    <a:pt x="36" y="29"/>
                  </a:lnTo>
                  <a:lnTo>
                    <a:pt x="39" y="16"/>
                  </a:lnTo>
                  <a:lnTo>
                    <a:pt x="41" y="4"/>
                  </a:lnTo>
                  <a:lnTo>
                    <a:pt x="41" y="4"/>
                  </a:lnTo>
                  <a:lnTo>
                    <a:pt x="41" y="2"/>
                  </a:lnTo>
                  <a:lnTo>
                    <a:pt x="40" y="1"/>
                  </a:lnTo>
                  <a:lnTo>
                    <a:pt x="38" y="0"/>
                  </a:lnTo>
                  <a:lnTo>
                    <a:pt x="36" y="0"/>
                  </a:lnTo>
                  <a:lnTo>
                    <a:pt x="35" y="0"/>
                  </a:lnTo>
                  <a:lnTo>
                    <a:pt x="33" y="1"/>
                  </a:lnTo>
                  <a:lnTo>
                    <a:pt x="32"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7" name="chenying0907 815"/>
            <p:cNvSpPr/>
            <p:nvPr/>
          </p:nvSpPr>
          <p:spPr bwMode="auto">
            <a:xfrm>
              <a:off x="6811963" y="1671638"/>
              <a:ext cx="9525" cy="38100"/>
            </a:xfrm>
            <a:custGeom>
              <a:cxnLst>
                <a:cxn ang="0">
                  <a:pos x="11" y="58"/>
                </a:cxn>
                <a:cxn ang="0">
                  <a:pos x="11" y="58"/>
                </a:cxn>
                <a:cxn ang="0">
                  <a:pos x="10" y="51"/>
                </a:cxn>
                <a:cxn ang="0">
                  <a:pos x="9" y="44"/>
                </a:cxn>
                <a:cxn ang="0">
                  <a:pos x="10" y="33"/>
                </a:cxn>
                <a:cxn ang="0">
                  <a:pos x="10" y="33"/>
                </a:cxn>
                <a:cxn ang="0">
                  <a:pos x="11" y="5"/>
                </a:cxn>
                <a:cxn ang="0">
                  <a:pos x="11" y="5"/>
                </a:cxn>
                <a:cxn ang="0">
                  <a:pos x="11" y="3"/>
                </a:cxn>
                <a:cxn ang="0">
                  <a:pos x="10" y="1"/>
                </a:cxn>
                <a:cxn ang="0">
                  <a:pos x="8" y="0"/>
                </a:cxn>
                <a:cxn ang="0">
                  <a:pos x="7" y="0"/>
                </a:cxn>
                <a:cxn ang="0">
                  <a:pos x="5" y="0"/>
                </a:cxn>
                <a:cxn ang="0">
                  <a:pos x="4" y="1"/>
                </a:cxn>
                <a:cxn ang="0">
                  <a:pos x="3" y="3"/>
                </a:cxn>
                <a:cxn ang="0">
                  <a:pos x="2" y="5"/>
                </a:cxn>
                <a:cxn ang="0">
                  <a:pos x="2" y="5"/>
                </a:cxn>
                <a:cxn ang="0">
                  <a:pos x="1" y="20"/>
                </a:cxn>
                <a:cxn ang="0">
                  <a:pos x="0" y="40"/>
                </a:cxn>
                <a:cxn ang="0">
                  <a:pos x="0" y="50"/>
                </a:cxn>
                <a:cxn ang="0">
                  <a:pos x="2" y="59"/>
                </a:cxn>
                <a:cxn ang="0">
                  <a:pos x="3" y="63"/>
                </a:cxn>
                <a:cxn ang="0">
                  <a:pos x="5" y="66"/>
                </a:cxn>
                <a:cxn ang="0">
                  <a:pos x="7" y="69"/>
                </a:cxn>
                <a:cxn ang="0">
                  <a:pos x="11" y="72"/>
                </a:cxn>
                <a:cxn ang="0">
                  <a:pos x="11" y="72"/>
                </a:cxn>
                <a:cxn ang="0">
                  <a:pos x="13" y="72"/>
                </a:cxn>
                <a:cxn ang="0">
                  <a:pos x="15" y="72"/>
                </a:cxn>
                <a:cxn ang="0">
                  <a:pos x="17" y="70"/>
                </a:cxn>
                <a:cxn ang="0">
                  <a:pos x="17" y="68"/>
                </a:cxn>
                <a:cxn ang="0">
                  <a:pos x="17" y="62"/>
                </a:cxn>
                <a:cxn ang="0">
                  <a:pos x="17" y="62"/>
                </a:cxn>
                <a:cxn ang="0">
                  <a:pos x="17" y="59"/>
                </a:cxn>
                <a:cxn ang="0">
                  <a:pos x="15" y="58"/>
                </a:cxn>
                <a:cxn ang="0">
                  <a:pos x="13" y="57"/>
                </a:cxn>
                <a:cxn ang="0">
                  <a:pos x="11" y="58"/>
                </a:cxn>
                <a:cxn ang="0">
                  <a:pos x="11" y="58"/>
                </a:cxn>
              </a:cxnLst>
              <a:rect b="b" l="0" r="r" t="0"/>
              <a:pathLst>
                <a:path h="72" w="17">
                  <a:moveTo>
                    <a:pt x="11" y="58"/>
                  </a:moveTo>
                  <a:lnTo>
                    <a:pt x="11" y="58"/>
                  </a:lnTo>
                  <a:lnTo>
                    <a:pt x="10" y="51"/>
                  </a:lnTo>
                  <a:lnTo>
                    <a:pt x="9" y="44"/>
                  </a:lnTo>
                  <a:lnTo>
                    <a:pt x="10" y="33"/>
                  </a:lnTo>
                  <a:lnTo>
                    <a:pt x="10" y="33"/>
                  </a:lnTo>
                  <a:lnTo>
                    <a:pt x="11" y="5"/>
                  </a:lnTo>
                  <a:lnTo>
                    <a:pt x="11" y="5"/>
                  </a:lnTo>
                  <a:lnTo>
                    <a:pt x="11" y="3"/>
                  </a:lnTo>
                  <a:lnTo>
                    <a:pt x="10" y="1"/>
                  </a:lnTo>
                  <a:lnTo>
                    <a:pt x="8" y="0"/>
                  </a:lnTo>
                  <a:lnTo>
                    <a:pt x="7" y="0"/>
                  </a:lnTo>
                  <a:lnTo>
                    <a:pt x="5" y="0"/>
                  </a:lnTo>
                  <a:lnTo>
                    <a:pt x="4" y="1"/>
                  </a:lnTo>
                  <a:lnTo>
                    <a:pt x="3" y="3"/>
                  </a:lnTo>
                  <a:lnTo>
                    <a:pt x="2" y="5"/>
                  </a:lnTo>
                  <a:lnTo>
                    <a:pt x="2" y="5"/>
                  </a:lnTo>
                  <a:lnTo>
                    <a:pt x="1" y="20"/>
                  </a:lnTo>
                  <a:lnTo>
                    <a:pt x="0" y="40"/>
                  </a:lnTo>
                  <a:lnTo>
                    <a:pt x="0" y="50"/>
                  </a:lnTo>
                  <a:lnTo>
                    <a:pt x="2" y="59"/>
                  </a:lnTo>
                  <a:lnTo>
                    <a:pt x="3" y="63"/>
                  </a:lnTo>
                  <a:lnTo>
                    <a:pt x="5" y="66"/>
                  </a:lnTo>
                  <a:lnTo>
                    <a:pt x="7" y="69"/>
                  </a:lnTo>
                  <a:lnTo>
                    <a:pt x="11" y="72"/>
                  </a:lnTo>
                  <a:lnTo>
                    <a:pt x="11" y="72"/>
                  </a:lnTo>
                  <a:lnTo>
                    <a:pt x="13" y="72"/>
                  </a:lnTo>
                  <a:lnTo>
                    <a:pt x="15" y="72"/>
                  </a:lnTo>
                  <a:lnTo>
                    <a:pt x="17" y="70"/>
                  </a:lnTo>
                  <a:lnTo>
                    <a:pt x="17" y="68"/>
                  </a:lnTo>
                  <a:lnTo>
                    <a:pt x="17" y="62"/>
                  </a:lnTo>
                  <a:lnTo>
                    <a:pt x="17" y="62"/>
                  </a:lnTo>
                  <a:lnTo>
                    <a:pt x="17" y="59"/>
                  </a:lnTo>
                  <a:lnTo>
                    <a:pt x="15" y="58"/>
                  </a:lnTo>
                  <a:lnTo>
                    <a:pt x="13" y="57"/>
                  </a:lnTo>
                  <a:lnTo>
                    <a:pt x="11" y="58"/>
                  </a:lnTo>
                  <a:lnTo>
                    <a:pt x="11" y="5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8" name="chenying0907 816"/>
            <p:cNvSpPr/>
            <p:nvPr/>
          </p:nvSpPr>
          <p:spPr bwMode="auto">
            <a:xfrm>
              <a:off x="6843713" y="1644650"/>
              <a:ext cx="22225" cy="55563"/>
            </a:xfrm>
            <a:custGeom>
              <a:cxnLst>
                <a:cxn ang="0">
                  <a:pos x="33" y="1"/>
                </a:cxn>
                <a:cxn ang="0">
                  <a:pos x="33" y="1"/>
                </a:cxn>
                <a:cxn ang="0">
                  <a:pos x="29" y="6"/>
                </a:cxn>
                <a:cxn ang="0">
                  <a:pos x="26" y="12"/>
                </a:cxn>
                <a:cxn ang="0">
                  <a:pos x="20" y="23"/>
                </a:cxn>
                <a:cxn ang="0">
                  <a:pos x="16" y="35"/>
                </a:cxn>
                <a:cxn ang="0">
                  <a:pos x="13" y="48"/>
                </a:cxn>
                <a:cxn ang="0">
                  <a:pos x="8" y="73"/>
                </a:cxn>
                <a:cxn ang="0">
                  <a:pos x="5" y="86"/>
                </a:cxn>
                <a:cxn ang="0">
                  <a:pos x="1" y="97"/>
                </a:cxn>
                <a:cxn ang="0">
                  <a:pos x="1" y="97"/>
                </a:cxn>
                <a:cxn ang="0">
                  <a:pos x="0" y="99"/>
                </a:cxn>
                <a:cxn ang="0">
                  <a:pos x="1" y="101"/>
                </a:cxn>
                <a:cxn ang="0">
                  <a:pos x="3" y="103"/>
                </a:cxn>
                <a:cxn ang="0">
                  <a:pos x="5" y="104"/>
                </a:cxn>
                <a:cxn ang="0">
                  <a:pos x="6" y="104"/>
                </a:cxn>
                <a:cxn ang="0">
                  <a:pos x="8" y="103"/>
                </a:cxn>
                <a:cxn ang="0">
                  <a:pos x="9" y="102"/>
                </a:cxn>
                <a:cxn ang="0">
                  <a:pos x="9" y="102"/>
                </a:cxn>
                <a:cxn ang="0">
                  <a:pos x="13" y="91"/>
                </a:cxn>
                <a:cxn ang="0">
                  <a:pos x="17" y="81"/>
                </a:cxn>
                <a:cxn ang="0">
                  <a:pos x="23" y="58"/>
                </a:cxn>
                <a:cxn ang="0">
                  <a:pos x="23" y="58"/>
                </a:cxn>
                <a:cxn ang="0">
                  <a:pos x="25" y="45"/>
                </a:cxn>
                <a:cxn ang="0">
                  <a:pos x="28" y="32"/>
                </a:cxn>
                <a:cxn ang="0">
                  <a:pos x="30" y="26"/>
                </a:cxn>
                <a:cxn ang="0">
                  <a:pos x="33" y="20"/>
                </a:cxn>
                <a:cxn ang="0">
                  <a:pos x="36" y="14"/>
                </a:cxn>
                <a:cxn ang="0">
                  <a:pos x="40" y="8"/>
                </a:cxn>
                <a:cxn ang="0">
                  <a:pos x="40" y="8"/>
                </a:cxn>
                <a:cxn ang="0">
                  <a:pos x="41" y="6"/>
                </a:cxn>
                <a:cxn ang="0">
                  <a:pos x="41" y="4"/>
                </a:cxn>
                <a:cxn ang="0">
                  <a:pos x="40" y="3"/>
                </a:cxn>
                <a:cxn ang="0">
                  <a:pos x="39" y="1"/>
                </a:cxn>
                <a:cxn ang="0">
                  <a:pos x="38" y="0"/>
                </a:cxn>
                <a:cxn ang="0">
                  <a:pos x="36" y="0"/>
                </a:cxn>
                <a:cxn ang="0">
                  <a:pos x="35" y="0"/>
                </a:cxn>
                <a:cxn ang="0">
                  <a:pos x="33" y="1"/>
                </a:cxn>
                <a:cxn ang="0">
                  <a:pos x="33" y="1"/>
                </a:cxn>
              </a:cxnLst>
              <a:rect b="b" l="0" r="r" t="0"/>
              <a:pathLst>
                <a:path h="104" w="41">
                  <a:moveTo>
                    <a:pt x="33" y="1"/>
                  </a:moveTo>
                  <a:lnTo>
                    <a:pt x="33" y="1"/>
                  </a:lnTo>
                  <a:lnTo>
                    <a:pt x="29" y="6"/>
                  </a:lnTo>
                  <a:lnTo>
                    <a:pt x="26" y="12"/>
                  </a:lnTo>
                  <a:lnTo>
                    <a:pt x="20" y="23"/>
                  </a:lnTo>
                  <a:lnTo>
                    <a:pt x="16" y="35"/>
                  </a:lnTo>
                  <a:lnTo>
                    <a:pt x="13" y="48"/>
                  </a:lnTo>
                  <a:lnTo>
                    <a:pt x="8" y="73"/>
                  </a:lnTo>
                  <a:lnTo>
                    <a:pt x="5" y="86"/>
                  </a:lnTo>
                  <a:lnTo>
                    <a:pt x="1" y="97"/>
                  </a:lnTo>
                  <a:lnTo>
                    <a:pt x="1" y="97"/>
                  </a:lnTo>
                  <a:lnTo>
                    <a:pt x="0" y="99"/>
                  </a:lnTo>
                  <a:lnTo>
                    <a:pt x="1" y="101"/>
                  </a:lnTo>
                  <a:lnTo>
                    <a:pt x="3" y="103"/>
                  </a:lnTo>
                  <a:lnTo>
                    <a:pt x="5" y="104"/>
                  </a:lnTo>
                  <a:lnTo>
                    <a:pt x="6" y="104"/>
                  </a:lnTo>
                  <a:lnTo>
                    <a:pt x="8" y="103"/>
                  </a:lnTo>
                  <a:lnTo>
                    <a:pt x="9" y="102"/>
                  </a:lnTo>
                  <a:lnTo>
                    <a:pt x="9" y="102"/>
                  </a:lnTo>
                  <a:lnTo>
                    <a:pt x="13" y="91"/>
                  </a:lnTo>
                  <a:lnTo>
                    <a:pt x="17" y="81"/>
                  </a:lnTo>
                  <a:lnTo>
                    <a:pt x="23" y="58"/>
                  </a:lnTo>
                  <a:lnTo>
                    <a:pt x="23" y="58"/>
                  </a:lnTo>
                  <a:lnTo>
                    <a:pt x="25" y="45"/>
                  </a:lnTo>
                  <a:lnTo>
                    <a:pt x="28" y="32"/>
                  </a:lnTo>
                  <a:lnTo>
                    <a:pt x="30" y="26"/>
                  </a:lnTo>
                  <a:lnTo>
                    <a:pt x="33" y="20"/>
                  </a:lnTo>
                  <a:lnTo>
                    <a:pt x="36" y="14"/>
                  </a:lnTo>
                  <a:lnTo>
                    <a:pt x="40" y="8"/>
                  </a:lnTo>
                  <a:lnTo>
                    <a:pt x="40" y="8"/>
                  </a:lnTo>
                  <a:lnTo>
                    <a:pt x="41" y="6"/>
                  </a:lnTo>
                  <a:lnTo>
                    <a:pt x="41" y="4"/>
                  </a:lnTo>
                  <a:lnTo>
                    <a:pt x="40" y="3"/>
                  </a:lnTo>
                  <a:lnTo>
                    <a:pt x="39" y="1"/>
                  </a:lnTo>
                  <a:lnTo>
                    <a:pt x="38" y="0"/>
                  </a:lnTo>
                  <a:lnTo>
                    <a:pt x="36" y="0"/>
                  </a:lnTo>
                  <a:lnTo>
                    <a:pt x="35" y="0"/>
                  </a:lnTo>
                  <a:lnTo>
                    <a:pt x="33" y="1"/>
                  </a:lnTo>
                  <a:lnTo>
                    <a:pt x="3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19" name="chenying0907 817"/>
            <p:cNvSpPr/>
            <p:nvPr/>
          </p:nvSpPr>
          <p:spPr bwMode="auto">
            <a:xfrm>
              <a:off x="6719888" y="1743075"/>
              <a:ext cx="9525" cy="47625"/>
            </a:xfrm>
            <a:custGeom>
              <a:cxnLst>
                <a:cxn ang="0">
                  <a:pos x="16" y="4"/>
                </a:cxn>
                <a:cxn ang="0">
                  <a:pos x="16" y="4"/>
                </a:cxn>
                <a:cxn ang="0">
                  <a:pos x="16" y="2"/>
                </a:cxn>
                <a:cxn ang="0">
                  <a:pos x="15" y="1"/>
                </a:cxn>
                <a:cxn ang="0">
                  <a:pos x="13" y="0"/>
                </a:cxn>
                <a:cxn ang="0">
                  <a:pos x="11" y="0"/>
                </a:cxn>
                <a:cxn ang="0">
                  <a:pos x="10" y="0"/>
                </a:cxn>
                <a:cxn ang="0">
                  <a:pos x="8" y="1"/>
                </a:cxn>
                <a:cxn ang="0">
                  <a:pos x="7" y="2"/>
                </a:cxn>
                <a:cxn ang="0">
                  <a:pos x="7" y="4"/>
                </a:cxn>
                <a:cxn ang="0">
                  <a:pos x="7" y="4"/>
                </a:cxn>
                <a:cxn ang="0">
                  <a:pos x="8" y="25"/>
                </a:cxn>
                <a:cxn ang="0">
                  <a:pos x="8" y="44"/>
                </a:cxn>
                <a:cxn ang="0">
                  <a:pos x="8" y="55"/>
                </a:cxn>
                <a:cxn ang="0">
                  <a:pos x="7" y="65"/>
                </a:cxn>
                <a:cxn ang="0">
                  <a:pos x="4" y="74"/>
                </a:cxn>
                <a:cxn ang="0">
                  <a:pos x="0" y="84"/>
                </a:cxn>
                <a:cxn ang="0">
                  <a:pos x="0" y="84"/>
                </a:cxn>
                <a:cxn ang="0">
                  <a:pos x="0" y="86"/>
                </a:cxn>
                <a:cxn ang="0">
                  <a:pos x="0" y="88"/>
                </a:cxn>
                <a:cxn ang="0">
                  <a:pos x="3" y="91"/>
                </a:cxn>
                <a:cxn ang="0">
                  <a:pos x="4" y="91"/>
                </a:cxn>
                <a:cxn ang="0">
                  <a:pos x="7" y="91"/>
                </a:cxn>
                <a:cxn ang="0">
                  <a:pos x="8" y="91"/>
                </a:cxn>
                <a:cxn ang="0">
                  <a:pos x="9" y="89"/>
                </a:cxn>
                <a:cxn ang="0">
                  <a:pos x="9" y="89"/>
                </a:cxn>
                <a:cxn ang="0">
                  <a:pos x="13" y="79"/>
                </a:cxn>
                <a:cxn ang="0">
                  <a:pos x="15" y="68"/>
                </a:cxn>
                <a:cxn ang="0">
                  <a:pos x="17" y="58"/>
                </a:cxn>
                <a:cxn ang="0">
                  <a:pos x="17" y="48"/>
                </a:cxn>
                <a:cxn ang="0">
                  <a:pos x="17" y="26"/>
                </a:cxn>
                <a:cxn ang="0">
                  <a:pos x="16" y="4"/>
                </a:cxn>
                <a:cxn ang="0">
                  <a:pos x="16" y="4"/>
                </a:cxn>
              </a:cxnLst>
              <a:rect b="b" l="0" r="r" t="0"/>
              <a:pathLst>
                <a:path h="91" w="17">
                  <a:moveTo>
                    <a:pt x="16" y="4"/>
                  </a:moveTo>
                  <a:lnTo>
                    <a:pt x="16" y="4"/>
                  </a:lnTo>
                  <a:lnTo>
                    <a:pt x="16" y="2"/>
                  </a:lnTo>
                  <a:lnTo>
                    <a:pt x="15" y="1"/>
                  </a:lnTo>
                  <a:lnTo>
                    <a:pt x="13" y="0"/>
                  </a:lnTo>
                  <a:lnTo>
                    <a:pt x="11" y="0"/>
                  </a:lnTo>
                  <a:lnTo>
                    <a:pt x="10" y="0"/>
                  </a:lnTo>
                  <a:lnTo>
                    <a:pt x="8" y="1"/>
                  </a:lnTo>
                  <a:lnTo>
                    <a:pt x="7" y="2"/>
                  </a:lnTo>
                  <a:lnTo>
                    <a:pt x="7" y="4"/>
                  </a:lnTo>
                  <a:lnTo>
                    <a:pt x="7" y="4"/>
                  </a:lnTo>
                  <a:lnTo>
                    <a:pt x="8" y="25"/>
                  </a:lnTo>
                  <a:lnTo>
                    <a:pt x="8" y="44"/>
                  </a:lnTo>
                  <a:lnTo>
                    <a:pt x="8" y="55"/>
                  </a:lnTo>
                  <a:lnTo>
                    <a:pt x="7" y="65"/>
                  </a:lnTo>
                  <a:lnTo>
                    <a:pt x="4" y="74"/>
                  </a:lnTo>
                  <a:lnTo>
                    <a:pt x="0" y="84"/>
                  </a:lnTo>
                  <a:lnTo>
                    <a:pt x="0" y="84"/>
                  </a:lnTo>
                  <a:lnTo>
                    <a:pt x="0" y="86"/>
                  </a:lnTo>
                  <a:lnTo>
                    <a:pt x="0" y="88"/>
                  </a:lnTo>
                  <a:lnTo>
                    <a:pt x="3" y="91"/>
                  </a:lnTo>
                  <a:lnTo>
                    <a:pt x="4" y="91"/>
                  </a:lnTo>
                  <a:lnTo>
                    <a:pt x="7" y="91"/>
                  </a:lnTo>
                  <a:lnTo>
                    <a:pt x="8" y="91"/>
                  </a:lnTo>
                  <a:lnTo>
                    <a:pt x="9" y="89"/>
                  </a:lnTo>
                  <a:lnTo>
                    <a:pt x="9" y="89"/>
                  </a:lnTo>
                  <a:lnTo>
                    <a:pt x="13" y="79"/>
                  </a:lnTo>
                  <a:lnTo>
                    <a:pt x="15" y="68"/>
                  </a:lnTo>
                  <a:lnTo>
                    <a:pt x="17" y="58"/>
                  </a:lnTo>
                  <a:lnTo>
                    <a:pt x="17" y="48"/>
                  </a:lnTo>
                  <a:lnTo>
                    <a:pt x="17" y="26"/>
                  </a:lnTo>
                  <a:lnTo>
                    <a:pt x="16" y="4"/>
                  </a:lnTo>
                  <a:lnTo>
                    <a:pt x="16"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20" name="chenying0907 818"/>
            <p:cNvSpPr/>
            <p:nvPr/>
          </p:nvSpPr>
          <p:spPr bwMode="auto">
            <a:xfrm>
              <a:off x="6754813" y="1758950"/>
              <a:ext cx="12700" cy="49213"/>
            </a:xfrm>
            <a:custGeom>
              <a:cxnLst>
                <a:cxn ang="0">
                  <a:pos x="24" y="5"/>
                </a:cxn>
                <a:cxn ang="0">
                  <a:pos x="24" y="5"/>
                </a:cxn>
                <a:cxn ang="0">
                  <a:pos x="24" y="3"/>
                </a:cxn>
                <a:cxn ang="0">
                  <a:pos x="23" y="1"/>
                </a:cxn>
                <a:cxn ang="0">
                  <a:pos x="22" y="0"/>
                </a:cxn>
                <a:cxn ang="0">
                  <a:pos x="20" y="0"/>
                </a:cxn>
                <a:cxn ang="0">
                  <a:pos x="18" y="0"/>
                </a:cxn>
                <a:cxn ang="0">
                  <a:pos x="17" y="1"/>
                </a:cxn>
                <a:cxn ang="0">
                  <a:pos x="16" y="3"/>
                </a:cxn>
                <a:cxn ang="0">
                  <a:pos x="15" y="5"/>
                </a:cxn>
                <a:cxn ang="0">
                  <a:pos x="15" y="5"/>
                </a:cxn>
                <a:cxn ang="0">
                  <a:pos x="15" y="18"/>
                </a:cxn>
                <a:cxn ang="0">
                  <a:pos x="13" y="30"/>
                </a:cxn>
                <a:cxn ang="0">
                  <a:pos x="11" y="42"/>
                </a:cxn>
                <a:cxn ang="0">
                  <a:pos x="8" y="55"/>
                </a:cxn>
                <a:cxn ang="0">
                  <a:pos x="8" y="55"/>
                </a:cxn>
                <a:cxn ang="0">
                  <a:pos x="5" y="63"/>
                </a:cxn>
                <a:cxn ang="0">
                  <a:pos x="2" y="72"/>
                </a:cxn>
                <a:cxn ang="0">
                  <a:pos x="0" y="76"/>
                </a:cxn>
                <a:cxn ang="0">
                  <a:pos x="0" y="82"/>
                </a:cxn>
                <a:cxn ang="0">
                  <a:pos x="2" y="86"/>
                </a:cxn>
                <a:cxn ang="0">
                  <a:pos x="4" y="90"/>
                </a:cxn>
                <a:cxn ang="0">
                  <a:pos x="4" y="90"/>
                </a:cxn>
                <a:cxn ang="0">
                  <a:pos x="5" y="91"/>
                </a:cxn>
                <a:cxn ang="0">
                  <a:pos x="7" y="92"/>
                </a:cxn>
                <a:cxn ang="0">
                  <a:pos x="8" y="92"/>
                </a:cxn>
                <a:cxn ang="0">
                  <a:pos x="10" y="91"/>
                </a:cxn>
                <a:cxn ang="0">
                  <a:pos x="11" y="90"/>
                </a:cxn>
                <a:cxn ang="0">
                  <a:pos x="12" y="88"/>
                </a:cxn>
                <a:cxn ang="0">
                  <a:pos x="12" y="87"/>
                </a:cxn>
                <a:cxn ang="0">
                  <a:pos x="12" y="85"/>
                </a:cxn>
                <a:cxn ang="0">
                  <a:pos x="12" y="85"/>
                </a:cxn>
                <a:cxn ang="0">
                  <a:pos x="10" y="82"/>
                </a:cxn>
                <a:cxn ang="0">
                  <a:pos x="10" y="77"/>
                </a:cxn>
                <a:cxn ang="0">
                  <a:pos x="11" y="72"/>
                </a:cxn>
                <a:cxn ang="0">
                  <a:pos x="13" y="68"/>
                </a:cxn>
                <a:cxn ang="0">
                  <a:pos x="16" y="59"/>
                </a:cxn>
                <a:cxn ang="0">
                  <a:pos x="18" y="51"/>
                </a:cxn>
                <a:cxn ang="0">
                  <a:pos x="18" y="51"/>
                </a:cxn>
                <a:cxn ang="0">
                  <a:pos x="20" y="39"/>
                </a:cxn>
                <a:cxn ang="0">
                  <a:pos x="22" y="28"/>
                </a:cxn>
                <a:cxn ang="0">
                  <a:pos x="24" y="17"/>
                </a:cxn>
                <a:cxn ang="0">
                  <a:pos x="24" y="5"/>
                </a:cxn>
                <a:cxn ang="0">
                  <a:pos x="24" y="5"/>
                </a:cxn>
              </a:cxnLst>
              <a:rect b="b" l="0" r="r" t="0"/>
              <a:pathLst>
                <a:path h="92" w="24">
                  <a:moveTo>
                    <a:pt x="24" y="5"/>
                  </a:moveTo>
                  <a:lnTo>
                    <a:pt x="24" y="5"/>
                  </a:lnTo>
                  <a:lnTo>
                    <a:pt x="24" y="3"/>
                  </a:lnTo>
                  <a:lnTo>
                    <a:pt x="23" y="1"/>
                  </a:lnTo>
                  <a:lnTo>
                    <a:pt x="22" y="0"/>
                  </a:lnTo>
                  <a:lnTo>
                    <a:pt x="20" y="0"/>
                  </a:lnTo>
                  <a:lnTo>
                    <a:pt x="18" y="0"/>
                  </a:lnTo>
                  <a:lnTo>
                    <a:pt x="17" y="1"/>
                  </a:lnTo>
                  <a:lnTo>
                    <a:pt x="16" y="3"/>
                  </a:lnTo>
                  <a:lnTo>
                    <a:pt x="15" y="5"/>
                  </a:lnTo>
                  <a:lnTo>
                    <a:pt x="15" y="5"/>
                  </a:lnTo>
                  <a:lnTo>
                    <a:pt x="15" y="18"/>
                  </a:lnTo>
                  <a:lnTo>
                    <a:pt x="13" y="30"/>
                  </a:lnTo>
                  <a:lnTo>
                    <a:pt x="11" y="42"/>
                  </a:lnTo>
                  <a:lnTo>
                    <a:pt x="8" y="55"/>
                  </a:lnTo>
                  <a:lnTo>
                    <a:pt x="8" y="55"/>
                  </a:lnTo>
                  <a:lnTo>
                    <a:pt x="5" y="63"/>
                  </a:lnTo>
                  <a:lnTo>
                    <a:pt x="2" y="72"/>
                  </a:lnTo>
                  <a:lnTo>
                    <a:pt x="0" y="76"/>
                  </a:lnTo>
                  <a:lnTo>
                    <a:pt x="0" y="82"/>
                  </a:lnTo>
                  <a:lnTo>
                    <a:pt x="2" y="86"/>
                  </a:lnTo>
                  <a:lnTo>
                    <a:pt x="4" y="90"/>
                  </a:lnTo>
                  <a:lnTo>
                    <a:pt x="4" y="90"/>
                  </a:lnTo>
                  <a:lnTo>
                    <a:pt x="5" y="91"/>
                  </a:lnTo>
                  <a:lnTo>
                    <a:pt x="7" y="92"/>
                  </a:lnTo>
                  <a:lnTo>
                    <a:pt x="8" y="92"/>
                  </a:lnTo>
                  <a:lnTo>
                    <a:pt x="10" y="91"/>
                  </a:lnTo>
                  <a:lnTo>
                    <a:pt x="11" y="90"/>
                  </a:lnTo>
                  <a:lnTo>
                    <a:pt x="12" y="88"/>
                  </a:lnTo>
                  <a:lnTo>
                    <a:pt x="12" y="87"/>
                  </a:lnTo>
                  <a:lnTo>
                    <a:pt x="12" y="85"/>
                  </a:lnTo>
                  <a:lnTo>
                    <a:pt x="12" y="85"/>
                  </a:lnTo>
                  <a:lnTo>
                    <a:pt x="10" y="82"/>
                  </a:lnTo>
                  <a:lnTo>
                    <a:pt x="10" y="77"/>
                  </a:lnTo>
                  <a:lnTo>
                    <a:pt x="11" y="72"/>
                  </a:lnTo>
                  <a:lnTo>
                    <a:pt x="13" y="68"/>
                  </a:lnTo>
                  <a:lnTo>
                    <a:pt x="16" y="59"/>
                  </a:lnTo>
                  <a:lnTo>
                    <a:pt x="18" y="51"/>
                  </a:lnTo>
                  <a:lnTo>
                    <a:pt x="18" y="51"/>
                  </a:lnTo>
                  <a:lnTo>
                    <a:pt x="20" y="39"/>
                  </a:lnTo>
                  <a:lnTo>
                    <a:pt x="22" y="28"/>
                  </a:lnTo>
                  <a:lnTo>
                    <a:pt x="24" y="17"/>
                  </a:lnTo>
                  <a:lnTo>
                    <a:pt x="24" y="5"/>
                  </a:lnTo>
                  <a:lnTo>
                    <a:pt x="24"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25" name="chenying0907 821"/>
            <p:cNvSpPr/>
            <p:nvPr/>
          </p:nvSpPr>
          <p:spPr bwMode="auto">
            <a:xfrm>
              <a:off x="6418263" y="1346200"/>
              <a:ext cx="39688" cy="65088"/>
            </a:xfrm>
            <a:custGeom>
              <a:cxnLst>
                <a:cxn ang="0">
                  <a:pos x="63" y="3"/>
                </a:cxn>
                <a:cxn ang="0">
                  <a:pos x="63" y="3"/>
                </a:cxn>
                <a:cxn ang="0">
                  <a:pos x="61" y="12"/>
                </a:cxn>
                <a:cxn ang="0">
                  <a:pos x="59" y="19"/>
                </a:cxn>
                <a:cxn ang="0">
                  <a:pos x="52" y="33"/>
                </a:cxn>
                <a:cxn ang="0">
                  <a:pos x="43" y="48"/>
                </a:cxn>
                <a:cxn ang="0">
                  <a:pos x="33" y="61"/>
                </a:cxn>
                <a:cxn ang="0">
                  <a:pos x="24" y="75"/>
                </a:cxn>
                <a:cxn ang="0">
                  <a:pos x="15" y="88"/>
                </a:cxn>
                <a:cxn ang="0">
                  <a:pos x="6" y="102"/>
                </a:cxn>
                <a:cxn ang="0">
                  <a:pos x="3" y="110"/>
                </a:cxn>
                <a:cxn ang="0">
                  <a:pos x="0" y="117"/>
                </a:cxn>
                <a:cxn ang="0">
                  <a:pos x="0" y="117"/>
                </a:cxn>
                <a:cxn ang="0">
                  <a:pos x="0" y="119"/>
                </a:cxn>
                <a:cxn ang="0">
                  <a:pos x="0" y="121"/>
                </a:cxn>
                <a:cxn ang="0">
                  <a:pos x="2" y="122"/>
                </a:cxn>
                <a:cxn ang="0">
                  <a:pos x="3" y="123"/>
                </a:cxn>
                <a:cxn ang="0">
                  <a:pos x="5" y="123"/>
                </a:cxn>
                <a:cxn ang="0">
                  <a:pos x="6" y="123"/>
                </a:cxn>
                <a:cxn ang="0">
                  <a:pos x="8" y="121"/>
                </a:cxn>
                <a:cxn ang="0">
                  <a:pos x="10" y="120"/>
                </a:cxn>
                <a:cxn ang="0">
                  <a:pos x="10" y="120"/>
                </a:cxn>
                <a:cxn ang="0">
                  <a:pos x="13" y="112"/>
                </a:cxn>
                <a:cxn ang="0">
                  <a:pos x="16" y="105"/>
                </a:cxn>
                <a:cxn ang="0">
                  <a:pos x="24" y="90"/>
                </a:cxn>
                <a:cxn ang="0">
                  <a:pos x="33" y="77"/>
                </a:cxn>
                <a:cxn ang="0">
                  <a:pos x="43" y="63"/>
                </a:cxn>
                <a:cxn ang="0">
                  <a:pos x="52" y="50"/>
                </a:cxn>
                <a:cxn ang="0">
                  <a:pos x="61" y="36"/>
                </a:cxn>
                <a:cxn ang="0">
                  <a:pos x="67" y="22"/>
                </a:cxn>
                <a:cxn ang="0">
                  <a:pos x="70" y="14"/>
                </a:cxn>
                <a:cxn ang="0">
                  <a:pos x="73" y="6"/>
                </a:cxn>
                <a:cxn ang="0">
                  <a:pos x="73" y="6"/>
                </a:cxn>
                <a:cxn ang="0">
                  <a:pos x="73" y="4"/>
                </a:cxn>
                <a:cxn ang="0">
                  <a:pos x="71" y="2"/>
                </a:cxn>
                <a:cxn ang="0">
                  <a:pos x="70" y="1"/>
                </a:cxn>
                <a:cxn ang="0">
                  <a:pos x="69" y="0"/>
                </a:cxn>
                <a:cxn ang="0">
                  <a:pos x="67" y="0"/>
                </a:cxn>
                <a:cxn ang="0">
                  <a:pos x="65" y="0"/>
                </a:cxn>
                <a:cxn ang="0">
                  <a:pos x="64" y="1"/>
                </a:cxn>
                <a:cxn ang="0">
                  <a:pos x="63" y="3"/>
                </a:cxn>
                <a:cxn ang="0">
                  <a:pos x="63" y="3"/>
                </a:cxn>
              </a:cxnLst>
              <a:rect b="b" l="0" r="r" t="0"/>
              <a:pathLst>
                <a:path h="123" w="73">
                  <a:moveTo>
                    <a:pt x="63" y="3"/>
                  </a:moveTo>
                  <a:lnTo>
                    <a:pt x="63" y="3"/>
                  </a:lnTo>
                  <a:lnTo>
                    <a:pt x="61" y="12"/>
                  </a:lnTo>
                  <a:lnTo>
                    <a:pt x="59" y="19"/>
                  </a:lnTo>
                  <a:lnTo>
                    <a:pt x="52" y="33"/>
                  </a:lnTo>
                  <a:lnTo>
                    <a:pt x="43" y="48"/>
                  </a:lnTo>
                  <a:lnTo>
                    <a:pt x="33" y="61"/>
                  </a:lnTo>
                  <a:lnTo>
                    <a:pt x="24" y="75"/>
                  </a:lnTo>
                  <a:lnTo>
                    <a:pt x="15" y="88"/>
                  </a:lnTo>
                  <a:lnTo>
                    <a:pt x="6" y="102"/>
                  </a:lnTo>
                  <a:lnTo>
                    <a:pt x="3" y="110"/>
                  </a:lnTo>
                  <a:lnTo>
                    <a:pt x="0" y="117"/>
                  </a:lnTo>
                  <a:lnTo>
                    <a:pt x="0" y="117"/>
                  </a:lnTo>
                  <a:lnTo>
                    <a:pt x="0" y="119"/>
                  </a:lnTo>
                  <a:lnTo>
                    <a:pt x="0" y="121"/>
                  </a:lnTo>
                  <a:lnTo>
                    <a:pt x="2" y="122"/>
                  </a:lnTo>
                  <a:lnTo>
                    <a:pt x="3" y="123"/>
                  </a:lnTo>
                  <a:lnTo>
                    <a:pt x="5" y="123"/>
                  </a:lnTo>
                  <a:lnTo>
                    <a:pt x="6" y="123"/>
                  </a:lnTo>
                  <a:lnTo>
                    <a:pt x="8" y="121"/>
                  </a:lnTo>
                  <a:lnTo>
                    <a:pt x="10" y="120"/>
                  </a:lnTo>
                  <a:lnTo>
                    <a:pt x="10" y="120"/>
                  </a:lnTo>
                  <a:lnTo>
                    <a:pt x="13" y="112"/>
                  </a:lnTo>
                  <a:lnTo>
                    <a:pt x="16" y="105"/>
                  </a:lnTo>
                  <a:lnTo>
                    <a:pt x="24" y="90"/>
                  </a:lnTo>
                  <a:lnTo>
                    <a:pt x="33" y="77"/>
                  </a:lnTo>
                  <a:lnTo>
                    <a:pt x="43" y="63"/>
                  </a:lnTo>
                  <a:lnTo>
                    <a:pt x="52" y="50"/>
                  </a:lnTo>
                  <a:lnTo>
                    <a:pt x="61" y="36"/>
                  </a:lnTo>
                  <a:lnTo>
                    <a:pt x="67" y="22"/>
                  </a:lnTo>
                  <a:lnTo>
                    <a:pt x="70" y="14"/>
                  </a:lnTo>
                  <a:lnTo>
                    <a:pt x="73" y="6"/>
                  </a:lnTo>
                  <a:lnTo>
                    <a:pt x="73" y="6"/>
                  </a:lnTo>
                  <a:lnTo>
                    <a:pt x="73" y="4"/>
                  </a:lnTo>
                  <a:lnTo>
                    <a:pt x="71" y="2"/>
                  </a:lnTo>
                  <a:lnTo>
                    <a:pt x="70" y="1"/>
                  </a:lnTo>
                  <a:lnTo>
                    <a:pt x="69" y="0"/>
                  </a:lnTo>
                  <a:lnTo>
                    <a:pt x="67" y="0"/>
                  </a:lnTo>
                  <a:lnTo>
                    <a:pt x="65" y="0"/>
                  </a:lnTo>
                  <a:lnTo>
                    <a:pt x="64" y="1"/>
                  </a:lnTo>
                  <a:lnTo>
                    <a:pt x="63" y="3"/>
                  </a:lnTo>
                  <a:lnTo>
                    <a:pt x="63"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26" name="chenying0907 822"/>
            <p:cNvSpPr/>
            <p:nvPr/>
          </p:nvSpPr>
          <p:spPr bwMode="auto">
            <a:xfrm>
              <a:off x="6462713" y="1366838"/>
              <a:ext cx="34925" cy="50800"/>
            </a:xfrm>
            <a:custGeom>
              <a:cxnLst>
                <a:cxn ang="0">
                  <a:pos x="58" y="2"/>
                </a:cxn>
                <a:cxn ang="0">
                  <a:pos x="58" y="2"/>
                </a:cxn>
                <a:cxn ang="0">
                  <a:pos x="42" y="24"/>
                </a:cxn>
                <a:cxn ang="0">
                  <a:pos x="29" y="46"/>
                </a:cxn>
                <a:cxn ang="0">
                  <a:pos x="1" y="90"/>
                </a:cxn>
                <a:cxn ang="0">
                  <a:pos x="1" y="90"/>
                </a:cxn>
                <a:cxn ang="0">
                  <a:pos x="0" y="92"/>
                </a:cxn>
                <a:cxn ang="0">
                  <a:pos x="1" y="94"/>
                </a:cxn>
                <a:cxn ang="0">
                  <a:pos x="1" y="95"/>
                </a:cxn>
                <a:cxn ang="0">
                  <a:pos x="3" y="97"/>
                </a:cxn>
                <a:cxn ang="0">
                  <a:pos x="4" y="97"/>
                </a:cxn>
                <a:cxn ang="0">
                  <a:pos x="6" y="97"/>
                </a:cxn>
                <a:cxn ang="0">
                  <a:pos x="8" y="97"/>
                </a:cxn>
                <a:cxn ang="0">
                  <a:pos x="9" y="95"/>
                </a:cxn>
                <a:cxn ang="0">
                  <a:pos x="9" y="95"/>
                </a:cxn>
                <a:cxn ang="0">
                  <a:pos x="37" y="51"/>
                </a:cxn>
                <a:cxn ang="0">
                  <a:pos x="50" y="28"/>
                </a:cxn>
                <a:cxn ang="0">
                  <a:pos x="66" y="7"/>
                </a:cxn>
                <a:cxn ang="0">
                  <a:pos x="66" y="7"/>
                </a:cxn>
                <a:cxn ang="0">
                  <a:pos x="67" y="6"/>
                </a:cxn>
                <a:cxn ang="0">
                  <a:pos x="67" y="3"/>
                </a:cxn>
                <a:cxn ang="0">
                  <a:pos x="66" y="2"/>
                </a:cxn>
                <a:cxn ang="0">
                  <a:pos x="65" y="1"/>
                </a:cxn>
                <a:cxn ang="0">
                  <a:pos x="61" y="0"/>
                </a:cxn>
                <a:cxn ang="0">
                  <a:pos x="60" y="0"/>
                </a:cxn>
                <a:cxn ang="0">
                  <a:pos x="58" y="2"/>
                </a:cxn>
                <a:cxn ang="0">
                  <a:pos x="58" y="2"/>
                </a:cxn>
              </a:cxnLst>
              <a:rect b="b" l="0" r="r" t="0"/>
              <a:pathLst>
                <a:path h="97" w="67">
                  <a:moveTo>
                    <a:pt x="58" y="2"/>
                  </a:moveTo>
                  <a:lnTo>
                    <a:pt x="58" y="2"/>
                  </a:lnTo>
                  <a:lnTo>
                    <a:pt x="42" y="24"/>
                  </a:lnTo>
                  <a:lnTo>
                    <a:pt x="29" y="46"/>
                  </a:lnTo>
                  <a:lnTo>
                    <a:pt x="1" y="90"/>
                  </a:lnTo>
                  <a:lnTo>
                    <a:pt x="1" y="90"/>
                  </a:lnTo>
                  <a:lnTo>
                    <a:pt x="0" y="92"/>
                  </a:lnTo>
                  <a:lnTo>
                    <a:pt x="1" y="94"/>
                  </a:lnTo>
                  <a:lnTo>
                    <a:pt x="1" y="95"/>
                  </a:lnTo>
                  <a:lnTo>
                    <a:pt x="3" y="97"/>
                  </a:lnTo>
                  <a:lnTo>
                    <a:pt x="4" y="97"/>
                  </a:lnTo>
                  <a:lnTo>
                    <a:pt x="6" y="97"/>
                  </a:lnTo>
                  <a:lnTo>
                    <a:pt x="8" y="97"/>
                  </a:lnTo>
                  <a:lnTo>
                    <a:pt x="9" y="95"/>
                  </a:lnTo>
                  <a:lnTo>
                    <a:pt x="9" y="95"/>
                  </a:lnTo>
                  <a:lnTo>
                    <a:pt x="37" y="51"/>
                  </a:lnTo>
                  <a:lnTo>
                    <a:pt x="50" y="28"/>
                  </a:lnTo>
                  <a:lnTo>
                    <a:pt x="66" y="7"/>
                  </a:lnTo>
                  <a:lnTo>
                    <a:pt x="66" y="7"/>
                  </a:lnTo>
                  <a:lnTo>
                    <a:pt x="67" y="6"/>
                  </a:lnTo>
                  <a:lnTo>
                    <a:pt x="67" y="3"/>
                  </a:lnTo>
                  <a:lnTo>
                    <a:pt x="66" y="2"/>
                  </a:lnTo>
                  <a:lnTo>
                    <a:pt x="65" y="1"/>
                  </a:lnTo>
                  <a:lnTo>
                    <a:pt x="61" y="0"/>
                  </a:lnTo>
                  <a:lnTo>
                    <a:pt x="60" y="0"/>
                  </a:lnTo>
                  <a:lnTo>
                    <a:pt x="58" y="2"/>
                  </a:lnTo>
                  <a:lnTo>
                    <a:pt x="5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27" name="chenying0907 823"/>
            <p:cNvSpPr/>
            <p:nvPr/>
          </p:nvSpPr>
          <p:spPr bwMode="auto">
            <a:xfrm>
              <a:off x="6569075" y="1604963"/>
              <a:ext cx="28575" cy="68263"/>
            </a:xfrm>
            <a:custGeom>
              <a:cxnLst>
                <a:cxn ang="0">
                  <a:pos x="45" y="3"/>
                </a:cxn>
                <a:cxn ang="0">
                  <a:pos x="45" y="3"/>
                </a:cxn>
                <a:cxn ang="0">
                  <a:pos x="43" y="10"/>
                </a:cxn>
                <a:cxn ang="0">
                  <a:pos x="40" y="16"/>
                </a:cxn>
                <a:cxn ang="0">
                  <a:pos x="32" y="29"/>
                </a:cxn>
                <a:cxn ang="0">
                  <a:pos x="25" y="41"/>
                </a:cxn>
                <a:cxn ang="0">
                  <a:pos x="22" y="47"/>
                </a:cxn>
                <a:cxn ang="0">
                  <a:pos x="20" y="53"/>
                </a:cxn>
                <a:cxn ang="0">
                  <a:pos x="20" y="53"/>
                </a:cxn>
                <a:cxn ang="0">
                  <a:pos x="14" y="71"/>
                </a:cxn>
                <a:cxn ang="0">
                  <a:pos x="9" y="89"/>
                </a:cxn>
                <a:cxn ang="0">
                  <a:pos x="3" y="106"/>
                </a:cxn>
                <a:cxn ang="0">
                  <a:pos x="1" y="115"/>
                </a:cxn>
                <a:cxn ang="0">
                  <a:pos x="0" y="125"/>
                </a:cxn>
                <a:cxn ang="0">
                  <a:pos x="0" y="125"/>
                </a:cxn>
                <a:cxn ang="0">
                  <a:pos x="1" y="127"/>
                </a:cxn>
                <a:cxn ang="0">
                  <a:pos x="2" y="128"/>
                </a:cxn>
                <a:cxn ang="0">
                  <a:pos x="3" y="129"/>
                </a:cxn>
                <a:cxn ang="0">
                  <a:pos x="5" y="129"/>
                </a:cxn>
                <a:cxn ang="0">
                  <a:pos x="6" y="129"/>
                </a:cxn>
                <a:cxn ang="0">
                  <a:pos x="9" y="128"/>
                </a:cxn>
                <a:cxn ang="0">
                  <a:pos x="10" y="127"/>
                </a:cxn>
                <a:cxn ang="0">
                  <a:pos x="10" y="125"/>
                </a:cxn>
                <a:cxn ang="0">
                  <a:pos x="10" y="125"/>
                </a:cxn>
                <a:cxn ang="0">
                  <a:pos x="12" y="108"/>
                </a:cxn>
                <a:cxn ang="0">
                  <a:pos x="16" y="93"/>
                </a:cxn>
                <a:cxn ang="0">
                  <a:pos x="21" y="78"/>
                </a:cxn>
                <a:cxn ang="0">
                  <a:pos x="28" y="64"/>
                </a:cxn>
                <a:cxn ang="0">
                  <a:pos x="42" y="35"/>
                </a:cxn>
                <a:cxn ang="0">
                  <a:pos x="49" y="20"/>
                </a:cxn>
                <a:cxn ang="0">
                  <a:pos x="54" y="6"/>
                </a:cxn>
                <a:cxn ang="0">
                  <a:pos x="54" y="6"/>
                </a:cxn>
                <a:cxn ang="0">
                  <a:pos x="54" y="4"/>
                </a:cxn>
                <a:cxn ang="0">
                  <a:pos x="54" y="2"/>
                </a:cxn>
                <a:cxn ang="0">
                  <a:pos x="53" y="1"/>
                </a:cxn>
                <a:cxn ang="0">
                  <a:pos x="51" y="0"/>
                </a:cxn>
                <a:cxn ang="0">
                  <a:pos x="49" y="0"/>
                </a:cxn>
                <a:cxn ang="0">
                  <a:pos x="48" y="1"/>
                </a:cxn>
                <a:cxn ang="0">
                  <a:pos x="46" y="2"/>
                </a:cxn>
                <a:cxn ang="0">
                  <a:pos x="45" y="3"/>
                </a:cxn>
                <a:cxn ang="0">
                  <a:pos x="45" y="3"/>
                </a:cxn>
              </a:cxnLst>
              <a:rect b="b" l="0" r="r" t="0"/>
              <a:pathLst>
                <a:path h="129" w="54">
                  <a:moveTo>
                    <a:pt x="45" y="3"/>
                  </a:moveTo>
                  <a:lnTo>
                    <a:pt x="45" y="3"/>
                  </a:lnTo>
                  <a:lnTo>
                    <a:pt x="43" y="10"/>
                  </a:lnTo>
                  <a:lnTo>
                    <a:pt x="40" y="16"/>
                  </a:lnTo>
                  <a:lnTo>
                    <a:pt x="32" y="29"/>
                  </a:lnTo>
                  <a:lnTo>
                    <a:pt x="25" y="41"/>
                  </a:lnTo>
                  <a:lnTo>
                    <a:pt x="22" y="47"/>
                  </a:lnTo>
                  <a:lnTo>
                    <a:pt x="20" y="53"/>
                  </a:lnTo>
                  <a:lnTo>
                    <a:pt x="20" y="53"/>
                  </a:lnTo>
                  <a:lnTo>
                    <a:pt x="14" y="71"/>
                  </a:lnTo>
                  <a:lnTo>
                    <a:pt x="9" y="89"/>
                  </a:lnTo>
                  <a:lnTo>
                    <a:pt x="3" y="106"/>
                  </a:lnTo>
                  <a:lnTo>
                    <a:pt x="1" y="115"/>
                  </a:lnTo>
                  <a:lnTo>
                    <a:pt x="0" y="125"/>
                  </a:lnTo>
                  <a:lnTo>
                    <a:pt x="0" y="125"/>
                  </a:lnTo>
                  <a:lnTo>
                    <a:pt x="1" y="127"/>
                  </a:lnTo>
                  <a:lnTo>
                    <a:pt x="2" y="128"/>
                  </a:lnTo>
                  <a:lnTo>
                    <a:pt x="3" y="129"/>
                  </a:lnTo>
                  <a:lnTo>
                    <a:pt x="5" y="129"/>
                  </a:lnTo>
                  <a:lnTo>
                    <a:pt x="6" y="129"/>
                  </a:lnTo>
                  <a:lnTo>
                    <a:pt x="9" y="128"/>
                  </a:lnTo>
                  <a:lnTo>
                    <a:pt x="10" y="127"/>
                  </a:lnTo>
                  <a:lnTo>
                    <a:pt x="10" y="125"/>
                  </a:lnTo>
                  <a:lnTo>
                    <a:pt x="10" y="125"/>
                  </a:lnTo>
                  <a:lnTo>
                    <a:pt x="12" y="108"/>
                  </a:lnTo>
                  <a:lnTo>
                    <a:pt x="16" y="93"/>
                  </a:lnTo>
                  <a:lnTo>
                    <a:pt x="21" y="78"/>
                  </a:lnTo>
                  <a:lnTo>
                    <a:pt x="28" y="64"/>
                  </a:lnTo>
                  <a:lnTo>
                    <a:pt x="42" y="35"/>
                  </a:lnTo>
                  <a:lnTo>
                    <a:pt x="49" y="20"/>
                  </a:lnTo>
                  <a:lnTo>
                    <a:pt x="54" y="6"/>
                  </a:lnTo>
                  <a:lnTo>
                    <a:pt x="54" y="6"/>
                  </a:lnTo>
                  <a:lnTo>
                    <a:pt x="54" y="4"/>
                  </a:lnTo>
                  <a:lnTo>
                    <a:pt x="54" y="2"/>
                  </a:lnTo>
                  <a:lnTo>
                    <a:pt x="53" y="1"/>
                  </a:lnTo>
                  <a:lnTo>
                    <a:pt x="51" y="0"/>
                  </a:lnTo>
                  <a:lnTo>
                    <a:pt x="49" y="0"/>
                  </a:lnTo>
                  <a:lnTo>
                    <a:pt x="48" y="1"/>
                  </a:lnTo>
                  <a:lnTo>
                    <a:pt x="46" y="2"/>
                  </a:lnTo>
                  <a:lnTo>
                    <a:pt x="45" y="3"/>
                  </a:lnTo>
                  <a:lnTo>
                    <a:pt x="4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28" name="chenying0907 824"/>
            <p:cNvSpPr/>
            <p:nvPr/>
          </p:nvSpPr>
          <p:spPr bwMode="auto">
            <a:xfrm>
              <a:off x="6619875" y="1614488"/>
              <a:ext cx="25400" cy="44450"/>
            </a:xfrm>
            <a:custGeom>
              <a:cxnLst>
                <a:cxn ang="0">
                  <a:pos x="40" y="2"/>
                </a:cxn>
                <a:cxn ang="0">
                  <a:pos x="40" y="2"/>
                </a:cxn>
                <a:cxn ang="0">
                  <a:pos x="32" y="11"/>
                </a:cxn>
                <a:cxn ang="0">
                  <a:pos x="25" y="19"/>
                </a:cxn>
                <a:cxn ang="0">
                  <a:pos x="19" y="28"/>
                </a:cxn>
                <a:cxn ang="0">
                  <a:pos x="13" y="39"/>
                </a:cxn>
                <a:cxn ang="0">
                  <a:pos x="8" y="49"/>
                </a:cxn>
                <a:cxn ang="0">
                  <a:pos x="4" y="59"/>
                </a:cxn>
                <a:cxn ang="0">
                  <a:pos x="1" y="71"/>
                </a:cxn>
                <a:cxn ang="0">
                  <a:pos x="0" y="81"/>
                </a:cxn>
                <a:cxn ang="0">
                  <a:pos x="0" y="81"/>
                </a:cxn>
                <a:cxn ang="0">
                  <a:pos x="0" y="83"/>
                </a:cxn>
                <a:cxn ang="0">
                  <a:pos x="1" y="85"/>
                </a:cxn>
                <a:cxn ang="0">
                  <a:pos x="3" y="86"/>
                </a:cxn>
                <a:cxn ang="0">
                  <a:pos x="5" y="86"/>
                </a:cxn>
                <a:cxn ang="0">
                  <a:pos x="6" y="86"/>
                </a:cxn>
                <a:cxn ang="0">
                  <a:pos x="9" y="85"/>
                </a:cxn>
                <a:cxn ang="0">
                  <a:pos x="10" y="83"/>
                </a:cxn>
                <a:cxn ang="0">
                  <a:pos x="10" y="81"/>
                </a:cxn>
                <a:cxn ang="0">
                  <a:pos x="10" y="81"/>
                </a:cxn>
                <a:cxn ang="0">
                  <a:pos x="11" y="71"/>
                </a:cxn>
                <a:cxn ang="0">
                  <a:pos x="14" y="61"/>
                </a:cxn>
                <a:cxn ang="0">
                  <a:pos x="17" y="51"/>
                </a:cxn>
                <a:cxn ang="0">
                  <a:pos x="22" y="42"/>
                </a:cxn>
                <a:cxn ang="0">
                  <a:pos x="27" y="33"/>
                </a:cxn>
                <a:cxn ang="0">
                  <a:pos x="33" y="24"/>
                </a:cxn>
                <a:cxn ang="0">
                  <a:pos x="40" y="16"/>
                </a:cxn>
                <a:cxn ang="0">
                  <a:pos x="47" y="9"/>
                </a:cxn>
                <a:cxn ang="0">
                  <a:pos x="47" y="9"/>
                </a:cxn>
                <a:cxn ang="0">
                  <a:pos x="48" y="8"/>
                </a:cxn>
                <a:cxn ang="0">
                  <a:pos x="48" y="5"/>
                </a:cxn>
                <a:cxn ang="0">
                  <a:pos x="47" y="3"/>
                </a:cxn>
                <a:cxn ang="0">
                  <a:pos x="46" y="2"/>
                </a:cxn>
                <a:cxn ang="0">
                  <a:pos x="45" y="1"/>
                </a:cxn>
                <a:cxn ang="0">
                  <a:pos x="43" y="0"/>
                </a:cxn>
                <a:cxn ang="0">
                  <a:pos x="42" y="1"/>
                </a:cxn>
                <a:cxn ang="0">
                  <a:pos x="40" y="2"/>
                </a:cxn>
                <a:cxn ang="0">
                  <a:pos x="40" y="2"/>
                </a:cxn>
              </a:cxnLst>
              <a:rect b="b" l="0" r="r" t="0"/>
              <a:pathLst>
                <a:path h="86" w="48">
                  <a:moveTo>
                    <a:pt x="40" y="2"/>
                  </a:moveTo>
                  <a:lnTo>
                    <a:pt x="40" y="2"/>
                  </a:lnTo>
                  <a:lnTo>
                    <a:pt x="32" y="11"/>
                  </a:lnTo>
                  <a:lnTo>
                    <a:pt x="25" y="19"/>
                  </a:lnTo>
                  <a:lnTo>
                    <a:pt x="19" y="28"/>
                  </a:lnTo>
                  <a:lnTo>
                    <a:pt x="13" y="39"/>
                  </a:lnTo>
                  <a:lnTo>
                    <a:pt x="8" y="49"/>
                  </a:lnTo>
                  <a:lnTo>
                    <a:pt x="4" y="59"/>
                  </a:lnTo>
                  <a:lnTo>
                    <a:pt x="1" y="71"/>
                  </a:lnTo>
                  <a:lnTo>
                    <a:pt x="0" y="81"/>
                  </a:lnTo>
                  <a:lnTo>
                    <a:pt x="0" y="81"/>
                  </a:lnTo>
                  <a:lnTo>
                    <a:pt x="0" y="83"/>
                  </a:lnTo>
                  <a:lnTo>
                    <a:pt x="1" y="85"/>
                  </a:lnTo>
                  <a:lnTo>
                    <a:pt x="3" y="86"/>
                  </a:lnTo>
                  <a:lnTo>
                    <a:pt x="5" y="86"/>
                  </a:lnTo>
                  <a:lnTo>
                    <a:pt x="6" y="86"/>
                  </a:lnTo>
                  <a:lnTo>
                    <a:pt x="9" y="85"/>
                  </a:lnTo>
                  <a:lnTo>
                    <a:pt x="10" y="83"/>
                  </a:lnTo>
                  <a:lnTo>
                    <a:pt x="10" y="81"/>
                  </a:lnTo>
                  <a:lnTo>
                    <a:pt x="10" y="81"/>
                  </a:lnTo>
                  <a:lnTo>
                    <a:pt x="11" y="71"/>
                  </a:lnTo>
                  <a:lnTo>
                    <a:pt x="14" y="61"/>
                  </a:lnTo>
                  <a:lnTo>
                    <a:pt x="17" y="51"/>
                  </a:lnTo>
                  <a:lnTo>
                    <a:pt x="22" y="42"/>
                  </a:lnTo>
                  <a:lnTo>
                    <a:pt x="27" y="33"/>
                  </a:lnTo>
                  <a:lnTo>
                    <a:pt x="33" y="24"/>
                  </a:lnTo>
                  <a:lnTo>
                    <a:pt x="40" y="16"/>
                  </a:lnTo>
                  <a:lnTo>
                    <a:pt x="47" y="9"/>
                  </a:lnTo>
                  <a:lnTo>
                    <a:pt x="47" y="9"/>
                  </a:lnTo>
                  <a:lnTo>
                    <a:pt x="48" y="8"/>
                  </a:lnTo>
                  <a:lnTo>
                    <a:pt x="48" y="5"/>
                  </a:lnTo>
                  <a:lnTo>
                    <a:pt x="47" y="3"/>
                  </a:lnTo>
                  <a:lnTo>
                    <a:pt x="46" y="2"/>
                  </a:lnTo>
                  <a:lnTo>
                    <a:pt x="45" y="1"/>
                  </a:lnTo>
                  <a:lnTo>
                    <a:pt x="43" y="0"/>
                  </a:lnTo>
                  <a:lnTo>
                    <a:pt x="42" y="1"/>
                  </a:lnTo>
                  <a:lnTo>
                    <a:pt x="40" y="2"/>
                  </a:lnTo>
                  <a:lnTo>
                    <a:pt x="40"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29" name="chenying0907 825"/>
            <p:cNvSpPr/>
            <p:nvPr/>
          </p:nvSpPr>
          <p:spPr bwMode="auto">
            <a:xfrm>
              <a:off x="6659563" y="1624013"/>
              <a:ext cx="28575" cy="46038"/>
            </a:xfrm>
            <a:custGeom>
              <a:cxnLst>
                <a:cxn ang="0">
                  <a:pos x="44" y="2"/>
                </a:cxn>
                <a:cxn ang="0">
                  <a:pos x="44" y="2"/>
                </a:cxn>
                <a:cxn ang="0">
                  <a:pos x="38" y="10"/>
                </a:cxn>
                <a:cxn ang="0">
                  <a:pos x="32" y="17"/>
                </a:cxn>
                <a:cxn ang="0">
                  <a:pos x="25" y="26"/>
                </a:cxn>
                <a:cxn ang="0">
                  <a:pos x="19" y="34"/>
                </a:cxn>
                <a:cxn ang="0">
                  <a:pos x="19" y="34"/>
                </a:cxn>
                <a:cxn ang="0">
                  <a:pos x="13" y="44"/>
                </a:cxn>
                <a:cxn ang="0">
                  <a:pos x="9" y="56"/>
                </a:cxn>
                <a:cxn ang="0">
                  <a:pos x="5" y="67"/>
                </a:cxn>
                <a:cxn ang="0">
                  <a:pos x="0" y="77"/>
                </a:cxn>
                <a:cxn ang="0">
                  <a:pos x="0" y="77"/>
                </a:cxn>
                <a:cxn ang="0">
                  <a:pos x="0" y="79"/>
                </a:cxn>
                <a:cxn ang="0">
                  <a:pos x="0" y="82"/>
                </a:cxn>
                <a:cxn ang="0">
                  <a:pos x="2" y="85"/>
                </a:cxn>
                <a:cxn ang="0">
                  <a:pos x="4" y="85"/>
                </a:cxn>
                <a:cxn ang="0">
                  <a:pos x="5" y="85"/>
                </a:cxn>
                <a:cxn ang="0">
                  <a:pos x="7" y="85"/>
                </a:cxn>
                <a:cxn ang="0">
                  <a:pos x="8" y="83"/>
                </a:cxn>
                <a:cxn ang="0">
                  <a:pos x="8" y="83"/>
                </a:cxn>
                <a:cxn ang="0">
                  <a:pos x="16" y="63"/>
                </a:cxn>
                <a:cxn ang="0">
                  <a:pos x="26" y="42"/>
                </a:cxn>
                <a:cxn ang="0">
                  <a:pos x="26" y="42"/>
                </a:cxn>
                <a:cxn ang="0">
                  <a:pos x="28" y="37"/>
                </a:cxn>
                <a:cxn ang="0">
                  <a:pos x="31" y="33"/>
                </a:cxn>
                <a:cxn ang="0">
                  <a:pos x="38" y="25"/>
                </a:cxn>
                <a:cxn ang="0">
                  <a:pos x="46" y="15"/>
                </a:cxn>
                <a:cxn ang="0">
                  <a:pos x="52" y="7"/>
                </a:cxn>
                <a:cxn ang="0">
                  <a:pos x="52" y="7"/>
                </a:cxn>
                <a:cxn ang="0">
                  <a:pos x="53" y="5"/>
                </a:cxn>
                <a:cxn ang="0">
                  <a:pos x="52" y="3"/>
                </a:cxn>
                <a:cxn ang="0">
                  <a:pos x="52" y="2"/>
                </a:cxn>
                <a:cxn ang="0">
                  <a:pos x="50" y="0"/>
                </a:cxn>
                <a:cxn ang="0">
                  <a:pos x="49" y="0"/>
                </a:cxn>
                <a:cxn ang="0">
                  <a:pos x="47" y="0"/>
                </a:cxn>
                <a:cxn ang="0">
                  <a:pos x="45" y="1"/>
                </a:cxn>
                <a:cxn ang="0">
                  <a:pos x="44" y="2"/>
                </a:cxn>
                <a:cxn ang="0">
                  <a:pos x="44" y="2"/>
                </a:cxn>
              </a:cxnLst>
              <a:rect b="b" l="0" r="r" t="0"/>
              <a:pathLst>
                <a:path h="85" w="52">
                  <a:moveTo>
                    <a:pt x="44" y="2"/>
                  </a:moveTo>
                  <a:lnTo>
                    <a:pt x="44" y="2"/>
                  </a:lnTo>
                  <a:lnTo>
                    <a:pt x="38" y="10"/>
                  </a:lnTo>
                  <a:lnTo>
                    <a:pt x="32" y="17"/>
                  </a:lnTo>
                  <a:lnTo>
                    <a:pt x="25" y="26"/>
                  </a:lnTo>
                  <a:lnTo>
                    <a:pt x="19" y="34"/>
                  </a:lnTo>
                  <a:lnTo>
                    <a:pt x="19" y="34"/>
                  </a:lnTo>
                  <a:lnTo>
                    <a:pt x="13" y="44"/>
                  </a:lnTo>
                  <a:lnTo>
                    <a:pt x="9" y="56"/>
                  </a:lnTo>
                  <a:lnTo>
                    <a:pt x="5" y="67"/>
                  </a:lnTo>
                  <a:lnTo>
                    <a:pt x="0" y="77"/>
                  </a:lnTo>
                  <a:lnTo>
                    <a:pt x="0" y="77"/>
                  </a:lnTo>
                  <a:lnTo>
                    <a:pt x="0" y="79"/>
                  </a:lnTo>
                  <a:lnTo>
                    <a:pt x="0" y="82"/>
                  </a:lnTo>
                  <a:lnTo>
                    <a:pt x="2" y="85"/>
                  </a:lnTo>
                  <a:lnTo>
                    <a:pt x="4" y="85"/>
                  </a:lnTo>
                  <a:lnTo>
                    <a:pt x="5" y="85"/>
                  </a:lnTo>
                  <a:lnTo>
                    <a:pt x="7" y="85"/>
                  </a:lnTo>
                  <a:lnTo>
                    <a:pt x="8" y="83"/>
                  </a:lnTo>
                  <a:lnTo>
                    <a:pt x="8" y="83"/>
                  </a:lnTo>
                  <a:lnTo>
                    <a:pt x="16" y="63"/>
                  </a:lnTo>
                  <a:lnTo>
                    <a:pt x="26" y="42"/>
                  </a:lnTo>
                  <a:lnTo>
                    <a:pt x="26" y="42"/>
                  </a:lnTo>
                  <a:lnTo>
                    <a:pt x="28" y="37"/>
                  </a:lnTo>
                  <a:lnTo>
                    <a:pt x="31" y="33"/>
                  </a:lnTo>
                  <a:lnTo>
                    <a:pt x="38" y="25"/>
                  </a:lnTo>
                  <a:lnTo>
                    <a:pt x="46" y="15"/>
                  </a:lnTo>
                  <a:lnTo>
                    <a:pt x="52" y="7"/>
                  </a:lnTo>
                  <a:lnTo>
                    <a:pt x="52" y="7"/>
                  </a:lnTo>
                  <a:lnTo>
                    <a:pt x="53" y="5"/>
                  </a:lnTo>
                  <a:lnTo>
                    <a:pt x="52" y="3"/>
                  </a:lnTo>
                  <a:lnTo>
                    <a:pt x="52" y="2"/>
                  </a:lnTo>
                  <a:lnTo>
                    <a:pt x="50" y="0"/>
                  </a:lnTo>
                  <a:lnTo>
                    <a:pt x="49" y="0"/>
                  </a:lnTo>
                  <a:lnTo>
                    <a:pt x="47" y="0"/>
                  </a:lnTo>
                  <a:lnTo>
                    <a:pt x="45" y="1"/>
                  </a:lnTo>
                  <a:lnTo>
                    <a:pt x="44" y="2"/>
                  </a:lnTo>
                  <a:lnTo>
                    <a:pt x="4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0" name="chenying0907 826"/>
            <p:cNvSpPr/>
            <p:nvPr/>
          </p:nvSpPr>
          <p:spPr bwMode="auto">
            <a:xfrm>
              <a:off x="6746875" y="1463675"/>
              <a:ext cx="23813" cy="41275"/>
            </a:xfrm>
            <a:custGeom>
              <a:cxnLst>
                <a:cxn ang="0">
                  <a:pos x="39" y="1"/>
                </a:cxn>
                <a:cxn ang="0">
                  <a:pos x="39" y="1"/>
                </a:cxn>
                <a:cxn ang="0">
                  <a:pos x="32" y="10"/>
                </a:cxn>
                <a:cxn ang="0">
                  <a:pos x="27" y="18"/>
                </a:cxn>
                <a:cxn ang="0">
                  <a:pos x="22" y="27"/>
                </a:cxn>
                <a:cxn ang="0">
                  <a:pos x="18" y="35"/>
                </a:cxn>
                <a:cxn ang="0">
                  <a:pos x="9" y="54"/>
                </a:cxn>
                <a:cxn ang="0">
                  <a:pos x="5" y="63"/>
                </a:cxn>
                <a:cxn ang="0">
                  <a:pos x="0" y="73"/>
                </a:cxn>
                <a:cxn ang="0">
                  <a:pos x="0" y="73"/>
                </a:cxn>
                <a:cxn ang="0">
                  <a:pos x="0" y="74"/>
                </a:cxn>
                <a:cxn ang="0">
                  <a:pos x="0" y="76"/>
                </a:cxn>
                <a:cxn ang="0">
                  <a:pos x="1" y="78"/>
                </a:cxn>
                <a:cxn ang="0">
                  <a:pos x="2" y="79"/>
                </a:cxn>
                <a:cxn ang="0">
                  <a:pos x="3" y="79"/>
                </a:cxn>
                <a:cxn ang="0">
                  <a:pos x="5" y="79"/>
                </a:cxn>
                <a:cxn ang="0">
                  <a:pos x="7" y="79"/>
                </a:cxn>
                <a:cxn ang="0">
                  <a:pos x="8" y="77"/>
                </a:cxn>
                <a:cxn ang="0">
                  <a:pos x="8" y="77"/>
                </a:cxn>
                <a:cxn ang="0">
                  <a:pos x="13" y="68"/>
                </a:cxn>
                <a:cxn ang="0">
                  <a:pos x="18" y="59"/>
                </a:cxn>
                <a:cxn ang="0">
                  <a:pos x="26" y="42"/>
                </a:cxn>
                <a:cxn ang="0">
                  <a:pos x="30" y="32"/>
                </a:cxn>
                <a:cxn ang="0">
                  <a:pos x="34" y="24"/>
                </a:cxn>
                <a:cxn ang="0">
                  <a:pos x="39" y="16"/>
                </a:cxn>
                <a:cxn ang="0">
                  <a:pos x="45" y="8"/>
                </a:cxn>
                <a:cxn ang="0">
                  <a:pos x="45" y="8"/>
                </a:cxn>
                <a:cxn ang="0">
                  <a:pos x="46" y="6"/>
                </a:cxn>
                <a:cxn ang="0">
                  <a:pos x="46" y="4"/>
                </a:cxn>
                <a:cxn ang="0">
                  <a:pos x="46" y="3"/>
                </a:cxn>
                <a:cxn ang="0">
                  <a:pos x="45" y="1"/>
                </a:cxn>
                <a:cxn ang="0">
                  <a:pos x="44" y="0"/>
                </a:cxn>
                <a:cxn ang="0">
                  <a:pos x="42" y="0"/>
                </a:cxn>
                <a:cxn ang="0">
                  <a:pos x="40" y="0"/>
                </a:cxn>
                <a:cxn ang="0">
                  <a:pos x="39" y="1"/>
                </a:cxn>
                <a:cxn ang="0">
                  <a:pos x="39" y="1"/>
                </a:cxn>
              </a:cxnLst>
              <a:rect b="b" l="0" r="r" t="0"/>
              <a:pathLst>
                <a:path h="79" w="46">
                  <a:moveTo>
                    <a:pt x="39" y="1"/>
                  </a:moveTo>
                  <a:lnTo>
                    <a:pt x="39" y="1"/>
                  </a:lnTo>
                  <a:lnTo>
                    <a:pt x="32" y="10"/>
                  </a:lnTo>
                  <a:lnTo>
                    <a:pt x="27" y="18"/>
                  </a:lnTo>
                  <a:lnTo>
                    <a:pt x="22" y="27"/>
                  </a:lnTo>
                  <a:lnTo>
                    <a:pt x="18" y="35"/>
                  </a:lnTo>
                  <a:lnTo>
                    <a:pt x="9" y="54"/>
                  </a:lnTo>
                  <a:lnTo>
                    <a:pt x="5" y="63"/>
                  </a:lnTo>
                  <a:lnTo>
                    <a:pt x="0" y="73"/>
                  </a:lnTo>
                  <a:lnTo>
                    <a:pt x="0" y="73"/>
                  </a:lnTo>
                  <a:lnTo>
                    <a:pt x="0" y="74"/>
                  </a:lnTo>
                  <a:lnTo>
                    <a:pt x="0" y="76"/>
                  </a:lnTo>
                  <a:lnTo>
                    <a:pt x="1" y="78"/>
                  </a:lnTo>
                  <a:lnTo>
                    <a:pt x="2" y="79"/>
                  </a:lnTo>
                  <a:lnTo>
                    <a:pt x="3" y="79"/>
                  </a:lnTo>
                  <a:lnTo>
                    <a:pt x="5" y="79"/>
                  </a:lnTo>
                  <a:lnTo>
                    <a:pt x="7" y="79"/>
                  </a:lnTo>
                  <a:lnTo>
                    <a:pt x="8" y="77"/>
                  </a:lnTo>
                  <a:lnTo>
                    <a:pt x="8" y="77"/>
                  </a:lnTo>
                  <a:lnTo>
                    <a:pt x="13" y="68"/>
                  </a:lnTo>
                  <a:lnTo>
                    <a:pt x="18" y="59"/>
                  </a:lnTo>
                  <a:lnTo>
                    <a:pt x="26" y="42"/>
                  </a:lnTo>
                  <a:lnTo>
                    <a:pt x="30" y="32"/>
                  </a:lnTo>
                  <a:lnTo>
                    <a:pt x="34" y="24"/>
                  </a:lnTo>
                  <a:lnTo>
                    <a:pt x="39" y="16"/>
                  </a:lnTo>
                  <a:lnTo>
                    <a:pt x="45" y="8"/>
                  </a:lnTo>
                  <a:lnTo>
                    <a:pt x="45" y="8"/>
                  </a:lnTo>
                  <a:lnTo>
                    <a:pt x="46" y="6"/>
                  </a:lnTo>
                  <a:lnTo>
                    <a:pt x="46" y="4"/>
                  </a:lnTo>
                  <a:lnTo>
                    <a:pt x="46" y="3"/>
                  </a:lnTo>
                  <a:lnTo>
                    <a:pt x="45" y="1"/>
                  </a:lnTo>
                  <a:lnTo>
                    <a:pt x="44" y="0"/>
                  </a:lnTo>
                  <a:lnTo>
                    <a:pt x="42" y="0"/>
                  </a:lnTo>
                  <a:lnTo>
                    <a:pt x="40" y="0"/>
                  </a:lnTo>
                  <a:lnTo>
                    <a:pt x="39" y="1"/>
                  </a:lnTo>
                  <a:lnTo>
                    <a:pt x="3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1" name="chenying0907 827"/>
            <p:cNvSpPr/>
            <p:nvPr/>
          </p:nvSpPr>
          <p:spPr bwMode="auto">
            <a:xfrm>
              <a:off x="6792913" y="1493838"/>
              <a:ext cx="9525" cy="7938"/>
            </a:xfrm>
            <a:custGeom>
              <a:cxnLst>
                <a:cxn ang="0">
                  <a:pos x="8" y="1"/>
                </a:cxn>
                <a:cxn ang="0">
                  <a:pos x="2" y="8"/>
                </a:cxn>
                <a:cxn ang="0">
                  <a:pos x="2" y="8"/>
                </a:cxn>
                <a:cxn ang="0">
                  <a:pos x="1" y="9"/>
                </a:cxn>
                <a:cxn ang="0">
                  <a:pos x="0" y="11"/>
                </a:cxn>
                <a:cxn ang="0">
                  <a:pos x="1" y="13"/>
                </a:cxn>
                <a:cxn ang="0">
                  <a:pos x="2" y="14"/>
                </a:cxn>
                <a:cxn ang="0">
                  <a:pos x="3" y="16"/>
                </a:cxn>
                <a:cxn ang="0">
                  <a:pos x="5" y="16"/>
                </a:cxn>
                <a:cxn ang="0">
                  <a:pos x="7" y="16"/>
                </a:cxn>
                <a:cxn ang="0">
                  <a:pos x="8" y="14"/>
                </a:cxn>
                <a:cxn ang="0">
                  <a:pos x="14" y="8"/>
                </a:cxn>
                <a:cxn ang="0">
                  <a:pos x="14" y="8"/>
                </a:cxn>
                <a:cxn ang="0">
                  <a:pos x="15" y="6"/>
                </a:cxn>
                <a:cxn ang="0">
                  <a:pos x="16" y="5"/>
                </a:cxn>
                <a:cxn ang="0">
                  <a:pos x="15" y="3"/>
                </a:cxn>
                <a:cxn ang="0">
                  <a:pos x="14" y="1"/>
                </a:cxn>
                <a:cxn ang="0">
                  <a:pos x="13" y="0"/>
                </a:cxn>
                <a:cxn ang="0">
                  <a:pos x="11" y="0"/>
                </a:cxn>
                <a:cxn ang="0">
                  <a:pos x="9" y="0"/>
                </a:cxn>
                <a:cxn ang="0">
                  <a:pos x="8" y="1"/>
                </a:cxn>
                <a:cxn ang="0">
                  <a:pos x="8" y="1"/>
                </a:cxn>
              </a:cxnLst>
              <a:rect b="b" l="0" r="r" t="0"/>
              <a:pathLst>
                <a:path h="16" w="16">
                  <a:moveTo>
                    <a:pt x="8" y="1"/>
                  </a:moveTo>
                  <a:lnTo>
                    <a:pt x="2" y="8"/>
                  </a:lnTo>
                  <a:lnTo>
                    <a:pt x="2" y="8"/>
                  </a:lnTo>
                  <a:lnTo>
                    <a:pt x="1" y="9"/>
                  </a:lnTo>
                  <a:lnTo>
                    <a:pt x="0" y="11"/>
                  </a:lnTo>
                  <a:lnTo>
                    <a:pt x="1" y="13"/>
                  </a:lnTo>
                  <a:lnTo>
                    <a:pt x="2" y="14"/>
                  </a:lnTo>
                  <a:lnTo>
                    <a:pt x="3" y="16"/>
                  </a:lnTo>
                  <a:lnTo>
                    <a:pt x="5" y="16"/>
                  </a:lnTo>
                  <a:lnTo>
                    <a:pt x="7" y="16"/>
                  </a:lnTo>
                  <a:lnTo>
                    <a:pt x="8" y="14"/>
                  </a:lnTo>
                  <a:lnTo>
                    <a:pt x="14" y="8"/>
                  </a:lnTo>
                  <a:lnTo>
                    <a:pt x="14" y="8"/>
                  </a:lnTo>
                  <a:lnTo>
                    <a:pt x="15" y="6"/>
                  </a:lnTo>
                  <a:lnTo>
                    <a:pt x="16" y="5"/>
                  </a:lnTo>
                  <a:lnTo>
                    <a:pt x="15" y="3"/>
                  </a:lnTo>
                  <a:lnTo>
                    <a:pt x="14" y="1"/>
                  </a:lnTo>
                  <a:lnTo>
                    <a:pt x="13" y="0"/>
                  </a:lnTo>
                  <a:lnTo>
                    <a:pt x="11" y="0"/>
                  </a:lnTo>
                  <a:lnTo>
                    <a:pt x="9" y="0"/>
                  </a:lnTo>
                  <a:lnTo>
                    <a:pt x="8" y="1"/>
                  </a:lnTo>
                  <a:lnTo>
                    <a:pt x="8"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2" name="chenying0907 828"/>
            <p:cNvSpPr>
              <a:spLocks noEditPoints="1"/>
            </p:cNvSpPr>
            <p:nvPr/>
          </p:nvSpPr>
          <p:spPr bwMode="auto">
            <a:xfrm>
              <a:off x="6208713" y="1243013"/>
              <a:ext cx="706438" cy="620713"/>
            </a:xfrm>
            <a:custGeom>
              <a:cxnLst>
                <a:cxn ang="0">
                  <a:pos x="1208" y="1175"/>
                </a:cxn>
                <a:cxn ang="0">
                  <a:pos x="1095" y="1131"/>
                </a:cxn>
                <a:cxn ang="0">
                  <a:pos x="938" y="1062"/>
                </a:cxn>
                <a:cxn ang="0">
                  <a:pos x="899" y="1051"/>
                </a:cxn>
                <a:cxn ang="0">
                  <a:pos x="728" y="1088"/>
                </a:cxn>
                <a:cxn ang="0">
                  <a:pos x="531" y="1080"/>
                </a:cxn>
                <a:cxn ang="0">
                  <a:pos x="322" y="1026"/>
                </a:cxn>
                <a:cxn ang="0">
                  <a:pos x="161" y="920"/>
                </a:cxn>
                <a:cxn ang="0">
                  <a:pos x="51" y="762"/>
                </a:cxn>
                <a:cxn ang="0">
                  <a:pos x="8" y="609"/>
                </a:cxn>
                <a:cxn ang="0">
                  <a:pos x="4" y="424"/>
                </a:cxn>
                <a:cxn ang="0">
                  <a:pos x="39" y="285"/>
                </a:cxn>
                <a:cxn ang="0">
                  <a:pos x="97" y="185"/>
                </a:cxn>
                <a:cxn ang="0">
                  <a:pos x="167" y="114"/>
                </a:cxn>
                <a:cxn ang="0">
                  <a:pos x="255" y="62"/>
                </a:cxn>
                <a:cxn ang="0">
                  <a:pos x="439" y="14"/>
                </a:cxn>
                <a:cxn ang="0">
                  <a:pos x="700" y="5"/>
                </a:cxn>
                <a:cxn ang="0">
                  <a:pos x="714" y="7"/>
                </a:cxn>
                <a:cxn ang="0">
                  <a:pos x="803" y="0"/>
                </a:cxn>
                <a:cxn ang="0">
                  <a:pos x="994" y="43"/>
                </a:cxn>
                <a:cxn ang="0">
                  <a:pos x="1175" y="156"/>
                </a:cxn>
                <a:cxn ang="0">
                  <a:pos x="1247" y="243"/>
                </a:cxn>
                <a:cxn ang="0">
                  <a:pos x="1289" y="328"/>
                </a:cxn>
                <a:cxn ang="0">
                  <a:pos x="1324" y="456"/>
                </a:cxn>
                <a:cxn ang="0">
                  <a:pos x="1336" y="593"/>
                </a:cxn>
                <a:cxn ang="0">
                  <a:pos x="1319" y="726"/>
                </a:cxn>
                <a:cxn ang="0">
                  <a:pos x="1266" y="842"/>
                </a:cxn>
                <a:cxn ang="0">
                  <a:pos x="1204" y="907"/>
                </a:cxn>
                <a:cxn ang="0">
                  <a:pos x="1205" y="990"/>
                </a:cxn>
                <a:cxn ang="0">
                  <a:pos x="1239" y="1150"/>
                </a:cxn>
                <a:cxn ang="0">
                  <a:pos x="1234" y="1167"/>
                </a:cxn>
                <a:cxn ang="0">
                  <a:pos x="912" y="999"/>
                </a:cxn>
                <a:cxn ang="0">
                  <a:pos x="967" y="1032"/>
                </a:cxn>
                <a:cxn ang="0">
                  <a:pos x="1119" y="1098"/>
                </a:cxn>
                <a:cxn ang="0">
                  <a:pos x="1181" y="1067"/>
                </a:cxn>
                <a:cxn ang="0">
                  <a:pos x="1156" y="912"/>
                </a:cxn>
                <a:cxn ang="0">
                  <a:pos x="1170" y="893"/>
                </a:cxn>
                <a:cxn ang="0">
                  <a:pos x="1193" y="864"/>
                </a:cxn>
                <a:cxn ang="0">
                  <a:pos x="1262" y="762"/>
                </a:cxn>
                <a:cxn ang="0">
                  <a:pos x="1294" y="636"/>
                </a:cxn>
                <a:cxn ang="0">
                  <a:pos x="1293" y="502"/>
                </a:cxn>
                <a:cxn ang="0">
                  <a:pos x="1265" y="373"/>
                </a:cxn>
                <a:cxn ang="0">
                  <a:pos x="1214" y="265"/>
                </a:cxn>
                <a:cxn ang="0">
                  <a:pos x="1124" y="168"/>
                </a:cxn>
                <a:cxn ang="0">
                  <a:pos x="962" y="75"/>
                </a:cxn>
                <a:cxn ang="0">
                  <a:pos x="786" y="39"/>
                </a:cxn>
                <a:cxn ang="0">
                  <a:pos x="705" y="49"/>
                </a:cxn>
                <a:cxn ang="0">
                  <a:pos x="686" y="45"/>
                </a:cxn>
                <a:cxn ang="0">
                  <a:pos x="459" y="52"/>
                </a:cxn>
                <a:cxn ang="0">
                  <a:pos x="295" y="89"/>
                </a:cxn>
                <a:cxn ang="0">
                  <a:pos x="184" y="153"/>
                </a:cxn>
                <a:cxn ang="0">
                  <a:pos x="109" y="238"/>
                </a:cxn>
                <a:cxn ang="0">
                  <a:pos x="62" y="340"/>
                </a:cxn>
                <a:cxn ang="0">
                  <a:pos x="40" y="448"/>
                </a:cxn>
                <a:cxn ang="0">
                  <a:pos x="55" y="647"/>
                </a:cxn>
                <a:cxn ang="0">
                  <a:pos x="121" y="805"/>
                </a:cxn>
                <a:cxn ang="0">
                  <a:pos x="251" y="941"/>
                </a:cxn>
                <a:cxn ang="0">
                  <a:pos x="434" y="1017"/>
                </a:cxn>
                <a:cxn ang="0">
                  <a:pos x="592" y="1043"/>
                </a:cxn>
                <a:cxn ang="0">
                  <a:pos x="736" y="1045"/>
                </a:cxn>
                <a:cxn ang="0">
                  <a:pos x="890" y="1012"/>
                </a:cxn>
                <a:cxn ang="0">
                  <a:pos x="900" y="1005"/>
                </a:cxn>
              </a:cxnLst>
              <a:rect b="b" l="0" r="r" t="0"/>
              <a:pathLst>
                <a:path h="1175" w="1336">
                  <a:moveTo>
                    <a:pt x="1214" y="1175"/>
                  </a:moveTo>
                  <a:lnTo>
                    <a:pt x="1214" y="1175"/>
                  </a:lnTo>
                  <a:lnTo>
                    <a:pt x="1210" y="1175"/>
                  </a:lnTo>
                  <a:lnTo>
                    <a:pt x="1209" y="1175"/>
                  </a:lnTo>
                  <a:lnTo>
                    <a:pt x="1208" y="1175"/>
                  </a:lnTo>
                  <a:lnTo>
                    <a:pt x="1208" y="1175"/>
                  </a:lnTo>
                  <a:lnTo>
                    <a:pt x="1202" y="1174"/>
                  </a:lnTo>
                  <a:lnTo>
                    <a:pt x="1198" y="1173"/>
                  </a:lnTo>
                  <a:lnTo>
                    <a:pt x="1198" y="1173"/>
                  </a:lnTo>
                  <a:lnTo>
                    <a:pt x="1172" y="1162"/>
                  </a:lnTo>
                  <a:lnTo>
                    <a:pt x="1147" y="1152"/>
                  </a:lnTo>
                  <a:lnTo>
                    <a:pt x="1095" y="1131"/>
                  </a:lnTo>
                  <a:lnTo>
                    <a:pt x="1095" y="1131"/>
                  </a:lnTo>
                  <a:lnTo>
                    <a:pt x="1050" y="1113"/>
                  </a:lnTo>
                  <a:lnTo>
                    <a:pt x="1005" y="1095"/>
                  </a:lnTo>
                  <a:lnTo>
                    <a:pt x="982" y="1084"/>
                  </a:lnTo>
                  <a:lnTo>
                    <a:pt x="960" y="1073"/>
                  </a:lnTo>
                  <a:lnTo>
                    <a:pt x="938" y="1062"/>
                  </a:lnTo>
                  <a:lnTo>
                    <a:pt x="918" y="1048"/>
                  </a:lnTo>
                  <a:lnTo>
                    <a:pt x="911" y="1044"/>
                  </a:lnTo>
                  <a:lnTo>
                    <a:pt x="904" y="1048"/>
                  </a:lnTo>
                  <a:lnTo>
                    <a:pt x="904" y="1048"/>
                  </a:lnTo>
                  <a:lnTo>
                    <a:pt x="899" y="1051"/>
                  </a:lnTo>
                  <a:lnTo>
                    <a:pt x="899" y="1051"/>
                  </a:lnTo>
                  <a:lnTo>
                    <a:pt x="873" y="1061"/>
                  </a:lnTo>
                  <a:lnTo>
                    <a:pt x="847" y="1068"/>
                  </a:lnTo>
                  <a:lnTo>
                    <a:pt x="819" y="1075"/>
                  </a:lnTo>
                  <a:lnTo>
                    <a:pt x="789" y="1080"/>
                  </a:lnTo>
                  <a:lnTo>
                    <a:pt x="759" y="1084"/>
                  </a:lnTo>
                  <a:lnTo>
                    <a:pt x="728" y="1088"/>
                  </a:lnTo>
                  <a:lnTo>
                    <a:pt x="696" y="1090"/>
                  </a:lnTo>
                  <a:lnTo>
                    <a:pt x="664" y="1090"/>
                  </a:lnTo>
                  <a:lnTo>
                    <a:pt x="664" y="1090"/>
                  </a:lnTo>
                  <a:lnTo>
                    <a:pt x="620" y="1089"/>
                  </a:lnTo>
                  <a:lnTo>
                    <a:pt x="576" y="1086"/>
                  </a:lnTo>
                  <a:lnTo>
                    <a:pt x="531" y="1080"/>
                  </a:lnTo>
                  <a:lnTo>
                    <a:pt x="488" y="1073"/>
                  </a:lnTo>
                  <a:lnTo>
                    <a:pt x="445" y="1064"/>
                  </a:lnTo>
                  <a:lnTo>
                    <a:pt x="402" y="1052"/>
                  </a:lnTo>
                  <a:lnTo>
                    <a:pt x="361" y="1040"/>
                  </a:lnTo>
                  <a:lnTo>
                    <a:pt x="322" y="1026"/>
                  </a:lnTo>
                  <a:lnTo>
                    <a:pt x="322" y="1026"/>
                  </a:lnTo>
                  <a:lnTo>
                    <a:pt x="292" y="1012"/>
                  </a:lnTo>
                  <a:lnTo>
                    <a:pt x="263" y="997"/>
                  </a:lnTo>
                  <a:lnTo>
                    <a:pt x="235" y="980"/>
                  </a:lnTo>
                  <a:lnTo>
                    <a:pt x="209" y="962"/>
                  </a:lnTo>
                  <a:lnTo>
                    <a:pt x="184" y="942"/>
                  </a:lnTo>
                  <a:lnTo>
                    <a:pt x="161" y="920"/>
                  </a:lnTo>
                  <a:lnTo>
                    <a:pt x="138" y="898"/>
                  </a:lnTo>
                  <a:lnTo>
                    <a:pt x="117" y="873"/>
                  </a:lnTo>
                  <a:lnTo>
                    <a:pt x="99" y="847"/>
                  </a:lnTo>
                  <a:lnTo>
                    <a:pt x="81" y="820"/>
                  </a:lnTo>
                  <a:lnTo>
                    <a:pt x="66" y="792"/>
                  </a:lnTo>
                  <a:lnTo>
                    <a:pt x="51" y="762"/>
                  </a:lnTo>
                  <a:lnTo>
                    <a:pt x="39" y="732"/>
                  </a:lnTo>
                  <a:lnTo>
                    <a:pt x="28" y="700"/>
                  </a:lnTo>
                  <a:lnTo>
                    <a:pt x="19" y="668"/>
                  </a:lnTo>
                  <a:lnTo>
                    <a:pt x="12" y="634"/>
                  </a:lnTo>
                  <a:lnTo>
                    <a:pt x="12" y="634"/>
                  </a:lnTo>
                  <a:lnTo>
                    <a:pt x="8" y="609"/>
                  </a:lnTo>
                  <a:lnTo>
                    <a:pt x="5" y="582"/>
                  </a:lnTo>
                  <a:lnTo>
                    <a:pt x="2" y="554"/>
                  </a:lnTo>
                  <a:lnTo>
                    <a:pt x="1" y="524"/>
                  </a:lnTo>
                  <a:lnTo>
                    <a:pt x="0" y="492"/>
                  </a:lnTo>
                  <a:lnTo>
                    <a:pt x="1" y="459"/>
                  </a:lnTo>
                  <a:lnTo>
                    <a:pt x="4" y="424"/>
                  </a:lnTo>
                  <a:lnTo>
                    <a:pt x="9" y="389"/>
                  </a:lnTo>
                  <a:lnTo>
                    <a:pt x="16" y="354"/>
                  </a:lnTo>
                  <a:lnTo>
                    <a:pt x="21" y="337"/>
                  </a:lnTo>
                  <a:lnTo>
                    <a:pt x="26" y="320"/>
                  </a:lnTo>
                  <a:lnTo>
                    <a:pt x="33" y="303"/>
                  </a:lnTo>
                  <a:lnTo>
                    <a:pt x="39" y="285"/>
                  </a:lnTo>
                  <a:lnTo>
                    <a:pt x="46" y="267"/>
                  </a:lnTo>
                  <a:lnTo>
                    <a:pt x="54" y="251"/>
                  </a:lnTo>
                  <a:lnTo>
                    <a:pt x="64" y="234"/>
                  </a:lnTo>
                  <a:lnTo>
                    <a:pt x="74" y="218"/>
                  </a:lnTo>
                  <a:lnTo>
                    <a:pt x="84" y="201"/>
                  </a:lnTo>
                  <a:lnTo>
                    <a:pt x="97" y="185"/>
                  </a:lnTo>
                  <a:lnTo>
                    <a:pt x="109" y="169"/>
                  </a:lnTo>
                  <a:lnTo>
                    <a:pt x="123" y="154"/>
                  </a:lnTo>
                  <a:lnTo>
                    <a:pt x="138" y="139"/>
                  </a:lnTo>
                  <a:lnTo>
                    <a:pt x="153" y="125"/>
                  </a:lnTo>
                  <a:lnTo>
                    <a:pt x="153" y="125"/>
                  </a:lnTo>
                  <a:lnTo>
                    <a:pt x="167" y="114"/>
                  </a:lnTo>
                  <a:lnTo>
                    <a:pt x="180" y="103"/>
                  </a:lnTo>
                  <a:lnTo>
                    <a:pt x="195" y="94"/>
                  </a:lnTo>
                  <a:lnTo>
                    <a:pt x="209" y="86"/>
                  </a:lnTo>
                  <a:lnTo>
                    <a:pt x="224" y="76"/>
                  </a:lnTo>
                  <a:lnTo>
                    <a:pt x="239" y="69"/>
                  </a:lnTo>
                  <a:lnTo>
                    <a:pt x="255" y="62"/>
                  </a:lnTo>
                  <a:lnTo>
                    <a:pt x="270" y="56"/>
                  </a:lnTo>
                  <a:lnTo>
                    <a:pt x="303" y="43"/>
                  </a:lnTo>
                  <a:lnTo>
                    <a:pt x="336" y="34"/>
                  </a:lnTo>
                  <a:lnTo>
                    <a:pt x="369" y="26"/>
                  </a:lnTo>
                  <a:lnTo>
                    <a:pt x="403" y="20"/>
                  </a:lnTo>
                  <a:lnTo>
                    <a:pt x="439" y="14"/>
                  </a:lnTo>
                  <a:lnTo>
                    <a:pt x="473" y="11"/>
                  </a:lnTo>
                  <a:lnTo>
                    <a:pt x="507" y="8"/>
                  </a:lnTo>
                  <a:lnTo>
                    <a:pt x="541" y="6"/>
                  </a:lnTo>
                  <a:lnTo>
                    <a:pt x="607" y="5"/>
                  </a:lnTo>
                  <a:lnTo>
                    <a:pt x="669" y="5"/>
                  </a:lnTo>
                  <a:lnTo>
                    <a:pt x="700" y="5"/>
                  </a:lnTo>
                  <a:lnTo>
                    <a:pt x="700" y="5"/>
                  </a:lnTo>
                  <a:lnTo>
                    <a:pt x="704" y="5"/>
                  </a:lnTo>
                  <a:lnTo>
                    <a:pt x="708" y="6"/>
                  </a:lnTo>
                  <a:lnTo>
                    <a:pt x="711" y="7"/>
                  </a:lnTo>
                  <a:lnTo>
                    <a:pt x="714" y="7"/>
                  </a:lnTo>
                  <a:lnTo>
                    <a:pt x="714" y="7"/>
                  </a:lnTo>
                  <a:lnTo>
                    <a:pt x="732" y="4"/>
                  </a:lnTo>
                  <a:lnTo>
                    <a:pt x="749" y="2"/>
                  </a:lnTo>
                  <a:lnTo>
                    <a:pt x="768" y="1"/>
                  </a:lnTo>
                  <a:lnTo>
                    <a:pt x="787" y="0"/>
                  </a:lnTo>
                  <a:lnTo>
                    <a:pt x="787" y="0"/>
                  </a:lnTo>
                  <a:lnTo>
                    <a:pt x="803" y="0"/>
                  </a:lnTo>
                  <a:lnTo>
                    <a:pt x="821" y="1"/>
                  </a:lnTo>
                  <a:lnTo>
                    <a:pt x="856" y="5"/>
                  </a:lnTo>
                  <a:lnTo>
                    <a:pt x="891" y="11"/>
                  </a:lnTo>
                  <a:lnTo>
                    <a:pt x="926" y="21"/>
                  </a:lnTo>
                  <a:lnTo>
                    <a:pt x="960" y="31"/>
                  </a:lnTo>
                  <a:lnTo>
                    <a:pt x="994" y="43"/>
                  </a:lnTo>
                  <a:lnTo>
                    <a:pt x="1028" y="59"/>
                  </a:lnTo>
                  <a:lnTo>
                    <a:pt x="1060" y="75"/>
                  </a:lnTo>
                  <a:lnTo>
                    <a:pt x="1091" y="93"/>
                  </a:lnTo>
                  <a:lnTo>
                    <a:pt x="1121" y="112"/>
                  </a:lnTo>
                  <a:lnTo>
                    <a:pt x="1149" y="134"/>
                  </a:lnTo>
                  <a:lnTo>
                    <a:pt x="1175" y="156"/>
                  </a:lnTo>
                  <a:lnTo>
                    <a:pt x="1199" y="180"/>
                  </a:lnTo>
                  <a:lnTo>
                    <a:pt x="1210" y="192"/>
                  </a:lnTo>
                  <a:lnTo>
                    <a:pt x="1220" y="204"/>
                  </a:lnTo>
                  <a:lnTo>
                    <a:pt x="1230" y="217"/>
                  </a:lnTo>
                  <a:lnTo>
                    <a:pt x="1239" y="229"/>
                  </a:lnTo>
                  <a:lnTo>
                    <a:pt x="1247" y="243"/>
                  </a:lnTo>
                  <a:lnTo>
                    <a:pt x="1256" y="255"/>
                  </a:lnTo>
                  <a:lnTo>
                    <a:pt x="1256" y="255"/>
                  </a:lnTo>
                  <a:lnTo>
                    <a:pt x="1264" y="273"/>
                  </a:lnTo>
                  <a:lnTo>
                    <a:pt x="1272" y="290"/>
                  </a:lnTo>
                  <a:lnTo>
                    <a:pt x="1280" y="310"/>
                  </a:lnTo>
                  <a:lnTo>
                    <a:pt x="1289" y="328"/>
                  </a:lnTo>
                  <a:lnTo>
                    <a:pt x="1296" y="349"/>
                  </a:lnTo>
                  <a:lnTo>
                    <a:pt x="1302" y="370"/>
                  </a:lnTo>
                  <a:lnTo>
                    <a:pt x="1308" y="390"/>
                  </a:lnTo>
                  <a:lnTo>
                    <a:pt x="1314" y="412"/>
                  </a:lnTo>
                  <a:lnTo>
                    <a:pt x="1320" y="434"/>
                  </a:lnTo>
                  <a:lnTo>
                    <a:pt x="1324" y="456"/>
                  </a:lnTo>
                  <a:lnTo>
                    <a:pt x="1328" y="478"/>
                  </a:lnTo>
                  <a:lnTo>
                    <a:pt x="1331" y="501"/>
                  </a:lnTo>
                  <a:lnTo>
                    <a:pt x="1333" y="524"/>
                  </a:lnTo>
                  <a:lnTo>
                    <a:pt x="1335" y="547"/>
                  </a:lnTo>
                  <a:lnTo>
                    <a:pt x="1336" y="570"/>
                  </a:lnTo>
                  <a:lnTo>
                    <a:pt x="1336" y="593"/>
                  </a:lnTo>
                  <a:lnTo>
                    <a:pt x="1335" y="616"/>
                  </a:lnTo>
                  <a:lnTo>
                    <a:pt x="1334" y="638"/>
                  </a:lnTo>
                  <a:lnTo>
                    <a:pt x="1332" y="660"/>
                  </a:lnTo>
                  <a:lnTo>
                    <a:pt x="1328" y="683"/>
                  </a:lnTo>
                  <a:lnTo>
                    <a:pt x="1324" y="704"/>
                  </a:lnTo>
                  <a:lnTo>
                    <a:pt x="1319" y="726"/>
                  </a:lnTo>
                  <a:lnTo>
                    <a:pt x="1312" y="747"/>
                  </a:lnTo>
                  <a:lnTo>
                    <a:pt x="1305" y="767"/>
                  </a:lnTo>
                  <a:lnTo>
                    <a:pt x="1297" y="787"/>
                  </a:lnTo>
                  <a:lnTo>
                    <a:pt x="1288" y="806"/>
                  </a:lnTo>
                  <a:lnTo>
                    <a:pt x="1277" y="824"/>
                  </a:lnTo>
                  <a:lnTo>
                    <a:pt x="1266" y="842"/>
                  </a:lnTo>
                  <a:lnTo>
                    <a:pt x="1253" y="859"/>
                  </a:lnTo>
                  <a:lnTo>
                    <a:pt x="1239" y="875"/>
                  </a:lnTo>
                  <a:lnTo>
                    <a:pt x="1225" y="890"/>
                  </a:lnTo>
                  <a:lnTo>
                    <a:pt x="1208" y="904"/>
                  </a:lnTo>
                  <a:lnTo>
                    <a:pt x="1208" y="904"/>
                  </a:lnTo>
                  <a:lnTo>
                    <a:pt x="1204" y="907"/>
                  </a:lnTo>
                  <a:lnTo>
                    <a:pt x="1197" y="911"/>
                  </a:lnTo>
                  <a:lnTo>
                    <a:pt x="1197" y="918"/>
                  </a:lnTo>
                  <a:lnTo>
                    <a:pt x="1197" y="918"/>
                  </a:lnTo>
                  <a:lnTo>
                    <a:pt x="1198" y="937"/>
                  </a:lnTo>
                  <a:lnTo>
                    <a:pt x="1200" y="954"/>
                  </a:lnTo>
                  <a:lnTo>
                    <a:pt x="1205" y="990"/>
                  </a:lnTo>
                  <a:lnTo>
                    <a:pt x="1212" y="1026"/>
                  </a:lnTo>
                  <a:lnTo>
                    <a:pt x="1220" y="1061"/>
                  </a:lnTo>
                  <a:lnTo>
                    <a:pt x="1220" y="1061"/>
                  </a:lnTo>
                  <a:lnTo>
                    <a:pt x="1231" y="1104"/>
                  </a:lnTo>
                  <a:lnTo>
                    <a:pt x="1235" y="1127"/>
                  </a:lnTo>
                  <a:lnTo>
                    <a:pt x="1239" y="1150"/>
                  </a:lnTo>
                  <a:lnTo>
                    <a:pt x="1239" y="1150"/>
                  </a:lnTo>
                  <a:lnTo>
                    <a:pt x="1239" y="1154"/>
                  </a:lnTo>
                  <a:lnTo>
                    <a:pt x="1238" y="1159"/>
                  </a:lnTo>
                  <a:lnTo>
                    <a:pt x="1236" y="1163"/>
                  </a:lnTo>
                  <a:lnTo>
                    <a:pt x="1234" y="1167"/>
                  </a:lnTo>
                  <a:lnTo>
                    <a:pt x="1234" y="1167"/>
                  </a:lnTo>
                  <a:lnTo>
                    <a:pt x="1230" y="1170"/>
                  </a:lnTo>
                  <a:lnTo>
                    <a:pt x="1225" y="1173"/>
                  </a:lnTo>
                  <a:lnTo>
                    <a:pt x="1219" y="1175"/>
                  </a:lnTo>
                  <a:lnTo>
                    <a:pt x="1214" y="1175"/>
                  </a:lnTo>
                  <a:lnTo>
                    <a:pt x="1214" y="1175"/>
                  </a:lnTo>
                  <a:close/>
                  <a:moveTo>
                    <a:pt x="912" y="999"/>
                  </a:moveTo>
                  <a:lnTo>
                    <a:pt x="912" y="999"/>
                  </a:lnTo>
                  <a:lnTo>
                    <a:pt x="916" y="1000"/>
                  </a:lnTo>
                  <a:lnTo>
                    <a:pt x="920" y="1003"/>
                  </a:lnTo>
                  <a:lnTo>
                    <a:pt x="920" y="1003"/>
                  </a:lnTo>
                  <a:lnTo>
                    <a:pt x="944" y="1018"/>
                  </a:lnTo>
                  <a:lnTo>
                    <a:pt x="967" y="1032"/>
                  </a:lnTo>
                  <a:lnTo>
                    <a:pt x="992" y="1045"/>
                  </a:lnTo>
                  <a:lnTo>
                    <a:pt x="1017" y="1057"/>
                  </a:lnTo>
                  <a:lnTo>
                    <a:pt x="1043" y="1068"/>
                  </a:lnTo>
                  <a:lnTo>
                    <a:pt x="1069" y="1078"/>
                  </a:lnTo>
                  <a:lnTo>
                    <a:pt x="1119" y="1098"/>
                  </a:lnTo>
                  <a:lnTo>
                    <a:pt x="1119" y="1098"/>
                  </a:lnTo>
                  <a:lnTo>
                    <a:pt x="1173" y="1120"/>
                  </a:lnTo>
                  <a:lnTo>
                    <a:pt x="1195" y="1128"/>
                  </a:lnTo>
                  <a:lnTo>
                    <a:pt x="1189" y="1105"/>
                  </a:lnTo>
                  <a:lnTo>
                    <a:pt x="1189" y="1105"/>
                  </a:lnTo>
                  <a:lnTo>
                    <a:pt x="1181" y="1067"/>
                  </a:lnTo>
                  <a:lnTo>
                    <a:pt x="1181" y="1067"/>
                  </a:lnTo>
                  <a:lnTo>
                    <a:pt x="1172" y="1029"/>
                  </a:lnTo>
                  <a:lnTo>
                    <a:pt x="1165" y="990"/>
                  </a:lnTo>
                  <a:lnTo>
                    <a:pt x="1162" y="971"/>
                  </a:lnTo>
                  <a:lnTo>
                    <a:pt x="1158" y="951"/>
                  </a:lnTo>
                  <a:lnTo>
                    <a:pt x="1157" y="932"/>
                  </a:lnTo>
                  <a:lnTo>
                    <a:pt x="1156" y="912"/>
                  </a:lnTo>
                  <a:lnTo>
                    <a:pt x="1156" y="912"/>
                  </a:lnTo>
                  <a:lnTo>
                    <a:pt x="1156" y="907"/>
                  </a:lnTo>
                  <a:lnTo>
                    <a:pt x="1158" y="903"/>
                  </a:lnTo>
                  <a:lnTo>
                    <a:pt x="1161" y="899"/>
                  </a:lnTo>
                  <a:lnTo>
                    <a:pt x="1165" y="896"/>
                  </a:lnTo>
                  <a:lnTo>
                    <a:pt x="1170" y="893"/>
                  </a:lnTo>
                  <a:lnTo>
                    <a:pt x="1171" y="887"/>
                  </a:lnTo>
                  <a:lnTo>
                    <a:pt x="1171" y="887"/>
                  </a:lnTo>
                  <a:lnTo>
                    <a:pt x="1173" y="882"/>
                  </a:lnTo>
                  <a:lnTo>
                    <a:pt x="1177" y="878"/>
                  </a:lnTo>
                  <a:lnTo>
                    <a:pt x="1177" y="878"/>
                  </a:lnTo>
                  <a:lnTo>
                    <a:pt x="1193" y="864"/>
                  </a:lnTo>
                  <a:lnTo>
                    <a:pt x="1207" y="849"/>
                  </a:lnTo>
                  <a:lnTo>
                    <a:pt x="1220" y="833"/>
                  </a:lnTo>
                  <a:lnTo>
                    <a:pt x="1233" y="817"/>
                  </a:lnTo>
                  <a:lnTo>
                    <a:pt x="1243" y="799"/>
                  </a:lnTo>
                  <a:lnTo>
                    <a:pt x="1253" y="782"/>
                  </a:lnTo>
                  <a:lnTo>
                    <a:pt x="1262" y="762"/>
                  </a:lnTo>
                  <a:lnTo>
                    <a:pt x="1270" y="743"/>
                  </a:lnTo>
                  <a:lnTo>
                    <a:pt x="1276" y="723"/>
                  </a:lnTo>
                  <a:lnTo>
                    <a:pt x="1282" y="701"/>
                  </a:lnTo>
                  <a:lnTo>
                    <a:pt x="1287" y="681"/>
                  </a:lnTo>
                  <a:lnTo>
                    <a:pt x="1291" y="659"/>
                  </a:lnTo>
                  <a:lnTo>
                    <a:pt x="1294" y="636"/>
                  </a:lnTo>
                  <a:lnTo>
                    <a:pt x="1296" y="614"/>
                  </a:lnTo>
                  <a:lnTo>
                    <a:pt x="1297" y="592"/>
                  </a:lnTo>
                  <a:lnTo>
                    <a:pt x="1297" y="569"/>
                  </a:lnTo>
                  <a:lnTo>
                    <a:pt x="1296" y="546"/>
                  </a:lnTo>
                  <a:lnTo>
                    <a:pt x="1295" y="525"/>
                  </a:lnTo>
                  <a:lnTo>
                    <a:pt x="1293" y="502"/>
                  </a:lnTo>
                  <a:lnTo>
                    <a:pt x="1290" y="479"/>
                  </a:lnTo>
                  <a:lnTo>
                    <a:pt x="1286" y="457"/>
                  </a:lnTo>
                  <a:lnTo>
                    <a:pt x="1281" y="436"/>
                  </a:lnTo>
                  <a:lnTo>
                    <a:pt x="1276" y="414"/>
                  </a:lnTo>
                  <a:lnTo>
                    <a:pt x="1271" y="393"/>
                  </a:lnTo>
                  <a:lnTo>
                    <a:pt x="1265" y="373"/>
                  </a:lnTo>
                  <a:lnTo>
                    <a:pt x="1258" y="353"/>
                  </a:lnTo>
                  <a:lnTo>
                    <a:pt x="1250" y="334"/>
                  </a:lnTo>
                  <a:lnTo>
                    <a:pt x="1242" y="316"/>
                  </a:lnTo>
                  <a:lnTo>
                    <a:pt x="1233" y="298"/>
                  </a:lnTo>
                  <a:lnTo>
                    <a:pt x="1225" y="281"/>
                  </a:lnTo>
                  <a:lnTo>
                    <a:pt x="1214" y="265"/>
                  </a:lnTo>
                  <a:lnTo>
                    <a:pt x="1205" y="251"/>
                  </a:lnTo>
                  <a:lnTo>
                    <a:pt x="1205" y="251"/>
                  </a:lnTo>
                  <a:lnTo>
                    <a:pt x="1187" y="229"/>
                  </a:lnTo>
                  <a:lnTo>
                    <a:pt x="1169" y="208"/>
                  </a:lnTo>
                  <a:lnTo>
                    <a:pt x="1147" y="187"/>
                  </a:lnTo>
                  <a:lnTo>
                    <a:pt x="1124" y="168"/>
                  </a:lnTo>
                  <a:lnTo>
                    <a:pt x="1101" y="150"/>
                  </a:lnTo>
                  <a:lnTo>
                    <a:pt x="1075" y="132"/>
                  </a:lnTo>
                  <a:lnTo>
                    <a:pt x="1048" y="116"/>
                  </a:lnTo>
                  <a:lnTo>
                    <a:pt x="1020" y="101"/>
                  </a:lnTo>
                  <a:lnTo>
                    <a:pt x="991" y="88"/>
                  </a:lnTo>
                  <a:lnTo>
                    <a:pt x="962" y="75"/>
                  </a:lnTo>
                  <a:lnTo>
                    <a:pt x="932" y="65"/>
                  </a:lnTo>
                  <a:lnTo>
                    <a:pt x="902" y="56"/>
                  </a:lnTo>
                  <a:lnTo>
                    <a:pt x="872" y="49"/>
                  </a:lnTo>
                  <a:lnTo>
                    <a:pt x="843" y="44"/>
                  </a:lnTo>
                  <a:lnTo>
                    <a:pt x="815" y="41"/>
                  </a:lnTo>
                  <a:lnTo>
                    <a:pt x="786" y="39"/>
                  </a:lnTo>
                  <a:lnTo>
                    <a:pt x="786" y="39"/>
                  </a:lnTo>
                  <a:lnTo>
                    <a:pt x="765" y="40"/>
                  </a:lnTo>
                  <a:lnTo>
                    <a:pt x="744" y="42"/>
                  </a:lnTo>
                  <a:lnTo>
                    <a:pt x="725" y="45"/>
                  </a:lnTo>
                  <a:lnTo>
                    <a:pt x="705" y="49"/>
                  </a:lnTo>
                  <a:lnTo>
                    <a:pt x="705" y="49"/>
                  </a:lnTo>
                  <a:lnTo>
                    <a:pt x="700" y="50"/>
                  </a:lnTo>
                  <a:lnTo>
                    <a:pt x="700" y="50"/>
                  </a:lnTo>
                  <a:lnTo>
                    <a:pt x="695" y="49"/>
                  </a:lnTo>
                  <a:lnTo>
                    <a:pt x="690" y="47"/>
                  </a:lnTo>
                  <a:lnTo>
                    <a:pt x="686" y="45"/>
                  </a:lnTo>
                  <a:lnTo>
                    <a:pt x="686" y="45"/>
                  </a:lnTo>
                  <a:lnTo>
                    <a:pt x="633" y="44"/>
                  </a:lnTo>
                  <a:lnTo>
                    <a:pt x="633" y="44"/>
                  </a:lnTo>
                  <a:lnTo>
                    <a:pt x="575" y="45"/>
                  </a:lnTo>
                  <a:lnTo>
                    <a:pt x="516" y="47"/>
                  </a:lnTo>
                  <a:lnTo>
                    <a:pt x="488" y="49"/>
                  </a:lnTo>
                  <a:lnTo>
                    <a:pt x="459" y="52"/>
                  </a:lnTo>
                  <a:lnTo>
                    <a:pt x="430" y="56"/>
                  </a:lnTo>
                  <a:lnTo>
                    <a:pt x="402" y="60"/>
                  </a:lnTo>
                  <a:lnTo>
                    <a:pt x="374" y="65"/>
                  </a:lnTo>
                  <a:lnTo>
                    <a:pt x="348" y="71"/>
                  </a:lnTo>
                  <a:lnTo>
                    <a:pt x="321" y="79"/>
                  </a:lnTo>
                  <a:lnTo>
                    <a:pt x="295" y="89"/>
                  </a:lnTo>
                  <a:lnTo>
                    <a:pt x="270" y="99"/>
                  </a:lnTo>
                  <a:lnTo>
                    <a:pt x="245" y="111"/>
                  </a:lnTo>
                  <a:lnTo>
                    <a:pt x="223" y="125"/>
                  </a:lnTo>
                  <a:lnTo>
                    <a:pt x="200" y="140"/>
                  </a:lnTo>
                  <a:lnTo>
                    <a:pt x="200" y="140"/>
                  </a:lnTo>
                  <a:lnTo>
                    <a:pt x="184" y="153"/>
                  </a:lnTo>
                  <a:lnTo>
                    <a:pt x="169" y="165"/>
                  </a:lnTo>
                  <a:lnTo>
                    <a:pt x="156" y="179"/>
                  </a:lnTo>
                  <a:lnTo>
                    <a:pt x="142" y="193"/>
                  </a:lnTo>
                  <a:lnTo>
                    <a:pt x="131" y="208"/>
                  </a:lnTo>
                  <a:lnTo>
                    <a:pt x="119" y="223"/>
                  </a:lnTo>
                  <a:lnTo>
                    <a:pt x="109" y="238"/>
                  </a:lnTo>
                  <a:lnTo>
                    <a:pt x="99" y="254"/>
                  </a:lnTo>
                  <a:lnTo>
                    <a:pt x="90" y="271"/>
                  </a:lnTo>
                  <a:lnTo>
                    <a:pt x="82" y="287"/>
                  </a:lnTo>
                  <a:lnTo>
                    <a:pt x="74" y="305"/>
                  </a:lnTo>
                  <a:lnTo>
                    <a:pt x="68" y="321"/>
                  </a:lnTo>
                  <a:lnTo>
                    <a:pt x="62" y="340"/>
                  </a:lnTo>
                  <a:lnTo>
                    <a:pt x="56" y="357"/>
                  </a:lnTo>
                  <a:lnTo>
                    <a:pt x="52" y="375"/>
                  </a:lnTo>
                  <a:lnTo>
                    <a:pt x="48" y="393"/>
                  </a:lnTo>
                  <a:lnTo>
                    <a:pt x="45" y="412"/>
                  </a:lnTo>
                  <a:lnTo>
                    <a:pt x="42" y="431"/>
                  </a:lnTo>
                  <a:lnTo>
                    <a:pt x="40" y="448"/>
                  </a:lnTo>
                  <a:lnTo>
                    <a:pt x="39" y="467"/>
                  </a:lnTo>
                  <a:lnTo>
                    <a:pt x="38" y="504"/>
                  </a:lnTo>
                  <a:lnTo>
                    <a:pt x="39" y="541"/>
                  </a:lnTo>
                  <a:lnTo>
                    <a:pt x="43" y="577"/>
                  </a:lnTo>
                  <a:lnTo>
                    <a:pt x="48" y="612"/>
                  </a:lnTo>
                  <a:lnTo>
                    <a:pt x="55" y="647"/>
                  </a:lnTo>
                  <a:lnTo>
                    <a:pt x="65" y="679"/>
                  </a:lnTo>
                  <a:lnTo>
                    <a:pt x="65" y="679"/>
                  </a:lnTo>
                  <a:lnTo>
                    <a:pt x="77" y="713"/>
                  </a:lnTo>
                  <a:lnTo>
                    <a:pt x="90" y="745"/>
                  </a:lnTo>
                  <a:lnTo>
                    <a:pt x="105" y="776"/>
                  </a:lnTo>
                  <a:lnTo>
                    <a:pt x="121" y="805"/>
                  </a:lnTo>
                  <a:lnTo>
                    <a:pt x="139" y="831"/>
                  </a:lnTo>
                  <a:lnTo>
                    <a:pt x="159" y="856"/>
                  </a:lnTo>
                  <a:lnTo>
                    <a:pt x="179" y="880"/>
                  </a:lnTo>
                  <a:lnTo>
                    <a:pt x="201" y="902"/>
                  </a:lnTo>
                  <a:lnTo>
                    <a:pt x="225" y="922"/>
                  </a:lnTo>
                  <a:lnTo>
                    <a:pt x="251" y="941"/>
                  </a:lnTo>
                  <a:lnTo>
                    <a:pt x="277" y="957"/>
                  </a:lnTo>
                  <a:lnTo>
                    <a:pt x="305" y="973"/>
                  </a:lnTo>
                  <a:lnTo>
                    <a:pt x="335" y="986"/>
                  </a:lnTo>
                  <a:lnTo>
                    <a:pt x="367" y="998"/>
                  </a:lnTo>
                  <a:lnTo>
                    <a:pt x="400" y="1008"/>
                  </a:lnTo>
                  <a:lnTo>
                    <a:pt x="434" y="1017"/>
                  </a:lnTo>
                  <a:lnTo>
                    <a:pt x="434" y="1017"/>
                  </a:lnTo>
                  <a:lnTo>
                    <a:pt x="468" y="1025"/>
                  </a:lnTo>
                  <a:lnTo>
                    <a:pt x="500" y="1031"/>
                  </a:lnTo>
                  <a:lnTo>
                    <a:pt x="533" y="1036"/>
                  </a:lnTo>
                  <a:lnTo>
                    <a:pt x="562" y="1040"/>
                  </a:lnTo>
                  <a:lnTo>
                    <a:pt x="592" y="1043"/>
                  </a:lnTo>
                  <a:lnTo>
                    <a:pt x="622" y="1045"/>
                  </a:lnTo>
                  <a:lnTo>
                    <a:pt x="650" y="1046"/>
                  </a:lnTo>
                  <a:lnTo>
                    <a:pt x="678" y="1047"/>
                  </a:lnTo>
                  <a:lnTo>
                    <a:pt x="678" y="1047"/>
                  </a:lnTo>
                  <a:lnTo>
                    <a:pt x="707" y="1046"/>
                  </a:lnTo>
                  <a:lnTo>
                    <a:pt x="736" y="1045"/>
                  </a:lnTo>
                  <a:lnTo>
                    <a:pt x="764" y="1042"/>
                  </a:lnTo>
                  <a:lnTo>
                    <a:pt x="791" y="1038"/>
                  </a:lnTo>
                  <a:lnTo>
                    <a:pt x="817" y="1033"/>
                  </a:lnTo>
                  <a:lnTo>
                    <a:pt x="842" y="1028"/>
                  </a:lnTo>
                  <a:lnTo>
                    <a:pt x="866" y="1020"/>
                  </a:lnTo>
                  <a:lnTo>
                    <a:pt x="890" y="1012"/>
                  </a:lnTo>
                  <a:lnTo>
                    <a:pt x="890" y="1012"/>
                  </a:lnTo>
                  <a:lnTo>
                    <a:pt x="892" y="1011"/>
                  </a:lnTo>
                  <a:lnTo>
                    <a:pt x="895" y="1010"/>
                  </a:lnTo>
                  <a:lnTo>
                    <a:pt x="897" y="1007"/>
                  </a:lnTo>
                  <a:lnTo>
                    <a:pt x="897" y="1007"/>
                  </a:lnTo>
                  <a:lnTo>
                    <a:pt x="900" y="1005"/>
                  </a:lnTo>
                  <a:lnTo>
                    <a:pt x="903" y="1002"/>
                  </a:lnTo>
                  <a:lnTo>
                    <a:pt x="912" y="999"/>
                  </a:lnTo>
                  <a:lnTo>
                    <a:pt x="912" y="99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3" name="chenying0907 829"/>
            <p:cNvSpPr/>
            <p:nvPr/>
          </p:nvSpPr>
          <p:spPr bwMode="auto">
            <a:xfrm>
              <a:off x="6411913" y="1501775"/>
              <a:ext cx="71438" cy="65088"/>
            </a:xfrm>
            <a:custGeom>
              <a:cxnLst>
                <a:cxn ang="0">
                  <a:pos x="76" y="123"/>
                </a:cxn>
                <a:cxn ang="0">
                  <a:pos x="76" y="123"/>
                </a:cxn>
                <a:cxn ang="0">
                  <a:pos x="71" y="123"/>
                </a:cxn>
                <a:cxn ang="0">
                  <a:pos x="66" y="122"/>
                </a:cxn>
                <a:cxn ang="0">
                  <a:pos x="64" y="121"/>
                </a:cxn>
                <a:cxn ang="0">
                  <a:pos x="64" y="121"/>
                </a:cxn>
                <a:cxn ang="0">
                  <a:pos x="57" y="121"/>
                </a:cxn>
                <a:cxn ang="0">
                  <a:pos x="57" y="121"/>
                </a:cxn>
                <a:cxn ang="0">
                  <a:pos x="55" y="121"/>
                </a:cxn>
                <a:cxn ang="0">
                  <a:pos x="55" y="121"/>
                </a:cxn>
                <a:cxn ang="0">
                  <a:pos x="45" y="119"/>
                </a:cxn>
                <a:cxn ang="0">
                  <a:pos x="36" y="115"/>
                </a:cxn>
                <a:cxn ang="0">
                  <a:pos x="27" y="110"/>
                </a:cxn>
                <a:cxn ang="0">
                  <a:pos x="19" y="104"/>
                </a:cxn>
                <a:cxn ang="0">
                  <a:pos x="13" y="98"/>
                </a:cxn>
                <a:cxn ang="0">
                  <a:pos x="8" y="89"/>
                </a:cxn>
                <a:cxn ang="0">
                  <a:pos x="4" y="81"/>
                </a:cxn>
                <a:cxn ang="0">
                  <a:pos x="1" y="73"/>
                </a:cxn>
                <a:cxn ang="0">
                  <a:pos x="1" y="73"/>
                </a:cxn>
                <a:cxn ang="0">
                  <a:pos x="0" y="63"/>
                </a:cxn>
                <a:cxn ang="0">
                  <a:pos x="1" y="53"/>
                </a:cxn>
                <a:cxn ang="0">
                  <a:pos x="2" y="44"/>
                </a:cxn>
                <a:cxn ang="0">
                  <a:pos x="5" y="36"/>
                </a:cxn>
                <a:cxn ang="0">
                  <a:pos x="9" y="27"/>
                </a:cxn>
                <a:cxn ang="0">
                  <a:pos x="13" y="20"/>
                </a:cxn>
                <a:cxn ang="0">
                  <a:pos x="19" y="14"/>
                </a:cxn>
                <a:cxn ang="0">
                  <a:pos x="27" y="8"/>
                </a:cxn>
                <a:cxn ang="0">
                  <a:pos x="27" y="8"/>
                </a:cxn>
                <a:cxn ang="0">
                  <a:pos x="33" y="5"/>
                </a:cxn>
                <a:cxn ang="0">
                  <a:pos x="40" y="2"/>
                </a:cxn>
                <a:cxn ang="0">
                  <a:pos x="47" y="1"/>
                </a:cxn>
                <a:cxn ang="0">
                  <a:pos x="56" y="0"/>
                </a:cxn>
                <a:cxn ang="0">
                  <a:pos x="56" y="0"/>
                </a:cxn>
                <a:cxn ang="0">
                  <a:pos x="64" y="1"/>
                </a:cxn>
                <a:cxn ang="0">
                  <a:pos x="72" y="3"/>
                </a:cxn>
                <a:cxn ang="0">
                  <a:pos x="80" y="6"/>
                </a:cxn>
                <a:cxn ang="0">
                  <a:pos x="89" y="9"/>
                </a:cxn>
                <a:cxn ang="0">
                  <a:pos x="89" y="9"/>
                </a:cxn>
                <a:cxn ang="0">
                  <a:pos x="99" y="15"/>
                </a:cxn>
                <a:cxn ang="0">
                  <a:pos x="108" y="22"/>
                </a:cxn>
                <a:cxn ang="0">
                  <a:pos x="118" y="31"/>
                </a:cxn>
                <a:cxn ang="0">
                  <a:pos x="125" y="40"/>
                </a:cxn>
                <a:cxn ang="0">
                  <a:pos x="130" y="49"/>
                </a:cxn>
                <a:cxn ang="0">
                  <a:pos x="132" y="54"/>
                </a:cxn>
                <a:cxn ang="0">
                  <a:pos x="134" y="59"/>
                </a:cxn>
                <a:cxn ang="0">
                  <a:pos x="134" y="65"/>
                </a:cxn>
                <a:cxn ang="0">
                  <a:pos x="134" y="70"/>
                </a:cxn>
                <a:cxn ang="0">
                  <a:pos x="134" y="75"/>
                </a:cxn>
                <a:cxn ang="0">
                  <a:pos x="132" y="80"/>
                </a:cxn>
                <a:cxn ang="0">
                  <a:pos x="132" y="80"/>
                </a:cxn>
                <a:cxn ang="0">
                  <a:pos x="128" y="88"/>
                </a:cxn>
                <a:cxn ang="0">
                  <a:pos x="123" y="96"/>
                </a:cxn>
                <a:cxn ang="0">
                  <a:pos x="116" y="103"/>
                </a:cxn>
                <a:cxn ang="0">
                  <a:pos x="109" y="110"/>
                </a:cxn>
                <a:cxn ang="0">
                  <a:pos x="101" y="115"/>
                </a:cxn>
                <a:cxn ang="0">
                  <a:pos x="93" y="120"/>
                </a:cxn>
                <a:cxn ang="0">
                  <a:pos x="84" y="122"/>
                </a:cxn>
                <a:cxn ang="0">
                  <a:pos x="76" y="123"/>
                </a:cxn>
                <a:cxn ang="0">
                  <a:pos x="76" y="123"/>
                </a:cxn>
              </a:cxnLst>
              <a:rect b="b" l="0" r="r" t="0"/>
              <a:pathLst>
                <a:path h="123" w="134">
                  <a:moveTo>
                    <a:pt x="76" y="123"/>
                  </a:moveTo>
                  <a:lnTo>
                    <a:pt x="76" y="123"/>
                  </a:lnTo>
                  <a:lnTo>
                    <a:pt x="71" y="123"/>
                  </a:lnTo>
                  <a:lnTo>
                    <a:pt x="66" y="122"/>
                  </a:lnTo>
                  <a:lnTo>
                    <a:pt x="64" y="121"/>
                  </a:lnTo>
                  <a:lnTo>
                    <a:pt x="64" y="121"/>
                  </a:lnTo>
                  <a:lnTo>
                    <a:pt x="57" y="121"/>
                  </a:lnTo>
                  <a:lnTo>
                    <a:pt x="57" y="121"/>
                  </a:lnTo>
                  <a:lnTo>
                    <a:pt x="55" y="121"/>
                  </a:lnTo>
                  <a:lnTo>
                    <a:pt x="55" y="121"/>
                  </a:lnTo>
                  <a:lnTo>
                    <a:pt x="45" y="119"/>
                  </a:lnTo>
                  <a:lnTo>
                    <a:pt x="36" y="115"/>
                  </a:lnTo>
                  <a:lnTo>
                    <a:pt x="27" y="110"/>
                  </a:lnTo>
                  <a:lnTo>
                    <a:pt x="19" y="104"/>
                  </a:lnTo>
                  <a:lnTo>
                    <a:pt x="13" y="98"/>
                  </a:lnTo>
                  <a:lnTo>
                    <a:pt x="8" y="89"/>
                  </a:lnTo>
                  <a:lnTo>
                    <a:pt x="4" y="81"/>
                  </a:lnTo>
                  <a:lnTo>
                    <a:pt x="1" y="73"/>
                  </a:lnTo>
                  <a:lnTo>
                    <a:pt x="1" y="73"/>
                  </a:lnTo>
                  <a:lnTo>
                    <a:pt x="0" y="63"/>
                  </a:lnTo>
                  <a:lnTo>
                    <a:pt x="1" y="53"/>
                  </a:lnTo>
                  <a:lnTo>
                    <a:pt x="2" y="44"/>
                  </a:lnTo>
                  <a:lnTo>
                    <a:pt x="5" y="36"/>
                  </a:lnTo>
                  <a:lnTo>
                    <a:pt x="9" y="27"/>
                  </a:lnTo>
                  <a:lnTo>
                    <a:pt x="13" y="20"/>
                  </a:lnTo>
                  <a:lnTo>
                    <a:pt x="19" y="14"/>
                  </a:lnTo>
                  <a:lnTo>
                    <a:pt x="27" y="8"/>
                  </a:lnTo>
                  <a:lnTo>
                    <a:pt x="27" y="8"/>
                  </a:lnTo>
                  <a:lnTo>
                    <a:pt x="33" y="5"/>
                  </a:lnTo>
                  <a:lnTo>
                    <a:pt x="40" y="2"/>
                  </a:lnTo>
                  <a:lnTo>
                    <a:pt x="47" y="1"/>
                  </a:lnTo>
                  <a:lnTo>
                    <a:pt x="56" y="0"/>
                  </a:lnTo>
                  <a:lnTo>
                    <a:pt x="56" y="0"/>
                  </a:lnTo>
                  <a:lnTo>
                    <a:pt x="64" y="1"/>
                  </a:lnTo>
                  <a:lnTo>
                    <a:pt x="72" y="3"/>
                  </a:lnTo>
                  <a:lnTo>
                    <a:pt x="80" y="6"/>
                  </a:lnTo>
                  <a:lnTo>
                    <a:pt x="89" y="9"/>
                  </a:lnTo>
                  <a:lnTo>
                    <a:pt x="89" y="9"/>
                  </a:lnTo>
                  <a:lnTo>
                    <a:pt x="99" y="15"/>
                  </a:lnTo>
                  <a:lnTo>
                    <a:pt x="108" y="22"/>
                  </a:lnTo>
                  <a:lnTo>
                    <a:pt x="118" y="31"/>
                  </a:lnTo>
                  <a:lnTo>
                    <a:pt x="125" y="40"/>
                  </a:lnTo>
                  <a:lnTo>
                    <a:pt x="130" y="49"/>
                  </a:lnTo>
                  <a:lnTo>
                    <a:pt x="132" y="54"/>
                  </a:lnTo>
                  <a:lnTo>
                    <a:pt x="134" y="59"/>
                  </a:lnTo>
                  <a:lnTo>
                    <a:pt x="134" y="65"/>
                  </a:lnTo>
                  <a:lnTo>
                    <a:pt x="134" y="70"/>
                  </a:lnTo>
                  <a:lnTo>
                    <a:pt x="134" y="75"/>
                  </a:lnTo>
                  <a:lnTo>
                    <a:pt x="132" y="80"/>
                  </a:lnTo>
                  <a:lnTo>
                    <a:pt x="132" y="80"/>
                  </a:lnTo>
                  <a:lnTo>
                    <a:pt x="128" y="88"/>
                  </a:lnTo>
                  <a:lnTo>
                    <a:pt x="123" y="96"/>
                  </a:lnTo>
                  <a:lnTo>
                    <a:pt x="116" y="103"/>
                  </a:lnTo>
                  <a:lnTo>
                    <a:pt x="109" y="110"/>
                  </a:lnTo>
                  <a:lnTo>
                    <a:pt x="101" y="115"/>
                  </a:lnTo>
                  <a:lnTo>
                    <a:pt x="93" y="120"/>
                  </a:lnTo>
                  <a:lnTo>
                    <a:pt x="84" y="122"/>
                  </a:lnTo>
                  <a:lnTo>
                    <a:pt x="76" y="123"/>
                  </a:lnTo>
                  <a:lnTo>
                    <a:pt x="76" y="12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4" name="chenying0907 830"/>
            <p:cNvSpPr/>
            <p:nvPr/>
          </p:nvSpPr>
          <p:spPr bwMode="auto">
            <a:xfrm>
              <a:off x="6535738" y="1511300"/>
              <a:ext cx="63500" cy="57150"/>
            </a:xfrm>
            <a:custGeom>
              <a:cxnLst>
                <a:cxn ang="0">
                  <a:pos x="66" y="110"/>
                </a:cxn>
                <a:cxn ang="0">
                  <a:pos x="46" y="106"/>
                </a:cxn>
                <a:cxn ang="0">
                  <a:pos x="44" y="106"/>
                </a:cxn>
                <a:cxn ang="0">
                  <a:pos x="42" y="106"/>
                </a:cxn>
                <a:cxn ang="0">
                  <a:pos x="38" y="106"/>
                </a:cxn>
                <a:cxn ang="0">
                  <a:pos x="33" y="104"/>
                </a:cxn>
                <a:cxn ang="0">
                  <a:pos x="29" y="100"/>
                </a:cxn>
                <a:cxn ang="0">
                  <a:pos x="28" y="99"/>
                </a:cxn>
                <a:cxn ang="0">
                  <a:pos x="11" y="83"/>
                </a:cxn>
                <a:cxn ang="0">
                  <a:pos x="1" y="62"/>
                </a:cxn>
                <a:cxn ang="0">
                  <a:pos x="0" y="52"/>
                </a:cxn>
                <a:cxn ang="0">
                  <a:pos x="3" y="33"/>
                </a:cxn>
                <a:cxn ang="0">
                  <a:pos x="7" y="26"/>
                </a:cxn>
                <a:cxn ang="0">
                  <a:pos x="15" y="18"/>
                </a:cxn>
                <a:cxn ang="0">
                  <a:pos x="35" y="5"/>
                </a:cxn>
                <a:cxn ang="0">
                  <a:pos x="49" y="1"/>
                </a:cxn>
                <a:cxn ang="0">
                  <a:pos x="58" y="0"/>
                </a:cxn>
                <a:cxn ang="0">
                  <a:pos x="61" y="0"/>
                </a:cxn>
                <a:cxn ang="0">
                  <a:pos x="63" y="0"/>
                </a:cxn>
                <a:cxn ang="0">
                  <a:pos x="80" y="1"/>
                </a:cxn>
                <a:cxn ang="0">
                  <a:pos x="89" y="4"/>
                </a:cxn>
                <a:cxn ang="0">
                  <a:pos x="102" y="11"/>
                </a:cxn>
                <a:cxn ang="0">
                  <a:pos x="112" y="21"/>
                </a:cxn>
                <a:cxn ang="0">
                  <a:pos x="119" y="35"/>
                </a:cxn>
                <a:cxn ang="0">
                  <a:pos x="120" y="43"/>
                </a:cxn>
                <a:cxn ang="0">
                  <a:pos x="120" y="60"/>
                </a:cxn>
                <a:cxn ang="0">
                  <a:pos x="116" y="76"/>
                </a:cxn>
                <a:cxn ang="0">
                  <a:pos x="109" y="91"/>
                </a:cxn>
                <a:cxn ang="0">
                  <a:pos x="99" y="100"/>
                </a:cxn>
                <a:cxn ang="0">
                  <a:pos x="99" y="103"/>
                </a:cxn>
                <a:cxn ang="0">
                  <a:pos x="93" y="105"/>
                </a:cxn>
                <a:cxn ang="0">
                  <a:pos x="85" y="109"/>
                </a:cxn>
                <a:cxn ang="0">
                  <a:pos x="76" y="109"/>
                </a:cxn>
                <a:cxn ang="0">
                  <a:pos x="66" y="110"/>
                </a:cxn>
              </a:cxnLst>
              <a:rect b="b" l="0" r="r" t="0"/>
              <a:pathLst>
                <a:path h="110" w="120">
                  <a:moveTo>
                    <a:pt x="66" y="110"/>
                  </a:moveTo>
                  <a:lnTo>
                    <a:pt x="66" y="110"/>
                  </a:lnTo>
                  <a:lnTo>
                    <a:pt x="56" y="109"/>
                  </a:lnTo>
                  <a:lnTo>
                    <a:pt x="46" y="106"/>
                  </a:lnTo>
                  <a:lnTo>
                    <a:pt x="46" y="106"/>
                  </a:lnTo>
                  <a:lnTo>
                    <a:pt x="44" y="106"/>
                  </a:lnTo>
                  <a:lnTo>
                    <a:pt x="42" y="106"/>
                  </a:lnTo>
                  <a:lnTo>
                    <a:pt x="42" y="106"/>
                  </a:lnTo>
                  <a:lnTo>
                    <a:pt x="38" y="106"/>
                  </a:lnTo>
                  <a:lnTo>
                    <a:pt x="38" y="106"/>
                  </a:lnTo>
                  <a:lnTo>
                    <a:pt x="36" y="105"/>
                  </a:lnTo>
                  <a:lnTo>
                    <a:pt x="33" y="104"/>
                  </a:lnTo>
                  <a:lnTo>
                    <a:pt x="29" y="100"/>
                  </a:lnTo>
                  <a:lnTo>
                    <a:pt x="29" y="100"/>
                  </a:lnTo>
                  <a:lnTo>
                    <a:pt x="28" y="99"/>
                  </a:lnTo>
                  <a:lnTo>
                    <a:pt x="28" y="99"/>
                  </a:lnTo>
                  <a:lnTo>
                    <a:pt x="18" y="92"/>
                  </a:lnTo>
                  <a:lnTo>
                    <a:pt x="11" y="83"/>
                  </a:lnTo>
                  <a:lnTo>
                    <a:pt x="4" y="73"/>
                  </a:lnTo>
                  <a:lnTo>
                    <a:pt x="1" y="62"/>
                  </a:lnTo>
                  <a:lnTo>
                    <a:pt x="1" y="62"/>
                  </a:lnTo>
                  <a:lnTo>
                    <a:pt x="0" y="52"/>
                  </a:lnTo>
                  <a:lnTo>
                    <a:pt x="0" y="42"/>
                  </a:lnTo>
                  <a:lnTo>
                    <a:pt x="3" y="33"/>
                  </a:lnTo>
                  <a:lnTo>
                    <a:pt x="7" y="26"/>
                  </a:lnTo>
                  <a:lnTo>
                    <a:pt x="7" y="26"/>
                  </a:lnTo>
                  <a:lnTo>
                    <a:pt x="11" y="21"/>
                  </a:lnTo>
                  <a:lnTo>
                    <a:pt x="15" y="18"/>
                  </a:lnTo>
                  <a:lnTo>
                    <a:pt x="24" y="10"/>
                  </a:lnTo>
                  <a:lnTo>
                    <a:pt x="35" y="5"/>
                  </a:lnTo>
                  <a:lnTo>
                    <a:pt x="49" y="1"/>
                  </a:lnTo>
                  <a:lnTo>
                    <a:pt x="49" y="1"/>
                  </a:lnTo>
                  <a:lnTo>
                    <a:pt x="54" y="0"/>
                  </a:lnTo>
                  <a:lnTo>
                    <a:pt x="58" y="0"/>
                  </a:lnTo>
                  <a:lnTo>
                    <a:pt x="58" y="0"/>
                  </a:lnTo>
                  <a:lnTo>
                    <a:pt x="61" y="0"/>
                  </a:lnTo>
                  <a:lnTo>
                    <a:pt x="63" y="0"/>
                  </a:lnTo>
                  <a:lnTo>
                    <a:pt x="63" y="0"/>
                  </a:lnTo>
                  <a:lnTo>
                    <a:pt x="71" y="0"/>
                  </a:lnTo>
                  <a:lnTo>
                    <a:pt x="80" y="1"/>
                  </a:lnTo>
                  <a:lnTo>
                    <a:pt x="80" y="1"/>
                  </a:lnTo>
                  <a:lnTo>
                    <a:pt x="89" y="4"/>
                  </a:lnTo>
                  <a:lnTo>
                    <a:pt x="96" y="7"/>
                  </a:lnTo>
                  <a:lnTo>
                    <a:pt x="102" y="11"/>
                  </a:lnTo>
                  <a:lnTo>
                    <a:pt x="108" y="16"/>
                  </a:lnTo>
                  <a:lnTo>
                    <a:pt x="112" y="21"/>
                  </a:lnTo>
                  <a:lnTo>
                    <a:pt x="115" y="25"/>
                  </a:lnTo>
                  <a:lnTo>
                    <a:pt x="119" y="35"/>
                  </a:lnTo>
                  <a:lnTo>
                    <a:pt x="119" y="35"/>
                  </a:lnTo>
                  <a:lnTo>
                    <a:pt x="120" y="43"/>
                  </a:lnTo>
                  <a:lnTo>
                    <a:pt x="121" y="52"/>
                  </a:lnTo>
                  <a:lnTo>
                    <a:pt x="120" y="60"/>
                  </a:lnTo>
                  <a:lnTo>
                    <a:pt x="119" y="68"/>
                  </a:lnTo>
                  <a:lnTo>
                    <a:pt x="116" y="76"/>
                  </a:lnTo>
                  <a:lnTo>
                    <a:pt x="113" y="84"/>
                  </a:lnTo>
                  <a:lnTo>
                    <a:pt x="109" y="91"/>
                  </a:lnTo>
                  <a:lnTo>
                    <a:pt x="104" y="97"/>
                  </a:lnTo>
                  <a:lnTo>
                    <a:pt x="99" y="100"/>
                  </a:lnTo>
                  <a:lnTo>
                    <a:pt x="99" y="103"/>
                  </a:lnTo>
                  <a:lnTo>
                    <a:pt x="99" y="103"/>
                  </a:lnTo>
                  <a:lnTo>
                    <a:pt x="97" y="103"/>
                  </a:lnTo>
                  <a:lnTo>
                    <a:pt x="93" y="105"/>
                  </a:lnTo>
                  <a:lnTo>
                    <a:pt x="93" y="105"/>
                  </a:lnTo>
                  <a:lnTo>
                    <a:pt x="85" y="109"/>
                  </a:lnTo>
                  <a:lnTo>
                    <a:pt x="77" y="109"/>
                  </a:lnTo>
                  <a:lnTo>
                    <a:pt x="76" y="109"/>
                  </a:lnTo>
                  <a:lnTo>
                    <a:pt x="76" y="109"/>
                  </a:lnTo>
                  <a:lnTo>
                    <a:pt x="66" y="110"/>
                  </a:lnTo>
                  <a:lnTo>
                    <a:pt x="66" y="11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5" name="chenying0907 831"/>
            <p:cNvSpPr/>
            <p:nvPr/>
          </p:nvSpPr>
          <p:spPr bwMode="auto">
            <a:xfrm>
              <a:off x="6656388" y="1506538"/>
              <a:ext cx="73025" cy="68263"/>
            </a:xfrm>
            <a:custGeom>
              <a:cxnLst>
                <a:cxn ang="0">
                  <a:pos x="62" y="128"/>
                </a:cxn>
                <a:cxn ang="0">
                  <a:pos x="46" y="124"/>
                </a:cxn>
                <a:cxn ang="0">
                  <a:pos x="42" y="122"/>
                </a:cxn>
                <a:cxn ang="0">
                  <a:pos x="30" y="109"/>
                </a:cxn>
                <a:cxn ang="0">
                  <a:pos x="18" y="85"/>
                </a:cxn>
                <a:cxn ang="0">
                  <a:pos x="15" y="79"/>
                </a:cxn>
                <a:cxn ang="0">
                  <a:pos x="11" y="75"/>
                </a:cxn>
                <a:cxn ang="0">
                  <a:pos x="4" y="64"/>
                </a:cxn>
                <a:cxn ang="0">
                  <a:pos x="0" y="51"/>
                </a:cxn>
                <a:cxn ang="0">
                  <a:pos x="3" y="39"/>
                </a:cxn>
                <a:cxn ang="0">
                  <a:pos x="6" y="34"/>
                </a:cxn>
                <a:cxn ang="0">
                  <a:pos x="18" y="20"/>
                </a:cxn>
                <a:cxn ang="0">
                  <a:pos x="35" y="10"/>
                </a:cxn>
                <a:cxn ang="0">
                  <a:pos x="53" y="3"/>
                </a:cxn>
                <a:cxn ang="0">
                  <a:pos x="72" y="0"/>
                </a:cxn>
                <a:cxn ang="0">
                  <a:pos x="80" y="1"/>
                </a:cxn>
                <a:cxn ang="0">
                  <a:pos x="94" y="6"/>
                </a:cxn>
                <a:cxn ang="0">
                  <a:pos x="102" y="13"/>
                </a:cxn>
                <a:cxn ang="0">
                  <a:pos x="105" y="14"/>
                </a:cxn>
                <a:cxn ang="0">
                  <a:pos x="114" y="18"/>
                </a:cxn>
                <a:cxn ang="0">
                  <a:pos x="122" y="26"/>
                </a:cxn>
                <a:cxn ang="0">
                  <a:pos x="135" y="45"/>
                </a:cxn>
                <a:cxn ang="0">
                  <a:pos x="138" y="56"/>
                </a:cxn>
                <a:cxn ang="0">
                  <a:pos x="139" y="70"/>
                </a:cxn>
                <a:cxn ang="0">
                  <a:pos x="136" y="81"/>
                </a:cxn>
                <a:cxn ang="0">
                  <a:pos x="134" y="86"/>
                </a:cxn>
                <a:cxn ang="0">
                  <a:pos x="120" y="98"/>
                </a:cxn>
                <a:cxn ang="0">
                  <a:pos x="104" y="104"/>
                </a:cxn>
                <a:cxn ang="0">
                  <a:pos x="96" y="109"/>
                </a:cxn>
                <a:cxn ang="0">
                  <a:pos x="90" y="116"/>
                </a:cxn>
                <a:cxn ang="0">
                  <a:pos x="84" y="121"/>
                </a:cxn>
                <a:cxn ang="0">
                  <a:pos x="70" y="128"/>
                </a:cxn>
                <a:cxn ang="0">
                  <a:pos x="62" y="128"/>
                </a:cxn>
              </a:cxnLst>
              <a:rect b="b" l="0" r="r" t="0"/>
              <a:pathLst>
                <a:path h="128" w="139">
                  <a:moveTo>
                    <a:pt x="62" y="128"/>
                  </a:moveTo>
                  <a:lnTo>
                    <a:pt x="62" y="128"/>
                  </a:lnTo>
                  <a:lnTo>
                    <a:pt x="54" y="127"/>
                  </a:lnTo>
                  <a:lnTo>
                    <a:pt x="46" y="124"/>
                  </a:lnTo>
                  <a:lnTo>
                    <a:pt x="46" y="124"/>
                  </a:lnTo>
                  <a:lnTo>
                    <a:pt x="42" y="122"/>
                  </a:lnTo>
                  <a:lnTo>
                    <a:pt x="38" y="118"/>
                  </a:lnTo>
                  <a:lnTo>
                    <a:pt x="30" y="109"/>
                  </a:lnTo>
                  <a:lnTo>
                    <a:pt x="24" y="98"/>
                  </a:lnTo>
                  <a:lnTo>
                    <a:pt x="18" y="85"/>
                  </a:lnTo>
                  <a:lnTo>
                    <a:pt x="17" y="81"/>
                  </a:lnTo>
                  <a:lnTo>
                    <a:pt x="15" y="79"/>
                  </a:lnTo>
                  <a:lnTo>
                    <a:pt x="15" y="79"/>
                  </a:lnTo>
                  <a:lnTo>
                    <a:pt x="11" y="75"/>
                  </a:lnTo>
                  <a:lnTo>
                    <a:pt x="7" y="70"/>
                  </a:lnTo>
                  <a:lnTo>
                    <a:pt x="4" y="64"/>
                  </a:lnTo>
                  <a:lnTo>
                    <a:pt x="2" y="58"/>
                  </a:lnTo>
                  <a:lnTo>
                    <a:pt x="0" y="51"/>
                  </a:lnTo>
                  <a:lnTo>
                    <a:pt x="0" y="45"/>
                  </a:lnTo>
                  <a:lnTo>
                    <a:pt x="3" y="39"/>
                  </a:lnTo>
                  <a:lnTo>
                    <a:pt x="6" y="34"/>
                  </a:lnTo>
                  <a:lnTo>
                    <a:pt x="6" y="34"/>
                  </a:lnTo>
                  <a:lnTo>
                    <a:pt x="11" y="27"/>
                  </a:lnTo>
                  <a:lnTo>
                    <a:pt x="18" y="20"/>
                  </a:lnTo>
                  <a:lnTo>
                    <a:pt x="26" y="15"/>
                  </a:lnTo>
                  <a:lnTo>
                    <a:pt x="35" y="10"/>
                  </a:lnTo>
                  <a:lnTo>
                    <a:pt x="44" y="6"/>
                  </a:lnTo>
                  <a:lnTo>
                    <a:pt x="53" y="3"/>
                  </a:lnTo>
                  <a:lnTo>
                    <a:pt x="62" y="1"/>
                  </a:lnTo>
                  <a:lnTo>
                    <a:pt x="72" y="0"/>
                  </a:lnTo>
                  <a:lnTo>
                    <a:pt x="72" y="0"/>
                  </a:lnTo>
                  <a:lnTo>
                    <a:pt x="80" y="1"/>
                  </a:lnTo>
                  <a:lnTo>
                    <a:pt x="87" y="3"/>
                  </a:lnTo>
                  <a:lnTo>
                    <a:pt x="94" y="6"/>
                  </a:lnTo>
                  <a:lnTo>
                    <a:pt x="100" y="11"/>
                  </a:lnTo>
                  <a:lnTo>
                    <a:pt x="102" y="13"/>
                  </a:lnTo>
                  <a:lnTo>
                    <a:pt x="105" y="14"/>
                  </a:lnTo>
                  <a:lnTo>
                    <a:pt x="105" y="14"/>
                  </a:lnTo>
                  <a:lnTo>
                    <a:pt x="114" y="18"/>
                  </a:lnTo>
                  <a:lnTo>
                    <a:pt x="114" y="18"/>
                  </a:lnTo>
                  <a:lnTo>
                    <a:pt x="118" y="22"/>
                  </a:lnTo>
                  <a:lnTo>
                    <a:pt x="122" y="26"/>
                  </a:lnTo>
                  <a:lnTo>
                    <a:pt x="130" y="35"/>
                  </a:lnTo>
                  <a:lnTo>
                    <a:pt x="135" y="45"/>
                  </a:lnTo>
                  <a:lnTo>
                    <a:pt x="138" y="56"/>
                  </a:lnTo>
                  <a:lnTo>
                    <a:pt x="138" y="56"/>
                  </a:lnTo>
                  <a:lnTo>
                    <a:pt x="139" y="63"/>
                  </a:lnTo>
                  <a:lnTo>
                    <a:pt x="139" y="70"/>
                  </a:lnTo>
                  <a:lnTo>
                    <a:pt x="137" y="78"/>
                  </a:lnTo>
                  <a:lnTo>
                    <a:pt x="136" y="81"/>
                  </a:lnTo>
                  <a:lnTo>
                    <a:pt x="134" y="86"/>
                  </a:lnTo>
                  <a:lnTo>
                    <a:pt x="134" y="86"/>
                  </a:lnTo>
                  <a:lnTo>
                    <a:pt x="128" y="92"/>
                  </a:lnTo>
                  <a:lnTo>
                    <a:pt x="120" y="98"/>
                  </a:lnTo>
                  <a:lnTo>
                    <a:pt x="113" y="101"/>
                  </a:lnTo>
                  <a:lnTo>
                    <a:pt x="104" y="104"/>
                  </a:lnTo>
                  <a:lnTo>
                    <a:pt x="99" y="105"/>
                  </a:lnTo>
                  <a:lnTo>
                    <a:pt x="96" y="109"/>
                  </a:lnTo>
                  <a:lnTo>
                    <a:pt x="96" y="109"/>
                  </a:lnTo>
                  <a:lnTo>
                    <a:pt x="90" y="116"/>
                  </a:lnTo>
                  <a:lnTo>
                    <a:pt x="90" y="116"/>
                  </a:lnTo>
                  <a:lnTo>
                    <a:pt x="84" y="121"/>
                  </a:lnTo>
                  <a:lnTo>
                    <a:pt x="78" y="125"/>
                  </a:lnTo>
                  <a:lnTo>
                    <a:pt x="70" y="128"/>
                  </a:lnTo>
                  <a:lnTo>
                    <a:pt x="62" y="128"/>
                  </a:lnTo>
                  <a:lnTo>
                    <a:pt x="62" y="12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grpSp>
      <p:grpSp>
        <p:nvGrpSpPr>
          <p:cNvPr id="36" name="PA_chenying0907 35"/>
          <p:cNvGrpSpPr/>
          <p:nvPr>
            <p:custDataLst>
              <p:tags r:id="rId5"/>
            </p:custDataLst>
          </p:nvPr>
        </p:nvGrpSpPr>
        <p:grpSpPr>
          <a:xfrm>
            <a:off x="3605423" y="1563638"/>
            <a:ext cx="1867207" cy="1667598"/>
            <a:chOff x="6208713" y="1243013"/>
            <a:chExt cx="706438" cy="620713"/>
          </a:xfrm>
          <a:solidFill>
            <a:srgbClr val="FFCC66"/>
          </a:solidFill>
        </p:grpSpPr>
        <p:sp>
          <p:nvSpPr>
            <p:cNvPr id="37" name="chenying0907 804"/>
            <p:cNvSpPr/>
            <p:nvPr/>
          </p:nvSpPr>
          <p:spPr bwMode="auto">
            <a:xfrm>
              <a:off x="6270626" y="1622425"/>
              <a:ext cx="26988" cy="68263"/>
            </a:xfrm>
            <a:custGeom>
              <a:cxnLst>
                <a:cxn ang="0">
                  <a:pos x="51" y="5"/>
                </a:cxn>
                <a:cxn ang="0">
                  <a:pos x="51" y="5"/>
                </a:cxn>
                <a:cxn ang="0">
                  <a:pos x="50" y="3"/>
                </a:cxn>
                <a:cxn ang="0">
                  <a:pos x="49" y="1"/>
                </a:cxn>
                <a:cxn ang="0">
                  <a:pos x="48" y="1"/>
                </a:cxn>
                <a:cxn ang="0">
                  <a:pos x="46" y="0"/>
                </a:cxn>
                <a:cxn ang="0">
                  <a:pos x="44" y="1"/>
                </a:cxn>
                <a:cxn ang="0">
                  <a:pos x="43" y="1"/>
                </a:cxn>
                <a:cxn ang="0">
                  <a:pos x="42" y="3"/>
                </a:cxn>
                <a:cxn ang="0">
                  <a:pos x="41" y="5"/>
                </a:cxn>
                <a:cxn ang="0">
                  <a:pos x="41" y="5"/>
                </a:cxn>
                <a:cxn ang="0">
                  <a:pos x="40" y="14"/>
                </a:cxn>
                <a:cxn ang="0">
                  <a:pos x="37" y="25"/>
                </a:cxn>
                <a:cxn ang="0">
                  <a:pos x="34" y="35"/>
                </a:cxn>
                <a:cxn ang="0">
                  <a:pos x="30" y="44"/>
                </a:cxn>
                <a:cxn ang="0">
                  <a:pos x="21" y="64"/>
                </a:cxn>
                <a:cxn ang="0">
                  <a:pos x="13" y="82"/>
                </a:cxn>
                <a:cxn ang="0">
                  <a:pos x="13" y="82"/>
                </a:cxn>
                <a:cxn ang="0">
                  <a:pos x="9" y="92"/>
                </a:cxn>
                <a:cxn ang="0">
                  <a:pos x="3" y="105"/>
                </a:cxn>
                <a:cxn ang="0">
                  <a:pos x="1" y="112"/>
                </a:cxn>
                <a:cxn ang="0">
                  <a:pos x="0" y="119"/>
                </a:cxn>
                <a:cxn ang="0">
                  <a:pos x="1" y="124"/>
                </a:cxn>
                <a:cxn ang="0">
                  <a:pos x="2" y="126"/>
                </a:cxn>
                <a:cxn ang="0">
                  <a:pos x="4" y="128"/>
                </a:cxn>
                <a:cxn ang="0">
                  <a:pos x="4" y="128"/>
                </a:cxn>
                <a:cxn ang="0">
                  <a:pos x="6" y="129"/>
                </a:cxn>
                <a:cxn ang="0">
                  <a:pos x="9" y="129"/>
                </a:cxn>
                <a:cxn ang="0">
                  <a:pos x="12" y="128"/>
                </a:cxn>
                <a:cxn ang="0">
                  <a:pos x="13" y="126"/>
                </a:cxn>
                <a:cxn ang="0">
                  <a:pos x="13" y="125"/>
                </a:cxn>
                <a:cxn ang="0">
                  <a:pos x="13" y="123"/>
                </a:cxn>
                <a:cxn ang="0">
                  <a:pos x="11" y="122"/>
                </a:cxn>
                <a:cxn ang="0">
                  <a:pos x="11" y="122"/>
                </a:cxn>
                <a:cxn ang="0">
                  <a:pos x="11" y="120"/>
                </a:cxn>
                <a:cxn ang="0">
                  <a:pos x="10" y="117"/>
                </a:cxn>
                <a:cxn ang="0">
                  <a:pos x="11" y="109"/>
                </a:cxn>
                <a:cxn ang="0">
                  <a:pos x="14" y="100"/>
                </a:cxn>
                <a:cxn ang="0">
                  <a:pos x="19" y="90"/>
                </a:cxn>
                <a:cxn ang="0">
                  <a:pos x="27" y="69"/>
                </a:cxn>
                <a:cxn ang="0">
                  <a:pos x="33" y="58"/>
                </a:cxn>
                <a:cxn ang="0">
                  <a:pos x="33" y="58"/>
                </a:cxn>
                <a:cxn ang="0">
                  <a:pos x="43" y="36"/>
                </a:cxn>
                <a:cxn ang="0">
                  <a:pos x="46" y="26"/>
                </a:cxn>
                <a:cxn ang="0">
                  <a:pos x="49" y="14"/>
                </a:cxn>
                <a:cxn ang="0">
                  <a:pos x="49" y="14"/>
                </a:cxn>
                <a:cxn ang="0">
                  <a:pos x="50" y="13"/>
                </a:cxn>
                <a:cxn ang="0">
                  <a:pos x="51" y="11"/>
                </a:cxn>
                <a:cxn ang="0">
                  <a:pos x="51" y="5"/>
                </a:cxn>
              </a:cxnLst>
              <a:rect b="b" l="0" r="r" t="0"/>
              <a:pathLst>
                <a:path h="129" w="51">
                  <a:moveTo>
                    <a:pt x="51" y="5"/>
                  </a:moveTo>
                  <a:lnTo>
                    <a:pt x="51" y="5"/>
                  </a:lnTo>
                  <a:lnTo>
                    <a:pt x="50" y="3"/>
                  </a:lnTo>
                  <a:lnTo>
                    <a:pt x="49" y="1"/>
                  </a:lnTo>
                  <a:lnTo>
                    <a:pt x="48" y="1"/>
                  </a:lnTo>
                  <a:lnTo>
                    <a:pt x="46" y="0"/>
                  </a:lnTo>
                  <a:lnTo>
                    <a:pt x="44" y="1"/>
                  </a:lnTo>
                  <a:lnTo>
                    <a:pt x="43" y="1"/>
                  </a:lnTo>
                  <a:lnTo>
                    <a:pt x="42" y="3"/>
                  </a:lnTo>
                  <a:lnTo>
                    <a:pt x="41" y="5"/>
                  </a:lnTo>
                  <a:lnTo>
                    <a:pt x="41" y="5"/>
                  </a:lnTo>
                  <a:lnTo>
                    <a:pt x="40" y="14"/>
                  </a:lnTo>
                  <a:lnTo>
                    <a:pt x="37" y="25"/>
                  </a:lnTo>
                  <a:lnTo>
                    <a:pt x="34" y="35"/>
                  </a:lnTo>
                  <a:lnTo>
                    <a:pt x="30" y="44"/>
                  </a:lnTo>
                  <a:lnTo>
                    <a:pt x="21" y="64"/>
                  </a:lnTo>
                  <a:lnTo>
                    <a:pt x="13" y="82"/>
                  </a:lnTo>
                  <a:lnTo>
                    <a:pt x="13" y="82"/>
                  </a:lnTo>
                  <a:lnTo>
                    <a:pt x="9" y="92"/>
                  </a:lnTo>
                  <a:lnTo>
                    <a:pt x="3" y="105"/>
                  </a:lnTo>
                  <a:lnTo>
                    <a:pt x="1" y="112"/>
                  </a:lnTo>
                  <a:lnTo>
                    <a:pt x="0" y="119"/>
                  </a:lnTo>
                  <a:lnTo>
                    <a:pt x="1" y="124"/>
                  </a:lnTo>
                  <a:lnTo>
                    <a:pt x="2" y="126"/>
                  </a:lnTo>
                  <a:lnTo>
                    <a:pt x="4" y="128"/>
                  </a:lnTo>
                  <a:lnTo>
                    <a:pt x="4" y="128"/>
                  </a:lnTo>
                  <a:lnTo>
                    <a:pt x="6" y="129"/>
                  </a:lnTo>
                  <a:lnTo>
                    <a:pt x="9" y="129"/>
                  </a:lnTo>
                  <a:lnTo>
                    <a:pt x="12" y="128"/>
                  </a:lnTo>
                  <a:lnTo>
                    <a:pt x="13" y="126"/>
                  </a:lnTo>
                  <a:lnTo>
                    <a:pt x="13" y="125"/>
                  </a:lnTo>
                  <a:lnTo>
                    <a:pt x="13" y="123"/>
                  </a:lnTo>
                  <a:lnTo>
                    <a:pt x="11" y="122"/>
                  </a:lnTo>
                  <a:lnTo>
                    <a:pt x="11" y="122"/>
                  </a:lnTo>
                  <a:lnTo>
                    <a:pt x="11" y="120"/>
                  </a:lnTo>
                  <a:lnTo>
                    <a:pt x="10" y="117"/>
                  </a:lnTo>
                  <a:lnTo>
                    <a:pt x="11" y="109"/>
                  </a:lnTo>
                  <a:lnTo>
                    <a:pt x="14" y="100"/>
                  </a:lnTo>
                  <a:lnTo>
                    <a:pt x="19" y="90"/>
                  </a:lnTo>
                  <a:lnTo>
                    <a:pt x="27" y="69"/>
                  </a:lnTo>
                  <a:lnTo>
                    <a:pt x="33" y="58"/>
                  </a:lnTo>
                  <a:lnTo>
                    <a:pt x="33" y="58"/>
                  </a:lnTo>
                  <a:lnTo>
                    <a:pt x="43" y="36"/>
                  </a:lnTo>
                  <a:lnTo>
                    <a:pt x="46" y="26"/>
                  </a:lnTo>
                  <a:lnTo>
                    <a:pt x="49" y="14"/>
                  </a:lnTo>
                  <a:lnTo>
                    <a:pt x="49" y="14"/>
                  </a:lnTo>
                  <a:lnTo>
                    <a:pt x="50" y="13"/>
                  </a:lnTo>
                  <a:lnTo>
                    <a:pt x="51" y="11"/>
                  </a:lnTo>
                  <a:lnTo>
                    <a:pt x="51"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8" name="chenying0907 805"/>
            <p:cNvSpPr/>
            <p:nvPr/>
          </p:nvSpPr>
          <p:spPr bwMode="auto">
            <a:xfrm>
              <a:off x="6315076" y="1671638"/>
              <a:ext cx="15875" cy="41275"/>
            </a:xfrm>
            <a:custGeom>
              <a:cxnLst>
                <a:cxn ang="0">
                  <a:pos x="20" y="3"/>
                </a:cxn>
                <a:cxn ang="0">
                  <a:pos x="20" y="3"/>
                </a:cxn>
                <a:cxn ang="0">
                  <a:pos x="7" y="38"/>
                </a:cxn>
                <a:cxn ang="0">
                  <a:pos x="2" y="56"/>
                </a:cxn>
                <a:cxn ang="0">
                  <a:pos x="1" y="65"/>
                </a:cxn>
                <a:cxn ang="0">
                  <a:pos x="0" y="74"/>
                </a:cxn>
                <a:cxn ang="0">
                  <a:pos x="0" y="74"/>
                </a:cxn>
                <a:cxn ang="0">
                  <a:pos x="1" y="76"/>
                </a:cxn>
                <a:cxn ang="0">
                  <a:pos x="2" y="77"/>
                </a:cxn>
                <a:cxn ang="0">
                  <a:pos x="3" y="78"/>
                </a:cxn>
                <a:cxn ang="0">
                  <a:pos x="5" y="78"/>
                </a:cxn>
                <a:cxn ang="0">
                  <a:pos x="6" y="78"/>
                </a:cxn>
                <a:cxn ang="0">
                  <a:pos x="8" y="77"/>
                </a:cxn>
                <a:cxn ang="0">
                  <a:pos x="9" y="76"/>
                </a:cxn>
                <a:cxn ang="0">
                  <a:pos x="9" y="74"/>
                </a:cxn>
                <a:cxn ang="0">
                  <a:pos x="9" y="74"/>
                </a:cxn>
                <a:cxn ang="0">
                  <a:pos x="10" y="65"/>
                </a:cxn>
                <a:cxn ang="0">
                  <a:pos x="11" y="57"/>
                </a:cxn>
                <a:cxn ang="0">
                  <a:pos x="16" y="39"/>
                </a:cxn>
                <a:cxn ang="0">
                  <a:pos x="29" y="6"/>
                </a:cxn>
                <a:cxn ang="0">
                  <a:pos x="29" y="6"/>
                </a:cxn>
                <a:cxn ang="0">
                  <a:pos x="29" y="4"/>
                </a:cxn>
                <a:cxn ang="0">
                  <a:pos x="28" y="2"/>
                </a:cxn>
                <a:cxn ang="0">
                  <a:pos x="27" y="1"/>
                </a:cxn>
                <a:cxn ang="0">
                  <a:pos x="26" y="0"/>
                </a:cxn>
                <a:cxn ang="0">
                  <a:pos x="24" y="0"/>
                </a:cxn>
                <a:cxn ang="0">
                  <a:pos x="22" y="1"/>
                </a:cxn>
                <a:cxn ang="0">
                  <a:pos x="21" y="2"/>
                </a:cxn>
                <a:cxn ang="0">
                  <a:pos x="20" y="3"/>
                </a:cxn>
                <a:cxn ang="0">
                  <a:pos x="20" y="3"/>
                </a:cxn>
              </a:cxnLst>
              <a:rect b="b" l="0" r="r" t="0"/>
              <a:pathLst>
                <a:path h="78" w="28">
                  <a:moveTo>
                    <a:pt x="20" y="3"/>
                  </a:moveTo>
                  <a:lnTo>
                    <a:pt x="20" y="3"/>
                  </a:lnTo>
                  <a:lnTo>
                    <a:pt x="7" y="38"/>
                  </a:lnTo>
                  <a:lnTo>
                    <a:pt x="2" y="56"/>
                  </a:lnTo>
                  <a:lnTo>
                    <a:pt x="1" y="65"/>
                  </a:lnTo>
                  <a:lnTo>
                    <a:pt x="0" y="74"/>
                  </a:lnTo>
                  <a:lnTo>
                    <a:pt x="0" y="74"/>
                  </a:lnTo>
                  <a:lnTo>
                    <a:pt x="1" y="76"/>
                  </a:lnTo>
                  <a:lnTo>
                    <a:pt x="2" y="77"/>
                  </a:lnTo>
                  <a:lnTo>
                    <a:pt x="3" y="78"/>
                  </a:lnTo>
                  <a:lnTo>
                    <a:pt x="5" y="78"/>
                  </a:lnTo>
                  <a:lnTo>
                    <a:pt x="6" y="78"/>
                  </a:lnTo>
                  <a:lnTo>
                    <a:pt x="8" y="77"/>
                  </a:lnTo>
                  <a:lnTo>
                    <a:pt x="9" y="76"/>
                  </a:lnTo>
                  <a:lnTo>
                    <a:pt x="9" y="74"/>
                  </a:lnTo>
                  <a:lnTo>
                    <a:pt x="9" y="74"/>
                  </a:lnTo>
                  <a:lnTo>
                    <a:pt x="10" y="65"/>
                  </a:lnTo>
                  <a:lnTo>
                    <a:pt x="11" y="57"/>
                  </a:lnTo>
                  <a:lnTo>
                    <a:pt x="16" y="39"/>
                  </a:lnTo>
                  <a:lnTo>
                    <a:pt x="29" y="6"/>
                  </a:lnTo>
                  <a:lnTo>
                    <a:pt x="29" y="6"/>
                  </a:lnTo>
                  <a:lnTo>
                    <a:pt x="29" y="4"/>
                  </a:lnTo>
                  <a:lnTo>
                    <a:pt x="28" y="2"/>
                  </a:lnTo>
                  <a:lnTo>
                    <a:pt x="27" y="1"/>
                  </a:lnTo>
                  <a:lnTo>
                    <a:pt x="26" y="0"/>
                  </a:lnTo>
                  <a:lnTo>
                    <a:pt x="24" y="0"/>
                  </a:lnTo>
                  <a:lnTo>
                    <a:pt x="22" y="1"/>
                  </a:lnTo>
                  <a:lnTo>
                    <a:pt x="21" y="2"/>
                  </a:lnTo>
                  <a:lnTo>
                    <a:pt x="20" y="3"/>
                  </a:lnTo>
                  <a:lnTo>
                    <a:pt x="20"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39" name="chenying0907 806"/>
            <p:cNvSpPr/>
            <p:nvPr/>
          </p:nvSpPr>
          <p:spPr bwMode="auto">
            <a:xfrm>
              <a:off x="6359526" y="1677988"/>
              <a:ext cx="20638" cy="69850"/>
            </a:xfrm>
            <a:custGeom>
              <a:cxnLst>
                <a:cxn ang="0">
                  <a:pos x="32" y="4"/>
                </a:cxn>
                <a:cxn ang="0">
                  <a:pos x="32" y="4"/>
                </a:cxn>
                <a:cxn ang="0">
                  <a:pos x="20" y="33"/>
                </a:cxn>
                <a:cxn ang="0">
                  <a:pos x="11" y="63"/>
                </a:cxn>
                <a:cxn ang="0">
                  <a:pos x="6" y="79"/>
                </a:cxn>
                <a:cxn ang="0">
                  <a:pos x="3" y="94"/>
                </a:cxn>
                <a:cxn ang="0">
                  <a:pos x="1" y="110"/>
                </a:cxn>
                <a:cxn ang="0">
                  <a:pos x="0" y="125"/>
                </a:cxn>
                <a:cxn ang="0">
                  <a:pos x="0" y="125"/>
                </a:cxn>
                <a:cxn ang="0">
                  <a:pos x="0" y="127"/>
                </a:cxn>
                <a:cxn ang="0">
                  <a:pos x="1" y="128"/>
                </a:cxn>
                <a:cxn ang="0">
                  <a:pos x="3" y="129"/>
                </a:cxn>
                <a:cxn ang="0">
                  <a:pos x="4" y="130"/>
                </a:cxn>
                <a:cxn ang="0">
                  <a:pos x="6" y="129"/>
                </a:cxn>
                <a:cxn ang="0">
                  <a:pos x="7" y="128"/>
                </a:cxn>
                <a:cxn ang="0">
                  <a:pos x="9" y="127"/>
                </a:cxn>
                <a:cxn ang="0">
                  <a:pos x="9" y="125"/>
                </a:cxn>
                <a:cxn ang="0">
                  <a:pos x="9" y="125"/>
                </a:cxn>
                <a:cxn ang="0">
                  <a:pos x="10" y="110"/>
                </a:cxn>
                <a:cxn ang="0">
                  <a:pos x="12" y="94"/>
                </a:cxn>
                <a:cxn ang="0">
                  <a:pos x="16" y="80"/>
                </a:cxn>
                <a:cxn ang="0">
                  <a:pos x="20" y="64"/>
                </a:cxn>
                <a:cxn ang="0">
                  <a:pos x="30" y="35"/>
                </a:cxn>
                <a:cxn ang="0">
                  <a:pos x="40" y="6"/>
                </a:cxn>
                <a:cxn ang="0">
                  <a:pos x="40" y="6"/>
                </a:cxn>
                <a:cxn ang="0">
                  <a:pos x="41" y="4"/>
                </a:cxn>
                <a:cxn ang="0">
                  <a:pos x="40" y="2"/>
                </a:cxn>
                <a:cxn ang="0">
                  <a:pos x="39" y="1"/>
                </a:cxn>
                <a:cxn ang="0">
                  <a:pos x="37" y="1"/>
                </a:cxn>
                <a:cxn ang="0">
                  <a:pos x="36" y="0"/>
                </a:cxn>
                <a:cxn ang="0">
                  <a:pos x="34" y="1"/>
                </a:cxn>
                <a:cxn ang="0">
                  <a:pos x="33" y="2"/>
                </a:cxn>
                <a:cxn ang="0">
                  <a:pos x="32" y="4"/>
                </a:cxn>
                <a:cxn ang="0">
                  <a:pos x="32" y="4"/>
                </a:cxn>
              </a:cxnLst>
              <a:rect b="b" l="0" r="r" t="0"/>
              <a:pathLst>
                <a:path h="130" w="41">
                  <a:moveTo>
                    <a:pt x="32" y="4"/>
                  </a:moveTo>
                  <a:lnTo>
                    <a:pt x="32" y="4"/>
                  </a:lnTo>
                  <a:lnTo>
                    <a:pt x="20" y="33"/>
                  </a:lnTo>
                  <a:lnTo>
                    <a:pt x="11" y="63"/>
                  </a:lnTo>
                  <a:lnTo>
                    <a:pt x="6" y="79"/>
                  </a:lnTo>
                  <a:lnTo>
                    <a:pt x="3" y="94"/>
                  </a:lnTo>
                  <a:lnTo>
                    <a:pt x="1" y="110"/>
                  </a:lnTo>
                  <a:lnTo>
                    <a:pt x="0" y="125"/>
                  </a:lnTo>
                  <a:lnTo>
                    <a:pt x="0" y="125"/>
                  </a:lnTo>
                  <a:lnTo>
                    <a:pt x="0" y="127"/>
                  </a:lnTo>
                  <a:lnTo>
                    <a:pt x="1" y="128"/>
                  </a:lnTo>
                  <a:lnTo>
                    <a:pt x="3" y="129"/>
                  </a:lnTo>
                  <a:lnTo>
                    <a:pt x="4" y="130"/>
                  </a:lnTo>
                  <a:lnTo>
                    <a:pt x="6" y="129"/>
                  </a:lnTo>
                  <a:lnTo>
                    <a:pt x="7" y="128"/>
                  </a:lnTo>
                  <a:lnTo>
                    <a:pt x="9" y="127"/>
                  </a:lnTo>
                  <a:lnTo>
                    <a:pt x="9" y="125"/>
                  </a:lnTo>
                  <a:lnTo>
                    <a:pt x="9" y="125"/>
                  </a:lnTo>
                  <a:lnTo>
                    <a:pt x="10" y="110"/>
                  </a:lnTo>
                  <a:lnTo>
                    <a:pt x="12" y="94"/>
                  </a:lnTo>
                  <a:lnTo>
                    <a:pt x="16" y="80"/>
                  </a:lnTo>
                  <a:lnTo>
                    <a:pt x="20" y="64"/>
                  </a:lnTo>
                  <a:lnTo>
                    <a:pt x="30" y="35"/>
                  </a:lnTo>
                  <a:lnTo>
                    <a:pt x="40" y="6"/>
                  </a:lnTo>
                  <a:lnTo>
                    <a:pt x="40" y="6"/>
                  </a:lnTo>
                  <a:lnTo>
                    <a:pt x="41" y="4"/>
                  </a:lnTo>
                  <a:lnTo>
                    <a:pt x="40" y="2"/>
                  </a:lnTo>
                  <a:lnTo>
                    <a:pt x="39" y="1"/>
                  </a:lnTo>
                  <a:lnTo>
                    <a:pt x="37" y="1"/>
                  </a:lnTo>
                  <a:lnTo>
                    <a:pt x="36" y="0"/>
                  </a:lnTo>
                  <a:lnTo>
                    <a:pt x="34" y="1"/>
                  </a:lnTo>
                  <a:lnTo>
                    <a:pt x="33"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0" name="chenying0907 807"/>
            <p:cNvSpPr/>
            <p:nvPr/>
          </p:nvSpPr>
          <p:spPr bwMode="auto">
            <a:xfrm>
              <a:off x="6392863" y="1708150"/>
              <a:ext cx="20638" cy="55563"/>
            </a:xfrm>
            <a:custGeom>
              <a:cxnLst>
                <a:cxn ang="0">
                  <a:pos x="32" y="4"/>
                </a:cxn>
                <a:cxn ang="0">
                  <a:pos x="32" y="4"/>
                </a:cxn>
                <a:cxn ang="0">
                  <a:pos x="27" y="17"/>
                </a:cxn>
                <a:cxn ang="0">
                  <a:pos x="23" y="28"/>
                </a:cxn>
                <a:cxn ang="0">
                  <a:pos x="13" y="51"/>
                </a:cxn>
                <a:cxn ang="0">
                  <a:pos x="8" y="63"/>
                </a:cxn>
                <a:cxn ang="0">
                  <a:pos x="4" y="74"/>
                </a:cxn>
                <a:cxn ang="0">
                  <a:pos x="1" y="87"/>
                </a:cxn>
                <a:cxn ang="0">
                  <a:pos x="0" y="100"/>
                </a:cxn>
                <a:cxn ang="0">
                  <a:pos x="0" y="100"/>
                </a:cxn>
                <a:cxn ang="0">
                  <a:pos x="0" y="102"/>
                </a:cxn>
                <a:cxn ang="0">
                  <a:pos x="1" y="103"/>
                </a:cxn>
                <a:cxn ang="0">
                  <a:pos x="3" y="104"/>
                </a:cxn>
                <a:cxn ang="0">
                  <a:pos x="4" y="104"/>
                </a:cxn>
                <a:cxn ang="0">
                  <a:pos x="6" y="104"/>
                </a:cxn>
                <a:cxn ang="0">
                  <a:pos x="8" y="103"/>
                </a:cxn>
                <a:cxn ang="0">
                  <a:pos x="9" y="102"/>
                </a:cxn>
                <a:cxn ang="0">
                  <a:pos x="9" y="100"/>
                </a:cxn>
                <a:cxn ang="0">
                  <a:pos x="9" y="100"/>
                </a:cxn>
                <a:cxn ang="0">
                  <a:pos x="10" y="87"/>
                </a:cxn>
                <a:cxn ang="0">
                  <a:pos x="13" y="75"/>
                </a:cxn>
                <a:cxn ang="0">
                  <a:pos x="17" y="64"/>
                </a:cxn>
                <a:cxn ang="0">
                  <a:pos x="22" y="53"/>
                </a:cxn>
                <a:cxn ang="0">
                  <a:pos x="33" y="30"/>
                </a:cxn>
                <a:cxn ang="0">
                  <a:pos x="37" y="19"/>
                </a:cxn>
                <a:cxn ang="0">
                  <a:pos x="41" y="6"/>
                </a:cxn>
                <a:cxn ang="0">
                  <a:pos x="41" y="6"/>
                </a:cxn>
                <a:cxn ang="0">
                  <a:pos x="41" y="4"/>
                </a:cxn>
                <a:cxn ang="0">
                  <a:pos x="40" y="2"/>
                </a:cxn>
                <a:cxn ang="0">
                  <a:pos x="39" y="1"/>
                </a:cxn>
                <a:cxn ang="0">
                  <a:pos x="37" y="1"/>
                </a:cxn>
                <a:cxn ang="0">
                  <a:pos x="35" y="0"/>
                </a:cxn>
                <a:cxn ang="0">
                  <a:pos x="34" y="1"/>
                </a:cxn>
                <a:cxn ang="0">
                  <a:pos x="33" y="2"/>
                </a:cxn>
                <a:cxn ang="0">
                  <a:pos x="32" y="4"/>
                </a:cxn>
                <a:cxn ang="0">
                  <a:pos x="32" y="4"/>
                </a:cxn>
              </a:cxnLst>
              <a:rect b="b" l="0" r="r" t="0"/>
              <a:pathLst>
                <a:path h="104" w="41">
                  <a:moveTo>
                    <a:pt x="32" y="4"/>
                  </a:moveTo>
                  <a:lnTo>
                    <a:pt x="32" y="4"/>
                  </a:lnTo>
                  <a:lnTo>
                    <a:pt x="27" y="17"/>
                  </a:lnTo>
                  <a:lnTo>
                    <a:pt x="23" y="28"/>
                  </a:lnTo>
                  <a:lnTo>
                    <a:pt x="13" y="51"/>
                  </a:lnTo>
                  <a:lnTo>
                    <a:pt x="8" y="63"/>
                  </a:lnTo>
                  <a:lnTo>
                    <a:pt x="4" y="74"/>
                  </a:lnTo>
                  <a:lnTo>
                    <a:pt x="1" y="87"/>
                  </a:lnTo>
                  <a:lnTo>
                    <a:pt x="0" y="100"/>
                  </a:lnTo>
                  <a:lnTo>
                    <a:pt x="0" y="100"/>
                  </a:lnTo>
                  <a:lnTo>
                    <a:pt x="0" y="102"/>
                  </a:lnTo>
                  <a:lnTo>
                    <a:pt x="1" y="103"/>
                  </a:lnTo>
                  <a:lnTo>
                    <a:pt x="3" y="104"/>
                  </a:lnTo>
                  <a:lnTo>
                    <a:pt x="4" y="104"/>
                  </a:lnTo>
                  <a:lnTo>
                    <a:pt x="6" y="104"/>
                  </a:lnTo>
                  <a:lnTo>
                    <a:pt x="8" y="103"/>
                  </a:lnTo>
                  <a:lnTo>
                    <a:pt x="9" y="102"/>
                  </a:lnTo>
                  <a:lnTo>
                    <a:pt x="9" y="100"/>
                  </a:lnTo>
                  <a:lnTo>
                    <a:pt x="9" y="100"/>
                  </a:lnTo>
                  <a:lnTo>
                    <a:pt x="10" y="87"/>
                  </a:lnTo>
                  <a:lnTo>
                    <a:pt x="13" y="75"/>
                  </a:lnTo>
                  <a:lnTo>
                    <a:pt x="17" y="64"/>
                  </a:lnTo>
                  <a:lnTo>
                    <a:pt x="22" y="53"/>
                  </a:lnTo>
                  <a:lnTo>
                    <a:pt x="33" y="30"/>
                  </a:lnTo>
                  <a:lnTo>
                    <a:pt x="37" y="19"/>
                  </a:lnTo>
                  <a:lnTo>
                    <a:pt x="41" y="6"/>
                  </a:lnTo>
                  <a:lnTo>
                    <a:pt x="41" y="6"/>
                  </a:lnTo>
                  <a:lnTo>
                    <a:pt x="41" y="4"/>
                  </a:lnTo>
                  <a:lnTo>
                    <a:pt x="40" y="2"/>
                  </a:lnTo>
                  <a:lnTo>
                    <a:pt x="39" y="1"/>
                  </a:lnTo>
                  <a:lnTo>
                    <a:pt x="37" y="1"/>
                  </a:lnTo>
                  <a:lnTo>
                    <a:pt x="35" y="0"/>
                  </a:lnTo>
                  <a:lnTo>
                    <a:pt x="34" y="1"/>
                  </a:lnTo>
                  <a:lnTo>
                    <a:pt x="33"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1" name="chenying0907 809"/>
            <p:cNvSpPr/>
            <p:nvPr/>
          </p:nvSpPr>
          <p:spPr bwMode="auto">
            <a:xfrm>
              <a:off x="6438900" y="1719263"/>
              <a:ext cx="31750" cy="65088"/>
            </a:xfrm>
            <a:custGeom>
              <a:cxnLst>
                <a:cxn ang="0">
                  <a:pos x="51" y="2"/>
                </a:cxn>
                <a:cxn ang="0">
                  <a:pos x="51" y="2"/>
                </a:cxn>
                <a:cxn ang="0">
                  <a:pos x="37" y="25"/>
                </a:cxn>
                <a:cxn ang="0">
                  <a:pos x="25" y="44"/>
                </a:cxn>
                <a:cxn ang="0">
                  <a:pos x="14" y="64"/>
                </a:cxn>
                <a:cxn ang="0">
                  <a:pos x="6" y="83"/>
                </a:cxn>
                <a:cxn ang="0">
                  <a:pos x="2" y="93"/>
                </a:cxn>
                <a:cxn ang="0">
                  <a:pos x="0" y="101"/>
                </a:cxn>
                <a:cxn ang="0">
                  <a:pos x="0" y="108"/>
                </a:cxn>
                <a:cxn ang="0">
                  <a:pos x="1" y="114"/>
                </a:cxn>
                <a:cxn ang="0">
                  <a:pos x="2" y="116"/>
                </a:cxn>
                <a:cxn ang="0">
                  <a:pos x="5" y="119"/>
                </a:cxn>
                <a:cxn ang="0">
                  <a:pos x="7" y="120"/>
                </a:cxn>
                <a:cxn ang="0">
                  <a:pos x="10" y="123"/>
                </a:cxn>
                <a:cxn ang="0">
                  <a:pos x="10" y="123"/>
                </a:cxn>
                <a:cxn ang="0">
                  <a:pos x="12" y="123"/>
                </a:cxn>
                <a:cxn ang="0">
                  <a:pos x="14" y="123"/>
                </a:cxn>
                <a:cxn ang="0">
                  <a:pos x="15" y="120"/>
                </a:cxn>
                <a:cxn ang="0">
                  <a:pos x="16" y="119"/>
                </a:cxn>
                <a:cxn ang="0">
                  <a:pos x="15" y="115"/>
                </a:cxn>
                <a:cxn ang="0">
                  <a:pos x="14" y="114"/>
                </a:cxn>
                <a:cxn ang="0">
                  <a:pos x="13" y="113"/>
                </a:cxn>
                <a:cxn ang="0">
                  <a:pos x="13" y="113"/>
                </a:cxn>
                <a:cxn ang="0">
                  <a:pos x="11" y="112"/>
                </a:cxn>
                <a:cxn ang="0">
                  <a:pos x="10" y="111"/>
                </a:cxn>
                <a:cxn ang="0">
                  <a:pos x="10" y="107"/>
                </a:cxn>
                <a:cxn ang="0">
                  <a:pos x="10" y="102"/>
                </a:cxn>
                <a:cxn ang="0">
                  <a:pos x="12" y="96"/>
                </a:cxn>
                <a:cxn ang="0">
                  <a:pos x="18" y="80"/>
                </a:cxn>
                <a:cxn ang="0">
                  <a:pos x="27" y="62"/>
                </a:cxn>
                <a:cxn ang="0">
                  <a:pos x="47" y="27"/>
                </a:cxn>
                <a:cxn ang="0">
                  <a:pos x="59" y="7"/>
                </a:cxn>
                <a:cxn ang="0">
                  <a:pos x="59" y="7"/>
                </a:cxn>
                <a:cxn ang="0">
                  <a:pos x="60" y="5"/>
                </a:cxn>
                <a:cxn ang="0">
                  <a:pos x="59" y="3"/>
                </a:cxn>
                <a:cxn ang="0">
                  <a:pos x="59" y="1"/>
                </a:cxn>
                <a:cxn ang="0">
                  <a:pos x="57" y="0"/>
                </a:cxn>
                <a:cxn ang="0">
                  <a:pos x="56" y="0"/>
                </a:cxn>
                <a:cxn ang="0">
                  <a:pos x="54" y="0"/>
                </a:cxn>
                <a:cxn ang="0">
                  <a:pos x="52" y="0"/>
                </a:cxn>
                <a:cxn ang="0">
                  <a:pos x="51" y="2"/>
                </a:cxn>
                <a:cxn ang="0">
                  <a:pos x="51" y="2"/>
                </a:cxn>
              </a:cxnLst>
              <a:rect b="b" l="0" r="r" t="0"/>
              <a:pathLst>
                <a:path h="123" w="60">
                  <a:moveTo>
                    <a:pt x="51" y="2"/>
                  </a:moveTo>
                  <a:lnTo>
                    <a:pt x="51" y="2"/>
                  </a:lnTo>
                  <a:lnTo>
                    <a:pt x="37" y="25"/>
                  </a:lnTo>
                  <a:lnTo>
                    <a:pt x="25" y="44"/>
                  </a:lnTo>
                  <a:lnTo>
                    <a:pt x="14" y="64"/>
                  </a:lnTo>
                  <a:lnTo>
                    <a:pt x="6" y="83"/>
                  </a:lnTo>
                  <a:lnTo>
                    <a:pt x="2" y="93"/>
                  </a:lnTo>
                  <a:lnTo>
                    <a:pt x="0" y="101"/>
                  </a:lnTo>
                  <a:lnTo>
                    <a:pt x="0" y="108"/>
                  </a:lnTo>
                  <a:lnTo>
                    <a:pt x="1" y="114"/>
                  </a:lnTo>
                  <a:lnTo>
                    <a:pt x="2" y="116"/>
                  </a:lnTo>
                  <a:lnTo>
                    <a:pt x="5" y="119"/>
                  </a:lnTo>
                  <a:lnTo>
                    <a:pt x="7" y="120"/>
                  </a:lnTo>
                  <a:lnTo>
                    <a:pt x="10" y="123"/>
                  </a:lnTo>
                  <a:lnTo>
                    <a:pt x="10" y="123"/>
                  </a:lnTo>
                  <a:lnTo>
                    <a:pt x="12" y="123"/>
                  </a:lnTo>
                  <a:lnTo>
                    <a:pt x="14" y="123"/>
                  </a:lnTo>
                  <a:lnTo>
                    <a:pt x="15" y="120"/>
                  </a:lnTo>
                  <a:lnTo>
                    <a:pt x="16" y="119"/>
                  </a:lnTo>
                  <a:lnTo>
                    <a:pt x="15" y="115"/>
                  </a:lnTo>
                  <a:lnTo>
                    <a:pt x="14" y="114"/>
                  </a:lnTo>
                  <a:lnTo>
                    <a:pt x="13" y="113"/>
                  </a:lnTo>
                  <a:lnTo>
                    <a:pt x="13" y="113"/>
                  </a:lnTo>
                  <a:lnTo>
                    <a:pt x="11" y="112"/>
                  </a:lnTo>
                  <a:lnTo>
                    <a:pt x="10" y="111"/>
                  </a:lnTo>
                  <a:lnTo>
                    <a:pt x="10" y="107"/>
                  </a:lnTo>
                  <a:lnTo>
                    <a:pt x="10" y="102"/>
                  </a:lnTo>
                  <a:lnTo>
                    <a:pt x="12" y="96"/>
                  </a:lnTo>
                  <a:lnTo>
                    <a:pt x="18" y="80"/>
                  </a:lnTo>
                  <a:lnTo>
                    <a:pt x="27" y="62"/>
                  </a:lnTo>
                  <a:lnTo>
                    <a:pt x="47" y="27"/>
                  </a:lnTo>
                  <a:lnTo>
                    <a:pt x="59" y="7"/>
                  </a:lnTo>
                  <a:lnTo>
                    <a:pt x="59" y="7"/>
                  </a:lnTo>
                  <a:lnTo>
                    <a:pt x="60" y="5"/>
                  </a:lnTo>
                  <a:lnTo>
                    <a:pt x="59" y="3"/>
                  </a:lnTo>
                  <a:lnTo>
                    <a:pt x="59" y="1"/>
                  </a:lnTo>
                  <a:lnTo>
                    <a:pt x="57" y="0"/>
                  </a:lnTo>
                  <a:lnTo>
                    <a:pt x="56" y="0"/>
                  </a:lnTo>
                  <a:lnTo>
                    <a:pt x="54" y="0"/>
                  </a:lnTo>
                  <a:lnTo>
                    <a:pt x="52" y="0"/>
                  </a:lnTo>
                  <a:lnTo>
                    <a:pt x="51" y="2"/>
                  </a:lnTo>
                  <a:lnTo>
                    <a:pt x="51"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2" name="chenying0907 810"/>
            <p:cNvSpPr/>
            <p:nvPr/>
          </p:nvSpPr>
          <p:spPr bwMode="auto">
            <a:xfrm>
              <a:off x="6478588" y="1731963"/>
              <a:ext cx="28575" cy="65088"/>
            </a:xfrm>
            <a:custGeom>
              <a:cxnLst>
                <a:cxn ang="0">
                  <a:pos x="45" y="1"/>
                </a:cxn>
                <a:cxn ang="0">
                  <a:pos x="45" y="1"/>
                </a:cxn>
                <a:cxn ang="0">
                  <a:pos x="40" y="8"/>
                </a:cxn>
                <a:cxn ang="0">
                  <a:pos x="34" y="14"/>
                </a:cxn>
                <a:cxn ang="0">
                  <a:pos x="25" y="26"/>
                </a:cxn>
                <a:cxn ang="0">
                  <a:pos x="16" y="41"/>
                </a:cxn>
                <a:cxn ang="0">
                  <a:pos x="10" y="55"/>
                </a:cxn>
                <a:cxn ang="0">
                  <a:pos x="6" y="71"/>
                </a:cxn>
                <a:cxn ang="0">
                  <a:pos x="3" y="87"/>
                </a:cxn>
                <a:cxn ang="0">
                  <a:pos x="1" y="103"/>
                </a:cxn>
                <a:cxn ang="0">
                  <a:pos x="0" y="119"/>
                </a:cxn>
                <a:cxn ang="0">
                  <a:pos x="0" y="119"/>
                </a:cxn>
                <a:cxn ang="0">
                  <a:pos x="0" y="121"/>
                </a:cxn>
                <a:cxn ang="0">
                  <a:pos x="1" y="122"/>
                </a:cxn>
                <a:cxn ang="0">
                  <a:pos x="3" y="123"/>
                </a:cxn>
                <a:cxn ang="0">
                  <a:pos x="5" y="123"/>
                </a:cxn>
                <a:cxn ang="0">
                  <a:pos x="6" y="123"/>
                </a:cxn>
                <a:cxn ang="0">
                  <a:pos x="8" y="122"/>
                </a:cxn>
                <a:cxn ang="0">
                  <a:pos x="9" y="121"/>
                </a:cxn>
                <a:cxn ang="0">
                  <a:pos x="9" y="119"/>
                </a:cxn>
                <a:cxn ang="0">
                  <a:pos x="9" y="119"/>
                </a:cxn>
                <a:cxn ang="0">
                  <a:pos x="10" y="104"/>
                </a:cxn>
                <a:cxn ang="0">
                  <a:pos x="12" y="88"/>
                </a:cxn>
                <a:cxn ang="0">
                  <a:pos x="15" y="74"/>
                </a:cxn>
                <a:cxn ang="0">
                  <a:pos x="19" y="59"/>
                </a:cxn>
                <a:cxn ang="0">
                  <a:pos x="25" y="45"/>
                </a:cxn>
                <a:cxn ang="0">
                  <a:pos x="33" y="31"/>
                </a:cxn>
                <a:cxn ang="0">
                  <a:pos x="41" y="19"/>
                </a:cxn>
                <a:cxn ang="0">
                  <a:pos x="53" y="9"/>
                </a:cxn>
                <a:cxn ang="0">
                  <a:pos x="53" y="9"/>
                </a:cxn>
                <a:cxn ang="0">
                  <a:pos x="54" y="7"/>
                </a:cxn>
                <a:cxn ang="0">
                  <a:pos x="54" y="6"/>
                </a:cxn>
                <a:cxn ang="0">
                  <a:pos x="54" y="3"/>
                </a:cxn>
                <a:cxn ang="0">
                  <a:pos x="53" y="2"/>
                </a:cxn>
                <a:cxn ang="0">
                  <a:pos x="50" y="1"/>
                </a:cxn>
                <a:cxn ang="0">
                  <a:pos x="49" y="0"/>
                </a:cxn>
                <a:cxn ang="0">
                  <a:pos x="47" y="0"/>
                </a:cxn>
                <a:cxn ang="0">
                  <a:pos x="45" y="1"/>
                </a:cxn>
                <a:cxn ang="0">
                  <a:pos x="45" y="1"/>
                </a:cxn>
              </a:cxnLst>
              <a:rect b="b" l="0" r="r" t="0"/>
              <a:pathLst>
                <a:path h="123" w="54">
                  <a:moveTo>
                    <a:pt x="45" y="1"/>
                  </a:moveTo>
                  <a:lnTo>
                    <a:pt x="45" y="1"/>
                  </a:lnTo>
                  <a:lnTo>
                    <a:pt x="40" y="8"/>
                  </a:lnTo>
                  <a:lnTo>
                    <a:pt x="34" y="14"/>
                  </a:lnTo>
                  <a:lnTo>
                    <a:pt x="25" y="26"/>
                  </a:lnTo>
                  <a:lnTo>
                    <a:pt x="16" y="41"/>
                  </a:lnTo>
                  <a:lnTo>
                    <a:pt x="10" y="55"/>
                  </a:lnTo>
                  <a:lnTo>
                    <a:pt x="6" y="71"/>
                  </a:lnTo>
                  <a:lnTo>
                    <a:pt x="3" y="87"/>
                  </a:lnTo>
                  <a:lnTo>
                    <a:pt x="1" y="103"/>
                  </a:lnTo>
                  <a:lnTo>
                    <a:pt x="0" y="119"/>
                  </a:lnTo>
                  <a:lnTo>
                    <a:pt x="0" y="119"/>
                  </a:lnTo>
                  <a:lnTo>
                    <a:pt x="0" y="121"/>
                  </a:lnTo>
                  <a:lnTo>
                    <a:pt x="1" y="122"/>
                  </a:lnTo>
                  <a:lnTo>
                    <a:pt x="3" y="123"/>
                  </a:lnTo>
                  <a:lnTo>
                    <a:pt x="5" y="123"/>
                  </a:lnTo>
                  <a:lnTo>
                    <a:pt x="6" y="123"/>
                  </a:lnTo>
                  <a:lnTo>
                    <a:pt x="8" y="122"/>
                  </a:lnTo>
                  <a:lnTo>
                    <a:pt x="9" y="121"/>
                  </a:lnTo>
                  <a:lnTo>
                    <a:pt x="9" y="119"/>
                  </a:lnTo>
                  <a:lnTo>
                    <a:pt x="9" y="119"/>
                  </a:lnTo>
                  <a:lnTo>
                    <a:pt x="10" y="104"/>
                  </a:lnTo>
                  <a:lnTo>
                    <a:pt x="12" y="88"/>
                  </a:lnTo>
                  <a:lnTo>
                    <a:pt x="15" y="74"/>
                  </a:lnTo>
                  <a:lnTo>
                    <a:pt x="19" y="59"/>
                  </a:lnTo>
                  <a:lnTo>
                    <a:pt x="25" y="45"/>
                  </a:lnTo>
                  <a:lnTo>
                    <a:pt x="33" y="31"/>
                  </a:lnTo>
                  <a:lnTo>
                    <a:pt x="41" y="19"/>
                  </a:lnTo>
                  <a:lnTo>
                    <a:pt x="53" y="9"/>
                  </a:lnTo>
                  <a:lnTo>
                    <a:pt x="53" y="9"/>
                  </a:lnTo>
                  <a:lnTo>
                    <a:pt x="54" y="7"/>
                  </a:lnTo>
                  <a:lnTo>
                    <a:pt x="54" y="6"/>
                  </a:lnTo>
                  <a:lnTo>
                    <a:pt x="54" y="3"/>
                  </a:lnTo>
                  <a:lnTo>
                    <a:pt x="53" y="2"/>
                  </a:lnTo>
                  <a:lnTo>
                    <a:pt x="50" y="1"/>
                  </a:lnTo>
                  <a:lnTo>
                    <a:pt x="49" y="0"/>
                  </a:lnTo>
                  <a:lnTo>
                    <a:pt x="47" y="0"/>
                  </a:lnTo>
                  <a:lnTo>
                    <a:pt x="45" y="1"/>
                  </a:lnTo>
                  <a:lnTo>
                    <a:pt x="45"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3" name="chenying0907 811"/>
            <p:cNvSpPr/>
            <p:nvPr/>
          </p:nvSpPr>
          <p:spPr bwMode="auto">
            <a:xfrm>
              <a:off x="6523038" y="1739900"/>
              <a:ext cx="25400" cy="61913"/>
            </a:xfrm>
            <a:custGeom>
              <a:cxnLst>
                <a:cxn ang="0">
                  <a:pos x="39" y="3"/>
                </a:cxn>
                <a:cxn ang="0">
                  <a:pos x="39" y="3"/>
                </a:cxn>
                <a:cxn ang="0">
                  <a:pos x="27" y="29"/>
                </a:cxn>
                <a:cxn ang="0">
                  <a:pos x="17" y="56"/>
                </a:cxn>
                <a:cxn ang="0">
                  <a:pos x="8" y="82"/>
                </a:cxn>
                <a:cxn ang="0">
                  <a:pos x="4" y="96"/>
                </a:cxn>
                <a:cxn ang="0">
                  <a:pos x="0" y="110"/>
                </a:cxn>
                <a:cxn ang="0">
                  <a:pos x="0" y="110"/>
                </a:cxn>
                <a:cxn ang="0">
                  <a:pos x="0" y="112"/>
                </a:cxn>
                <a:cxn ang="0">
                  <a:pos x="1" y="113"/>
                </a:cxn>
                <a:cxn ang="0">
                  <a:pos x="4" y="116"/>
                </a:cxn>
                <a:cxn ang="0">
                  <a:pos x="6" y="117"/>
                </a:cxn>
                <a:cxn ang="0">
                  <a:pos x="8" y="116"/>
                </a:cxn>
                <a:cxn ang="0">
                  <a:pos x="9" y="114"/>
                </a:cxn>
                <a:cxn ang="0">
                  <a:pos x="10" y="112"/>
                </a:cxn>
                <a:cxn ang="0">
                  <a:pos x="10" y="112"/>
                </a:cxn>
                <a:cxn ang="0">
                  <a:pos x="13" y="99"/>
                </a:cxn>
                <a:cxn ang="0">
                  <a:pos x="16" y="85"/>
                </a:cxn>
                <a:cxn ang="0">
                  <a:pos x="25" y="58"/>
                </a:cxn>
                <a:cxn ang="0">
                  <a:pos x="37" y="32"/>
                </a:cxn>
                <a:cxn ang="0">
                  <a:pos x="47" y="5"/>
                </a:cxn>
                <a:cxn ang="0">
                  <a:pos x="47" y="5"/>
                </a:cxn>
                <a:cxn ang="0">
                  <a:pos x="48" y="3"/>
                </a:cxn>
                <a:cxn ang="0">
                  <a:pos x="47" y="2"/>
                </a:cxn>
                <a:cxn ang="0">
                  <a:pos x="46" y="1"/>
                </a:cxn>
                <a:cxn ang="0">
                  <a:pos x="45" y="0"/>
                </a:cxn>
                <a:cxn ang="0">
                  <a:pos x="41" y="0"/>
                </a:cxn>
                <a:cxn ang="0">
                  <a:pos x="40" y="1"/>
                </a:cxn>
                <a:cxn ang="0">
                  <a:pos x="39" y="3"/>
                </a:cxn>
                <a:cxn ang="0">
                  <a:pos x="39" y="3"/>
                </a:cxn>
              </a:cxnLst>
              <a:rect b="b" l="0" r="r" t="0"/>
              <a:pathLst>
                <a:path h="117" w="48">
                  <a:moveTo>
                    <a:pt x="39" y="3"/>
                  </a:moveTo>
                  <a:lnTo>
                    <a:pt x="39" y="3"/>
                  </a:lnTo>
                  <a:lnTo>
                    <a:pt x="27" y="29"/>
                  </a:lnTo>
                  <a:lnTo>
                    <a:pt x="17" y="56"/>
                  </a:lnTo>
                  <a:lnTo>
                    <a:pt x="8" y="82"/>
                  </a:lnTo>
                  <a:lnTo>
                    <a:pt x="4" y="96"/>
                  </a:lnTo>
                  <a:lnTo>
                    <a:pt x="0" y="110"/>
                  </a:lnTo>
                  <a:lnTo>
                    <a:pt x="0" y="110"/>
                  </a:lnTo>
                  <a:lnTo>
                    <a:pt x="0" y="112"/>
                  </a:lnTo>
                  <a:lnTo>
                    <a:pt x="1" y="113"/>
                  </a:lnTo>
                  <a:lnTo>
                    <a:pt x="4" y="116"/>
                  </a:lnTo>
                  <a:lnTo>
                    <a:pt x="6" y="117"/>
                  </a:lnTo>
                  <a:lnTo>
                    <a:pt x="8" y="116"/>
                  </a:lnTo>
                  <a:lnTo>
                    <a:pt x="9" y="114"/>
                  </a:lnTo>
                  <a:lnTo>
                    <a:pt x="10" y="112"/>
                  </a:lnTo>
                  <a:lnTo>
                    <a:pt x="10" y="112"/>
                  </a:lnTo>
                  <a:lnTo>
                    <a:pt x="13" y="99"/>
                  </a:lnTo>
                  <a:lnTo>
                    <a:pt x="16" y="85"/>
                  </a:lnTo>
                  <a:lnTo>
                    <a:pt x="25" y="58"/>
                  </a:lnTo>
                  <a:lnTo>
                    <a:pt x="37" y="32"/>
                  </a:lnTo>
                  <a:lnTo>
                    <a:pt x="47" y="5"/>
                  </a:lnTo>
                  <a:lnTo>
                    <a:pt x="47" y="5"/>
                  </a:lnTo>
                  <a:lnTo>
                    <a:pt x="48" y="3"/>
                  </a:lnTo>
                  <a:lnTo>
                    <a:pt x="47" y="2"/>
                  </a:lnTo>
                  <a:lnTo>
                    <a:pt x="46" y="1"/>
                  </a:lnTo>
                  <a:lnTo>
                    <a:pt x="45" y="0"/>
                  </a:lnTo>
                  <a:lnTo>
                    <a:pt x="41" y="0"/>
                  </a:lnTo>
                  <a:lnTo>
                    <a:pt x="40" y="1"/>
                  </a:lnTo>
                  <a:lnTo>
                    <a:pt x="39" y="3"/>
                  </a:lnTo>
                  <a:lnTo>
                    <a:pt x="39"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4" name="chenying0907 812"/>
            <p:cNvSpPr/>
            <p:nvPr/>
          </p:nvSpPr>
          <p:spPr bwMode="auto">
            <a:xfrm>
              <a:off x="6572250" y="1743075"/>
              <a:ext cx="28575" cy="61913"/>
            </a:xfrm>
            <a:custGeom>
              <a:cxnLst>
                <a:cxn ang="0">
                  <a:pos x="45" y="2"/>
                </a:cxn>
                <a:cxn ang="0">
                  <a:pos x="45" y="2"/>
                </a:cxn>
                <a:cxn ang="0">
                  <a:pos x="37" y="14"/>
                </a:cxn>
                <a:cxn ang="0">
                  <a:pos x="28" y="27"/>
                </a:cxn>
                <a:cxn ang="0">
                  <a:pos x="22" y="40"/>
                </a:cxn>
                <a:cxn ang="0">
                  <a:pos x="16" y="54"/>
                </a:cxn>
                <a:cxn ang="0">
                  <a:pos x="11" y="67"/>
                </a:cxn>
                <a:cxn ang="0">
                  <a:pos x="7" y="82"/>
                </a:cxn>
                <a:cxn ang="0">
                  <a:pos x="3" y="96"/>
                </a:cxn>
                <a:cxn ang="0">
                  <a:pos x="0" y="111"/>
                </a:cxn>
                <a:cxn ang="0">
                  <a:pos x="0" y="111"/>
                </a:cxn>
                <a:cxn ang="0">
                  <a:pos x="0" y="114"/>
                </a:cxn>
                <a:cxn ang="0">
                  <a:pos x="3" y="116"/>
                </a:cxn>
                <a:cxn ang="0">
                  <a:pos x="6" y="117"/>
                </a:cxn>
                <a:cxn ang="0">
                  <a:pos x="8" y="115"/>
                </a:cxn>
                <a:cxn ang="0">
                  <a:pos x="14" y="108"/>
                </a:cxn>
                <a:cxn ang="0">
                  <a:pos x="14" y="108"/>
                </a:cxn>
                <a:cxn ang="0">
                  <a:pos x="16" y="106"/>
                </a:cxn>
                <a:cxn ang="0">
                  <a:pos x="15" y="104"/>
                </a:cxn>
                <a:cxn ang="0">
                  <a:pos x="14" y="102"/>
                </a:cxn>
                <a:cxn ang="0">
                  <a:pos x="12" y="101"/>
                </a:cxn>
                <a:cxn ang="0">
                  <a:pos x="12" y="101"/>
                </a:cxn>
                <a:cxn ang="0">
                  <a:pos x="18" y="75"/>
                </a:cxn>
                <a:cxn ang="0">
                  <a:pos x="22" y="63"/>
                </a:cxn>
                <a:cxn ang="0">
                  <a:pos x="27" y="52"/>
                </a:cxn>
                <a:cxn ang="0">
                  <a:pos x="33" y="39"/>
                </a:cxn>
                <a:cxn ang="0">
                  <a:pos x="39" y="28"/>
                </a:cxn>
                <a:cxn ang="0">
                  <a:pos x="45" y="18"/>
                </a:cxn>
                <a:cxn ang="0">
                  <a:pos x="53" y="6"/>
                </a:cxn>
                <a:cxn ang="0">
                  <a:pos x="53" y="6"/>
                </a:cxn>
                <a:cxn ang="0">
                  <a:pos x="54" y="5"/>
                </a:cxn>
                <a:cxn ang="0">
                  <a:pos x="54" y="3"/>
                </a:cxn>
                <a:cxn ang="0">
                  <a:pos x="53" y="2"/>
                </a:cxn>
                <a:cxn ang="0">
                  <a:pos x="52" y="1"/>
                </a:cxn>
                <a:cxn ang="0">
                  <a:pos x="48" y="0"/>
                </a:cxn>
                <a:cxn ang="0">
                  <a:pos x="46" y="0"/>
                </a:cxn>
                <a:cxn ang="0">
                  <a:pos x="45" y="2"/>
                </a:cxn>
                <a:cxn ang="0">
                  <a:pos x="45" y="2"/>
                </a:cxn>
              </a:cxnLst>
              <a:rect b="b" l="0" r="r" t="0"/>
              <a:pathLst>
                <a:path h="117" w="54">
                  <a:moveTo>
                    <a:pt x="45" y="2"/>
                  </a:moveTo>
                  <a:lnTo>
                    <a:pt x="45" y="2"/>
                  </a:lnTo>
                  <a:lnTo>
                    <a:pt x="37" y="14"/>
                  </a:lnTo>
                  <a:lnTo>
                    <a:pt x="28" y="27"/>
                  </a:lnTo>
                  <a:lnTo>
                    <a:pt x="22" y="40"/>
                  </a:lnTo>
                  <a:lnTo>
                    <a:pt x="16" y="54"/>
                  </a:lnTo>
                  <a:lnTo>
                    <a:pt x="11" y="67"/>
                  </a:lnTo>
                  <a:lnTo>
                    <a:pt x="7" y="82"/>
                  </a:lnTo>
                  <a:lnTo>
                    <a:pt x="3" y="96"/>
                  </a:lnTo>
                  <a:lnTo>
                    <a:pt x="0" y="111"/>
                  </a:lnTo>
                  <a:lnTo>
                    <a:pt x="0" y="111"/>
                  </a:lnTo>
                  <a:lnTo>
                    <a:pt x="0" y="114"/>
                  </a:lnTo>
                  <a:lnTo>
                    <a:pt x="3" y="116"/>
                  </a:lnTo>
                  <a:lnTo>
                    <a:pt x="6" y="117"/>
                  </a:lnTo>
                  <a:lnTo>
                    <a:pt x="8" y="115"/>
                  </a:lnTo>
                  <a:lnTo>
                    <a:pt x="14" y="108"/>
                  </a:lnTo>
                  <a:lnTo>
                    <a:pt x="14" y="108"/>
                  </a:lnTo>
                  <a:lnTo>
                    <a:pt x="16" y="106"/>
                  </a:lnTo>
                  <a:lnTo>
                    <a:pt x="15" y="104"/>
                  </a:lnTo>
                  <a:lnTo>
                    <a:pt x="14" y="102"/>
                  </a:lnTo>
                  <a:lnTo>
                    <a:pt x="12" y="101"/>
                  </a:lnTo>
                  <a:lnTo>
                    <a:pt x="12" y="101"/>
                  </a:lnTo>
                  <a:lnTo>
                    <a:pt x="18" y="75"/>
                  </a:lnTo>
                  <a:lnTo>
                    <a:pt x="22" y="63"/>
                  </a:lnTo>
                  <a:lnTo>
                    <a:pt x="27" y="52"/>
                  </a:lnTo>
                  <a:lnTo>
                    <a:pt x="33" y="39"/>
                  </a:lnTo>
                  <a:lnTo>
                    <a:pt x="39" y="28"/>
                  </a:lnTo>
                  <a:lnTo>
                    <a:pt x="45" y="18"/>
                  </a:lnTo>
                  <a:lnTo>
                    <a:pt x="53" y="6"/>
                  </a:lnTo>
                  <a:lnTo>
                    <a:pt x="53" y="6"/>
                  </a:lnTo>
                  <a:lnTo>
                    <a:pt x="54" y="5"/>
                  </a:lnTo>
                  <a:lnTo>
                    <a:pt x="54" y="3"/>
                  </a:lnTo>
                  <a:lnTo>
                    <a:pt x="53" y="2"/>
                  </a:lnTo>
                  <a:lnTo>
                    <a:pt x="52" y="1"/>
                  </a:lnTo>
                  <a:lnTo>
                    <a:pt x="48" y="0"/>
                  </a:lnTo>
                  <a:lnTo>
                    <a:pt x="46" y="0"/>
                  </a:lnTo>
                  <a:lnTo>
                    <a:pt x="45" y="2"/>
                  </a:lnTo>
                  <a:lnTo>
                    <a:pt x="4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5" name="chenying0907 813"/>
            <p:cNvSpPr/>
            <p:nvPr/>
          </p:nvSpPr>
          <p:spPr bwMode="auto">
            <a:xfrm>
              <a:off x="6629400" y="1741488"/>
              <a:ext cx="28575" cy="55563"/>
            </a:xfrm>
            <a:custGeom>
              <a:cxnLst>
                <a:cxn ang="0">
                  <a:pos x="44" y="3"/>
                </a:cxn>
                <a:cxn ang="0">
                  <a:pos x="44" y="3"/>
                </a:cxn>
                <a:cxn ang="0">
                  <a:pos x="39" y="14"/>
                </a:cxn>
                <a:cxn ang="0">
                  <a:pos x="35" y="26"/>
                </a:cxn>
                <a:cxn ang="0">
                  <a:pos x="35" y="26"/>
                </a:cxn>
                <a:cxn ang="0">
                  <a:pos x="34" y="32"/>
                </a:cxn>
                <a:cxn ang="0">
                  <a:pos x="33" y="38"/>
                </a:cxn>
                <a:cxn ang="0">
                  <a:pos x="32" y="44"/>
                </a:cxn>
                <a:cxn ang="0">
                  <a:pos x="31" y="48"/>
                </a:cxn>
                <a:cxn ang="0">
                  <a:pos x="30" y="50"/>
                </a:cxn>
                <a:cxn ang="0">
                  <a:pos x="30" y="50"/>
                </a:cxn>
                <a:cxn ang="0">
                  <a:pos x="25" y="55"/>
                </a:cxn>
                <a:cxn ang="0">
                  <a:pos x="22" y="61"/>
                </a:cxn>
                <a:cxn ang="0">
                  <a:pos x="15" y="73"/>
                </a:cxn>
                <a:cxn ang="0">
                  <a:pos x="9" y="86"/>
                </a:cxn>
                <a:cxn ang="0">
                  <a:pos x="5" y="91"/>
                </a:cxn>
                <a:cxn ang="0">
                  <a:pos x="1" y="97"/>
                </a:cxn>
                <a:cxn ang="0">
                  <a:pos x="1" y="97"/>
                </a:cxn>
                <a:cxn ang="0">
                  <a:pos x="0" y="98"/>
                </a:cxn>
                <a:cxn ang="0">
                  <a:pos x="0" y="100"/>
                </a:cxn>
                <a:cxn ang="0">
                  <a:pos x="0" y="102"/>
                </a:cxn>
                <a:cxn ang="0">
                  <a:pos x="1" y="103"/>
                </a:cxn>
                <a:cxn ang="0">
                  <a:pos x="3" y="104"/>
                </a:cxn>
                <a:cxn ang="0">
                  <a:pos x="4" y="105"/>
                </a:cxn>
                <a:cxn ang="0">
                  <a:pos x="6" y="104"/>
                </a:cxn>
                <a:cxn ang="0">
                  <a:pos x="7" y="103"/>
                </a:cxn>
                <a:cxn ang="0">
                  <a:pos x="7" y="103"/>
                </a:cxn>
                <a:cxn ang="0">
                  <a:pos x="14" y="94"/>
                </a:cxn>
                <a:cxn ang="0">
                  <a:pos x="21" y="84"/>
                </a:cxn>
                <a:cxn ang="0">
                  <a:pos x="31" y="63"/>
                </a:cxn>
                <a:cxn ang="0">
                  <a:pos x="31" y="63"/>
                </a:cxn>
                <a:cxn ang="0">
                  <a:pos x="34" y="60"/>
                </a:cxn>
                <a:cxn ang="0">
                  <a:pos x="37" y="57"/>
                </a:cxn>
                <a:cxn ang="0">
                  <a:pos x="39" y="54"/>
                </a:cxn>
                <a:cxn ang="0">
                  <a:pos x="40" y="50"/>
                </a:cxn>
                <a:cxn ang="0">
                  <a:pos x="40" y="50"/>
                </a:cxn>
                <a:cxn ang="0">
                  <a:pos x="42" y="38"/>
                </a:cxn>
                <a:cxn ang="0">
                  <a:pos x="44" y="28"/>
                </a:cxn>
                <a:cxn ang="0">
                  <a:pos x="48" y="18"/>
                </a:cxn>
                <a:cxn ang="0">
                  <a:pos x="53" y="7"/>
                </a:cxn>
                <a:cxn ang="0">
                  <a:pos x="53" y="7"/>
                </a:cxn>
                <a:cxn ang="0">
                  <a:pos x="53" y="5"/>
                </a:cxn>
                <a:cxn ang="0">
                  <a:pos x="53" y="4"/>
                </a:cxn>
                <a:cxn ang="0">
                  <a:pos x="51" y="1"/>
                </a:cxn>
                <a:cxn ang="0">
                  <a:pos x="48" y="0"/>
                </a:cxn>
                <a:cxn ang="0">
                  <a:pos x="47" y="0"/>
                </a:cxn>
                <a:cxn ang="0">
                  <a:pos x="45" y="1"/>
                </a:cxn>
                <a:cxn ang="0">
                  <a:pos x="44" y="3"/>
                </a:cxn>
                <a:cxn ang="0">
                  <a:pos x="44" y="3"/>
                </a:cxn>
              </a:cxnLst>
              <a:rect b="b" l="0" r="r" t="0"/>
              <a:pathLst>
                <a:path h="105" w="52">
                  <a:moveTo>
                    <a:pt x="44" y="3"/>
                  </a:moveTo>
                  <a:lnTo>
                    <a:pt x="44" y="3"/>
                  </a:lnTo>
                  <a:lnTo>
                    <a:pt x="39" y="14"/>
                  </a:lnTo>
                  <a:lnTo>
                    <a:pt x="35" y="26"/>
                  </a:lnTo>
                  <a:lnTo>
                    <a:pt x="35" y="26"/>
                  </a:lnTo>
                  <a:lnTo>
                    <a:pt x="34" y="32"/>
                  </a:lnTo>
                  <a:lnTo>
                    <a:pt x="33" y="38"/>
                  </a:lnTo>
                  <a:lnTo>
                    <a:pt x="32" y="44"/>
                  </a:lnTo>
                  <a:lnTo>
                    <a:pt x="31" y="48"/>
                  </a:lnTo>
                  <a:lnTo>
                    <a:pt x="30" y="50"/>
                  </a:lnTo>
                  <a:lnTo>
                    <a:pt x="30" y="50"/>
                  </a:lnTo>
                  <a:lnTo>
                    <a:pt x="25" y="55"/>
                  </a:lnTo>
                  <a:lnTo>
                    <a:pt x="22" y="61"/>
                  </a:lnTo>
                  <a:lnTo>
                    <a:pt x="15" y="73"/>
                  </a:lnTo>
                  <a:lnTo>
                    <a:pt x="9" y="86"/>
                  </a:lnTo>
                  <a:lnTo>
                    <a:pt x="5" y="91"/>
                  </a:lnTo>
                  <a:lnTo>
                    <a:pt x="1" y="97"/>
                  </a:lnTo>
                  <a:lnTo>
                    <a:pt x="1" y="97"/>
                  </a:lnTo>
                  <a:lnTo>
                    <a:pt x="0" y="98"/>
                  </a:lnTo>
                  <a:lnTo>
                    <a:pt x="0" y="100"/>
                  </a:lnTo>
                  <a:lnTo>
                    <a:pt x="0" y="102"/>
                  </a:lnTo>
                  <a:lnTo>
                    <a:pt x="1" y="103"/>
                  </a:lnTo>
                  <a:lnTo>
                    <a:pt x="3" y="104"/>
                  </a:lnTo>
                  <a:lnTo>
                    <a:pt x="4" y="105"/>
                  </a:lnTo>
                  <a:lnTo>
                    <a:pt x="6" y="104"/>
                  </a:lnTo>
                  <a:lnTo>
                    <a:pt x="7" y="103"/>
                  </a:lnTo>
                  <a:lnTo>
                    <a:pt x="7" y="103"/>
                  </a:lnTo>
                  <a:lnTo>
                    <a:pt x="14" y="94"/>
                  </a:lnTo>
                  <a:lnTo>
                    <a:pt x="21" y="84"/>
                  </a:lnTo>
                  <a:lnTo>
                    <a:pt x="31" y="63"/>
                  </a:lnTo>
                  <a:lnTo>
                    <a:pt x="31" y="63"/>
                  </a:lnTo>
                  <a:lnTo>
                    <a:pt x="34" y="60"/>
                  </a:lnTo>
                  <a:lnTo>
                    <a:pt x="37" y="57"/>
                  </a:lnTo>
                  <a:lnTo>
                    <a:pt x="39" y="54"/>
                  </a:lnTo>
                  <a:lnTo>
                    <a:pt x="40" y="50"/>
                  </a:lnTo>
                  <a:lnTo>
                    <a:pt x="40" y="50"/>
                  </a:lnTo>
                  <a:lnTo>
                    <a:pt x="42" y="38"/>
                  </a:lnTo>
                  <a:lnTo>
                    <a:pt x="44" y="28"/>
                  </a:lnTo>
                  <a:lnTo>
                    <a:pt x="48" y="18"/>
                  </a:lnTo>
                  <a:lnTo>
                    <a:pt x="53" y="7"/>
                  </a:lnTo>
                  <a:lnTo>
                    <a:pt x="53" y="7"/>
                  </a:lnTo>
                  <a:lnTo>
                    <a:pt x="53" y="5"/>
                  </a:lnTo>
                  <a:lnTo>
                    <a:pt x="53" y="4"/>
                  </a:lnTo>
                  <a:lnTo>
                    <a:pt x="51" y="1"/>
                  </a:lnTo>
                  <a:lnTo>
                    <a:pt x="48" y="0"/>
                  </a:lnTo>
                  <a:lnTo>
                    <a:pt x="47" y="0"/>
                  </a:lnTo>
                  <a:lnTo>
                    <a:pt x="45" y="1"/>
                  </a:lnTo>
                  <a:lnTo>
                    <a:pt x="44" y="3"/>
                  </a:lnTo>
                  <a:lnTo>
                    <a:pt x="44"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6" name="chenying0907 814"/>
            <p:cNvSpPr/>
            <p:nvPr/>
          </p:nvSpPr>
          <p:spPr bwMode="auto">
            <a:xfrm>
              <a:off x="6673850" y="1739900"/>
              <a:ext cx="20638" cy="53975"/>
            </a:xfrm>
            <a:custGeom>
              <a:cxnLst>
                <a:cxn ang="0">
                  <a:pos x="32" y="4"/>
                </a:cxn>
                <a:cxn ang="0">
                  <a:pos x="32" y="4"/>
                </a:cxn>
                <a:cxn ang="0">
                  <a:pos x="29" y="16"/>
                </a:cxn>
                <a:cxn ang="0">
                  <a:pos x="26" y="28"/>
                </a:cxn>
                <a:cxn ang="0">
                  <a:pos x="22" y="40"/>
                </a:cxn>
                <a:cxn ang="0">
                  <a:pos x="18" y="51"/>
                </a:cxn>
                <a:cxn ang="0">
                  <a:pos x="8" y="74"/>
                </a:cxn>
                <a:cxn ang="0">
                  <a:pos x="4" y="86"/>
                </a:cxn>
                <a:cxn ang="0">
                  <a:pos x="0" y="98"/>
                </a:cxn>
                <a:cxn ang="0">
                  <a:pos x="0" y="98"/>
                </a:cxn>
                <a:cxn ang="0">
                  <a:pos x="0" y="100"/>
                </a:cxn>
                <a:cxn ang="0">
                  <a:pos x="1" y="101"/>
                </a:cxn>
                <a:cxn ang="0">
                  <a:pos x="2" y="102"/>
                </a:cxn>
                <a:cxn ang="0">
                  <a:pos x="4" y="103"/>
                </a:cxn>
                <a:cxn ang="0">
                  <a:pos x="5" y="103"/>
                </a:cxn>
                <a:cxn ang="0">
                  <a:pos x="7" y="103"/>
                </a:cxn>
                <a:cxn ang="0">
                  <a:pos x="8" y="102"/>
                </a:cxn>
                <a:cxn ang="0">
                  <a:pos x="9" y="100"/>
                </a:cxn>
                <a:cxn ang="0">
                  <a:pos x="9" y="100"/>
                </a:cxn>
                <a:cxn ang="0">
                  <a:pos x="12" y="88"/>
                </a:cxn>
                <a:cxn ang="0">
                  <a:pos x="17" y="76"/>
                </a:cxn>
                <a:cxn ang="0">
                  <a:pos x="27" y="53"/>
                </a:cxn>
                <a:cxn ang="0">
                  <a:pos x="32" y="41"/>
                </a:cxn>
                <a:cxn ang="0">
                  <a:pos x="36" y="29"/>
                </a:cxn>
                <a:cxn ang="0">
                  <a:pos x="39" y="16"/>
                </a:cxn>
                <a:cxn ang="0">
                  <a:pos x="41" y="4"/>
                </a:cxn>
                <a:cxn ang="0">
                  <a:pos x="41" y="4"/>
                </a:cxn>
                <a:cxn ang="0">
                  <a:pos x="41" y="2"/>
                </a:cxn>
                <a:cxn ang="0">
                  <a:pos x="40" y="1"/>
                </a:cxn>
                <a:cxn ang="0">
                  <a:pos x="38" y="0"/>
                </a:cxn>
                <a:cxn ang="0">
                  <a:pos x="36" y="0"/>
                </a:cxn>
                <a:cxn ang="0">
                  <a:pos x="35" y="0"/>
                </a:cxn>
                <a:cxn ang="0">
                  <a:pos x="33" y="1"/>
                </a:cxn>
                <a:cxn ang="0">
                  <a:pos x="32" y="2"/>
                </a:cxn>
                <a:cxn ang="0">
                  <a:pos x="32" y="4"/>
                </a:cxn>
                <a:cxn ang="0">
                  <a:pos x="32" y="4"/>
                </a:cxn>
              </a:cxnLst>
              <a:rect b="b" l="0" r="r" t="0"/>
              <a:pathLst>
                <a:path h="103" w="41">
                  <a:moveTo>
                    <a:pt x="32" y="4"/>
                  </a:moveTo>
                  <a:lnTo>
                    <a:pt x="32" y="4"/>
                  </a:lnTo>
                  <a:lnTo>
                    <a:pt x="29" y="16"/>
                  </a:lnTo>
                  <a:lnTo>
                    <a:pt x="26" y="28"/>
                  </a:lnTo>
                  <a:lnTo>
                    <a:pt x="22" y="40"/>
                  </a:lnTo>
                  <a:lnTo>
                    <a:pt x="18" y="51"/>
                  </a:lnTo>
                  <a:lnTo>
                    <a:pt x="8" y="74"/>
                  </a:lnTo>
                  <a:lnTo>
                    <a:pt x="4" y="86"/>
                  </a:lnTo>
                  <a:lnTo>
                    <a:pt x="0" y="98"/>
                  </a:lnTo>
                  <a:lnTo>
                    <a:pt x="0" y="98"/>
                  </a:lnTo>
                  <a:lnTo>
                    <a:pt x="0" y="100"/>
                  </a:lnTo>
                  <a:lnTo>
                    <a:pt x="1" y="101"/>
                  </a:lnTo>
                  <a:lnTo>
                    <a:pt x="2" y="102"/>
                  </a:lnTo>
                  <a:lnTo>
                    <a:pt x="4" y="103"/>
                  </a:lnTo>
                  <a:lnTo>
                    <a:pt x="5" y="103"/>
                  </a:lnTo>
                  <a:lnTo>
                    <a:pt x="7" y="103"/>
                  </a:lnTo>
                  <a:lnTo>
                    <a:pt x="8" y="102"/>
                  </a:lnTo>
                  <a:lnTo>
                    <a:pt x="9" y="100"/>
                  </a:lnTo>
                  <a:lnTo>
                    <a:pt x="9" y="100"/>
                  </a:lnTo>
                  <a:lnTo>
                    <a:pt x="12" y="88"/>
                  </a:lnTo>
                  <a:lnTo>
                    <a:pt x="17" y="76"/>
                  </a:lnTo>
                  <a:lnTo>
                    <a:pt x="27" y="53"/>
                  </a:lnTo>
                  <a:lnTo>
                    <a:pt x="32" y="41"/>
                  </a:lnTo>
                  <a:lnTo>
                    <a:pt x="36" y="29"/>
                  </a:lnTo>
                  <a:lnTo>
                    <a:pt x="39" y="16"/>
                  </a:lnTo>
                  <a:lnTo>
                    <a:pt x="41" y="4"/>
                  </a:lnTo>
                  <a:lnTo>
                    <a:pt x="41" y="4"/>
                  </a:lnTo>
                  <a:lnTo>
                    <a:pt x="41" y="2"/>
                  </a:lnTo>
                  <a:lnTo>
                    <a:pt x="40" y="1"/>
                  </a:lnTo>
                  <a:lnTo>
                    <a:pt x="38" y="0"/>
                  </a:lnTo>
                  <a:lnTo>
                    <a:pt x="36" y="0"/>
                  </a:lnTo>
                  <a:lnTo>
                    <a:pt x="35" y="0"/>
                  </a:lnTo>
                  <a:lnTo>
                    <a:pt x="33" y="1"/>
                  </a:lnTo>
                  <a:lnTo>
                    <a:pt x="32"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7" name="chenying0907 815"/>
            <p:cNvSpPr/>
            <p:nvPr/>
          </p:nvSpPr>
          <p:spPr bwMode="auto">
            <a:xfrm>
              <a:off x="6811963" y="1671638"/>
              <a:ext cx="9525" cy="38100"/>
            </a:xfrm>
            <a:custGeom>
              <a:cxnLst>
                <a:cxn ang="0">
                  <a:pos x="11" y="58"/>
                </a:cxn>
                <a:cxn ang="0">
                  <a:pos x="11" y="58"/>
                </a:cxn>
                <a:cxn ang="0">
                  <a:pos x="10" y="51"/>
                </a:cxn>
                <a:cxn ang="0">
                  <a:pos x="9" y="44"/>
                </a:cxn>
                <a:cxn ang="0">
                  <a:pos x="10" y="33"/>
                </a:cxn>
                <a:cxn ang="0">
                  <a:pos x="10" y="33"/>
                </a:cxn>
                <a:cxn ang="0">
                  <a:pos x="11" y="5"/>
                </a:cxn>
                <a:cxn ang="0">
                  <a:pos x="11" y="5"/>
                </a:cxn>
                <a:cxn ang="0">
                  <a:pos x="11" y="3"/>
                </a:cxn>
                <a:cxn ang="0">
                  <a:pos x="10" y="1"/>
                </a:cxn>
                <a:cxn ang="0">
                  <a:pos x="8" y="0"/>
                </a:cxn>
                <a:cxn ang="0">
                  <a:pos x="7" y="0"/>
                </a:cxn>
                <a:cxn ang="0">
                  <a:pos x="5" y="0"/>
                </a:cxn>
                <a:cxn ang="0">
                  <a:pos x="4" y="1"/>
                </a:cxn>
                <a:cxn ang="0">
                  <a:pos x="3" y="3"/>
                </a:cxn>
                <a:cxn ang="0">
                  <a:pos x="2" y="5"/>
                </a:cxn>
                <a:cxn ang="0">
                  <a:pos x="2" y="5"/>
                </a:cxn>
                <a:cxn ang="0">
                  <a:pos x="1" y="20"/>
                </a:cxn>
                <a:cxn ang="0">
                  <a:pos x="0" y="40"/>
                </a:cxn>
                <a:cxn ang="0">
                  <a:pos x="0" y="50"/>
                </a:cxn>
                <a:cxn ang="0">
                  <a:pos x="2" y="59"/>
                </a:cxn>
                <a:cxn ang="0">
                  <a:pos x="3" y="63"/>
                </a:cxn>
                <a:cxn ang="0">
                  <a:pos x="5" y="66"/>
                </a:cxn>
                <a:cxn ang="0">
                  <a:pos x="7" y="69"/>
                </a:cxn>
                <a:cxn ang="0">
                  <a:pos x="11" y="72"/>
                </a:cxn>
                <a:cxn ang="0">
                  <a:pos x="11" y="72"/>
                </a:cxn>
                <a:cxn ang="0">
                  <a:pos x="13" y="72"/>
                </a:cxn>
                <a:cxn ang="0">
                  <a:pos x="15" y="72"/>
                </a:cxn>
                <a:cxn ang="0">
                  <a:pos x="17" y="70"/>
                </a:cxn>
                <a:cxn ang="0">
                  <a:pos x="17" y="68"/>
                </a:cxn>
                <a:cxn ang="0">
                  <a:pos x="17" y="62"/>
                </a:cxn>
                <a:cxn ang="0">
                  <a:pos x="17" y="62"/>
                </a:cxn>
                <a:cxn ang="0">
                  <a:pos x="17" y="59"/>
                </a:cxn>
                <a:cxn ang="0">
                  <a:pos x="15" y="58"/>
                </a:cxn>
                <a:cxn ang="0">
                  <a:pos x="13" y="57"/>
                </a:cxn>
                <a:cxn ang="0">
                  <a:pos x="11" y="58"/>
                </a:cxn>
                <a:cxn ang="0">
                  <a:pos x="11" y="58"/>
                </a:cxn>
              </a:cxnLst>
              <a:rect b="b" l="0" r="r" t="0"/>
              <a:pathLst>
                <a:path h="72" w="17">
                  <a:moveTo>
                    <a:pt x="11" y="58"/>
                  </a:moveTo>
                  <a:lnTo>
                    <a:pt x="11" y="58"/>
                  </a:lnTo>
                  <a:lnTo>
                    <a:pt x="10" y="51"/>
                  </a:lnTo>
                  <a:lnTo>
                    <a:pt x="9" y="44"/>
                  </a:lnTo>
                  <a:lnTo>
                    <a:pt x="10" y="33"/>
                  </a:lnTo>
                  <a:lnTo>
                    <a:pt x="10" y="33"/>
                  </a:lnTo>
                  <a:lnTo>
                    <a:pt x="11" y="5"/>
                  </a:lnTo>
                  <a:lnTo>
                    <a:pt x="11" y="5"/>
                  </a:lnTo>
                  <a:lnTo>
                    <a:pt x="11" y="3"/>
                  </a:lnTo>
                  <a:lnTo>
                    <a:pt x="10" y="1"/>
                  </a:lnTo>
                  <a:lnTo>
                    <a:pt x="8" y="0"/>
                  </a:lnTo>
                  <a:lnTo>
                    <a:pt x="7" y="0"/>
                  </a:lnTo>
                  <a:lnTo>
                    <a:pt x="5" y="0"/>
                  </a:lnTo>
                  <a:lnTo>
                    <a:pt x="4" y="1"/>
                  </a:lnTo>
                  <a:lnTo>
                    <a:pt x="3" y="3"/>
                  </a:lnTo>
                  <a:lnTo>
                    <a:pt x="2" y="5"/>
                  </a:lnTo>
                  <a:lnTo>
                    <a:pt x="2" y="5"/>
                  </a:lnTo>
                  <a:lnTo>
                    <a:pt x="1" y="20"/>
                  </a:lnTo>
                  <a:lnTo>
                    <a:pt x="0" y="40"/>
                  </a:lnTo>
                  <a:lnTo>
                    <a:pt x="0" y="50"/>
                  </a:lnTo>
                  <a:lnTo>
                    <a:pt x="2" y="59"/>
                  </a:lnTo>
                  <a:lnTo>
                    <a:pt x="3" y="63"/>
                  </a:lnTo>
                  <a:lnTo>
                    <a:pt x="5" y="66"/>
                  </a:lnTo>
                  <a:lnTo>
                    <a:pt x="7" y="69"/>
                  </a:lnTo>
                  <a:lnTo>
                    <a:pt x="11" y="72"/>
                  </a:lnTo>
                  <a:lnTo>
                    <a:pt x="11" y="72"/>
                  </a:lnTo>
                  <a:lnTo>
                    <a:pt x="13" y="72"/>
                  </a:lnTo>
                  <a:lnTo>
                    <a:pt x="15" y="72"/>
                  </a:lnTo>
                  <a:lnTo>
                    <a:pt x="17" y="70"/>
                  </a:lnTo>
                  <a:lnTo>
                    <a:pt x="17" y="68"/>
                  </a:lnTo>
                  <a:lnTo>
                    <a:pt x="17" y="62"/>
                  </a:lnTo>
                  <a:lnTo>
                    <a:pt x="17" y="62"/>
                  </a:lnTo>
                  <a:lnTo>
                    <a:pt x="17" y="59"/>
                  </a:lnTo>
                  <a:lnTo>
                    <a:pt x="15" y="58"/>
                  </a:lnTo>
                  <a:lnTo>
                    <a:pt x="13" y="57"/>
                  </a:lnTo>
                  <a:lnTo>
                    <a:pt x="11" y="58"/>
                  </a:lnTo>
                  <a:lnTo>
                    <a:pt x="11" y="5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8" name="chenying0907 816"/>
            <p:cNvSpPr/>
            <p:nvPr/>
          </p:nvSpPr>
          <p:spPr bwMode="auto">
            <a:xfrm>
              <a:off x="6843713" y="1644650"/>
              <a:ext cx="22225" cy="55563"/>
            </a:xfrm>
            <a:custGeom>
              <a:cxnLst>
                <a:cxn ang="0">
                  <a:pos x="33" y="1"/>
                </a:cxn>
                <a:cxn ang="0">
                  <a:pos x="33" y="1"/>
                </a:cxn>
                <a:cxn ang="0">
                  <a:pos x="29" y="6"/>
                </a:cxn>
                <a:cxn ang="0">
                  <a:pos x="26" y="12"/>
                </a:cxn>
                <a:cxn ang="0">
                  <a:pos x="20" y="23"/>
                </a:cxn>
                <a:cxn ang="0">
                  <a:pos x="16" y="35"/>
                </a:cxn>
                <a:cxn ang="0">
                  <a:pos x="13" y="48"/>
                </a:cxn>
                <a:cxn ang="0">
                  <a:pos x="8" y="73"/>
                </a:cxn>
                <a:cxn ang="0">
                  <a:pos x="5" y="86"/>
                </a:cxn>
                <a:cxn ang="0">
                  <a:pos x="1" y="97"/>
                </a:cxn>
                <a:cxn ang="0">
                  <a:pos x="1" y="97"/>
                </a:cxn>
                <a:cxn ang="0">
                  <a:pos x="0" y="99"/>
                </a:cxn>
                <a:cxn ang="0">
                  <a:pos x="1" y="101"/>
                </a:cxn>
                <a:cxn ang="0">
                  <a:pos x="3" y="103"/>
                </a:cxn>
                <a:cxn ang="0">
                  <a:pos x="5" y="104"/>
                </a:cxn>
                <a:cxn ang="0">
                  <a:pos x="6" y="104"/>
                </a:cxn>
                <a:cxn ang="0">
                  <a:pos x="8" y="103"/>
                </a:cxn>
                <a:cxn ang="0">
                  <a:pos x="9" y="102"/>
                </a:cxn>
                <a:cxn ang="0">
                  <a:pos x="9" y="102"/>
                </a:cxn>
                <a:cxn ang="0">
                  <a:pos x="13" y="91"/>
                </a:cxn>
                <a:cxn ang="0">
                  <a:pos x="17" y="81"/>
                </a:cxn>
                <a:cxn ang="0">
                  <a:pos x="23" y="58"/>
                </a:cxn>
                <a:cxn ang="0">
                  <a:pos x="23" y="58"/>
                </a:cxn>
                <a:cxn ang="0">
                  <a:pos x="25" y="45"/>
                </a:cxn>
                <a:cxn ang="0">
                  <a:pos x="28" y="32"/>
                </a:cxn>
                <a:cxn ang="0">
                  <a:pos x="30" y="26"/>
                </a:cxn>
                <a:cxn ang="0">
                  <a:pos x="33" y="20"/>
                </a:cxn>
                <a:cxn ang="0">
                  <a:pos x="36" y="14"/>
                </a:cxn>
                <a:cxn ang="0">
                  <a:pos x="40" y="8"/>
                </a:cxn>
                <a:cxn ang="0">
                  <a:pos x="40" y="8"/>
                </a:cxn>
                <a:cxn ang="0">
                  <a:pos x="41" y="6"/>
                </a:cxn>
                <a:cxn ang="0">
                  <a:pos x="41" y="4"/>
                </a:cxn>
                <a:cxn ang="0">
                  <a:pos x="40" y="3"/>
                </a:cxn>
                <a:cxn ang="0">
                  <a:pos x="39" y="1"/>
                </a:cxn>
                <a:cxn ang="0">
                  <a:pos x="38" y="0"/>
                </a:cxn>
                <a:cxn ang="0">
                  <a:pos x="36" y="0"/>
                </a:cxn>
                <a:cxn ang="0">
                  <a:pos x="35" y="0"/>
                </a:cxn>
                <a:cxn ang="0">
                  <a:pos x="33" y="1"/>
                </a:cxn>
                <a:cxn ang="0">
                  <a:pos x="33" y="1"/>
                </a:cxn>
              </a:cxnLst>
              <a:rect b="b" l="0" r="r" t="0"/>
              <a:pathLst>
                <a:path h="104" w="41">
                  <a:moveTo>
                    <a:pt x="33" y="1"/>
                  </a:moveTo>
                  <a:lnTo>
                    <a:pt x="33" y="1"/>
                  </a:lnTo>
                  <a:lnTo>
                    <a:pt x="29" y="6"/>
                  </a:lnTo>
                  <a:lnTo>
                    <a:pt x="26" y="12"/>
                  </a:lnTo>
                  <a:lnTo>
                    <a:pt x="20" y="23"/>
                  </a:lnTo>
                  <a:lnTo>
                    <a:pt x="16" y="35"/>
                  </a:lnTo>
                  <a:lnTo>
                    <a:pt x="13" y="48"/>
                  </a:lnTo>
                  <a:lnTo>
                    <a:pt x="8" y="73"/>
                  </a:lnTo>
                  <a:lnTo>
                    <a:pt x="5" y="86"/>
                  </a:lnTo>
                  <a:lnTo>
                    <a:pt x="1" y="97"/>
                  </a:lnTo>
                  <a:lnTo>
                    <a:pt x="1" y="97"/>
                  </a:lnTo>
                  <a:lnTo>
                    <a:pt x="0" y="99"/>
                  </a:lnTo>
                  <a:lnTo>
                    <a:pt x="1" y="101"/>
                  </a:lnTo>
                  <a:lnTo>
                    <a:pt x="3" y="103"/>
                  </a:lnTo>
                  <a:lnTo>
                    <a:pt x="5" y="104"/>
                  </a:lnTo>
                  <a:lnTo>
                    <a:pt x="6" y="104"/>
                  </a:lnTo>
                  <a:lnTo>
                    <a:pt x="8" y="103"/>
                  </a:lnTo>
                  <a:lnTo>
                    <a:pt x="9" y="102"/>
                  </a:lnTo>
                  <a:lnTo>
                    <a:pt x="9" y="102"/>
                  </a:lnTo>
                  <a:lnTo>
                    <a:pt x="13" y="91"/>
                  </a:lnTo>
                  <a:lnTo>
                    <a:pt x="17" y="81"/>
                  </a:lnTo>
                  <a:lnTo>
                    <a:pt x="23" y="58"/>
                  </a:lnTo>
                  <a:lnTo>
                    <a:pt x="23" y="58"/>
                  </a:lnTo>
                  <a:lnTo>
                    <a:pt x="25" y="45"/>
                  </a:lnTo>
                  <a:lnTo>
                    <a:pt x="28" y="32"/>
                  </a:lnTo>
                  <a:lnTo>
                    <a:pt x="30" y="26"/>
                  </a:lnTo>
                  <a:lnTo>
                    <a:pt x="33" y="20"/>
                  </a:lnTo>
                  <a:lnTo>
                    <a:pt x="36" y="14"/>
                  </a:lnTo>
                  <a:lnTo>
                    <a:pt x="40" y="8"/>
                  </a:lnTo>
                  <a:lnTo>
                    <a:pt x="40" y="8"/>
                  </a:lnTo>
                  <a:lnTo>
                    <a:pt x="41" y="6"/>
                  </a:lnTo>
                  <a:lnTo>
                    <a:pt x="41" y="4"/>
                  </a:lnTo>
                  <a:lnTo>
                    <a:pt x="40" y="3"/>
                  </a:lnTo>
                  <a:lnTo>
                    <a:pt x="39" y="1"/>
                  </a:lnTo>
                  <a:lnTo>
                    <a:pt x="38" y="0"/>
                  </a:lnTo>
                  <a:lnTo>
                    <a:pt x="36" y="0"/>
                  </a:lnTo>
                  <a:lnTo>
                    <a:pt x="35" y="0"/>
                  </a:lnTo>
                  <a:lnTo>
                    <a:pt x="33" y="1"/>
                  </a:lnTo>
                  <a:lnTo>
                    <a:pt x="3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49" name="chenying0907 817"/>
            <p:cNvSpPr/>
            <p:nvPr/>
          </p:nvSpPr>
          <p:spPr bwMode="auto">
            <a:xfrm>
              <a:off x="6719888" y="1743075"/>
              <a:ext cx="9525" cy="47625"/>
            </a:xfrm>
            <a:custGeom>
              <a:cxnLst>
                <a:cxn ang="0">
                  <a:pos x="16" y="4"/>
                </a:cxn>
                <a:cxn ang="0">
                  <a:pos x="16" y="4"/>
                </a:cxn>
                <a:cxn ang="0">
                  <a:pos x="16" y="2"/>
                </a:cxn>
                <a:cxn ang="0">
                  <a:pos x="15" y="1"/>
                </a:cxn>
                <a:cxn ang="0">
                  <a:pos x="13" y="0"/>
                </a:cxn>
                <a:cxn ang="0">
                  <a:pos x="11" y="0"/>
                </a:cxn>
                <a:cxn ang="0">
                  <a:pos x="10" y="0"/>
                </a:cxn>
                <a:cxn ang="0">
                  <a:pos x="8" y="1"/>
                </a:cxn>
                <a:cxn ang="0">
                  <a:pos x="7" y="2"/>
                </a:cxn>
                <a:cxn ang="0">
                  <a:pos x="7" y="4"/>
                </a:cxn>
                <a:cxn ang="0">
                  <a:pos x="7" y="4"/>
                </a:cxn>
                <a:cxn ang="0">
                  <a:pos x="8" y="25"/>
                </a:cxn>
                <a:cxn ang="0">
                  <a:pos x="8" y="44"/>
                </a:cxn>
                <a:cxn ang="0">
                  <a:pos x="8" y="55"/>
                </a:cxn>
                <a:cxn ang="0">
                  <a:pos x="7" y="65"/>
                </a:cxn>
                <a:cxn ang="0">
                  <a:pos x="4" y="74"/>
                </a:cxn>
                <a:cxn ang="0">
                  <a:pos x="0" y="84"/>
                </a:cxn>
                <a:cxn ang="0">
                  <a:pos x="0" y="84"/>
                </a:cxn>
                <a:cxn ang="0">
                  <a:pos x="0" y="86"/>
                </a:cxn>
                <a:cxn ang="0">
                  <a:pos x="0" y="88"/>
                </a:cxn>
                <a:cxn ang="0">
                  <a:pos x="3" y="91"/>
                </a:cxn>
                <a:cxn ang="0">
                  <a:pos x="4" y="91"/>
                </a:cxn>
                <a:cxn ang="0">
                  <a:pos x="7" y="91"/>
                </a:cxn>
                <a:cxn ang="0">
                  <a:pos x="8" y="91"/>
                </a:cxn>
                <a:cxn ang="0">
                  <a:pos x="9" y="89"/>
                </a:cxn>
                <a:cxn ang="0">
                  <a:pos x="9" y="89"/>
                </a:cxn>
                <a:cxn ang="0">
                  <a:pos x="13" y="79"/>
                </a:cxn>
                <a:cxn ang="0">
                  <a:pos x="15" y="68"/>
                </a:cxn>
                <a:cxn ang="0">
                  <a:pos x="17" y="58"/>
                </a:cxn>
                <a:cxn ang="0">
                  <a:pos x="17" y="48"/>
                </a:cxn>
                <a:cxn ang="0">
                  <a:pos x="17" y="26"/>
                </a:cxn>
                <a:cxn ang="0">
                  <a:pos x="16" y="4"/>
                </a:cxn>
                <a:cxn ang="0">
                  <a:pos x="16" y="4"/>
                </a:cxn>
              </a:cxnLst>
              <a:rect b="b" l="0" r="r" t="0"/>
              <a:pathLst>
                <a:path h="91" w="17">
                  <a:moveTo>
                    <a:pt x="16" y="4"/>
                  </a:moveTo>
                  <a:lnTo>
                    <a:pt x="16" y="4"/>
                  </a:lnTo>
                  <a:lnTo>
                    <a:pt x="16" y="2"/>
                  </a:lnTo>
                  <a:lnTo>
                    <a:pt x="15" y="1"/>
                  </a:lnTo>
                  <a:lnTo>
                    <a:pt x="13" y="0"/>
                  </a:lnTo>
                  <a:lnTo>
                    <a:pt x="11" y="0"/>
                  </a:lnTo>
                  <a:lnTo>
                    <a:pt x="10" y="0"/>
                  </a:lnTo>
                  <a:lnTo>
                    <a:pt x="8" y="1"/>
                  </a:lnTo>
                  <a:lnTo>
                    <a:pt x="7" y="2"/>
                  </a:lnTo>
                  <a:lnTo>
                    <a:pt x="7" y="4"/>
                  </a:lnTo>
                  <a:lnTo>
                    <a:pt x="7" y="4"/>
                  </a:lnTo>
                  <a:lnTo>
                    <a:pt x="8" y="25"/>
                  </a:lnTo>
                  <a:lnTo>
                    <a:pt x="8" y="44"/>
                  </a:lnTo>
                  <a:lnTo>
                    <a:pt x="8" y="55"/>
                  </a:lnTo>
                  <a:lnTo>
                    <a:pt x="7" y="65"/>
                  </a:lnTo>
                  <a:lnTo>
                    <a:pt x="4" y="74"/>
                  </a:lnTo>
                  <a:lnTo>
                    <a:pt x="0" y="84"/>
                  </a:lnTo>
                  <a:lnTo>
                    <a:pt x="0" y="84"/>
                  </a:lnTo>
                  <a:lnTo>
                    <a:pt x="0" y="86"/>
                  </a:lnTo>
                  <a:lnTo>
                    <a:pt x="0" y="88"/>
                  </a:lnTo>
                  <a:lnTo>
                    <a:pt x="3" y="91"/>
                  </a:lnTo>
                  <a:lnTo>
                    <a:pt x="4" y="91"/>
                  </a:lnTo>
                  <a:lnTo>
                    <a:pt x="7" y="91"/>
                  </a:lnTo>
                  <a:lnTo>
                    <a:pt x="8" y="91"/>
                  </a:lnTo>
                  <a:lnTo>
                    <a:pt x="9" y="89"/>
                  </a:lnTo>
                  <a:lnTo>
                    <a:pt x="9" y="89"/>
                  </a:lnTo>
                  <a:lnTo>
                    <a:pt x="13" y="79"/>
                  </a:lnTo>
                  <a:lnTo>
                    <a:pt x="15" y="68"/>
                  </a:lnTo>
                  <a:lnTo>
                    <a:pt x="17" y="58"/>
                  </a:lnTo>
                  <a:lnTo>
                    <a:pt x="17" y="48"/>
                  </a:lnTo>
                  <a:lnTo>
                    <a:pt x="17" y="26"/>
                  </a:lnTo>
                  <a:lnTo>
                    <a:pt x="16" y="4"/>
                  </a:lnTo>
                  <a:lnTo>
                    <a:pt x="16"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0" name="chenying0907 818"/>
            <p:cNvSpPr/>
            <p:nvPr/>
          </p:nvSpPr>
          <p:spPr bwMode="auto">
            <a:xfrm>
              <a:off x="6754813" y="1758950"/>
              <a:ext cx="12700" cy="49213"/>
            </a:xfrm>
            <a:custGeom>
              <a:cxnLst>
                <a:cxn ang="0">
                  <a:pos x="24" y="5"/>
                </a:cxn>
                <a:cxn ang="0">
                  <a:pos x="24" y="5"/>
                </a:cxn>
                <a:cxn ang="0">
                  <a:pos x="24" y="3"/>
                </a:cxn>
                <a:cxn ang="0">
                  <a:pos x="23" y="1"/>
                </a:cxn>
                <a:cxn ang="0">
                  <a:pos x="22" y="0"/>
                </a:cxn>
                <a:cxn ang="0">
                  <a:pos x="20" y="0"/>
                </a:cxn>
                <a:cxn ang="0">
                  <a:pos x="18" y="0"/>
                </a:cxn>
                <a:cxn ang="0">
                  <a:pos x="17" y="1"/>
                </a:cxn>
                <a:cxn ang="0">
                  <a:pos x="16" y="3"/>
                </a:cxn>
                <a:cxn ang="0">
                  <a:pos x="15" y="5"/>
                </a:cxn>
                <a:cxn ang="0">
                  <a:pos x="15" y="5"/>
                </a:cxn>
                <a:cxn ang="0">
                  <a:pos x="15" y="18"/>
                </a:cxn>
                <a:cxn ang="0">
                  <a:pos x="13" y="30"/>
                </a:cxn>
                <a:cxn ang="0">
                  <a:pos x="11" y="42"/>
                </a:cxn>
                <a:cxn ang="0">
                  <a:pos x="8" y="55"/>
                </a:cxn>
                <a:cxn ang="0">
                  <a:pos x="8" y="55"/>
                </a:cxn>
                <a:cxn ang="0">
                  <a:pos x="5" y="63"/>
                </a:cxn>
                <a:cxn ang="0">
                  <a:pos x="2" y="72"/>
                </a:cxn>
                <a:cxn ang="0">
                  <a:pos x="0" y="76"/>
                </a:cxn>
                <a:cxn ang="0">
                  <a:pos x="0" y="82"/>
                </a:cxn>
                <a:cxn ang="0">
                  <a:pos x="2" y="86"/>
                </a:cxn>
                <a:cxn ang="0">
                  <a:pos x="4" y="90"/>
                </a:cxn>
                <a:cxn ang="0">
                  <a:pos x="4" y="90"/>
                </a:cxn>
                <a:cxn ang="0">
                  <a:pos x="5" y="91"/>
                </a:cxn>
                <a:cxn ang="0">
                  <a:pos x="7" y="92"/>
                </a:cxn>
                <a:cxn ang="0">
                  <a:pos x="8" y="92"/>
                </a:cxn>
                <a:cxn ang="0">
                  <a:pos x="10" y="91"/>
                </a:cxn>
                <a:cxn ang="0">
                  <a:pos x="11" y="90"/>
                </a:cxn>
                <a:cxn ang="0">
                  <a:pos x="12" y="88"/>
                </a:cxn>
                <a:cxn ang="0">
                  <a:pos x="12" y="87"/>
                </a:cxn>
                <a:cxn ang="0">
                  <a:pos x="12" y="85"/>
                </a:cxn>
                <a:cxn ang="0">
                  <a:pos x="12" y="85"/>
                </a:cxn>
                <a:cxn ang="0">
                  <a:pos x="10" y="82"/>
                </a:cxn>
                <a:cxn ang="0">
                  <a:pos x="10" y="77"/>
                </a:cxn>
                <a:cxn ang="0">
                  <a:pos x="11" y="72"/>
                </a:cxn>
                <a:cxn ang="0">
                  <a:pos x="13" y="68"/>
                </a:cxn>
                <a:cxn ang="0">
                  <a:pos x="16" y="59"/>
                </a:cxn>
                <a:cxn ang="0">
                  <a:pos x="18" y="51"/>
                </a:cxn>
                <a:cxn ang="0">
                  <a:pos x="18" y="51"/>
                </a:cxn>
                <a:cxn ang="0">
                  <a:pos x="20" y="39"/>
                </a:cxn>
                <a:cxn ang="0">
                  <a:pos x="22" y="28"/>
                </a:cxn>
                <a:cxn ang="0">
                  <a:pos x="24" y="17"/>
                </a:cxn>
                <a:cxn ang="0">
                  <a:pos x="24" y="5"/>
                </a:cxn>
                <a:cxn ang="0">
                  <a:pos x="24" y="5"/>
                </a:cxn>
              </a:cxnLst>
              <a:rect b="b" l="0" r="r" t="0"/>
              <a:pathLst>
                <a:path h="92" w="24">
                  <a:moveTo>
                    <a:pt x="24" y="5"/>
                  </a:moveTo>
                  <a:lnTo>
                    <a:pt x="24" y="5"/>
                  </a:lnTo>
                  <a:lnTo>
                    <a:pt x="24" y="3"/>
                  </a:lnTo>
                  <a:lnTo>
                    <a:pt x="23" y="1"/>
                  </a:lnTo>
                  <a:lnTo>
                    <a:pt x="22" y="0"/>
                  </a:lnTo>
                  <a:lnTo>
                    <a:pt x="20" y="0"/>
                  </a:lnTo>
                  <a:lnTo>
                    <a:pt x="18" y="0"/>
                  </a:lnTo>
                  <a:lnTo>
                    <a:pt x="17" y="1"/>
                  </a:lnTo>
                  <a:lnTo>
                    <a:pt x="16" y="3"/>
                  </a:lnTo>
                  <a:lnTo>
                    <a:pt x="15" y="5"/>
                  </a:lnTo>
                  <a:lnTo>
                    <a:pt x="15" y="5"/>
                  </a:lnTo>
                  <a:lnTo>
                    <a:pt x="15" y="18"/>
                  </a:lnTo>
                  <a:lnTo>
                    <a:pt x="13" y="30"/>
                  </a:lnTo>
                  <a:lnTo>
                    <a:pt x="11" y="42"/>
                  </a:lnTo>
                  <a:lnTo>
                    <a:pt x="8" y="55"/>
                  </a:lnTo>
                  <a:lnTo>
                    <a:pt x="8" y="55"/>
                  </a:lnTo>
                  <a:lnTo>
                    <a:pt x="5" y="63"/>
                  </a:lnTo>
                  <a:lnTo>
                    <a:pt x="2" y="72"/>
                  </a:lnTo>
                  <a:lnTo>
                    <a:pt x="0" y="76"/>
                  </a:lnTo>
                  <a:lnTo>
                    <a:pt x="0" y="82"/>
                  </a:lnTo>
                  <a:lnTo>
                    <a:pt x="2" y="86"/>
                  </a:lnTo>
                  <a:lnTo>
                    <a:pt x="4" y="90"/>
                  </a:lnTo>
                  <a:lnTo>
                    <a:pt x="4" y="90"/>
                  </a:lnTo>
                  <a:lnTo>
                    <a:pt x="5" y="91"/>
                  </a:lnTo>
                  <a:lnTo>
                    <a:pt x="7" y="92"/>
                  </a:lnTo>
                  <a:lnTo>
                    <a:pt x="8" y="92"/>
                  </a:lnTo>
                  <a:lnTo>
                    <a:pt x="10" y="91"/>
                  </a:lnTo>
                  <a:lnTo>
                    <a:pt x="11" y="90"/>
                  </a:lnTo>
                  <a:lnTo>
                    <a:pt x="12" y="88"/>
                  </a:lnTo>
                  <a:lnTo>
                    <a:pt x="12" y="87"/>
                  </a:lnTo>
                  <a:lnTo>
                    <a:pt x="12" y="85"/>
                  </a:lnTo>
                  <a:lnTo>
                    <a:pt x="12" y="85"/>
                  </a:lnTo>
                  <a:lnTo>
                    <a:pt x="10" y="82"/>
                  </a:lnTo>
                  <a:lnTo>
                    <a:pt x="10" y="77"/>
                  </a:lnTo>
                  <a:lnTo>
                    <a:pt x="11" y="72"/>
                  </a:lnTo>
                  <a:lnTo>
                    <a:pt x="13" y="68"/>
                  </a:lnTo>
                  <a:lnTo>
                    <a:pt x="16" y="59"/>
                  </a:lnTo>
                  <a:lnTo>
                    <a:pt x="18" y="51"/>
                  </a:lnTo>
                  <a:lnTo>
                    <a:pt x="18" y="51"/>
                  </a:lnTo>
                  <a:lnTo>
                    <a:pt x="20" y="39"/>
                  </a:lnTo>
                  <a:lnTo>
                    <a:pt x="22" y="28"/>
                  </a:lnTo>
                  <a:lnTo>
                    <a:pt x="24" y="17"/>
                  </a:lnTo>
                  <a:lnTo>
                    <a:pt x="24" y="5"/>
                  </a:lnTo>
                  <a:lnTo>
                    <a:pt x="24"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1" name="chenying0907 821"/>
            <p:cNvSpPr/>
            <p:nvPr/>
          </p:nvSpPr>
          <p:spPr bwMode="auto">
            <a:xfrm>
              <a:off x="6418263" y="1346200"/>
              <a:ext cx="39688" cy="65088"/>
            </a:xfrm>
            <a:custGeom>
              <a:cxnLst>
                <a:cxn ang="0">
                  <a:pos x="63" y="3"/>
                </a:cxn>
                <a:cxn ang="0">
                  <a:pos x="63" y="3"/>
                </a:cxn>
                <a:cxn ang="0">
                  <a:pos x="61" y="12"/>
                </a:cxn>
                <a:cxn ang="0">
                  <a:pos x="59" y="19"/>
                </a:cxn>
                <a:cxn ang="0">
                  <a:pos x="52" y="33"/>
                </a:cxn>
                <a:cxn ang="0">
                  <a:pos x="43" y="48"/>
                </a:cxn>
                <a:cxn ang="0">
                  <a:pos x="33" y="61"/>
                </a:cxn>
                <a:cxn ang="0">
                  <a:pos x="24" y="75"/>
                </a:cxn>
                <a:cxn ang="0">
                  <a:pos x="15" y="88"/>
                </a:cxn>
                <a:cxn ang="0">
                  <a:pos x="6" y="102"/>
                </a:cxn>
                <a:cxn ang="0">
                  <a:pos x="3" y="110"/>
                </a:cxn>
                <a:cxn ang="0">
                  <a:pos x="0" y="117"/>
                </a:cxn>
                <a:cxn ang="0">
                  <a:pos x="0" y="117"/>
                </a:cxn>
                <a:cxn ang="0">
                  <a:pos x="0" y="119"/>
                </a:cxn>
                <a:cxn ang="0">
                  <a:pos x="0" y="121"/>
                </a:cxn>
                <a:cxn ang="0">
                  <a:pos x="2" y="122"/>
                </a:cxn>
                <a:cxn ang="0">
                  <a:pos x="3" y="123"/>
                </a:cxn>
                <a:cxn ang="0">
                  <a:pos x="5" y="123"/>
                </a:cxn>
                <a:cxn ang="0">
                  <a:pos x="6" y="123"/>
                </a:cxn>
                <a:cxn ang="0">
                  <a:pos x="8" y="121"/>
                </a:cxn>
                <a:cxn ang="0">
                  <a:pos x="10" y="120"/>
                </a:cxn>
                <a:cxn ang="0">
                  <a:pos x="10" y="120"/>
                </a:cxn>
                <a:cxn ang="0">
                  <a:pos x="13" y="112"/>
                </a:cxn>
                <a:cxn ang="0">
                  <a:pos x="16" y="105"/>
                </a:cxn>
                <a:cxn ang="0">
                  <a:pos x="24" y="90"/>
                </a:cxn>
                <a:cxn ang="0">
                  <a:pos x="33" y="77"/>
                </a:cxn>
                <a:cxn ang="0">
                  <a:pos x="43" y="63"/>
                </a:cxn>
                <a:cxn ang="0">
                  <a:pos x="52" y="50"/>
                </a:cxn>
                <a:cxn ang="0">
                  <a:pos x="61" y="36"/>
                </a:cxn>
                <a:cxn ang="0">
                  <a:pos x="67" y="22"/>
                </a:cxn>
                <a:cxn ang="0">
                  <a:pos x="70" y="14"/>
                </a:cxn>
                <a:cxn ang="0">
                  <a:pos x="73" y="6"/>
                </a:cxn>
                <a:cxn ang="0">
                  <a:pos x="73" y="6"/>
                </a:cxn>
                <a:cxn ang="0">
                  <a:pos x="73" y="4"/>
                </a:cxn>
                <a:cxn ang="0">
                  <a:pos x="71" y="2"/>
                </a:cxn>
                <a:cxn ang="0">
                  <a:pos x="70" y="1"/>
                </a:cxn>
                <a:cxn ang="0">
                  <a:pos x="69" y="0"/>
                </a:cxn>
                <a:cxn ang="0">
                  <a:pos x="67" y="0"/>
                </a:cxn>
                <a:cxn ang="0">
                  <a:pos x="65" y="0"/>
                </a:cxn>
                <a:cxn ang="0">
                  <a:pos x="64" y="1"/>
                </a:cxn>
                <a:cxn ang="0">
                  <a:pos x="63" y="3"/>
                </a:cxn>
                <a:cxn ang="0">
                  <a:pos x="63" y="3"/>
                </a:cxn>
              </a:cxnLst>
              <a:rect b="b" l="0" r="r" t="0"/>
              <a:pathLst>
                <a:path h="123" w="73">
                  <a:moveTo>
                    <a:pt x="63" y="3"/>
                  </a:moveTo>
                  <a:lnTo>
                    <a:pt x="63" y="3"/>
                  </a:lnTo>
                  <a:lnTo>
                    <a:pt x="61" y="12"/>
                  </a:lnTo>
                  <a:lnTo>
                    <a:pt x="59" y="19"/>
                  </a:lnTo>
                  <a:lnTo>
                    <a:pt x="52" y="33"/>
                  </a:lnTo>
                  <a:lnTo>
                    <a:pt x="43" y="48"/>
                  </a:lnTo>
                  <a:lnTo>
                    <a:pt x="33" y="61"/>
                  </a:lnTo>
                  <a:lnTo>
                    <a:pt x="24" y="75"/>
                  </a:lnTo>
                  <a:lnTo>
                    <a:pt x="15" y="88"/>
                  </a:lnTo>
                  <a:lnTo>
                    <a:pt x="6" y="102"/>
                  </a:lnTo>
                  <a:lnTo>
                    <a:pt x="3" y="110"/>
                  </a:lnTo>
                  <a:lnTo>
                    <a:pt x="0" y="117"/>
                  </a:lnTo>
                  <a:lnTo>
                    <a:pt x="0" y="117"/>
                  </a:lnTo>
                  <a:lnTo>
                    <a:pt x="0" y="119"/>
                  </a:lnTo>
                  <a:lnTo>
                    <a:pt x="0" y="121"/>
                  </a:lnTo>
                  <a:lnTo>
                    <a:pt x="2" y="122"/>
                  </a:lnTo>
                  <a:lnTo>
                    <a:pt x="3" y="123"/>
                  </a:lnTo>
                  <a:lnTo>
                    <a:pt x="5" y="123"/>
                  </a:lnTo>
                  <a:lnTo>
                    <a:pt x="6" y="123"/>
                  </a:lnTo>
                  <a:lnTo>
                    <a:pt x="8" y="121"/>
                  </a:lnTo>
                  <a:lnTo>
                    <a:pt x="10" y="120"/>
                  </a:lnTo>
                  <a:lnTo>
                    <a:pt x="10" y="120"/>
                  </a:lnTo>
                  <a:lnTo>
                    <a:pt x="13" y="112"/>
                  </a:lnTo>
                  <a:lnTo>
                    <a:pt x="16" y="105"/>
                  </a:lnTo>
                  <a:lnTo>
                    <a:pt x="24" y="90"/>
                  </a:lnTo>
                  <a:lnTo>
                    <a:pt x="33" y="77"/>
                  </a:lnTo>
                  <a:lnTo>
                    <a:pt x="43" y="63"/>
                  </a:lnTo>
                  <a:lnTo>
                    <a:pt x="52" y="50"/>
                  </a:lnTo>
                  <a:lnTo>
                    <a:pt x="61" y="36"/>
                  </a:lnTo>
                  <a:lnTo>
                    <a:pt x="67" y="22"/>
                  </a:lnTo>
                  <a:lnTo>
                    <a:pt x="70" y="14"/>
                  </a:lnTo>
                  <a:lnTo>
                    <a:pt x="73" y="6"/>
                  </a:lnTo>
                  <a:lnTo>
                    <a:pt x="73" y="6"/>
                  </a:lnTo>
                  <a:lnTo>
                    <a:pt x="73" y="4"/>
                  </a:lnTo>
                  <a:lnTo>
                    <a:pt x="71" y="2"/>
                  </a:lnTo>
                  <a:lnTo>
                    <a:pt x="70" y="1"/>
                  </a:lnTo>
                  <a:lnTo>
                    <a:pt x="69" y="0"/>
                  </a:lnTo>
                  <a:lnTo>
                    <a:pt x="67" y="0"/>
                  </a:lnTo>
                  <a:lnTo>
                    <a:pt x="65" y="0"/>
                  </a:lnTo>
                  <a:lnTo>
                    <a:pt x="64" y="1"/>
                  </a:lnTo>
                  <a:lnTo>
                    <a:pt x="63" y="3"/>
                  </a:lnTo>
                  <a:lnTo>
                    <a:pt x="63"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2" name="chenying0907 822"/>
            <p:cNvSpPr/>
            <p:nvPr/>
          </p:nvSpPr>
          <p:spPr bwMode="auto">
            <a:xfrm>
              <a:off x="6462713" y="1366838"/>
              <a:ext cx="34925" cy="50800"/>
            </a:xfrm>
            <a:custGeom>
              <a:cxnLst>
                <a:cxn ang="0">
                  <a:pos x="58" y="2"/>
                </a:cxn>
                <a:cxn ang="0">
                  <a:pos x="58" y="2"/>
                </a:cxn>
                <a:cxn ang="0">
                  <a:pos x="42" y="24"/>
                </a:cxn>
                <a:cxn ang="0">
                  <a:pos x="29" y="46"/>
                </a:cxn>
                <a:cxn ang="0">
                  <a:pos x="1" y="90"/>
                </a:cxn>
                <a:cxn ang="0">
                  <a:pos x="1" y="90"/>
                </a:cxn>
                <a:cxn ang="0">
                  <a:pos x="0" y="92"/>
                </a:cxn>
                <a:cxn ang="0">
                  <a:pos x="1" y="94"/>
                </a:cxn>
                <a:cxn ang="0">
                  <a:pos x="1" y="95"/>
                </a:cxn>
                <a:cxn ang="0">
                  <a:pos x="3" y="97"/>
                </a:cxn>
                <a:cxn ang="0">
                  <a:pos x="4" y="97"/>
                </a:cxn>
                <a:cxn ang="0">
                  <a:pos x="6" y="97"/>
                </a:cxn>
                <a:cxn ang="0">
                  <a:pos x="8" y="97"/>
                </a:cxn>
                <a:cxn ang="0">
                  <a:pos x="9" y="95"/>
                </a:cxn>
                <a:cxn ang="0">
                  <a:pos x="9" y="95"/>
                </a:cxn>
                <a:cxn ang="0">
                  <a:pos x="37" y="51"/>
                </a:cxn>
                <a:cxn ang="0">
                  <a:pos x="50" y="28"/>
                </a:cxn>
                <a:cxn ang="0">
                  <a:pos x="66" y="7"/>
                </a:cxn>
                <a:cxn ang="0">
                  <a:pos x="66" y="7"/>
                </a:cxn>
                <a:cxn ang="0">
                  <a:pos x="67" y="6"/>
                </a:cxn>
                <a:cxn ang="0">
                  <a:pos x="67" y="3"/>
                </a:cxn>
                <a:cxn ang="0">
                  <a:pos x="66" y="2"/>
                </a:cxn>
                <a:cxn ang="0">
                  <a:pos x="65" y="1"/>
                </a:cxn>
                <a:cxn ang="0">
                  <a:pos x="61" y="0"/>
                </a:cxn>
                <a:cxn ang="0">
                  <a:pos x="60" y="0"/>
                </a:cxn>
                <a:cxn ang="0">
                  <a:pos x="58" y="2"/>
                </a:cxn>
                <a:cxn ang="0">
                  <a:pos x="58" y="2"/>
                </a:cxn>
              </a:cxnLst>
              <a:rect b="b" l="0" r="r" t="0"/>
              <a:pathLst>
                <a:path h="97" w="67">
                  <a:moveTo>
                    <a:pt x="58" y="2"/>
                  </a:moveTo>
                  <a:lnTo>
                    <a:pt x="58" y="2"/>
                  </a:lnTo>
                  <a:lnTo>
                    <a:pt x="42" y="24"/>
                  </a:lnTo>
                  <a:lnTo>
                    <a:pt x="29" y="46"/>
                  </a:lnTo>
                  <a:lnTo>
                    <a:pt x="1" y="90"/>
                  </a:lnTo>
                  <a:lnTo>
                    <a:pt x="1" y="90"/>
                  </a:lnTo>
                  <a:lnTo>
                    <a:pt x="0" y="92"/>
                  </a:lnTo>
                  <a:lnTo>
                    <a:pt x="1" y="94"/>
                  </a:lnTo>
                  <a:lnTo>
                    <a:pt x="1" y="95"/>
                  </a:lnTo>
                  <a:lnTo>
                    <a:pt x="3" y="97"/>
                  </a:lnTo>
                  <a:lnTo>
                    <a:pt x="4" y="97"/>
                  </a:lnTo>
                  <a:lnTo>
                    <a:pt x="6" y="97"/>
                  </a:lnTo>
                  <a:lnTo>
                    <a:pt x="8" y="97"/>
                  </a:lnTo>
                  <a:lnTo>
                    <a:pt x="9" y="95"/>
                  </a:lnTo>
                  <a:lnTo>
                    <a:pt x="9" y="95"/>
                  </a:lnTo>
                  <a:lnTo>
                    <a:pt x="37" y="51"/>
                  </a:lnTo>
                  <a:lnTo>
                    <a:pt x="50" y="28"/>
                  </a:lnTo>
                  <a:lnTo>
                    <a:pt x="66" y="7"/>
                  </a:lnTo>
                  <a:lnTo>
                    <a:pt x="66" y="7"/>
                  </a:lnTo>
                  <a:lnTo>
                    <a:pt x="67" y="6"/>
                  </a:lnTo>
                  <a:lnTo>
                    <a:pt x="67" y="3"/>
                  </a:lnTo>
                  <a:lnTo>
                    <a:pt x="66" y="2"/>
                  </a:lnTo>
                  <a:lnTo>
                    <a:pt x="65" y="1"/>
                  </a:lnTo>
                  <a:lnTo>
                    <a:pt x="61" y="0"/>
                  </a:lnTo>
                  <a:lnTo>
                    <a:pt x="60" y="0"/>
                  </a:lnTo>
                  <a:lnTo>
                    <a:pt x="58" y="2"/>
                  </a:lnTo>
                  <a:lnTo>
                    <a:pt x="5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3" name="chenying0907 823"/>
            <p:cNvSpPr/>
            <p:nvPr/>
          </p:nvSpPr>
          <p:spPr bwMode="auto">
            <a:xfrm>
              <a:off x="6569075" y="1604963"/>
              <a:ext cx="28575" cy="68263"/>
            </a:xfrm>
            <a:custGeom>
              <a:cxnLst>
                <a:cxn ang="0">
                  <a:pos x="45" y="3"/>
                </a:cxn>
                <a:cxn ang="0">
                  <a:pos x="45" y="3"/>
                </a:cxn>
                <a:cxn ang="0">
                  <a:pos x="43" y="10"/>
                </a:cxn>
                <a:cxn ang="0">
                  <a:pos x="40" y="16"/>
                </a:cxn>
                <a:cxn ang="0">
                  <a:pos x="32" y="29"/>
                </a:cxn>
                <a:cxn ang="0">
                  <a:pos x="25" y="41"/>
                </a:cxn>
                <a:cxn ang="0">
                  <a:pos x="22" y="47"/>
                </a:cxn>
                <a:cxn ang="0">
                  <a:pos x="20" y="53"/>
                </a:cxn>
                <a:cxn ang="0">
                  <a:pos x="20" y="53"/>
                </a:cxn>
                <a:cxn ang="0">
                  <a:pos x="14" y="71"/>
                </a:cxn>
                <a:cxn ang="0">
                  <a:pos x="9" y="89"/>
                </a:cxn>
                <a:cxn ang="0">
                  <a:pos x="3" y="106"/>
                </a:cxn>
                <a:cxn ang="0">
                  <a:pos x="1" y="115"/>
                </a:cxn>
                <a:cxn ang="0">
                  <a:pos x="0" y="125"/>
                </a:cxn>
                <a:cxn ang="0">
                  <a:pos x="0" y="125"/>
                </a:cxn>
                <a:cxn ang="0">
                  <a:pos x="1" y="127"/>
                </a:cxn>
                <a:cxn ang="0">
                  <a:pos x="2" y="128"/>
                </a:cxn>
                <a:cxn ang="0">
                  <a:pos x="3" y="129"/>
                </a:cxn>
                <a:cxn ang="0">
                  <a:pos x="5" y="129"/>
                </a:cxn>
                <a:cxn ang="0">
                  <a:pos x="6" y="129"/>
                </a:cxn>
                <a:cxn ang="0">
                  <a:pos x="9" y="128"/>
                </a:cxn>
                <a:cxn ang="0">
                  <a:pos x="10" y="127"/>
                </a:cxn>
                <a:cxn ang="0">
                  <a:pos x="10" y="125"/>
                </a:cxn>
                <a:cxn ang="0">
                  <a:pos x="10" y="125"/>
                </a:cxn>
                <a:cxn ang="0">
                  <a:pos x="12" y="108"/>
                </a:cxn>
                <a:cxn ang="0">
                  <a:pos x="16" y="93"/>
                </a:cxn>
                <a:cxn ang="0">
                  <a:pos x="21" y="78"/>
                </a:cxn>
                <a:cxn ang="0">
                  <a:pos x="28" y="64"/>
                </a:cxn>
                <a:cxn ang="0">
                  <a:pos x="42" y="35"/>
                </a:cxn>
                <a:cxn ang="0">
                  <a:pos x="49" y="20"/>
                </a:cxn>
                <a:cxn ang="0">
                  <a:pos x="54" y="6"/>
                </a:cxn>
                <a:cxn ang="0">
                  <a:pos x="54" y="6"/>
                </a:cxn>
                <a:cxn ang="0">
                  <a:pos x="54" y="4"/>
                </a:cxn>
                <a:cxn ang="0">
                  <a:pos x="54" y="2"/>
                </a:cxn>
                <a:cxn ang="0">
                  <a:pos x="53" y="1"/>
                </a:cxn>
                <a:cxn ang="0">
                  <a:pos x="51" y="0"/>
                </a:cxn>
                <a:cxn ang="0">
                  <a:pos x="49" y="0"/>
                </a:cxn>
                <a:cxn ang="0">
                  <a:pos x="48" y="1"/>
                </a:cxn>
                <a:cxn ang="0">
                  <a:pos x="46" y="2"/>
                </a:cxn>
                <a:cxn ang="0">
                  <a:pos x="45" y="3"/>
                </a:cxn>
                <a:cxn ang="0">
                  <a:pos x="45" y="3"/>
                </a:cxn>
              </a:cxnLst>
              <a:rect b="b" l="0" r="r" t="0"/>
              <a:pathLst>
                <a:path h="129" w="54">
                  <a:moveTo>
                    <a:pt x="45" y="3"/>
                  </a:moveTo>
                  <a:lnTo>
                    <a:pt x="45" y="3"/>
                  </a:lnTo>
                  <a:lnTo>
                    <a:pt x="43" y="10"/>
                  </a:lnTo>
                  <a:lnTo>
                    <a:pt x="40" y="16"/>
                  </a:lnTo>
                  <a:lnTo>
                    <a:pt x="32" y="29"/>
                  </a:lnTo>
                  <a:lnTo>
                    <a:pt x="25" y="41"/>
                  </a:lnTo>
                  <a:lnTo>
                    <a:pt x="22" y="47"/>
                  </a:lnTo>
                  <a:lnTo>
                    <a:pt x="20" y="53"/>
                  </a:lnTo>
                  <a:lnTo>
                    <a:pt x="20" y="53"/>
                  </a:lnTo>
                  <a:lnTo>
                    <a:pt x="14" y="71"/>
                  </a:lnTo>
                  <a:lnTo>
                    <a:pt x="9" y="89"/>
                  </a:lnTo>
                  <a:lnTo>
                    <a:pt x="3" y="106"/>
                  </a:lnTo>
                  <a:lnTo>
                    <a:pt x="1" y="115"/>
                  </a:lnTo>
                  <a:lnTo>
                    <a:pt x="0" y="125"/>
                  </a:lnTo>
                  <a:lnTo>
                    <a:pt x="0" y="125"/>
                  </a:lnTo>
                  <a:lnTo>
                    <a:pt x="1" y="127"/>
                  </a:lnTo>
                  <a:lnTo>
                    <a:pt x="2" y="128"/>
                  </a:lnTo>
                  <a:lnTo>
                    <a:pt x="3" y="129"/>
                  </a:lnTo>
                  <a:lnTo>
                    <a:pt x="5" y="129"/>
                  </a:lnTo>
                  <a:lnTo>
                    <a:pt x="6" y="129"/>
                  </a:lnTo>
                  <a:lnTo>
                    <a:pt x="9" y="128"/>
                  </a:lnTo>
                  <a:lnTo>
                    <a:pt x="10" y="127"/>
                  </a:lnTo>
                  <a:lnTo>
                    <a:pt x="10" y="125"/>
                  </a:lnTo>
                  <a:lnTo>
                    <a:pt x="10" y="125"/>
                  </a:lnTo>
                  <a:lnTo>
                    <a:pt x="12" y="108"/>
                  </a:lnTo>
                  <a:lnTo>
                    <a:pt x="16" y="93"/>
                  </a:lnTo>
                  <a:lnTo>
                    <a:pt x="21" y="78"/>
                  </a:lnTo>
                  <a:lnTo>
                    <a:pt x="28" y="64"/>
                  </a:lnTo>
                  <a:lnTo>
                    <a:pt x="42" y="35"/>
                  </a:lnTo>
                  <a:lnTo>
                    <a:pt x="49" y="20"/>
                  </a:lnTo>
                  <a:lnTo>
                    <a:pt x="54" y="6"/>
                  </a:lnTo>
                  <a:lnTo>
                    <a:pt x="54" y="6"/>
                  </a:lnTo>
                  <a:lnTo>
                    <a:pt x="54" y="4"/>
                  </a:lnTo>
                  <a:lnTo>
                    <a:pt x="54" y="2"/>
                  </a:lnTo>
                  <a:lnTo>
                    <a:pt x="53" y="1"/>
                  </a:lnTo>
                  <a:lnTo>
                    <a:pt x="51" y="0"/>
                  </a:lnTo>
                  <a:lnTo>
                    <a:pt x="49" y="0"/>
                  </a:lnTo>
                  <a:lnTo>
                    <a:pt x="48" y="1"/>
                  </a:lnTo>
                  <a:lnTo>
                    <a:pt x="46" y="2"/>
                  </a:lnTo>
                  <a:lnTo>
                    <a:pt x="45" y="3"/>
                  </a:lnTo>
                  <a:lnTo>
                    <a:pt x="4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4" name="chenying0907 824"/>
            <p:cNvSpPr/>
            <p:nvPr/>
          </p:nvSpPr>
          <p:spPr bwMode="auto">
            <a:xfrm>
              <a:off x="6619875" y="1614488"/>
              <a:ext cx="25400" cy="44450"/>
            </a:xfrm>
            <a:custGeom>
              <a:cxnLst>
                <a:cxn ang="0">
                  <a:pos x="40" y="2"/>
                </a:cxn>
                <a:cxn ang="0">
                  <a:pos x="40" y="2"/>
                </a:cxn>
                <a:cxn ang="0">
                  <a:pos x="32" y="11"/>
                </a:cxn>
                <a:cxn ang="0">
                  <a:pos x="25" y="19"/>
                </a:cxn>
                <a:cxn ang="0">
                  <a:pos x="19" y="28"/>
                </a:cxn>
                <a:cxn ang="0">
                  <a:pos x="13" y="39"/>
                </a:cxn>
                <a:cxn ang="0">
                  <a:pos x="8" y="49"/>
                </a:cxn>
                <a:cxn ang="0">
                  <a:pos x="4" y="59"/>
                </a:cxn>
                <a:cxn ang="0">
                  <a:pos x="1" y="71"/>
                </a:cxn>
                <a:cxn ang="0">
                  <a:pos x="0" y="81"/>
                </a:cxn>
                <a:cxn ang="0">
                  <a:pos x="0" y="81"/>
                </a:cxn>
                <a:cxn ang="0">
                  <a:pos x="0" y="83"/>
                </a:cxn>
                <a:cxn ang="0">
                  <a:pos x="1" y="85"/>
                </a:cxn>
                <a:cxn ang="0">
                  <a:pos x="3" y="86"/>
                </a:cxn>
                <a:cxn ang="0">
                  <a:pos x="5" y="86"/>
                </a:cxn>
                <a:cxn ang="0">
                  <a:pos x="6" y="86"/>
                </a:cxn>
                <a:cxn ang="0">
                  <a:pos x="9" y="85"/>
                </a:cxn>
                <a:cxn ang="0">
                  <a:pos x="10" y="83"/>
                </a:cxn>
                <a:cxn ang="0">
                  <a:pos x="10" y="81"/>
                </a:cxn>
                <a:cxn ang="0">
                  <a:pos x="10" y="81"/>
                </a:cxn>
                <a:cxn ang="0">
                  <a:pos x="11" y="71"/>
                </a:cxn>
                <a:cxn ang="0">
                  <a:pos x="14" y="61"/>
                </a:cxn>
                <a:cxn ang="0">
                  <a:pos x="17" y="51"/>
                </a:cxn>
                <a:cxn ang="0">
                  <a:pos x="22" y="42"/>
                </a:cxn>
                <a:cxn ang="0">
                  <a:pos x="27" y="33"/>
                </a:cxn>
                <a:cxn ang="0">
                  <a:pos x="33" y="24"/>
                </a:cxn>
                <a:cxn ang="0">
                  <a:pos x="40" y="16"/>
                </a:cxn>
                <a:cxn ang="0">
                  <a:pos x="47" y="9"/>
                </a:cxn>
                <a:cxn ang="0">
                  <a:pos x="47" y="9"/>
                </a:cxn>
                <a:cxn ang="0">
                  <a:pos x="48" y="8"/>
                </a:cxn>
                <a:cxn ang="0">
                  <a:pos x="48" y="5"/>
                </a:cxn>
                <a:cxn ang="0">
                  <a:pos x="47" y="3"/>
                </a:cxn>
                <a:cxn ang="0">
                  <a:pos x="46" y="2"/>
                </a:cxn>
                <a:cxn ang="0">
                  <a:pos x="45" y="1"/>
                </a:cxn>
                <a:cxn ang="0">
                  <a:pos x="43" y="0"/>
                </a:cxn>
                <a:cxn ang="0">
                  <a:pos x="42" y="1"/>
                </a:cxn>
                <a:cxn ang="0">
                  <a:pos x="40" y="2"/>
                </a:cxn>
                <a:cxn ang="0">
                  <a:pos x="40" y="2"/>
                </a:cxn>
              </a:cxnLst>
              <a:rect b="b" l="0" r="r" t="0"/>
              <a:pathLst>
                <a:path h="86" w="48">
                  <a:moveTo>
                    <a:pt x="40" y="2"/>
                  </a:moveTo>
                  <a:lnTo>
                    <a:pt x="40" y="2"/>
                  </a:lnTo>
                  <a:lnTo>
                    <a:pt x="32" y="11"/>
                  </a:lnTo>
                  <a:lnTo>
                    <a:pt x="25" y="19"/>
                  </a:lnTo>
                  <a:lnTo>
                    <a:pt x="19" y="28"/>
                  </a:lnTo>
                  <a:lnTo>
                    <a:pt x="13" y="39"/>
                  </a:lnTo>
                  <a:lnTo>
                    <a:pt x="8" y="49"/>
                  </a:lnTo>
                  <a:lnTo>
                    <a:pt x="4" y="59"/>
                  </a:lnTo>
                  <a:lnTo>
                    <a:pt x="1" y="71"/>
                  </a:lnTo>
                  <a:lnTo>
                    <a:pt x="0" y="81"/>
                  </a:lnTo>
                  <a:lnTo>
                    <a:pt x="0" y="81"/>
                  </a:lnTo>
                  <a:lnTo>
                    <a:pt x="0" y="83"/>
                  </a:lnTo>
                  <a:lnTo>
                    <a:pt x="1" y="85"/>
                  </a:lnTo>
                  <a:lnTo>
                    <a:pt x="3" y="86"/>
                  </a:lnTo>
                  <a:lnTo>
                    <a:pt x="5" y="86"/>
                  </a:lnTo>
                  <a:lnTo>
                    <a:pt x="6" y="86"/>
                  </a:lnTo>
                  <a:lnTo>
                    <a:pt x="9" y="85"/>
                  </a:lnTo>
                  <a:lnTo>
                    <a:pt x="10" y="83"/>
                  </a:lnTo>
                  <a:lnTo>
                    <a:pt x="10" y="81"/>
                  </a:lnTo>
                  <a:lnTo>
                    <a:pt x="10" y="81"/>
                  </a:lnTo>
                  <a:lnTo>
                    <a:pt x="11" y="71"/>
                  </a:lnTo>
                  <a:lnTo>
                    <a:pt x="14" y="61"/>
                  </a:lnTo>
                  <a:lnTo>
                    <a:pt x="17" y="51"/>
                  </a:lnTo>
                  <a:lnTo>
                    <a:pt x="22" y="42"/>
                  </a:lnTo>
                  <a:lnTo>
                    <a:pt x="27" y="33"/>
                  </a:lnTo>
                  <a:lnTo>
                    <a:pt x="33" y="24"/>
                  </a:lnTo>
                  <a:lnTo>
                    <a:pt x="40" y="16"/>
                  </a:lnTo>
                  <a:lnTo>
                    <a:pt x="47" y="9"/>
                  </a:lnTo>
                  <a:lnTo>
                    <a:pt x="47" y="9"/>
                  </a:lnTo>
                  <a:lnTo>
                    <a:pt x="48" y="8"/>
                  </a:lnTo>
                  <a:lnTo>
                    <a:pt x="48" y="5"/>
                  </a:lnTo>
                  <a:lnTo>
                    <a:pt x="47" y="3"/>
                  </a:lnTo>
                  <a:lnTo>
                    <a:pt x="46" y="2"/>
                  </a:lnTo>
                  <a:lnTo>
                    <a:pt x="45" y="1"/>
                  </a:lnTo>
                  <a:lnTo>
                    <a:pt x="43" y="0"/>
                  </a:lnTo>
                  <a:lnTo>
                    <a:pt x="42" y="1"/>
                  </a:lnTo>
                  <a:lnTo>
                    <a:pt x="40" y="2"/>
                  </a:lnTo>
                  <a:lnTo>
                    <a:pt x="40"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5" name="chenying0907 825"/>
            <p:cNvSpPr/>
            <p:nvPr/>
          </p:nvSpPr>
          <p:spPr bwMode="auto">
            <a:xfrm>
              <a:off x="6659563" y="1624013"/>
              <a:ext cx="28575" cy="46038"/>
            </a:xfrm>
            <a:custGeom>
              <a:cxnLst>
                <a:cxn ang="0">
                  <a:pos x="44" y="2"/>
                </a:cxn>
                <a:cxn ang="0">
                  <a:pos x="44" y="2"/>
                </a:cxn>
                <a:cxn ang="0">
                  <a:pos x="38" y="10"/>
                </a:cxn>
                <a:cxn ang="0">
                  <a:pos x="32" y="17"/>
                </a:cxn>
                <a:cxn ang="0">
                  <a:pos x="25" y="26"/>
                </a:cxn>
                <a:cxn ang="0">
                  <a:pos x="19" y="34"/>
                </a:cxn>
                <a:cxn ang="0">
                  <a:pos x="19" y="34"/>
                </a:cxn>
                <a:cxn ang="0">
                  <a:pos x="13" y="44"/>
                </a:cxn>
                <a:cxn ang="0">
                  <a:pos x="9" y="56"/>
                </a:cxn>
                <a:cxn ang="0">
                  <a:pos x="5" y="67"/>
                </a:cxn>
                <a:cxn ang="0">
                  <a:pos x="0" y="77"/>
                </a:cxn>
                <a:cxn ang="0">
                  <a:pos x="0" y="77"/>
                </a:cxn>
                <a:cxn ang="0">
                  <a:pos x="0" y="79"/>
                </a:cxn>
                <a:cxn ang="0">
                  <a:pos x="0" y="82"/>
                </a:cxn>
                <a:cxn ang="0">
                  <a:pos x="2" y="85"/>
                </a:cxn>
                <a:cxn ang="0">
                  <a:pos x="4" y="85"/>
                </a:cxn>
                <a:cxn ang="0">
                  <a:pos x="5" y="85"/>
                </a:cxn>
                <a:cxn ang="0">
                  <a:pos x="7" y="85"/>
                </a:cxn>
                <a:cxn ang="0">
                  <a:pos x="8" y="83"/>
                </a:cxn>
                <a:cxn ang="0">
                  <a:pos x="8" y="83"/>
                </a:cxn>
                <a:cxn ang="0">
                  <a:pos x="16" y="63"/>
                </a:cxn>
                <a:cxn ang="0">
                  <a:pos x="26" y="42"/>
                </a:cxn>
                <a:cxn ang="0">
                  <a:pos x="26" y="42"/>
                </a:cxn>
                <a:cxn ang="0">
                  <a:pos x="28" y="37"/>
                </a:cxn>
                <a:cxn ang="0">
                  <a:pos x="31" y="33"/>
                </a:cxn>
                <a:cxn ang="0">
                  <a:pos x="38" y="25"/>
                </a:cxn>
                <a:cxn ang="0">
                  <a:pos x="46" y="15"/>
                </a:cxn>
                <a:cxn ang="0">
                  <a:pos x="52" y="7"/>
                </a:cxn>
                <a:cxn ang="0">
                  <a:pos x="52" y="7"/>
                </a:cxn>
                <a:cxn ang="0">
                  <a:pos x="53" y="5"/>
                </a:cxn>
                <a:cxn ang="0">
                  <a:pos x="52" y="3"/>
                </a:cxn>
                <a:cxn ang="0">
                  <a:pos x="52" y="2"/>
                </a:cxn>
                <a:cxn ang="0">
                  <a:pos x="50" y="0"/>
                </a:cxn>
                <a:cxn ang="0">
                  <a:pos x="49" y="0"/>
                </a:cxn>
                <a:cxn ang="0">
                  <a:pos x="47" y="0"/>
                </a:cxn>
                <a:cxn ang="0">
                  <a:pos x="45" y="1"/>
                </a:cxn>
                <a:cxn ang="0">
                  <a:pos x="44" y="2"/>
                </a:cxn>
                <a:cxn ang="0">
                  <a:pos x="44" y="2"/>
                </a:cxn>
              </a:cxnLst>
              <a:rect b="b" l="0" r="r" t="0"/>
              <a:pathLst>
                <a:path h="85" w="52">
                  <a:moveTo>
                    <a:pt x="44" y="2"/>
                  </a:moveTo>
                  <a:lnTo>
                    <a:pt x="44" y="2"/>
                  </a:lnTo>
                  <a:lnTo>
                    <a:pt x="38" y="10"/>
                  </a:lnTo>
                  <a:lnTo>
                    <a:pt x="32" y="17"/>
                  </a:lnTo>
                  <a:lnTo>
                    <a:pt x="25" y="26"/>
                  </a:lnTo>
                  <a:lnTo>
                    <a:pt x="19" y="34"/>
                  </a:lnTo>
                  <a:lnTo>
                    <a:pt x="19" y="34"/>
                  </a:lnTo>
                  <a:lnTo>
                    <a:pt x="13" y="44"/>
                  </a:lnTo>
                  <a:lnTo>
                    <a:pt x="9" y="56"/>
                  </a:lnTo>
                  <a:lnTo>
                    <a:pt x="5" y="67"/>
                  </a:lnTo>
                  <a:lnTo>
                    <a:pt x="0" y="77"/>
                  </a:lnTo>
                  <a:lnTo>
                    <a:pt x="0" y="77"/>
                  </a:lnTo>
                  <a:lnTo>
                    <a:pt x="0" y="79"/>
                  </a:lnTo>
                  <a:lnTo>
                    <a:pt x="0" y="82"/>
                  </a:lnTo>
                  <a:lnTo>
                    <a:pt x="2" y="85"/>
                  </a:lnTo>
                  <a:lnTo>
                    <a:pt x="4" y="85"/>
                  </a:lnTo>
                  <a:lnTo>
                    <a:pt x="5" y="85"/>
                  </a:lnTo>
                  <a:lnTo>
                    <a:pt x="7" y="85"/>
                  </a:lnTo>
                  <a:lnTo>
                    <a:pt x="8" y="83"/>
                  </a:lnTo>
                  <a:lnTo>
                    <a:pt x="8" y="83"/>
                  </a:lnTo>
                  <a:lnTo>
                    <a:pt x="16" y="63"/>
                  </a:lnTo>
                  <a:lnTo>
                    <a:pt x="26" y="42"/>
                  </a:lnTo>
                  <a:lnTo>
                    <a:pt x="26" y="42"/>
                  </a:lnTo>
                  <a:lnTo>
                    <a:pt x="28" y="37"/>
                  </a:lnTo>
                  <a:lnTo>
                    <a:pt x="31" y="33"/>
                  </a:lnTo>
                  <a:lnTo>
                    <a:pt x="38" y="25"/>
                  </a:lnTo>
                  <a:lnTo>
                    <a:pt x="46" y="15"/>
                  </a:lnTo>
                  <a:lnTo>
                    <a:pt x="52" y="7"/>
                  </a:lnTo>
                  <a:lnTo>
                    <a:pt x="52" y="7"/>
                  </a:lnTo>
                  <a:lnTo>
                    <a:pt x="53" y="5"/>
                  </a:lnTo>
                  <a:lnTo>
                    <a:pt x="52" y="3"/>
                  </a:lnTo>
                  <a:lnTo>
                    <a:pt x="52" y="2"/>
                  </a:lnTo>
                  <a:lnTo>
                    <a:pt x="50" y="0"/>
                  </a:lnTo>
                  <a:lnTo>
                    <a:pt x="49" y="0"/>
                  </a:lnTo>
                  <a:lnTo>
                    <a:pt x="47" y="0"/>
                  </a:lnTo>
                  <a:lnTo>
                    <a:pt x="45" y="1"/>
                  </a:lnTo>
                  <a:lnTo>
                    <a:pt x="44" y="2"/>
                  </a:lnTo>
                  <a:lnTo>
                    <a:pt x="4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6" name="chenying0907 826"/>
            <p:cNvSpPr/>
            <p:nvPr/>
          </p:nvSpPr>
          <p:spPr bwMode="auto">
            <a:xfrm>
              <a:off x="6746875" y="1463675"/>
              <a:ext cx="23813" cy="41275"/>
            </a:xfrm>
            <a:custGeom>
              <a:cxnLst>
                <a:cxn ang="0">
                  <a:pos x="39" y="1"/>
                </a:cxn>
                <a:cxn ang="0">
                  <a:pos x="39" y="1"/>
                </a:cxn>
                <a:cxn ang="0">
                  <a:pos x="32" y="10"/>
                </a:cxn>
                <a:cxn ang="0">
                  <a:pos x="27" y="18"/>
                </a:cxn>
                <a:cxn ang="0">
                  <a:pos x="22" y="27"/>
                </a:cxn>
                <a:cxn ang="0">
                  <a:pos x="18" y="35"/>
                </a:cxn>
                <a:cxn ang="0">
                  <a:pos x="9" y="54"/>
                </a:cxn>
                <a:cxn ang="0">
                  <a:pos x="5" y="63"/>
                </a:cxn>
                <a:cxn ang="0">
                  <a:pos x="0" y="73"/>
                </a:cxn>
                <a:cxn ang="0">
                  <a:pos x="0" y="73"/>
                </a:cxn>
                <a:cxn ang="0">
                  <a:pos x="0" y="74"/>
                </a:cxn>
                <a:cxn ang="0">
                  <a:pos x="0" y="76"/>
                </a:cxn>
                <a:cxn ang="0">
                  <a:pos x="1" y="78"/>
                </a:cxn>
                <a:cxn ang="0">
                  <a:pos x="2" y="79"/>
                </a:cxn>
                <a:cxn ang="0">
                  <a:pos x="3" y="79"/>
                </a:cxn>
                <a:cxn ang="0">
                  <a:pos x="5" y="79"/>
                </a:cxn>
                <a:cxn ang="0">
                  <a:pos x="7" y="79"/>
                </a:cxn>
                <a:cxn ang="0">
                  <a:pos x="8" y="77"/>
                </a:cxn>
                <a:cxn ang="0">
                  <a:pos x="8" y="77"/>
                </a:cxn>
                <a:cxn ang="0">
                  <a:pos x="13" y="68"/>
                </a:cxn>
                <a:cxn ang="0">
                  <a:pos x="18" y="59"/>
                </a:cxn>
                <a:cxn ang="0">
                  <a:pos x="26" y="42"/>
                </a:cxn>
                <a:cxn ang="0">
                  <a:pos x="30" y="32"/>
                </a:cxn>
                <a:cxn ang="0">
                  <a:pos x="34" y="24"/>
                </a:cxn>
                <a:cxn ang="0">
                  <a:pos x="39" y="16"/>
                </a:cxn>
                <a:cxn ang="0">
                  <a:pos x="45" y="8"/>
                </a:cxn>
                <a:cxn ang="0">
                  <a:pos x="45" y="8"/>
                </a:cxn>
                <a:cxn ang="0">
                  <a:pos x="46" y="6"/>
                </a:cxn>
                <a:cxn ang="0">
                  <a:pos x="46" y="4"/>
                </a:cxn>
                <a:cxn ang="0">
                  <a:pos x="46" y="3"/>
                </a:cxn>
                <a:cxn ang="0">
                  <a:pos x="45" y="1"/>
                </a:cxn>
                <a:cxn ang="0">
                  <a:pos x="44" y="0"/>
                </a:cxn>
                <a:cxn ang="0">
                  <a:pos x="42" y="0"/>
                </a:cxn>
                <a:cxn ang="0">
                  <a:pos x="40" y="0"/>
                </a:cxn>
                <a:cxn ang="0">
                  <a:pos x="39" y="1"/>
                </a:cxn>
                <a:cxn ang="0">
                  <a:pos x="39" y="1"/>
                </a:cxn>
              </a:cxnLst>
              <a:rect b="b" l="0" r="r" t="0"/>
              <a:pathLst>
                <a:path h="79" w="46">
                  <a:moveTo>
                    <a:pt x="39" y="1"/>
                  </a:moveTo>
                  <a:lnTo>
                    <a:pt x="39" y="1"/>
                  </a:lnTo>
                  <a:lnTo>
                    <a:pt x="32" y="10"/>
                  </a:lnTo>
                  <a:lnTo>
                    <a:pt x="27" y="18"/>
                  </a:lnTo>
                  <a:lnTo>
                    <a:pt x="22" y="27"/>
                  </a:lnTo>
                  <a:lnTo>
                    <a:pt x="18" y="35"/>
                  </a:lnTo>
                  <a:lnTo>
                    <a:pt x="9" y="54"/>
                  </a:lnTo>
                  <a:lnTo>
                    <a:pt x="5" y="63"/>
                  </a:lnTo>
                  <a:lnTo>
                    <a:pt x="0" y="73"/>
                  </a:lnTo>
                  <a:lnTo>
                    <a:pt x="0" y="73"/>
                  </a:lnTo>
                  <a:lnTo>
                    <a:pt x="0" y="74"/>
                  </a:lnTo>
                  <a:lnTo>
                    <a:pt x="0" y="76"/>
                  </a:lnTo>
                  <a:lnTo>
                    <a:pt x="1" y="78"/>
                  </a:lnTo>
                  <a:lnTo>
                    <a:pt x="2" y="79"/>
                  </a:lnTo>
                  <a:lnTo>
                    <a:pt x="3" y="79"/>
                  </a:lnTo>
                  <a:lnTo>
                    <a:pt x="5" y="79"/>
                  </a:lnTo>
                  <a:lnTo>
                    <a:pt x="7" y="79"/>
                  </a:lnTo>
                  <a:lnTo>
                    <a:pt x="8" y="77"/>
                  </a:lnTo>
                  <a:lnTo>
                    <a:pt x="8" y="77"/>
                  </a:lnTo>
                  <a:lnTo>
                    <a:pt x="13" y="68"/>
                  </a:lnTo>
                  <a:lnTo>
                    <a:pt x="18" y="59"/>
                  </a:lnTo>
                  <a:lnTo>
                    <a:pt x="26" y="42"/>
                  </a:lnTo>
                  <a:lnTo>
                    <a:pt x="30" y="32"/>
                  </a:lnTo>
                  <a:lnTo>
                    <a:pt x="34" y="24"/>
                  </a:lnTo>
                  <a:lnTo>
                    <a:pt x="39" y="16"/>
                  </a:lnTo>
                  <a:lnTo>
                    <a:pt x="45" y="8"/>
                  </a:lnTo>
                  <a:lnTo>
                    <a:pt x="45" y="8"/>
                  </a:lnTo>
                  <a:lnTo>
                    <a:pt x="46" y="6"/>
                  </a:lnTo>
                  <a:lnTo>
                    <a:pt x="46" y="4"/>
                  </a:lnTo>
                  <a:lnTo>
                    <a:pt x="46" y="3"/>
                  </a:lnTo>
                  <a:lnTo>
                    <a:pt x="45" y="1"/>
                  </a:lnTo>
                  <a:lnTo>
                    <a:pt x="44" y="0"/>
                  </a:lnTo>
                  <a:lnTo>
                    <a:pt x="42" y="0"/>
                  </a:lnTo>
                  <a:lnTo>
                    <a:pt x="40" y="0"/>
                  </a:lnTo>
                  <a:lnTo>
                    <a:pt x="39" y="1"/>
                  </a:lnTo>
                  <a:lnTo>
                    <a:pt x="3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7" name="chenying0907 827"/>
            <p:cNvSpPr/>
            <p:nvPr/>
          </p:nvSpPr>
          <p:spPr bwMode="auto">
            <a:xfrm>
              <a:off x="6792913" y="1493838"/>
              <a:ext cx="9525" cy="7938"/>
            </a:xfrm>
            <a:custGeom>
              <a:cxnLst>
                <a:cxn ang="0">
                  <a:pos x="8" y="1"/>
                </a:cxn>
                <a:cxn ang="0">
                  <a:pos x="2" y="8"/>
                </a:cxn>
                <a:cxn ang="0">
                  <a:pos x="2" y="8"/>
                </a:cxn>
                <a:cxn ang="0">
                  <a:pos x="1" y="9"/>
                </a:cxn>
                <a:cxn ang="0">
                  <a:pos x="0" y="11"/>
                </a:cxn>
                <a:cxn ang="0">
                  <a:pos x="1" y="13"/>
                </a:cxn>
                <a:cxn ang="0">
                  <a:pos x="2" y="14"/>
                </a:cxn>
                <a:cxn ang="0">
                  <a:pos x="3" y="16"/>
                </a:cxn>
                <a:cxn ang="0">
                  <a:pos x="5" y="16"/>
                </a:cxn>
                <a:cxn ang="0">
                  <a:pos x="7" y="16"/>
                </a:cxn>
                <a:cxn ang="0">
                  <a:pos x="8" y="14"/>
                </a:cxn>
                <a:cxn ang="0">
                  <a:pos x="14" y="8"/>
                </a:cxn>
                <a:cxn ang="0">
                  <a:pos x="14" y="8"/>
                </a:cxn>
                <a:cxn ang="0">
                  <a:pos x="15" y="6"/>
                </a:cxn>
                <a:cxn ang="0">
                  <a:pos x="16" y="5"/>
                </a:cxn>
                <a:cxn ang="0">
                  <a:pos x="15" y="3"/>
                </a:cxn>
                <a:cxn ang="0">
                  <a:pos x="14" y="1"/>
                </a:cxn>
                <a:cxn ang="0">
                  <a:pos x="13" y="0"/>
                </a:cxn>
                <a:cxn ang="0">
                  <a:pos x="11" y="0"/>
                </a:cxn>
                <a:cxn ang="0">
                  <a:pos x="9" y="0"/>
                </a:cxn>
                <a:cxn ang="0">
                  <a:pos x="8" y="1"/>
                </a:cxn>
                <a:cxn ang="0">
                  <a:pos x="8" y="1"/>
                </a:cxn>
              </a:cxnLst>
              <a:rect b="b" l="0" r="r" t="0"/>
              <a:pathLst>
                <a:path h="16" w="16">
                  <a:moveTo>
                    <a:pt x="8" y="1"/>
                  </a:moveTo>
                  <a:lnTo>
                    <a:pt x="2" y="8"/>
                  </a:lnTo>
                  <a:lnTo>
                    <a:pt x="2" y="8"/>
                  </a:lnTo>
                  <a:lnTo>
                    <a:pt x="1" y="9"/>
                  </a:lnTo>
                  <a:lnTo>
                    <a:pt x="0" y="11"/>
                  </a:lnTo>
                  <a:lnTo>
                    <a:pt x="1" y="13"/>
                  </a:lnTo>
                  <a:lnTo>
                    <a:pt x="2" y="14"/>
                  </a:lnTo>
                  <a:lnTo>
                    <a:pt x="3" y="16"/>
                  </a:lnTo>
                  <a:lnTo>
                    <a:pt x="5" y="16"/>
                  </a:lnTo>
                  <a:lnTo>
                    <a:pt x="7" y="16"/>
                  </a:lnTo>
                  <a:lnTo>
                    <a:pt x="8" y="14"/>
                  </a:lnTo>
                  <a:lnTo>
                    <a:pt x="14" y="8"/>
                  </a:lnTo>
                  <a:lnTo>
                    <a:pt x="14" y="8"/>
                  </a:lnTo>
                  <a:lnTo>
                    <a:pt x="15" y="6"/>
                  </a:lnTo>
                  <a:lnTo>
                    <a:pt x="16" y="5"/>
                  </a:lnTo>
                  <a:lnTo>
                    <a:pt x="15" y="3"/>
                  </a:lnTo>
                  <a:lnTo>
                    <a:pt x="14" y="1"/>
                  </a:lnTo>
                  <a:lnTo>
                    <a:pt x="13" y="0"/>
                  </a:lnTo>
                  <a:lnTo>
                    <a:pt x="11" y="0"/>
                  </a:lnTo>
                  <a:lnTo>
                    <a:pt x="9" y="0"/>
                  </a:lnTo>
                  <a:lnTo>
                    <a:pt x="8" y="1"/>
                  </a:lnTo>
                  <a:lnTo>
                    <a:pt x="8"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8" name="chenying0907 828"/>
            <p:cNvSpPr>
              <a:spLocks noEditPoints="1"/>
            </p:cNvSpPr>
            <p:nvPr/>
          </p:nvSpPr>
          <p:spPr bwMode="auto">
            <a:xfrm>
              <a:off x="6208713" y="1243013"/>
              <a:ext cx="706438" cy="620713"/>
            </a:xfrm>
            <a:custGeom>
              <a:cxnLst>
                <a:cxn ang="0">
                  <a:pos x="1208" y="1175"/>
                </a:cxn>
                <a:cxn ang="0">
                  <a:pos x="1095" y="1131"/>
                </a:cxn>
                <a:cxn ang="0">
                  <a:pos x="938" y="1062"/>
                </a:cxn>
                <a:cxn ang="0">
                  <a:pos x="899" y="1051"/>
                </a:cxn>
                <a:cxn ang="0">
                  <a:pos x="728" y="1088"/>
                </a:cxn>
                <a:cxn ang="0">
                  <a:pos x="531" y="1080"/>
                </a:cxn>
                <a:cxn ang="0">
                  <a:pos x="322" y="1026"/>
                </a:cxn>
                <a:cxn ang="0">
                  <a:pos x="161" y="920"/>
                </a:cxn>
                <a:cxn ang="0">
                  <a:pos x="51" y="762"/>
                </a:cxn>
                <a:cxn ang="0">
                  <a:pos x="8" y="609"/>
                </a:cxn>
                <a:cxn ang="0">
                  <a:pos x="4" y="424"/>
                </a:cxn>
                <a:cxn ang="0">
                  <a:pos x="39" y="285"/>
                </a:cxn>
                <a:cxn ang="0">
                  <a:pos x="97" y="185"/>
                </a:cxn>
                <a:cxn ang="0">
                  <a:pos x="167" y="114"/>
                </a:cxn>
                <a:cxn ang="0">
                  <a:pos x="255" y="62"/>
                </a:cxn>
                <a:cxn ang="0">
                  <a:pos x="439" y="14"/>
                </a:cxn>
                <a:cxn ang="0">
                  <a:pos x="700" y="5"/>
                </a:cxn>
                <a:cxn ang="0">
                  <a:pos x="714" y="7"/>
                </a:cxn>
                <a:cxn ang="0">
                  <a:pos x="803" y="0"/>
                </a:cxn>
                <a:cxn ang="0">
                  <a:pos x="994" y="43"/>
                </a:cxn>
                <a:cxn ang="0">
                  <a:pos x="1175" y="156"/>
                </a:cxn>
                <a:cxn ang="0">
                  <a:pos x="1247" y="243"/>
                </a:cxn>
                <a:cxn ang="0">
                  <a:pos x="1289" y="328"/>
                </a:cxn>
                <a:cxn ang="0">
                  <a:pos x="1324" y="456"/>
                </a:cxn>
                <a:cxn ang="0">
                  <a:pos x="1336" y="593"/>
                </a:cxn>
                <a:cxn ang="0">
                  <a:pos x="1319" y="726"/>
                </a:cxn>
                <a:cxn ang="0">
                  <a:pos x="1266" y="842"/>
                </a:cxn>
                <a:cxn ang="0">
                  <a:pos x="1204" y="907"/>
                </a:cxn>
                <a:cxn ang="0">
                  <a:pos x="1205" y="990"/>
                </a:cxn>
                <a:cxn ang="0">
                  <a:pos x="1239" y="1150"/>
                </a:cxn>
                <a:cxn ang="0">
                  <a:pos x="1234" y="1167"/>
                </a:cxn>
                <a:cxn ang="0">
                  <a:pos x="912" y="999"/>
                </a:cxn>
                <a:cxn ang="0">
                  <a:pos x="967" y="1032"/>
                </a:cxn>
                <a:cxn ang="0">
                  <a:pos x="1119" y="1098"/>
                </a:cxn>
                <a:cxn ang="0">
                  <a:pos x="1181" y="1067"/>
                </a:cxn>
                <a:cxn ang="0">
                  <a:pos x="1156" y="912"/>
                </a:cxn>
                <a:cxn ang="0">
                  <a:pos x="1170" y="893"/>
                </a:cxn>
                <a:cxn ang="0">
                  <a:pos x="1193" y="864"/>
                </a:cxn>
                <a:cxn ang="0">
                  <a:pos x="1262" y="762"/>
                </a:cxn>
                <a:cxn ang="0">
                  <a:pos x="1294" y="636"/>
                </a:cxn>
                <a:cxn ang="0">
                  <a:pos x="1293" y="502"/>
                </a:cxn>
                <a:cxn ang="0">
                  <a:pos x="1265" y="373"/>
                </a:cxn>
                <a:cxn ang="0">
                  <a:pos x="1214" y="265"/>
                </a:cxn>
                <a:cxn ang="0">
                  <a:pos x="1124" y="168"/>
                </a:cxn>
                <a:cxn ang="0">
                  <a:pos x="962" y="75"/>
                </a:cxn>
                <a:cxn ang="0">
                  <a:pos x="786" y="39"/>
                </a:cxn>
                <a:cxn ang="0">
                  <a:pos x="705" y="49"/>
                </a:cxn>
                <a:cxn ang="0">
                  <a:pos x="686" y="45"/>
                </a:cxn>
                <a:cxn ang="0">
                  <a:pos x="459" y="52"/>
                </a:cxn>
                <a:cxn ang="0">
                  <a:pos x="295" y="89"/>
                </a:cxn>
                <a:cxn ang="0">
                  <a:pos x="184" y="153"/>
                </a:cxn>
                <a:cxn ang="0">
                  <a:pos x="109" y="238"/>
                </a:cxn>
                <a:cxn ang="0">
                  <a:pos x="62" y="340"/>
                </a:cxn>
                <a:cxn ang="0">
                  <a:pos x="40" y="448"/>
                </a:cxn>
                <a:cxn ang="0">
                  <a:pos x="55" y="647"/>
                </a:cxn>
                <a:cxn ang="0">
                  <a:pos x="121" y="805"/>
                </a:cxn>
                <a:cxn ang="0">
                  <a:pos x="251" y="941"/>
                </a:cxn>
                <a:cxn ang="0">
                  <a:pos x="434" y="1017"/>
                </a:cxn>
                <a:cxn ang="0">
                  <a:pos x="592" y="1043"/>
                </a:cxn>
                <a:cxn ang="0">
                  <a:pos x="736" y="1045"/>
                </a:cxn>
                <a:cxn ang="0">
                  <a:pos x="890" y="1012"/>
                </a:cxn>
                <a:cxn ang="0">
                  <a:pos x="900" y="1005"/>
                </a:cxn>
              </a:cxnLst>
              <a:rect b="b" l="0" r="r" t="0"/>
              <a:pathLst>
                <a:path h="1175" w="1336">
                  <a:moveTo>
                    <a:pt x="1214" y="1175"/>
                  </a:moveTo>
                  <a:lnTo>
                    <a:pt x="1214" y="1175"/>
                  </a:lnTo>
                  <a:lnTo>
                    <a:pt x="1210" y="1175"/>
                  </a:lnTo>
                  <a:lnTo>
                    <a:pt x="1209" y="1175"/>
                  </a:lnTo>
                  <a:lnTo>
                    <a:pt x="1208" y="1175"/>
                  </a:lnTo>
                  <a:lnTo>
                    <a:pt x="1208" y="1175"/>
                  </a:lnTo>
                  <a:lnTo>
                    <a:pt x="1202" y="1174"/>
                  </a:lnTo>
                  <a:lnTo>
                    <a:pt x="1198" y="1173"/>
                  </a:lnTo>
                  <a:lnTo>
                    <a:pt x="1198" y="1173"/>
                  </a:lnTo>
                  <a:lnTo>
                    <a:pt x="1172" y="1162"/>
                  </a:lnTo>
                  <a:lnTo>
                    <a:pt x="1147" y="1152"/>
                  </a:lnTo>
                  <a:lnTo>
                    <a:pt x="1095" y="1131"/>
                  </a:lnTo>
                  <a:lnTo>
                    <a:pt x="1095" y="1131"/>
                  </a:lnTo>
                  <a:lnTo>
                    <a:pt x="1050" y="1113"/>
                  </a:lnTo>
                  <a:lnTo>
                    <a:pt x="1005" y="1095"/>
                  </a:lnTo>
                  <a:lnTo>
                    <a:pt x="982" y="1084"/>
                  </a:lnTo>
                  <a:lnTo>
                    <a:pt x="960" y="1073"/>
                  </a:lnTo>
                  <a:lnTo>
                    <a:pt x="938" y="1062"/>
                  </a:lnTo>
                  <a:lnTo>
                    <a:pt x="918" y="1048"/>
                  </a:lnTo>
                  <a:lnTo>
                    <a:pt x="911" y="1044"/>
                  </a:lnTo>
                  <a:lnTo>
                    <a:pt x="904" y="1048"/>
                  </a:lnTo>
                  <a:lnTo>
                    <a:pt x="904" y="1048"/>
                  </a:lnTo>
                  <a:lnTo>
                    <a:pt x="899" y="1051"/>
                  </a:lnTo>
                  <a:lnTo>
                    <a:pt x="899" y="1051"/>
                  </a:lnTo>
                  <a:lnTo>
                    <a:pt x="873" y="1061"/>
                  </a:lnTo>
                  <a:lnTo>
                    <a:pt x="847" y="1068"/>
                  </a:lnTo>
                  <a:lnTo>
                    <a:pt x="819" y="1075"/>
                  </a:lnTo>
                  <a:lnTo>
                    <a:pt x="789" y="1080"/>
                  </a:lnTo>
                  <a:lnTo>
                    <a:pt x="759" y="1084"/>
                  </a:lnTo>
                  <a:lnTo>
                    <a:pt x="728" y="1088"/>
                  </a:lnTo>
                  <a:lnTo>
                    <a:pt x="696" y="1090"/>
                  </a:lnTo>
                  <a:lnTo>
                    <a:pt x="664" y="1090"/>
                  </a:lnTo>
                  <a:lnTo>
                    <a:pt x="664" y="1090"/>
                  </a:lnTo>
                  <a:lnTo>
                    <a:pt x="620" y="1089"/>
                  </a:lnTo>
                  <a:lnTo>
                    <a:pt x="576" y="1086"/>
                  </a:lnTo>
                  <a:lnTo>
                    <a:pt x="531" y="1080"/>
                  </a:lnTo>
                  <a:lnTo>
                    <a:pt x="488" y="1073"/>
                  </a:lnTo>
                  <a:lnTo>
                    <a:pt x="445" y="1064"/>
                  </a:lnTo>
                  <a:lnTo>
                    <a:pt x="402" y="1052"/>
                  </a:lnTo>
                  <a:lnTo>
                    <a:pt x="361" y="1040"/>
                  </a:lnTo>
                  <a:lnTo>
                    <a:pt x="322" y="1026"/>
                  </a:lnTo>
                  <a:lnTo>
                    <a:pt x="322" y="1026"/>
                  </a:lnTo>
                  <a:lnTo>
                    <a:pt x="292" y="1012"/>
                  </a:lnTo>
                  <a:lnTo>
                    <a:pt x="263" y="997"/>
                  </a:lnTo>
                  <a:lnTo>
                    <a:pt x="235" y="980"/>
                  </a:lnTo>
                  <a:lnTo>
                    <a:pt x="209" y="962"/>
                  </a:lnTo>
                  <a:lnTo>
                    <a:pt x="184" y="942"/>
                  </a:lnTo>
                  <a:lnTo>
                    <a:pt x="161" y="920"/>
                  </a:lnTo>
                  <a:lnTo>
                    <a:pt x="138" y="898"/>
                  </a:lnTo>
                  <a:lnTo>
                    <a:pt x="117" y="873"/>
                  </a:lnTo>
                  <a:lnTo>
                    <a:pt x="99" y="847"/>
                  </a:lnTo>
                  <a:lnTo>
                    <a:pt x="81" y="820"/>
                  </a:lnTo>
                  <a:lnTo>
                    <a:pt x="66" y="792"/>
                  </a:lnTo>
                  <a:lnTo>
                    <a:pt x="51" y="762"/>
                  </a:lnTo>
                  <a:lnTo>
                    <a:pt x="39" y="732"/>
                  </a:lnTo>
                  <a:lnTo>
                    <a:pt x="28" y="700"/>
                  </a:lnTo>
                  <a:lnTo>
                    <a:pt x="19" y="668"/>
                  </a:lnTo>
                  <a:lnTo>
                    <a:pt x="12" y="634"/>
                  </a:lnTo>
                  <a:lnTo>
                    <a:pt x="12" y="634"/>
                  </a:lnTo>
                  <a:lnTo>
                    <a:pt x="8" y="609"/>
                  </a:lnTo>
                  <a:lnTo>
                    <a:pt x="5" y="582"/>
                  </a:lnTo>
                  <a:lnTo>
                    <a:pt x="2" y="554"/>
                  </a:lnTo>
                  <a:lnTo>
                    <a:pt x="1" y="524"/>
                  </a:lnTo>
                  <a:lnTo>
                    <a:pt x="0" y="492"/>
                  </a:lnTo>
                  <a:lnTo>
                    <a:pt x="1" y="459"/>
                  </a:lnTo>
                  <a:lnTo>
                    <a:pt x="4" y="424"/>
                  </a:lnTo>
                  <a:lnTo>
                    <a:pt x="9" y="389"/>
                  </a:lnTo>
                  <a:lnTo>
                    <a:pt x="16" y="354"/>
                  </a:lnTo>
                  <a:lnTo>
                    <a:pt x="21" y="337"/>
                  </a:lnTo>
                  <a:lnTo>
                    <a:pt x="26" y="320"/>
                  </a:lnTo>
                  <a:lnTo>
                    <a:pt x="33" y="303"/>
                  </a:lnTo>
                  <a:lnTo>
                    <a:pt x="39" y="285"/>
                  </a:lnTo>
                  <a:lnTo>
                    <a:pt x="46" y="267"/>
                  </a:lnTo>
                  <a:lnTo>
                    <a:pt x="54" y="251"/>
                  </a:lnTo>
                  <a:lnTo>
                    <a:pt x="64" y="234"/>
                  </a:lnTo>
                  <a:lnTo>
                    <a:pt x="74" y="218"/>
                  </a:lnTo>
                  <a:lnTo>
                    <a:pt x="84" y="201"/>
                  </a:lnTo>
                  <a:lnTo>
                    <a:pt x="97" y="185"/>
                  </a:lnTo>
                  <a:lnTo>
                    <a:pt x="109" y="169"/>
                  </a:lnTo>
                  <a:lnTo>
                    <a:pt x="123" y="154"/>
                  </a:lnTo>
                  <a:lnTo>
                    <a:pt x="138" y="139"/>
                  </a:lnTo>
                  <a:lnTo>
                    <a:pt x="153" y="125"/>
                  </a:lnTo>
                  <a:lnTo>
                    <a:pt x="153" y="125"/>
                  </a:lnTo>
                  <a:lnTo>
                    <a:pt x="167" y="114"/>
                  </a:lnTo>
                  <a:lnTo>
                    <a:pt x="180" y="103"/>
                  </a:lnTo>
                  <a:lnTo>
                    <a:pt x="195" y="94"/>
                  </a:lnTo>
                  <a:lnTo>
                    <a:pt x="209" y="86"/>
                  </a:lnTo>
                  <a:lnTo>
                    <a:pt x="224" y="76"/>
                  </a:lnTo>
                  <a:lnTo>
                    <a:pt x="239" y="69"/>
                  </a:lnTo>
                  <a:lnTo>
                    <a:pt x="255" y="62"/>
                  </a:lnTo>
                  <a:lnTo>
                    <a:pt x="270" y="56"/>
                  </a:lnTo>
                  <a:lnTo>
                    <a:pt x="303" y="43"/>
                  </a:lnTo>
                  <a:lnTo>
                    <a:pt x="336" y="34"/>
                  </a:lnTo>
                  <a:lnTo>
                    <a:pt x="369" y="26"/>
                  </a:lnTo>
                  <a:lnTo>
                    <a:pt x="403" y="20"/>
                  </a:lnTo>
                  <a:lnTo>
                    <a:pt x="439" y="14"/>
                  </a:lnTo>
                  <a:lnTo>
                    <a:pt x="473" y="11"/>
                  </a:lnTo>
                  <a:lnTo>
                    <a:pt x="507" y="8"/>
                  </a:lnTo>
                  <a:lnTo>
                    <a:pt x="541" y="6"/>
                  </a:lnTo>
                  <a:lnTo>
                    <a:pt x="607" y="5"/>
                  </a:lnTo>
                  <a:lnTo>
                    <a:pt x="669" y="5"/>
                  </a:lnTo>
                  <a:lnTo>
                    <a:pt x="700" y="5"/>
                  </a:lnTo>
                  <a:lnTo>
                    <a:pt x="700" y="5"/>
                  </a:lnTo>
                  <a:lnTo>
                    <a:pt x="704" y="5"/>
                  </a:lnTo>
                  <a:lnTo>
                    <a:pt x="708" y="6"/>
                  </a:lnTo>
                  <a:lnTo>
                    <a:pt x="711" y="7"/>
                  </a:lnTo>
                  <a:lnTo>
                    <a:pt x="714" y="7"/>
                  </a:lnTo>
                  <a:lnTo>
                    <a:pt x="714" y="7"/>
                  </a:lnTo>
                  <a:lnTo>
                    <a:pt x="732" y="4"/>
                  </a:lnTo>
                  <a:lnTo>
                    <a:pt x="749" y="2"/>
                  </a:lnTo>
                  <a:lnTo>
                    <a:pt x="768" y="1"/>
                  </a:lnTo>
                  <a:lnTo>
                    <a:pt x="787" y="0"/>
                  </a:lnTo>
                  <a:lnTo>
                    <a:pt x="787" y="0"/>
                  </a:lnTo>
                  <a:lnTo>
                    <a:pt x="803" y="0"/>
                  </a:lnTo>
                  <a:lnTo>
                    <a:pt x="821" y="1"/>
                  </a:lnTo>
                  <a:lnTo>
                    <a:pt x="856" y="5"/>
                  </a:lnTo>
                  <a:lnTo>
                    <a:pt x="891" y="11"/>
                  </a:lnTo>
                  <a:lnTo>
                    <a:pt x="926" y="21"/>
                  </a:lnTo>
                  <a:lnTo>
                    <a:pt x="960" y="31"/>
                  </a:lnTo>
                  <a:lnTo>
                    <a:pt x="994" y="43"/>
                  </a:lnTo>
                  <a:lnTo>
                    <a:pt x="1028" y="59"/>
                  </a:lnTo>
                  <a:lnTo>
                    <a:pt x="1060" y="75"/>
                  </a:lnTo>
                  <a:lnTo>
                    <a:pt x="1091" y="93"/>
                  </a:lnTo>
                  <a:lnTo>
                    <a:pt x="1121" y="112"/>
                  </a:lnTo>
                  <a:lnTo>
                    <a:pt x="1149" y="134"/>
                  </a:lnTo>
                  <a:lnTo>
                    <a:pt x="1175" y="156"/>
                  </a:lnTo>
                  <a:lnTo>
                    <a:pt x="1199" y="180"/>
                  </a:lnTo>
                  <a:lnTo>
                    <a:pt x="1210" y="192"/>
                  </a:lnTo>
                  <a:lnTo>
                    <a:pt x="1220" y="204"/>
                  </a:lnTo>
                  <a:lnTo>
                    <a:pt x="1230" y="217"/>
                  </a:lnTo>
                  <a:lnTo>
                    <a:pt x="1239" y="229"/>
                  </a:lnTo>
                  <a:lnTo>
                    <a:pt x="1247" y="243"/>
                  </a:lnTo>
                  <a:lnTo>
                    <a:pt x="1256" y="255"/>
                  </a:lnTo>
                  <a:lnTo>
                    <a:pt x="1256" y="255"/>
                  </a:lnTo>
                  <a:lnTo>
                    <a:pt x="1264" y="273"/>
                  </a:lnTo>
                  <a:lnTo>
                    <a:pt x="1272" y="290"/>
                  </a:lnTo>
                  <a:lnTo>
                    <a:pt x="1280" y="310"/>
                  </a:lnTo>
                  <a:lnTo>
                    <a:pt x="1289" y="328"/>
                  </a:lnTo>
                  <a:lnTo>
                    <a:pt x="1296" y="349"/>
                  </a:lnTo>
                  <a:lnTo>
                    <a:pt x="1302" y="370"/>
                  </a:lnTo>
                  <a:lnTo>
                    <a:pt x="1308" y="390"/>
                  </a:lnTo>
                  <a:lnTo>
                    <a:pt x="1314" y="412"/>
                  </a:lnTo>
                  <a:lnTo>
                    <a:pt x="1320" y="434"/>
                  </a:lnTo>
                  <a:lnTo>
                    <a:pt x="1324" y="456"/>
                  </a:lnTo>
                  <a:lnTo>
                    <a:pt x="1328" y="478"/>
                  </a:lnTo>
                  <a:lnTo>
                    <a:pt x="1331" y="501"/>
                  </a:lnTo>
                  <a:lnTo>
                    <a:pt x="1333" y="524"/>
                  </a:lnTo>
                  <a:lnTo>
                    <a:pt x="1335" y="547"/>
                  </a:lnTo>
                  <a:lnTo>
                    <a:pt x="1336" y="570"/>
                  </a:lnTo>
                  <a:lnTo>
                    <a:pt x="1336" y="593"/>
                  </a:lnTo>
                  <a:lnTo>
                    <a:pt x="1335" y="616"/>
                  </a:lnTo>
                  <a:lnTo>
                    <a:pt x="1334" y="638"/>
                  </a:lnTo>
                  <a:lnTo>
                    <a:pt x="1332" y="660"/>
                  </a:lnTo>
                  <a:lnTo>
                    <a:pt x="1328" y="683"/>
                  </a:lnTo>
                  <a:lnTo>
                    <a:pt x="1324" y="704"/>
                  </a:lnTo>
                  <a:lnTo>
                    <a:pt x="1319" y="726"/>
                  </a:lnTo>
                  <a:lnTo>
                    <a:pt x="1312" y="747"/>
                  </a:lnTo>
                  <a:lnTo>
                    <a:pt x="1305" y="767"/>
                  </a:lnTo>
                  <a:lnTo>
                    <a:pt x="1297" y="787"/>
                  </a:lnTo>
                  <a:lnTo>
                    <a:pt x="1288" y="806"/>
                  </a:lnTo>
                  <a:lnTo>
                    <a:pt x="1277" y="824"/>
                  </a:lnTo>
                  <a:lnTo>
                    <a:pt x="1266" y="842"/>
                  </a:lnTo>
                  <a:lnTo>
                    <a:pt x="1253" y="859"/>
                  </a:lnTo>
                  <a:lnTo>
                    <a:pt x="1239" y="875"/>
                  </a:lnTo>
                  <a:lnTo>
                    <a:pt x="1225" y="890"/>
                  </a:lnTo>
                  <a:lnTo>
                    <a:pt x="1208" y="904"/>
                  </a:lnTo>
                  <a:lnTo>
                    <a:pt x="1208" y="904"/>
                  </a:lnTo>
                  <a:lnTo>
                    <a:pt x="1204" y="907"/>
                  </a:lnTo>
                  <a:lnTo>
                    <a:pt x="1197" y="911"/>
                  </a:lnTo>
                  <a:lnTo>
                    <a:pt x="1197" y="918"/>
                  </a:lnTo>
                  <a:lnTo>
                    <a:pt x="1197" y="918"/>
                  </a:lnTo>
                  <a:lnTo>
                    <a:pt x="1198" y="937"/>
                  </a:lnTo>
                  <a:lnTo>
                    <a:pt x="1200" y="954"/>
                  </a:lnTo>
                  <a:lnTo>
                    <a:pt x="1205" y="990"/>
                  </a:lnTo>
                  <a:lnTo>
                    <a:pt x="1212" y="1026"/>
                  </a:lnTo>
                  <a:lnTo>
                    <a:pt x="1220" y="1061"/>
                  </a:lnTo>
                  <a:lnTo>
                    <a:pt x="1220" y="1061"/>
                  </a:lnTo>
                  <a:lnTo>
                    <a:pt x="1231" y="1104"/>
                  </a:lnTo>
                  <a:lnTo>
                    <a:pt x="1235" y="1127"/>
                  </a:lnTo>
                  <a:lnTo>
                    <a:pt x="1239" y="1150"/>
                  </a:lnTo>
                  <a:lnTo>
                    <a:pt x="1239" y="1150"/>
                  </a:lnTo>
                  <a:lnTo>
                    <a:pt x="1239" y="1154"/>
                  </a:lnTo>
                  <a:lnTo>
                    <a:pt x="1238" y="1159"/>
                  </a:lnTo>
                  <a:lnTo>
                    <a:pt x="1236" y="1163"/>
                  </a:lnTo>
                  <a:lnTo>
                    <a:pt x="1234" y="1167"/>
                  </a:lnTo>
                  <a:lnTo>
                    <a:pt x="1234" y="1167"/>
                  </a:lnTo>
                  <a:lnTo>
                    <a:pt x="1230" y="1170"/>
                  </a:lnTo>
                  <a:lnTo>
                    <a:pt x="1225" y="1173"/>
                  </a:lnTo>
                  <a:lnTo>
                    <a:pt x="1219" y="1175"/>
                  </a:lnTo>
                  <a:lnTo>
                    <a:pt x="1214" y="1175"/>
                  </a:lnTo>
                  <a:lnTo>
                    <a:pt x="1214" y="1175"/>
                  </a:lnTo>
                  <a:close/>
                  <a:moveTo>
                    <a:pt x="912" y="999"/>
                  </a:moveTo>
                  <a:lnTo>
                    <a:pt x="912" y="999"/>
                  </a:lnTo>
                  <a:lnTo>
                    <a:pt x="916" y="1000"/>
                  </a:lnTo>
                  <a:lnTo>
                    <a:pt x="920" y="1003"/>
                  </a:lnTo>
                  <a:lnTo>
                    <a:pt x="920" y="1003"/>
                  </a:lnTo>
                  <a:lnTo>
                    <a:pt x="944" y="1018"/>
                  </a:lnTo>
                  <a:lnTo>
                    <a:pt x="967" y="1032"/>
                  </a:lnTo>
                  <a:lnTo>
                    <a:pt x="992" y="1045"/>
                  </a:lnTo>
                  <a:lnTo>
                    <a:pt x="1017" y="1057"/>
                  </a:lnTo>
                  <a:lnTo>
                    <a:pt x="1043" y="1068"/>
                  </a:lnTo>
                  <a:lnTo>
                    <a:pt x="1069" y="1078"/>
                  </a:lnTo>
                  <a:lnTo>
                    <a:pt x="1119" y="1098"/>
                  </a:lnTo>
                  <a:lnTo>
                    <a:pt x="1119" y="1098"/>
                  </a:lnTo>
                  <a:lnTo>
                    <a:pt x="1173" y="1120"/>
                  </a:lnTo>
                  <a:lnTo>
                    <a:pt x="1195" y="1128"/>
                  </a:lnTo>
                  <a:lnTo>
                    <a:pt x="1189" y="1105"/>
                  </a:lnTo>
                  <a:lnTo>
                    <a:pt x="1189" y="1105"/>
                  </a:lnTo>
                  <a:lnTo>
                    <a:pt x="1181" y="1067"/>
                  </a:lnTo>
                  <a:lnTo>
                    <a:pt x="1181" y="1067"/>
                  </a:lnTo>
                  <a:lnTo>
                    <a:pt x="1172" y="1029"/>
                  </a:lnTo>
                  <a:lnTo>
                    <a:pt x="1165" y="990"/>
                  </a:lnTo>
                  <a:lnTo>
                    <a:pt x="1162" y="971"/>
                  </a:lnTo>
                  <a:lnTo>
                    <a:pt x="1158" y="951"/>
                  </a:lnTo>
                  <a:lnTo>
                    <a:pt x="1157" y="932"/>
                  </a:lnTo>
                  <a:lnTo>
                    <a:pt x="1156" y="912"/>
                  </a:lnTo>
                  <a:lnTo>
                    <a:pt x="1156" y="912"/>
                  </a:lnTo>
                  <a:lnTo>
                    <a:pt x="1156" y="907"/>
                  </a:lnTo>
                  <a:lnTo>
                    <a:pt x="1158" y="903"/>
                  </a:lnTo>
                  <a:lnTo>
                    <a:pt x="1161" y="899"/>
                  </a:lnTo>
                  <a:lnTo>
                    <a:pt x="1165" y="896"/>
                  </a:lnTo>
                  <a:lnTo>
                    <a:pt x="1170" y="893"/>
                  </a:lnTo>
                  <a:lnTo>
                    <a:pt x="1171" y="887"/>
                  </a:lnTo>
                  <a:lnTo>
                    <a:pt x="1171" y="887"/>
                  </a:lnTo>
                  <a:lnTo>
                    <a:pt x="1173" y="882"/>
                  </a:lnTo>
                  <a:lnTo>
                    <a:pt x="1177" y="878"/>
                  </a:lnTo>
                  <a:lnTo>
                    <a:pt x="1177" y="878"/>
                  </a:lnTo>
                  <a:lnTo>
                    <a:pt x="1193" y="864"/>
                  </a:lnTo>
                  <a:lnTo>
                    <a:pt x="1207" y="849"/>
                  </a:lnTo>
                  <a:lnTo>
                    <a:pt x="1220" y="833"/>
                  </a:lnTo>
                  <a:lnTo>
                    <a:pt x="1233" y="817"/>
                  </a:lnTo>
                  <a:lnTo>
                    <a:pt x="1243" y="799"/>
                  </a:lnTo>
                  <a:lnTo>
                    <a:pt x="1253" y="782"/>
                  </a:lnTo>
                  <a:lnTo>
                    <a:pt x="1262" y="762"/>
                  </a:lnTo>
                  <a:lnTo>
                    <a:pt x="1270" y="743"/>
                  </a:lnTo>
                  <a:lnTo>
                    <a:pt x="1276" y="723"/>
                  </a:lnTo>
                  <a:lnTo>
                    <a:pt x="1282" y="701"/>
                  </a:lnTo>
                  <a:lnTo>
                    <a:pt x="1287" y="681"/>
                  </a:lnTo>
                  <a:lnTo>
                    <a:pt x="1291" y="659"/>
                  </a:lnTo>
                  <a:lnTo>
                    <a:pt x="1294" y="636"/>
                  </a:lnTo>
                  <a:lnTo>
                    <a:pt x="1296" y="614"/>
                  </a:lnTo>
                  <a:lnTo>
                    <a:pt x="1297" y="592"/>
                  </a:lnTo>
                  <a:lnTo>
                    <a:pt x="1297" y="569"/>
                  </a:lnTo>
                  <a:lnTo>
                    <a:pt x="1296" y="546"/>
                  </a:lnTo>
                  <a:lnTo>
                    <a:pt x="1295" y="525"/>
                  </a:lnTo>
                  <a:lnTo>
                    <a:pt x="1293" y="502"/>
                  </a:lnTo>
                  <a:lnTo>
                    <a:pt x="1290" y="479"/>
                  </a:lnTo>
                  <a:lnTo>
                    <a:pt x="1286" y="457"/>
                  </a:lnTo>
                  <a:lnTo>
                    <a:pt x="1281" y="436"/>
                  </a:lnTo>
                  <a:lnTo>
                    <a:pt x="1276" y="414"/>
                  </a:lnTo>
                  <a:lnTo>
                    <a:pt x="1271" y="393"/>
                  </a:lnTo>
                  <a:lnTo>
                    <a:pt x="1265" y="373"/>
                  </a:lnTo>
                  <a:lnTo>
                    <a:pt x="1258" y="353"/>
                  </a:lnTo>
                  <a:lnTo>
                    <a:pt x="1250" y="334"/>
                  </a:lnTo>
                  <a:lnTo>
                    <a:pt x="1242" y="316"/>
                  </a:lnTo>
                  <a:lnTo>
                    <a:pt x="1233" y="298"/>
                  </a:lnTo>
                  <a:lnTo>
                    <a:pt x="1225" y="281"/>
                  </a:lnTo>
                  <a:lnTo>
                    <a:pt x="1214" y="265"/>
                  </a:lnTo>
                  <a:lnTo>
                    <a:pt x="1205" y="251"/>
                  </a:lnTo>
                  <a:lnTo>
                    <a:pt x="1205" y="251"/>
                  </a:lnTo>
                  <a:lnTo>
                    <a:pt x="1187" y="229"/>
                  </a:lnTo>
                  <a:lnTo>
                    <a:pt x="1169" y="208"/>
                  </a:lnTo>
                  <a:lnTo>
                    <a:pt x="1147" y="187"/>
                  </a:lnTo>
                  <a:lnTo>
                    <a:pt x="1124" y="168"/>
                  </a:lnTo>
                  <a:lnTo>
                    <a:pt x="1101" y="150"/>
                  </a:lnTo>
                  <a:lnTo>
                    <a:pt x="1075" y="132"/>
                  </a:lnTo>
                  <a:lnTo>
                    <a:pt x="1048" y="116"/>
                  </a:lnTo>
                  <a:lnTo>
                    <a:pt x="1020" y="101"/>
                  </a:lnTo>
                  <a:lnTo>
                    <a:pt x="991" y="88"/>
                  </a:lnTo>
                  <a:lnTo>
                    <a:pt x="962" y="75"/>
                  </a:lnTo>
                  <a:lnTo>
                    <a:pt x="932" y="65"/>
                  </a:lnTo>
                  <a:lnTo>
                    <a:pt x="902" y="56"/>
                  </a:lnTo>
                  <a:lnTo>
                    <a:pt x="872" y="49"/>
                  </a:lnTo>
                  <a:lnTo>
                    <a:pt x="843" y="44"/>
                  </a:lnTo>
                  <a:lnTo>
                    <a:pt x="815" y="41"/>
                  </a:lnTo>
                  <a:lnTo>
                    <a:pt x="786" y="39"/>
                  </a:lnTo>
                  <a:lnTo>
                    <a:pt x="786" y="39"/>
                  </a:lnTo>
                  <a:lnTo>
                    <a:pt x="765" y="40"/>
                  </a:lnTo>
                  <a:lnTo>
                    <a:pt x="744" y="42"/>
                  </a:lnTo>
                  <a:lnTo>
                    <a:pt x="725" y="45"/>
                  </a:lnTo>
                  <a:lnTo>
                    <a:pt x="705" y="49"/>
                  </a:lnTo>
                  <a:lnTo>
                    <a:pt x="705" y="49"/>
                  </a:lnTo>
                  <a:lnTo>
                    <a:pt x="700" y="50"/>
                  </a:lnTo>
                  <a:lnTo>
                    <a:pt x="700" y="50"/>
                  </a:lnTo>
                  <a:lnTo>
                    <a:pt x="695" y="49"/>
                  </a:lnTo>
                  <a:lnTo>
                    <a:pt x="690" y="47"/>
                  </a:lnTo>
                  <a:lnTo>
                    <a:pt x="686" y="45"/>
                  </a:lnTo>
                  <a:lnTo>
                    <a:pt x="686" y="45"/>
                  </a:lnTo>
                  <a:lnTo>
                    <a:pt x="633" y="44"/>
                  </a:lnTo>
                  <a:lnTo>
                    <a:pt x="633" y="44"/>
                  </a:lnTo>
                  <a:lnTo>
                    <a:pt x="575" y="45"/>
                  </a:lnTo>
                  <a:lnTo>
                    <a:pt x="516" y="47"/>
                  </a:lnTo>
                  <a:lnTo>
                    <a:pt x="488" y="49"/>
                  </a:lnTo>
                  <a:lnTo>
                    <a:pt x="459" y="52"/>
                  </a:lnTo>
                  <a:lnTo>
                    <a:pt x="430" y="56"/>
                  </a:lnTo>
                  <a:lnTo>
                    <a:pt x="402" y="60"/>
                  </a:lnTo>
                  <a:lnTo>
                    <a:pt x="374" y="65"/>
                  </a:lnTo>
                  <a:lnTo>
                    <a:pt x="348" y="71"/>
                  </a:lnTo>
                  <a:lnTo>
                    <a:pt x="321" y="79"/>
                  </a:lnTo>
                  <a:lnTo>
                    <a:pt x="295" y="89"/>
                  </a:lnTo>
                  <a:lnTo>
                    <a:pt x="270" y="99"/>
                  </a:lnTo>
                  <a:lnTo>
                    <a:pt x="245" y="111"/>
                  </a:lnTo>
                  <a:lnTo>
                    <a:pt x="223" y="125"/>
                  </a:lnTo>
                  <a:lnTo>
                    <a:pt x="200" y="140"/>
                  </a:lnTo>
                  <a:lnTo>
                    <a:pt x="200" y="140"/>
                  </a:lnTo>
                  <a:lnTo>
                    <a:pt x="184" y="153"/>
                  </a:lnTo>
                  <a:lnTo>
                    <a:pt x="169" y="165"/>
                  </a:lnTo>
                  <a:lnTo>
                    <a:pt x="156" y="179"/>
                  </a:lnTo>
                  <a:lnTo>
                    <a:pt x="142" y="193"/>
                  </a:lnTo>
                  <a:lnTo>
                    <a:pt x="131" y="208"/>
                  </a:lnTo>
                  <a:lnTo>
                    <a:pt x="119" y="223"/>
                  </a:lnTo>
                  <a:lnTo>
                    <a:pt x="109" y="238"/>
                  </a:lnTo>
                  <a:lnTo>
                    <a:pt x="99" y="254"/>
                  </a:lnTo>
                  <a:lnTo>
                    <a:pt x="90" y="271"/>
                  </a:lnTo>
                  <a:lnTo>
                    <a:pt x="82" y="287"/>
                  </a:lnTo>
                  <a:lnTo>
                    <a:pt x="74" y="305"/>
                  </a:lnTo>
                  <a:lnTo>
                    <a:pt x="68" y="321"/>
                  </a:lnTo>
                  <a:lnTo>
                    <a:pt x="62" y="340"/>
                  </a:lnTo>
                  <a:lnTo>
                    <a:pt x="56" y="357"/>
                  </a:lnTo>
                  <a:lnTo>
                    <a:pt x="52" y="375"/>
                  </a:lnTo>
                  <a:lnTo>
                    <a:pt x="48" y="393"/>
                  </a:lnTo>
                  <a:lnTo>
                    <a:pt x="45" y="412"/>
                  </a:lnTo>
                  <a:lnTo>
                    <a:pt x="42" y="431"/>
                  </a:lnTo>
                  <a:lnTo>
                    <a:pt x="40" y="448"/>
                  </a:lnTo>
                  <a:lnTo>
                    <a:pt x="39" y="467"/>
                  </a:lnTo>
                  <a:lnTo>
                    <a:pt x="38" y="504"/>
                  </a:lnTo>
                  <a:lnTo>
                    <a:pt x="39" y="541"/>
                  </a:lnTo>
                  <a:lnTo>
                    <a:pt x="43" y="577"/>
                  </a:lnTo>
                  <a:lnTo>
                    <a:pt x="48" y="612"/>
                  </a:lnTo>
                  <a:lnTo>
                    <a:pt x="55" y="647"/>
                  </a:lnTo>
                  <a:lnTo>
                    <a:pt x="65" y="679"/>
                  </a:lnTo>
                  <a:lnTo>
                    <a:pt x="65" y="679"/>
                  </a:lnTo>
                  <a:lnTo>
                    <a:pt x="77" y="713"/>
                  </a:lnTo>
                  <a:lnTo>
                    <a:pt x="90" y="745"/>
                  </a:lnTo>
                  <a:lnTo>
                    <a:pt x="105" y="776"/>
                  </a:lnTo>
                  <a:lnTo>
                    <a:pt x="121" y="805"/>
                  </a:lnTo>
                  <a:lnTo>
                    <a:pt x="139" y="831"/>
                  </a:lnTo>
                  <a:lnTo>
                    <a:pt x="159" y="856"/>
                  </a:lnTo>
                  <a:lnTo>
                    <a:pt x="179" y="880"/>
                  </a:lnTo>
                  <a:lnTo>
                    <a:pt x="201" y="902"/>
                  </a:lnTo>
                  <a:lnTo>
                    <a:pt x="225" y="922"/>
                  </a:lnTo>
                  <a:lnTo>
                    <a:pt x="251" y="941"/>
                  </a:lnTo>
                  <a:lnTo>
                    <a:pt x="277" y="957"/>
                  </a:lnTo>
                  <a:lnTo>
                    <a:pt x="305" y="973"/>
                  </a:lnTo>
                  <a:lnTo>
                    <a:pt x="335" y="986"/>
                  </a:lnTo>
                  <a:lnTo>
                    <a:pt x="367" y="998"/>
                  </a:lnTo>
                  <a:lnTo>
                    <a:pt x="400" y="1008"/>
                  </a:lnTo>
                  <a:lnTo>
                    <a:pt x="434" y="1017"/>
                  </a:lnTo>
                  <a:lnTo>
                    <a:pt x="434" y="1017"/>
                  </a:lnTo>
                  <a:lnTo>
                    <a:pt x="468" y="1025"/>
                  </a:lnTo>
                  <a:lnTo>
                    <a:pt x="500" y="1031"/>
                  </a:lnTo>
                  <a:lnTo>
                    <a:pt x="533" y="1036"/>
                  </a:lnTo>
                  <a:lnTo>
                    <a:pt x="562" y="1040"/>
                  </a:lnTo>
                  <a:lnTo>
                    <a:pt x="592" y="1043"/>
                  </a:lnTo>
                  <a:lnTo>
                    <a:pt x="622" y="1045"/>
                  </a:lnTo>
                  <a:lnTo>
                    <a:pt x="650" y="1046"/>
                  </a:lnTo>
                  <a:lnTo>
                    <a:pt x="678" y="1047"/>
                  </a:lnTo>
                  <a:lnTo>
                    <a:pt x="678" y="1047"/>
                  </a:lnTo>
                  <a:lnTo>
                    <a:pt x="707" y="1046"/>
                  </a:lnTo>
                  <a:lnTo>
                    <a:pt x="736" y="1045"/>
                  </a:lnTo>
                  <a:lnTo>
                    <a:pt x="764" y="1042"/>
                  </a:lnTo>
                  <a:lnTo>
                    <a:pt x="791" y="1038"/>
                  </a:lnTo>
                  <a:lnTo>
                    <a:pt x="817" y="1033"/>
                  </a:lnTo>
                  <a:lnTo>
                    <a:pt x="842" y="1028"/>
                  </a:lnTo>
                  <a:lnTo>
                    <a:pt x="866" y="1020"/>
                  </a:lnTo>
                  <a:lnTo>
                    <a:pt x="890" y="1012"/>
                  </a:lnTo>
                  <a:lnTo>
                    <a:pt x="890" y="1012"/>
                  </a:lnTo>
                  <a:lnTo>
                    <a:pt x="892" y="1011"/>
                  </a:lnTo>
                  <a:lnTo>
                    <a:pt x="895" y="1010"/>
                  </a:lnTo>
                  <a:lnTo>
                    <a:pt x="897" y="1007"/>
                  </a:lnTo>
                  <a:lnTo>
                    <a:pt x="897" y="1007"/>
                  </a:lnTo>
                  <a:lnTo>
                    <a:pt x="900" y="1005"/>
                  </a:lnTo>
                  <a:lnTo>
                    <a:pt x="903" y="1002"/>
                  </a:lnTo>
                  <a:lnTo>
                    <a:pt x="912" y="999"/>
                  </a:lnTo>
                  <a:lnTo>
                    <a:pt x="912" y="99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59" name="chenying0907 829"/>
            <p:cNvSpPr/>
            <p:nvPr/>
          </p:nvSpPr>
          <p:spPr bwMode="auto">
            <a:xfrm>
              <a:off x="6411913" y="1501775"/>
              <a:ext cx="71438" cy="65088"/>
            </a:xfrm>
            <a:custGeom>
              <a:cxnLst>
                <a:cxn ang="0">
                  <a:pos x="76" y="123"/>
                </a:cxn>
                <a:cxn ang="0">
                  <a:pos x="76" y="123"/>
                </a:cxn>
                <a:cxn ang="0">
                  <a:pos x="71" y="123"/>
                </a:cxn>
                <a:cxn ang="0">
                  <a:pos x="66" y="122"/>
                </a:cxn>
                <a:cxn ang="0">
                  <a:pos x="64" y="121"/>
                </a:cxn>
                <a:cxn ang="0">
                  <a:pos x="64" y="121"/>
                </a:cxn>
                <a:cxn ang="0">
                  <a:pos x="57" y="121"/>
                </a:cxn>
                <a:cxn ang="0">
                  <a:pos x="57" y="121"/>
                </a:cxn>
                <a:cxn ang="0">
                  <a:pos x="55" y="121"/>
                </a:cxn>
                <a:cxn ang="0">
                  <a:pos x="55" y="121"/>
                </a:cxn>
                <a:cxn ang="0">
                  <a:pos x="45" y="119"/>
                </a:cxn>
                <a:cxn ang="0">
                  <a:pos x="36" y="115"/>
                </a:cxn>
                <a:cxn ang="0">
                  <a:pos x="27" y="110"/>
                </a:cxn>
                <a:cxn ang="0">
                  <a:pos x="19" y="104"/>
                </a:cxn>
                <a:cxn ang="0">
                  <a:pos x="13" y="98"/>
                </a:cxn>
                <a:cxn ang="0">
                  <a:pos x="8" y="89"/>
                </a:cxn>
                <a:cxn ang="0">
                  <a:pos x="4" y="81"/>
                </a:cxn>
                <a:cxn ang="0">
                  <a:pos x="1" y="73"/>
                </a:cxn>
                <a:cxn ang="0">
                  <a:pos x="1" y="73"/>
                </a:cxn>
                <a:cxn ang="0">
                  <a:pos x="0" y="63"/>
                </a:cxn>
                <a:cxn ang="0">
                  <a:pos x="1" y="53"/>
                </a:cxn>
                <a:cxn ang="0">
                  <a:pos x="2" y="44"/>
                </a:cxn>
                <a:cxn ang="0">
                  <a:pos x="5" y="36"/>
                </a:cxn>
                <a:cxn ang="0">
                  <a:pos x="9" y="27"/>
                </a:cxn>
                <a:cxn ang="0">
                  <a:pos x="13" y="20"/>
                </a:cxn>
                <a:cxn ang="0">
                  <a:pos x="19" y="14"/>
                </a:cxn>
                <a:cxn ang="0">
                  <a:pos x="27" y="8"/>
                </a:cxn>
                <a:cxn ang="0">
                  <a:pos x="27" y="8"/>
                </a:cxn>
                <a:cxn ang="0">
                  <a:pos x="33" y="5"/>
                </a:cxn>
                <a:cxn ang="0">
                  <a:pos x="40" y="2"/>
                </a:cxn>
                <a:cxn ang="0">
                  <a:pos x="47" y="1"/>
                </a:cxn>
                <a:cxn ang="0">
                  <a:pos x="56" y="0"/>
                </a:cxn>
                <a:cxn ang="0">
                  <a:pos x="56" y="0"/>
                </a:cxn>
                <a:cxn ang="0">
                  <a:pos x="64" y="1"/>
                </a:cxn>
                <a:cxn ang="0">
                  <a:pos x="72" y="3"/>
                </a:cxn>
                <a:cxn ang="0">
                  <a:pos x="80" y="6"/>
                </a:cxn>
                <a:cxn ang="0">
                  <a:pos x="89" y="9"/>
                </a:cxn>
                <a:cxn ang="0">
                  <a:pos x="89" y="9"/>
                </a:cxn>
                <a:cxn ang="0">
                  <a:pos x="99" y="15"/>
                </a:cxn>
                <a:cxn ang="0">
                  <a:pos x="108" y="22"/>
                </a:cxn>
                <a:cxn ang="0">
                  <a:pos x="118" y="31"/>
                </a:cxn>
                <a:cxn ang="0">
                  <a:pos x="125" y="40"/>
                </a:cxn>
                <a:cxn ang="0">
                  <a:pos x="130" y="49"/>
                </a:cxn>
                <a:cxn ang="0">
                  <a:pos x="132" y="54"/>
                </a:cxn>
                <a:cxn ang="0">
                  <a:pos x="134" y="59"/>
                </a:cxn>
                <a:cxn ang="0">
                  <a:pos x="134" y="65"/>
                </a:cxn>
                <a:cxn ang="0">
                  <a:pos x="134" y="70"/>
                </a:cxn>
                <a:cxn ang="0">
                  <a:pos x="134" y="75"/>
                </a:cxn>
                <a:cxn ang="0">
                  <a:pos x="132" y="80"/>
                </a:cxn>
                <a:cxn ang="0">
                  <a:pos x="132" y="80"/>
                </a:cxn>
                <a:cxn ang="0">
                  <a:pos x="128" y="88"/>
                </a:cxn>
                <a:cxn ang="0">
                  <a:pos x="123" y="96"/>
                </a:cxn>
                <a:cxn ang="0">
                  <a:pos x="116" y="103"/>
                </a:cxn>
                <a:cxn ang="0">
                  <a:pos x="109" y="110"/>
                </a:cxn>
                <a:cxn ang="0">
                  <a:pos x="101" y="115"/>
                </a:cxn>
                <a:cxn ang="0">
                  <a:pos x="93" y="120"/>
                </a:cxn>
                <a:cxn ang="0">
                  <a:pos x="84" y="122"/>
                </a:cxn>
                <a:cxn ang="0">
                  <a:pos x="76" y="123"/>
                </a:cxn>
                <a:cxn ang="0">
                  <a:pos x="76" y="123"/>
                </a:cxn>
              </a:cxnLst>
              <a:rect b="b" l="0" r="r" t="0"/>
              <a:pathLst>
                <a:path h="123" w="134">
                  <a:moveTo>
                    <a:pt x="76" y="123"/>
                  </a:moveTo>
                  <a:lnTo>
                    <a:pt x="76" y="123"/>
                  </a:lnTo>
                  <a:lnTo>
                    <a:pt x="71" y="123"/>
                  </a:lnTo>
                  <a:lnTo>
                    <a:pt x="66" y="122"/>
                  </a:lnTo>
                  <a:lnTo>
                    <a:pt x="64" y="121"/>
                  </a:lnTo>
                  <a:lnTo>
                    <a:pt x="64" y="121"/>
                  </a:lnTo>
                  <a:lnTo>
                    <a:pt x="57" y="121"/>
                  </a:lnTo>
                  <a:lnTo>
                    <a:pt x="57" y="121"/>
                  </a:lnTo>
                  <a:lnTo>
                    <a:pt x="55" y="121"/>
                  </a:lnTo>
                  <a:lnTo>
                    <a:pt x="55" y="121"/>
                  </a:lnTo>
                  <a:lnTo>
                    <a:pt x="45" y="119"/>
                  </a:lnTo>
                  <a:lnTo>
                    <a:pt x="36" y="115"/>
                  </a:lnTo>
                  <a:lnTo>
                    <a:pt x="27" y="110"/>
                  </a:lnTo>
                  <a:lnTo>
                    <a:pt x="19" y="104"/>
                  </a:lnTo>
                  <a:lnTo>
                    <a:pt x="13" y="98"/>
                  </a:lnTo>
                  <a:lnTo>
                    <a:pt x="8" y="89"/>
                  </a:lnTo>
                  <a:lnTo>
                    <a:pt x="4" y="81"/>
                  </a:lnTo>
                  <a:lnTo>
                    <a:pt x="1" y="73"/>
                  </a:lnTo>
                  <a:lnTo>
                    <a:pt x="1" y="73"/>
                  </a:lnTo>
                  <a:lnTo>
                    <a:pt x="0" y="63"/>
                  </a:lnTo>
                  <a:lnTo>
                    <a:pt x="1" y="53"/>
                  </a:lnTo>
                  <a:lnTo>
                    <a:pt x="2" y="44"/>
                  </a:lnTo>
                  <a:lnTo>
                    <a:pt x="5" y="36"/>
                  </a:lnTo>
                  <a:lnTo>
                    <a:pt x="9" y="27"/>
                  </a:lnTo>
                  <a:lnTo>
                    <a:pt x="13" y="20"/>
                  </a:lnTo>
                  <a:lnTo>
                    <a:pt x="19" y="14"/>
                  </a:lnTo>
                  <a:lnTo>
                    <a:pt x="27" y="8"/>
                  </a:lnTo>
                  <a:lnTo>
                    <a:pt x="27" y="8"/>
                  </a:lnTo>
                  <a:lnTo>
                    <a:pt x="33" y="5"/>
                  </a:lnTo>
                  <a:lnTo>
                    <a:pt x="40" y="2"/>
                  </a:lnTo>
                  <a:lnTo>
                    <a:pt x="47" y="1"/>
                  </a:lnTo>
                  <a:lnTo>
                    <a:pt x="56" y="0"/>
                  </a:lnTo>
                  <a:lnTo>
                    <a:pt x="56" y="0"/>
                  </a:lnTo>
                  <a:lnTo>
                    <a:pt x="64" y="1"/>
                  </a:lnTo>
                  <a:lnTo>
                    <a:pt x="72" y="3"/>
                  </a:lnTo>
                  <a:lnTo>
                    <a:pt x="80" y="6"/>
                  </a:lnTo>
                  <a:lnTo>
                    <a:pt x="89" y="9"/>
                  </a:lnTo>
                  <a:lnTo>
                    <a:pt x="89" y="9"/>
                  </a:lnTo>
                  <a:lnTo>
                    <a:pt x="99" y="15"/>
                  </a:lnTo>
                  <a:lnTo>
                    <a:pt x="108" y="22"/>
                  </a:lnTo>
                  <a:lnTo>
                    <a:pt x="118" y="31"/>
                  </a:lnTo>
                  <a:lnTo>
                    <a:pt x="125" y="40"/>
                  </a:lnTo>
                  <a:lnTo>
                    <a:pt x="130" y="49"/>
                  </a:lnTo>
                  <a:lnTo>
                    <a:pt x="132" y="54"/>
                  </a:lnTo>
                  <a:lnTo>
                    <a:pt x="134" y="59"/>
                  </a:lnTo>
                  <a:lnTo>
                    <a:pt x="134" y="65"/>
                  </a:lnTo>
                  <a:lnTo>
                    <a:pt x="134" y="70"/>
                  </a:lnTo>
                  <a:lnTo>
                    <a:pt x="134" y="75"/>
                  </a:lnTo>
                  <a:lnTo>
                    <a:pt x="132" y="80"/>
                  </a:lnTo>
                  <a:lnTo>
                    <a:pt x="132" y="80"/>
                  </a:lnTo>
                  <a:lnTo>
                    <a:pt x="128" y="88"/>
                  </a:lnTo>
                  <a:lnTo>
                    <a:pt x="123" y="96"/>
                  </a:lnTo>
                  <a:lnTo>
                    <a:pt x="116" y="103"/>
                  </a:lnTo>
                  <a:lnTo>
                    <a:pt x="109" y="110"/>
                  </a:lnTo>
                  <a:lnTo>
                    <a:pt x="101" y="115"/>
                  </a:lnTo>
                  <a:lnTo>
                    <a:pt x="93" y="120"/>
                  </a:lnTo>
                  <a:lnTo>
                    <a:pt x="84" y="122"/>
                  </a:lnTo>
                  <a:lnTo>
                    <a:pt x="76" y="123"/>
                  </a:lnTo>
                  <a:lnTo>
                    <a:pt x="76" y="12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0" name="chenying0907 830"/>
            <p:cNvSpPr/>
            <p:nvPr/>
          </p:nvSpPr>
          <p:spPr bwMode="auto">
            <a:xfrm>
              <a:off x="6535738" y="1511300"/>
              <a:ext cx="63500" cy="57150"/>
            </a:xfrm>
            <a:custGeom>
              <a:cxnLst>
                <a:cxn ang="0">
                  <a:pos x="66" y="110"/>
                </a:cxn>
                <a:cxn ang="0">
                  <a:pos x="46" y="106"/>
                </a:cxn>
                <a:cxn ang="0">
                  <a:pos x="44" y="106"/>
                </a:cxn>
                <a:cxn ang="0">
                  <a:pos x="42" y="106"/>
                </a:cxn>
                <a:cxn ang="0">
                  <a:pos x="38" y="106"/>
                </a:cxn>
                <a:cxn ang="0">
                  <a:pos x="33" y="104"/>
                </a:cxn>
                <a:cxn ang="0">
                  <a:pos x="29" y="100"/>
                </a:cxn>
                <a:cxn ang="0">
                  <a:pos x="28" y="99"/>
                </a:cxn>
                <a:cxn ang="0">
                  <a:pos x="11" y="83"/>
                </a:cxn>
                <a:cxn ang="0">
                  <a:pos x="1" y="62"/>
                </a:cxn>
                <a:cxn ang="0">
                  <a:pos x="0" y="52"/>
                </a:cxn>
                <a:cxn ang="0">
                  <a:pos x="3" y="33"/>
                </a:cxn>
                <a:cxn ang="0">
                  <a:pos x="7" y="26"/>
                </a:cxn>
                <a:cxn ang="0">
                  <a:pos x="15" y="18"/>
                </a:cxn>
                <a:cxn ang="0">
                  <a:pos x="35" y="5"/>
                </a:cxn>
                <a:cxn ang="0">
                  <a:pos x="49" y="1"/>
                </a:cxn>
                <a:cxn ang="0">
                  <a:pos x="58" y="0"/>
                </a:cxn>
                <a:cxn ang="0">
                  <a:pos x="61" y="0"/>
                </a:cxn>
                <a:cxn ang="0">
                  <a:pos x="63" y="0"/>
                </a:cxn>
                <a:cxn ang="0">
                  <a:pos x="80" y="1"/>
                </a:cxn>
                <a:cxn ang="0">
                  <a:pos x="89" y="4"/>
                </a:cxn>
                <a:cxn ang="0">
                  <a:pos x="102" y="11"/>
                </a:cxn>
                <a:cxn ang="0">
                  <a:pos x="112" y="21"/>
                </a:cxn>
                <a:cxn ang="0">
                  <a:pos x="119" y="35"/>
                </a:cxn>
                <a:cxn ang="0">
                  <a:pos x="120" y="43"/>
                </a:cxn>
                <a:cxn ang="0">
                  <a:pos x="120" y="60"/>
                </a:cxn>
                <a:cxn ang="0">
                  <a:pos x="116" y="76"/>
                </a:cxn>
                <a:cxn ang="0">
                  <a:pos x="109" y="91"/>
                </a:cxn>
                <a:cxn ang="0">
                  <a:pos x="99" y="100"/>
                </a:cxn>
                <a:cxn ang="0">
                  <a:pos x="99" y="103"/>
                </a:cxn>
                <a:cxn ang="0">
                  <a:pos x="93" y="105"/>
                </a:cxn>
                <a:cxn ang="0">
                  <a:pos x="85" y="109"/>
                </a:cxn>
                <a:cxn ang="0">
                  <a:pos x="76" y="109"/>
                </a:cxn>
                <a:cxn ang="0">
                  <a:pos x="66" y="110"/>
                </a:cxn>
              </a:cxnLst>
              <a:rect b="b" l="0" r="r" t="0"/>
              <a:pathLst>
                <a:path h="110" w="120">
                  <a:moveTo>
                    <a:pt x="66" y="110"/>
                  </a:moveTo>
                  <a:lnTo>
                    <a:pt x="66" y="110"/>
                  </a:lnTo>
                  <a:lnTo>
                    <a:pt x="56" y="109"/>
                  </a:lnTo>
                  <a:lnTo>
                    <a:pt x="46" y="106"/>
                  </a:lnTo>
                  <a:lnTo>
                    <a:pt x="46" y="106"/>
                  </a:lnTo>
                  <a:lnTo>
                    <a:pt x="44" y="106"/>
                  </a:lnTo>
                  <a:lnTo>
                    <a:pt x="42" y="106"/>
                  </a:lnTo>
                  <a:lnTo>
                    <a:pt x="42" y="106"/>
                  </a:lnTo>
                  <a:lnTo>
                    <a:pt x="38" y="106"/>
                  </a:lnTo>
                  <a:lnTo>
                    <a:pt x="38" y="106"/>
                  </a:lnTo>
                  <a:lnTo>
                    <a:pt x="36" y="105"/>
                  </a:lnTo>
                  <a:lnTo>
                    <a:pt x="33" y="104"/>
                  </a:lnTo>
                  <a:lnTo>
                    <a:pt x="29" y="100"/>
                  </a:lnTo>
                  <a:lnTo>
                    <a:pt x="29" y="100"/>
                  </a:lnTo>
                  <a:lnTo>
                    <a:pt x="28" y="99"/>
                  </a:lnTo>
                  <a:lnTo>
                    <a:pt x="28" y="99"/>
                  </a:lnTo>
                  <a:lnTo>
                    <a:pt x="18" y="92"/>
                  </a:lnTo>
                  <a:lnTo>
                    <a:pt x="11" y="83"/>
                  </a:lnTo>
                  <a:lnTo>
                    <a:pt x="4" y="73"/>
                  </a:lnTo>
                  <a:lnTo>
                    <a:pt x="1" y="62"/>
                  </a:lnTo>
                  <a:lnTo>
                    <a:pt x="1" y="62"/>
                  </a:lnTo>
                  <a:lnTo>
                    <a:pt x="0" y="52"/>
                  </a:lnTo>
                  <a:lnTo>
                    <a:pt x="0" y="42"/>
                  </a:lnTo>
                  <a:lnTo>
                    <a:pt x="3" y="33"/>
                  </a:lnTo>
                  <a:lnTo>
                    <a:pt x="7" y="26"/>
                  </a:lnTo>
                  <a:lnTo>
                    <a:pt x="7" y="26"/>
                  </a:lnTo>
                  <a:lnTo>
                    <a:pt x="11" y="21"/>
                  </a:lnTo>
                  <a:lnTo>
                    <a:pt x="15" y="18"/>
                  </a:lnTo>
                  <a:lnTo>
                    <a:pt x="24" y="10"/>
                  </a:lnTo>
                  <a:lnTo>
                    <a:pt x="35" y="5"/>
                  </a:lnTo>
                  <a:lnTo>
                    <a:pt x="49" y="1"/>
                  </a:lnTo>
                  <a:lnTo>
                    <a:pt x="49" y="1"/>
                  </a:lnTo>
                  <a:lnTo>
                    <a:pt x="54" y="0"/>
                  </a:lnTo>
                  <a:lnTo>
                    <a:pt x="58" y="0"/>
                  </a:lnTo>
                  <a:lnTo>
                    <a:pt x="58" y="0"/>
                  </a:lnTo>
                  <a:lnTo>
                    <a:pt x="61" y="0"/>
                  </a:lnTo>
                  <a:lnTo>
                    <a:pt x="63" y="0"/>
                  </a:lnTo>
                  <a:lnTo>
                    <a:pt x="63" y="0"/>
                  </a:lnTo>
                  <a:lnTo>
                    <a:pt x="71" y="0"/>
                  </a:lnTo>
                  <a:lnTo>
                    <a:pt x="80" y="1"/>
                  </a:lnTo>
                  <a:lnTo>
                    <a:pt x="80" y="1"/>
                  </a:lnTo>
                  <a:lnTo>
                    <a:pt x="89" y="4"/>
                  </a:lnTo>
                  <a:lnTo>
                    <a:pt x="96" y="7"/>
                  </a:lnTo>
                  <a:lnTo>
                    <a:pt x="102" y="11"/>
                  </a:lnTo>
                  <a:lnTo>
                    <a:pt x="108" y="16"/>
                  </a:lnTo>
                  <a:lnTo>
                    <a:pt x="112" y="21"/>
                  </a:lnTo>
                  <a:lnTo>
                    <a:pt x="115" y="25"/>
                  </a:lnTo>
                  <a:lnTo>
                    <a:pt x="119" y="35"/>
                  </a:lnTo>
                  <a:lnTo>
                    <a:pt x="119" y="35"/>
                  </a:lnTo>
                  <a:lnTo>
                    <a:pt x="120" y="43"/>
                  </a:lnTo>
                  <a:lnTo>
                    <a:pt x="121" y="52"/>
                  </a:lnTo>
                  <a:lnTo>
                    <a:pt x="120" y="60"/>
                  </a:lnTo>
                  <a:lnTo>
                    <a:pt x="119" y="68"/>
                  </a:lnTo>
                  <a:lnTo>
                    <a:pt x="116" y="76"/>
                  </a:lnTo>
                  <a:lnTo>
                    <a:pt x="113" y="84"/>
                  </a:lnTo>
                  <a:lnTo>
                    <a:pt x="109" y="91"/>
                  </a:lnTo>
                  <a:lnTo>
                    <a:pt x="104" y="97"/>
                  </a:lnTo>
                  <a:lnTo>
                    <a:pt x="99" y="100"/>
                  </a:lnTo>
                  <a:lnTo>
                    <a:pt x="99" y="103"/>
                  </a:lnTo>
                  <a:lnTo>
                    <a:pt x="99" y="103"/>
                  </a:lnTo>
                  <a:lnTo>
                    <a:pt x="97" y="103"/>
                  </a:lnTo>
                  <a:lnTo>
                    <a:pt x="93" y="105"/>
                  </a:lnTo>
                  <a:lnTo>
                    <a:pt x="93" y="105"/>
                  </a:lnTo>
                  <a:lnTo>
                    <a:pt x="85" y="109"/>
                  </a:lnTo>
                  <a:lnTo>
                    <a:pt x="77" y="109"/>
                  </a:lnTo>
                  <a:lnTo>
                    <a:pt x="76" y="109"/>
                  </a:lnTo>
                  <a:lnTo>
                    <a:pt x="76" y="109"/>
                  </a:lnTo>
                  <a:lnTo>
                    <a:pt x="66" y="110"/>
                  </a:lnTo>
                  <a:lnTo>
                    <a:pt x="66" y="11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1" name="chenying0907 831"/>
            <p:cNvSpPr/>
            <p:nvPr/>
          </p:nvSpPr>
          <p:spPr bwMode="auto">
            <a:xfrm>
              <a:off x="6656388" y="1506538"/>
              <a:ext cx="73025" cy="68263"/>
            </a:xfrm>
            <a:custGeom>
              <a:cxnLst>
                <a:cxn ang="0">
                  <a:pos x="62" y="128"/>
                </a:cxn>
                <a:cxn ang="0">
                  <a:pos x="46" y="124"/>
                </a:cxn>
                <a:cxn ang="0">
                  <a:pos x="42" y="122"/>
                </a:cxn>
                <a:cxn ang="0">
                  <a:pos x="30" y="109"/>
                </a:cxn>
                <a:cxn ang="0">
                  <a:pos x="18" y="85"/>
                </a:cxn>
                <a:cxn ang="0">
                  <a:pos x="15" y="79"/>
                </a:cxn>
                <a:cxn ang="0">
                  <a:pos x="11" y="75"/>
                </a:cxn>
                <a:cxn ang="0">
                  <a:pos x="4" y="64"/>
                </a:cxn>
                <a:cxn ang="0">
                  <a:pos x="0" y="51"/>
                </a:cxn>
                <a:cxn ang="0">
                  <a:pos x="3" y="39"/>
                </a:cxn>
                <a:cxn ang="0">
                  <a:pos x="6" y="34"/>
                </a:cxn>
                <a:cxn ang="0">
                  <a:pos x="18" y="20"/>
                </a:cxn>
                <a:cxn ang="0">
                  <a:pos x="35" y="10"/>
                </a:cxn>
                <a:cxn ang="0">
                  <a:pos x="53" y="3"/>
                </a:cxn>
                <a:cxn ang="0">
                  <a:pos x="72" y="0"/>
                </a:cxn>
                <a:cxn ang="0">
                  <a:pos x="80" y="1"/>
                </a:cxn>
                <a:cxn ang="0">
                  <a:pos x="94" y="6"/>
                </a:cxn>
                <a:cxn ang="0">
                  <a:pos x="102" y="13"/>
                </a:cxn>
                <a:cxn ang="0">
                  <a:pos x="105" y="14"/>
                </a:cxn>
                <a:cxn ang="0">
                  <a:pos x="114" y="18"/>
                </a:cxn>
                <a:cxn ang="0">
                  <a:pos x="122" y="26"/>
                </a:cxn>
                <a:cxn ang="0">
                  <a:pos x="135" y="45"/>
                </a:cxn>
                <a:cxn ang="0">
                  <a:pos x="138" y="56"/>
                </a:cxn>
                <a:cxn ang="0">
                  <a:pos x="139" y="70"/>
                </a:cxn>
                <a:cxn ang="0">
                  <a:pos x="136" y="81"/>
                </a:cxn>
                <a:cxn ang="0">
                  <a:pos x="134" y="86"/>
                </a:cxn>
                <a:cxn ang="0">
                  <a:pos x="120" y="98"/>
                </a:cxn>
                <a:cxn ang="0">
                  <a:pos x="104" y="104"/>
                </a:cxn>
                <a:cxn ang="0">
                  <a:pos x="96" y="109"/>
                </a:cxn>
                <a:cxn ang="0">
                  <a:pos x="90" y="116"/>
                </a:cxn>
                <a:cxn ang="0">
                  <a:pos x="84" y="121"/>
                </a:cxn>
                <a:cxn ang="0">
                  <a:pos x="70" y="128"/>
                </a:cxn>
                <a:cxn ang="0">
                  <a:pos x="62" y="128"/>
                </a:cxn>
              </a:cxnLst>
              <a:rect b="b" l="0" r="r" t="0"/>
              <a:pathLst>
                <a:path h="128" w="139">
                  <a:moveTo>
                    <a:pt x="62" y="128"/>
                  </a:moveTo>
                  <a:lnTo>
                    <a:pt x="62" y="128"/>
                  </a:lnTo>
                  <a:lnTo>
                    <a:pt x="54" y="127"/>
                  </a:lnTo>
                  <a:lnTo>
                    <a:pt x="46" y="124"/>
                  </a:lnTo>
                  <a:lnTo>
                    <a:pt x="46" y="124"/>
                  </a:lnTo>
                  <a:lnTo>
                    <a:pt x="42" y="122"/>
                  </a:lnTo>
                  <a:lnTo>
                    <a:pt x="38" y="118"/>
                  </a:lnTo>
                  <a:lnTo>
                    <a:pt x="30" y="109"/>
                  </a:lnTo>
                  <a:lnTo>
                    <a:pt x="24" y="98"/>
                  </a:lnTo>
                  <a:lnTo>
                    <a:pt x="18" y="85"/>
                  </a:lnTo>
                  <a:lnTo>
                    <a:pt x="17" y="81"/>
                  </a:lnTo>
                  <a:lnTo>
                    <a:pt x="15" y="79"/>
                  </a:lnTo>
                  <a:lnTo>
                    <a:pt x="15" y="79"/>
                  </a:lnTo>
                  <a:lnTo>
                    <a:pt x="11" y="75"/>
                  </a:lnTo>
                  <a:lnTo>
                    <a:pt x="7" y="70"/>
                  </a:lnTo>
                  <a:lnTo>
                    <a:pt x="4" y="64"/>
                  </a:lnTo>
                  <a:lnTo>
                    <a:pt x="2" y="58"/>
                  </a:lnTo>
                  <a:lnTo>
                    <a:pt x="0" y="51"/>
                  </a:lnTo>
                  <a:lnTo>
                    <a:pt x="0" y="45"/>
                  </a:lnTo>
                  <a:lnTo>
                    <a:pt x="3" y="39"/>
                  </a:lnTo>
                  <a:lnTo>
                    <a:pt x="6" y="34"/>
                  </a:lnTo>
                  <a:lnTo>
                    <a:pt x="6" y="34"/>
                  </a:lnTo>
                  <a:lnTo>
                    <a:pt x="11" y="27"/>
                  </a:lnTo>
                  <a:lnTo>
                    <a:pt x="18" y="20"/>
                  </a:lnTo>
                  <a:lnTo>
                    <a:pt x="26" y="15"/>
                  </a:lnTo>
                  <a:lnTo>
                    <a:pt x="35" y="10"/>
                  </a:lnTo>
                  <a:lnTo>
                    <a:pt x="44" y="6"/>
                  </a:lnTo>
                  <a:lnTo>
                    <a:pt x="53" y="3"/>
                  </a:lnTo>
                  <a:lnTo>
                    <a:pt x="62" y="1"/>
                  </a:lnTo>
                  <a:lnTo>
                    <a:pt x="72" y="0"/>
                  </a:lnTo>
                  <a:lnTo>
                    <a:pt x="72" y="0"/>
                  </a:lnTo>
                  <a:lnTo>
                    <a:pt x="80" y="1"/>
                  </a:lnTo>
                  <a:lnTo>
                    <a:pt x="87" y="3"/>
                  </a:lnTo>
                  <a:lnTo>
                    <a:pt x="94" y="6"/>
                  </a:lnTo>
                  <a:lnTo>
                    <a:pt x="100" y="11"/>
                  </a:lnTo>
                  <a:lnTo>
                    <a:pt x="102" y="13"/>
                  </a:lnTo>
                  <a:lnTo>
                    <a:pt x="105" y="14"/>
                  </a:lnTo>
                  <a:lnTo>
                    <a:pt x="105" y="14"/>
                  </a:lnTo>
                  <a:lnTo>
                    <a:pt x="114" y="18"/>
                  </a:lnTo>
                  <a:lnTo>
                    <a:pt x="114" y="18"/>
                  </a:lnTo>
                  <a:lnTo>
                    <a:pt x="118" y="22"/>
                  </a:lnTo>
                  <a:lnTo>
                    <a:pt x="122" y="26"/>
                  </a:lnTo>
                  <a:lnTo>
                    <a:pt x="130" y="35"/>
                  </a:lnTo>
                  <a:lnTo>
                    <a:pt x="135" y="45"/>
                  </a:lnTo>
                  <a:lnTo>
                    <a:pt x="138" y="56"/>
                  </a:lnTo>
                  <a:lnTo>
                    <a:pt x="138" y="56"/>
                  </a:lnTo>
                  <a:lnTo>
                    <a:pt x="139" y="63"/>
                  </a:lnTo>
                  <a:lnTo>
                    <a:pt x="139" y="70"/>
                  </a:lnTo>
                  <a:lnTo>
                    <a:pt x="137" y="78"/>
                  </a:lnTo>
                  <a:lnTo>
                    <a:pt x="136" y="81"/>
                  </a:lnTo>
                  <a:lnTo>
                    <a:pt x="134" y="86"/>
                  </a:lnTo>
                  <a:lnTo>
                    <a:pt x="134" y="86"/>
                  </a:lnTo>
                  <a:lnTo>
                    <a:pt x="128" y="92"/>
                  </a:lnTo>
                  <a:lnTo>
                    <a:pt x="120" y="98"/>
                  </a:lnTo>
                  <a:lnTo>
                    <a:pt x="113" y="101"/>
                  </a:lnTo>
                  <a:lnTo>
                    <a:pt x="104" y="104"/>
                  </a:lnTo>
                  <a:lnTo>
                    <a:pt x="99" y="105"/>
                  </a:lnTo>
                  <a:lnTo>
                    <a:pt x="96" y="109"/>
                  </a:lnTo>
                  <a:lnTo>
                    <a:pt x="96" y="109"/>
                  </a:lnTo>
                  <a:lnTo>
                    <a:pt x="90" y="116"/>
                  </a:lnTo>
                  <a:lnTo>
                    <a:pt x="90" y="116"/>
                  </a:lnTo>
                  <a:lnTo>
                    <a:pt x="84" y="121"/>
                  </a:lnTo>
                  <a:lnTo>
                    <a:pt x="78" y="125"/>
                  </a:lnTo>
                  <a:lnTo>
                    <a:pt x="70" y="128"/>
                  </a:lnTo>
                  <a:lnTo>
                    <a:pt x="62" y="128"/>
                  </a:lnTo>
                  <a:lnTo>
                    <a:pt x="62" y="12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grpSp>
      <p:grpSp>
        <p:nvGrpSpPr>
          <p:cNvPr id="62" name="PA_chenying0907 61"/>
          <p:cNvGrpSpPr/>
          <p:nvPr>
            <p:custDataLst>
              <p:tags r:id="rId6"/>
            </p:custDataLst>
          </p:nvPr>
        </p:nvGrpSpPr>
        <p:grpSpPr>
          <a:xfrm>
            <a:off x="5841590" y="1621215"/>
            <a:ext cx="1867207" cy="1667598"/>
            <a:chOff x="6208713" y="1243013"/>
            <a:chExt cx="706438" cy="620713"/>
          </a:xfrm>
          <a:solidFill>
            <a:schemeClr val="tx1"/>
          </a:solidFill>
        </p:grpSpPr>
        <p:sp>
          <p:nvSpPr>
            <p:cNvPr id="63" name="chenying0907 804"/>
            <p:cNvSpPr/>
            <p:nvPr/>
          </p:nvSpPr>
          <p:spPr bwMode="auto">
            <a:xfrm>
              <a:off x="6270626" y="1622425"/>
              <a:ext cx="26988" cy="68263"/>
            </a:xfrm>
            <a:custGeom>
              <a:cxnLst>
                <a:cxn ang="0">
                  <a:pos x="51" y="5"/>
                </a:cxn>
                <a:cxn ang="0">
                  <a:pos x="51" y="5"/>
                </a:cxn>
                <a:cxn ang="0">
                  <a:pos x="50" y="3"/>
                </a:cxn>
                <a:cxn ang="0">
                  <a:pos x="49" y="1"/>
                </a:cxn>
                <a:cxn ang="0">
                  <a:pos x="48" y="1"/>
                </a:cxn>
                <a:cxn ang="0">
                  <a:pos x="46" y="0"/>
                </a:cxn>
                <a:cxn ang="0">
                  <a:pos x="44" y="1"/>
                </a:cxn>
                <a:cxn ang="0">
                  <a:pos x="43" y="1"/>
                </a:cxn>
                <a:cxn ang="0">
                  <a:pos x="42" y="3"/>
                </a:cxn>
                <a:cxn ang="0">
                  <a:pos x="41" y="5"/>
                </a:cxn>
                <a:cxn ang="0">
                  <a:pos x="41" y="5"/>
                </a:cxn>
                <a:cxn ang="0">
                  <a:pos x="40" y="14"/>
                </a:cxn>
                <a:cxn ang="0">
                  <a:pos x="37" y="25"/>
                </a:cxn>
                <a:cxn ang="0">
                  <a:pos x="34" y="35"/>
                </a:cxn>
                <a:cxn ang="0">
                  <a:pos x="30" y="44"/>
                </a:cxn>
                <a:cxn ang="0">
                  <a:pos x="21" y="64"/>
                </a:cxn>
                <a:cxn ang="0">
                  <a:pos x="13" y="82"/>
                </a:cxn>
                <a:cxn ang="0">
                  <a:pos x="13" y="82"/>
                </a:cxn>
                <a:cxn ang="0">
                  <a:pos x="9" y="92"/>
                </a:cxn>
                <a:cxn ang="0">
                  <a:pos x="3" y="105"/>
                </a:cxn>
                <a:cxn ang="0">
                  <a:pos x="1" y="112"/>
                </a:cxn>
                <a:cxn ang="0">
                  <a:pos x="0" y="119"/>
                </a:cxn>
                <a:cxn ang="0">
                  <a:pos x="1" y="124"/>
                </a:cxn>
                <a:cxn ang="0">
                  <a:pos x="2" y="126"/>
                </a:cxn>
                <a:cxn ang="0">
                  <a:pos x="4" y="128"/>
                </a:cxn>
                <a:cxn ang="0">
                  <a:pos x="4" y="128"/>
                </a:cxn>
                <a:cxn ang="0">
                  <a:pos x="6" y="129"/>
                </a:cxn>
                <a:cxn ang="0">
                  <a:pos x="9" y="129"/>
                </a:cxn>
                <a:cxn ang="0">
                  <a:pos x="12" y="128"/>
                </a:cxn>
                <a:cxn ang="0">
                  <a:pos x="13" y="126"/>
                </a:cxn>
                <a:cxn ang="0">
                  <a:pos x="13" y="125"/>
                </a:cxn>
                <a:cxn ang="0">
                  <a:pos x="13" y="123"/>
                </a:cxn>
                <a:cxn ang="0">
                  <a:pos x="11" y="122"/>
                </a:cxn>
                <a:cxn ang="0">
                  <a:pos x="11" y="122"/>
                </a:cxn>
                <a:cxn ang="0">
                  <a:pos x="11" y="120"/>
                </a:cxn>
                <a:cxn ang="0">
                  <a:pos x="10" y="117"/>
                </a:cxn>
                <a:cxn ang="0">
                  <a:pos x="11" y="109"/>
                </a:cxn>
                <a:cxn ang="0">
                  <a:pos x="14" y="100"/>
                </a:cxn>
                <a:cxn ang="0">
                  <a:pos x="19" y="90"/>
                </a:cxn>
                <a:cxn ang="0">
                  <a:pos x="27" y="69"/>
                </a:cxn>
                <a:cxn ang="0">
                  <a:pos x="33" y="58"/>
                </a:cxn>
                <a:cxn ang="0">
                  <a:pos x="33" y="58"/>
                </a:cxn>
                <a:cxn ang="0">
                  <a:pos x="43" y="36"/>
                </a:cxn>
                <a:cxn ang="0">
                  <a:pos x="46" y="26"/>
                </a:cxn>
                <a:cxn ang="0">
                  <a:pos x="49" y="14"/>
                </a:cxn>
                <a:cxn ang="0">
                  <a:pos x="49" y="14"/>
                </a:cxn>
                <a:cxn ang="0">
                  <a:pos x="50" y="13"/>
                </a:cxn>
                <a:cxn ang="0">
                  <a:pos x="51" y="11"/>
                </a:cxn>
                <a:cxn ang="0">
                  <a:pos x="51" y="5"/>
                </a:cxn>
              </a:cxnLst>
              <a:rect b="b" l="0" r="r" t="0"/>
              <a:pathLst>
                <a:path h="129" w="51">
                  <a:moveTo>
                    <a:pt x="51" y="5"/>
                  </a:moveTo>
                  <a:lnTo>
                    <a:pt x="51" y="5"/>
                  </a:lnTo>
                  <a:lnTo>
                    <a:pt x="50" y="3"/>
                  </a:lnTo>
                  <a:lnTo>
                    <a:pt x="49" y="1"/>
                  </a:lnTo>
                  <a:lnTo>
                    <a:pt x="48" y="1"/>
                  </a:lnTo>
                  <a:lnTo>
                    <a:pt x="46" y="0"/>
                  </a:lnTo>
                  <a:lnTo>
                    <a:pt x="44" y="1"/>
                  </a:lnTo>
                  <a:lnTo>
                    <a:pt x="43" y="1"/>
                  </a:lnTo>
                  <a:lnTo>
                    <a:pt x="42" y="3"/>
                  </a:lnTo>
                  <a:lnTo>
                    <a:pt x="41" y="5"/>
                  </a:lnTo>
                  <a:lnTo>
                    <a:pt x="41" y="5"/>
                  </a:lnTo>
                  <a:lnTo>
                    <a:pt x="40" y="14"/>
                  </a:lnTo>
                  <a:lnTo>
                    <a:pt x="37" y="25"/>
                  </a:lnTo>
                  <a:lnTo>
                    <a:pt x="34" y="35"/>
                  </a:lnTo>
                  <a:lnTo>
                    <a:pt x="30" y="44"/>
                  </a:lnTo>
                  <a:lnTo>
                    <a:pt x="21" y="64"/>
                  </a:lnTo>
                  <a:lnTo>
                    <a:pt x="13" y="82"/>
                  </a:lnTo>
                  <a:lnTo>
                    <a:pt x="13" y="82"/>
                  </a:lnTo>
                  <a:lnTo>
                    <a:pt x="9" y="92"/>
                  </a:lnTo>
                  <a:lnTo>
                    <a:pt x="3" y="105"/>
                  </a:lnTo>
                  <a:lnTo>
                    <a:pt x="1" y="112"/>
                  </a:lnTo>
                  <a:lnTo>
                    <a:pt x="0" y="119"/>
                  </a:lnTo>
                  <a:lnTo>
                    <a:pt x="1" y="124"/>
                  </a:lnTo>
                  <a:lnTo>
                    <a:pt x="2" y="126"/>
                  </a:lnTo>
                  <a:lnTo>
                    <a:pt x="4" y="128"/>
                  </a:lnTo>
                  <a:lnTo>
                    <a:pt x="4" y="128"/>
                  </a:lnTo>
                  <a:lnTo>
                    <a:pt x="6" y="129"/>
                  </a:lnTo>
                  <a:lnTo>
                    <a:pt x="9" y="129"/>
                  </a:lnTo>
                  <a:lnTo>
                    <a:pt x="12" y="128"/>
                  </a:lnTo>
                  <a:lnTo>
                    <a:pt x="13" y="126"/>
                  </a:lnTo>
                  <a:lnTo>
                    <a:pt x="13" y="125"/>
                  </a:lnTo>
                  <a:lnTo>
                    <a:pt x="13" y="123"/>
                  </a:lnTo>
                  <a:lnTo>
                    <a:pt x="11" y="122"/>
                  </a:lnTo>
                  <a:lnTo>
                    <a:pt x="11" y="122"/>
                  </a:lnTo>
                  <a:lnTo>
                    <a:pt x="11" y="120"/>
                  </a:lnTo>
                  <a:lnTo>
                    <a:pt x="10" y="117"/>
                  </a:lnTo>
                  <a:lnTo>
                    <a:pt x="11" y="109"/>
                  </a:lnTo>
                  <a:lnTo>
                    <a:pt x="14" y="100"/>
                  </a:lnTo>
                  <a:lnTo>
                    <a:pt x="19" y="90"/>
                  </a:lnTo>
                  <a:lnTo>
                    <a:pt x="27" y="69"/>
                  </a:lnTo>
                  <a:lnTo>
                    <a:pt x="33" y="58"/>
                  </a:lnTo>
                  <a:lnTo>
                    <a:pt x="33" y="58"/>
                  </a:lnTo>
                  <a:lnTo>
                    <a:pt x="43" y="36"/>
                  </a:lnTo>
                  <a:lnTo>
                    <a:pt x="46" y="26"/>
                  </a:lnTo>
                  <a:lnTo>
                    <a:pt x="49" y="14"/>
                  </a:lnTo>
                  <a:lnTo>
                    <a:pt x="49" y="14"/>
                  </a:lnTo>
                  <a:lnTo>
                    <a:pt x="50" y="13"/>
                  </a:lnTo>
                  <a:lnTo>
                    <a:pt x="51" y="11"/>
                  </a:lnTo>
                  <a:lnTo>
                    <a:pt x="51"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4" name="chenying0907 805"/>
            <p:cNvSpPr/>
            <p:nvPr/>
          </p:nvSpPr>
          <p:spPr bwMode="auto">
            <a:xfrm>
              <a:off x="6315076" y="1671638"/>
              <a:ext cx="15875" cy="41275"/>
            </a:xfrm>
            <a:custGeom>
              <a:cxnLst>
                <a:cxn ang="0">
                  <a:pos x="20" y="3"/>
                </a:cxn>
                <a:cxn ang="0">
                  <a:pos x="20" y="3"/>
                </a:cxn>
                <a:cxn ang="0">
                  <a:pos x="7" y="38"/>
                </a:cxn>
                <a:cxn ang="0">
                  <a:pos x="2" y="56"/>
                </a:cxn>
                <a:cxn ang="0">
                  <a:pos x="1" y="65"/>
                </a:cxn>
                <a:cxn ang="0">
                  <a:pos x="0" y="74"/>
                </a:cxn>
                <a:cxn ang="0">
                  <a:pos x="0" y="74"/>
                </a:cxn>
                <a:cxn ang="0">
                  <a:pos x="1" y="76"/>
                </a:cxn>
                <a:cxn ang="0">
                  <a:pos x="2" y="77"/>
                </a:cxn>
                <a:cxn ang="0">
                  <a:pos x="3" y="78"/>
                </a:cxn>
                <a:cxn ang="0">
                  <a:pos x="5" y="78"/>
                </a:cxn>
                <a:cxn ang="0">
                  <a:pos x="6" y="78"/>
                </a:cxn>
                <a:cxn ang="0">
                  <a:pos x="8" y="77"/>
                </a:cxn>
                <a:cxn ang="0">
                  <a:pos x="9" y="76"/>
                </a:cxn>
                <a:cxn ang="0">
                  <a:pos x="9" y="74"/>
                </a:cxn>
                <a:cxn ang="0">
                  <a:pos x="9" y="74"/>
                </a:cxn>
                <a:cxn ang="0">
                  <a:pos x="10" y="65"/>
                </a:cxn>
                <a:cxn ang="0">
                  <a:pos x="11" y="57"/>
                </a:cxn>
                <a:cxn ang="0">
                  <a:pos x="16" y="39"/>
                </a:cxn>
                <a:cxn ang="0">
                  <a:pos x="29" y="6"/>
                </a:cxn>
                <a:cxn ang="0">
                  <a:pos x="29" y="6"/>
                </a:cxn>
                <a:cxn ang="0">
                  <a:pos x="29" y="4"/>
                </a:cxn>
                <a:cxn ang="0">
                  <a:pos x="28" y="2"/>
                </a:cxn>
                <a:cxn ang="0">
                  <a:pos x="27" y="1"/>
                </a:cxn>
                <a:cxn ang="0">
                  <a:pos x="26" y="0"/>
                </a:cxn>
                <a:cxn ang="0">
                  <a:pos x="24" y="0"/>
                </a:cxn>
                <a:cxn ang="0">
                  <a:pos x="22" y="1"/>
                </a:cxn>
                <a:cxn ang="0">
                  <a:pos x="21" y="2"/>
                </a:cxn>
                <a:cxn ang="0">
                  <a:pos x="20" y="3"/>
                </a:cxn>
                <a:cxn ang="0">
                  <a:pos x="20" y="3"/>
                </a:cxn>
              </a:cxnLst>
              <a:rect b="b" l="0" r="r" t="0"/>
              <a:pathLst>
                <a:path h="78" w="28">
                  <a:moveTo>
                    <a:pt x="20" y="3"/>
                  </a:moveTo>
                  <a:lnTo>
                    <a:pt x="20" y="3"/>
                  </a:lnTo>
                  <a:lnTo>
                    <a:pt x="7" y="38"/>
                  </a:lnTo>
                  <a:lnTo>
                    <a:pt x="2" y="56"/>
                  </a:lnTo>
                  <a:lnTo>
                    <a:pt x="1" y="65"/>
                  </a:lnTo>
                  <a:lnTo>
                    <a:pt x="0" y="74"/>
                  </a:lnTo>
                  <a:lnTo>
                    <a:pt x="0" y="74"/>
                  </a:lnTo>
                  <a:lnTo>
                    <a:pt x="1" y="76"/>
                  </a:lnTo>
                  <a:lnTo>
                    <a:pt x="2" y="77"/>
                  </a:lnTo>
                  <a:lnTo>
                    <a:pt x="3" y="78"/>
                  </a:lnTo>
                  <a:lnTo>
                    <a:pt x="5" y="78"/>
                  </a:lnTo>
                  <a:lnTo>
                    <a:pt x="6" y="78"/>
                  </a:lnTo>
                  <a:lnTo>
                    <a:pt x="8" y="77"/>
                  </a:lnTo>
                  <a:lnTo>
                    <a:pt x="9" y="76"/>
                  </a:lnTo>
                  <a:lnTo>
                    <a:pt x="9" y="74"/>
                  </a:lnTo>
                  <a:lnTo>
                    <a:pt x="9" y="74"/>
                  </a:lnTo>
                  <a:lnTo>
                    <a:pt x="10" y="65"/>
                  </a:lnTo>
                  <a:lnTo>
                    <a:pt x="11" y="57"/>
                  </a:lnTo>
                  <a:lnTo>
                    <a:pt x="16" y="39"/>
                  </a:lnTo>
                  <a:lnTo>
                    <a:pt x="29" y="6"/>
                  </a:lnTo>
                  <a:lnTo>
                    <a:pt x="29" y="6"/>
                  </a:lnTo>
                  <a:lnTo>
                    <a:pt x="29" y="4"/>
                  </a:lnTo>
                  <a:lnTo>
                    <a:pt x="28" y="2"/>
                  </a:lnTo>
                  <a:lnTo>
                    <a:pt x="27" y="1"/>
                  </a:lnTo>
                  <a:lnTo>
                    <a:pt x="26" y="0"/>
                  </a:lnTo>
                  <a:lnTo>
                    <a:pt x="24" y="0"/>
                  </a:lnTo>
                  <a:lnTo>
                    <a:pt x="22" y="1"/>
                  </a:lnTo>
                  <a:lnTo>
                    <a:pt x="21" y="2"/>
                  </a:lnTo>
                  <a:lnTo>
                    <a:pt x="20" y="3"/>
                  </a:lnTo>
                  <a:lnTo>
                    <a:pt x="20"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5" name="chenying0907 806"/>
            <p:cNvSpPr/>
            <p:nvPr/>
          </p:nvSpPr>
          <p:spPr bwMode="auto">
            <a:xfrm>
              <a:off x="6359526" y="1677988"/>
              <a:ext cx="20638" cy="69850"/>
            </a:xfrm>
            <a:custGeom>
              <a:cxnLst>
                <a:cxn ang="0">
                  <a:pos x="32" y="4"/>
                </a:cxn>
                <a:cxn ang="0">
                  <a:pos x="32" y="4"/>
                </a:cxn>
                <a:cxn ang="0">
                  <a:pos x="20" y="33"/>
                </a:cxn>
                <a:cxn ang="0">
                  <a:pos x="11" y="63"/>
                </a:cxn>
                <a:cxn ang="0">
                  <a:pos x="6" y="79"/>
                </a:cxn>
                <a:cxn ang="0">
                  <a:pos x="3" y="94"/>
                </a:cxn>
                <a:cxn ang="0">
                  <a:pos x="1" y="110"/>
                </a:cxn>
                <a:cxn ang="0">
                  <a:pos x="0" y="125"/>
                </a:cxn>
                <a:cxn ang="0">
                  <a:pos x="0" y="125"/>
                </a:cxn>
                <a:cxn ang="0">
                  <a:pos x="0" y="127"/>
                </a:cxn>
                <a:cxn ang="0">
                  <a:pos x="1" y="128"/>
                </a:cxn>
                <a:cxn ang="0">
                  <a:pos x="3" y="129"/>
                </a:cxn>
                <a:cxn ang="0">
                  <a:pos x="4" y="130"/>
                </a:cxn>
                <a:cxn ang="0">
                  <a:pos x="6" y="129"/>
                </a:cxn>
                <a:cxn ang="0">
                  <a:pos x="7" y="128"/>
                </a:cxn>
                <a:cxn ang="0">
                  <a:pos x="9" y="127"/>
                </a:cxn>
                <a:cxn ang="0">
                  <a:pos x="9" y="125"/>
                </a:cxn>
                <a:cxn ang="0">
                  <a:pos x="9" y="125"/>
                </a:cxn>
                <a:cxn ang="0">
                  <a:pos x="10" y="110"/>
                </a:cxn>
                <a:cxn ang="0">
                  <a:pos x="12" y="94"/>
                </a:cxn>
                <a:cxn ang="0">
                  <a:pos x="16" y="80"/>
                </a:cxn>
                <a:cxn ang="0">
                  <a:pos x="20" y="64"/>
                </a:cxn>
                <a:cxn ang="0">
                  <a:pos x="30" y="35"/>
                </a:cxn>
                <a:cxn ang="0">
                  <a:pos x="40" y="6"/>
                </a:cxn>
                <a:cxn ang="0">
                  <a:pos x="40" y="6"/>
                </a:cxn>
                <a:cxn ang="0">
                  <a:pos x="41" y="4"/>
                </a:cxn>
                <a:cxn ang="0">
                  <a:pos x="40" y="2"/>
                </a:cxn>
                <a:cxn ang="0">
                  <a:pos x="39" y="1"/>
                </a:cxn>
                <a:cxn ang="0">
                  <a:pos x="37" y="1"/>
                </a:cxn>
                <a:cxn ang="0">
                  <a:pos x="36" y="0"/>
                </a:cxn>
                <a:cxn ang="0">
                  <a:pos x="34" y="1"/>
                </a:cxn>
                <a:cxn ang="0">
                  <a:pos x="33" y="2"/>
                </a:cxn>
                <a:cxn ang="0">
                  <a:pos x="32" y="4"/>
                </a:cxn>
                <a:cxn ang="0">
                  <a:pos x="32" y="4"/>
                </a:cxn>
              </a:cxnLst>
              <a:rect b="b" l="0" r="r" t="0"/>
              <a:pathLst>
                <a:path h="130" w="41">
                  <a:moveTo>
                    <a:pt x="32" y="4"/>
                  </a:moveTo>
                  <a:lnTo>
                    <a:pt x="32" y="4"/>
                  </a:lnTo>
                  <a:lnTo>
                    <a:pt x="20" y="33"/>
                  </a:lnTo>
                  <a:lnTo>
                    <a:pt x="11" y="63"/>
                  </a:lnTo>
                  <a:lnTo>
                    <a:pt x="6" y="79"/>
                  </a:lnTo>
                  <a:lnTo>
                    <a:pt x="3" y="94"/>
                  </a:lnTo>
                  <a:lnTo>
                    <a:pt x="1" y="110"/>
                  </a:lnTo>
                  <a:lnTo>
                    <a:pt x="0" y="125"/>
                  </a:lnTo>
                  <a:lnTo>
                    <a:pt x="0" y="125"/>
                  </a:lnTo>
                  <a:lnTo>
                    <a:pt x="0" y="127"/>
                  </a:lnTo>
                  <a:lnTo>
                    <a:pt x="1" y="128"/>
                  </a:lnTo>
                  <a:lnTo>
                    <a:pt x="3" y="129"/>
                  </a:lnTo>
                  <a:lnTo>
                    <a:pt x="4" y="130"/>
                  </a:lnTo>
                  <a:lnTo>
                    <a:pt x="6" y="129"/>
                  </a:lnTo>
                  <a:lnTo>
                    <a:pt x="7" y="128"/>
                  </a:lnTo>
                  <a:lnTo>
                    <a:pt x="9" y="127"/>
                  </a:lnTo>
                  <a:lnTo>
                    <a:pt x="9" y="125"/>
                  </a:lnTo>
                  <a:lnTo>
                    <a:pt x="9" y="125"/>
                  </a:lnTo>
                  <a:lnTo>
                    <a:pt x="10" y="110"/>
                  </a:lnTo>
                  <a:lnTo>
                    <a:pt x="12" y="94"/>
                  </a:lnTo>
                  <a:lnTo>
                    <a:pt x="16" y="80"/>
                  </a:lnTo>
                  <a:lnTo>
                    <a:pt x="20" y="64"/>
                  </a:lnTo>
                  <a:lnTo>
                    <a:pt x="30" y="35"/>
                  </a:lnTo>
                  <a:lnTo>
                    <a:pt x="40" y="6"/>
                  </a:lnTo>
                  <a:lnTo>
                    <a:pt x="40" y="6"/>
                  </a:lnTo>
                  <a:lnTo>
                    <a:pt x="41" y="4"/>
                  </a:lnTo>
                  <a:lnTo>
                    <a:pt x="40" y="2"/>
                  </a:lnTo>
                  <a:lnTo>
                    <a:pt x="39" y="1"/>
                  </a:lnTo>
                  <a:lnTo>
                    <a:pt x="37" y="1"/>
                  </a:lnTo>
                  <a:lnTo>
                    <a:pt x="36" y="0"/>
                  </a:lnTo>
                  <a:lnTo>
                    <a:pt x="34" y="1"/>
                  </a:lnTo>
                  <a:lnTo>
                    <a:pt x="33"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6" name="chenying0907 807"/>
            <p:cNvSpPr/>
            <p:nvPr/>
          </p:nvSpPr>
          <p:spPr bwMode="auto">
            <a:xfrm>
              <a:off x="6392863" y="1708150"/>
              <a:ext cx="20638" cy="55563"/>
            </a:xfrm>
            <a:custGeom>
              <a:cxnLst>
                <a:cxn ang="0">
                  <a:pos x="32" y="4"/>
                </a:cxn>
                <a:cxn ang="0">
                  <a:pos x="32" y="4"/>
                </a:cxn>
                <a:cxn ang="0">
                  <a:pos x="27" y="17"/>
                </a:cxn>
                <a:cxn ang="0">
                  <a:pos x="23" y="28"/>
                </a:cxn>
                <a:cxn ang="0">
                  <a:pos x="13" y="51"/>
                </a:cxn>
                <a:cxn ang="0">
                  <a:pos x="8" y="63"/>
                </a:cxn>
                <a:cxn ang="0">
                  <a:pos x="4" y="74"/>
                </a:cxn>
                <a:cxn ang="0">
                  <a:pos x="1" y="87"/>
                </a:cxn>
                <a:cxn ang="0">
                  <a:pos x="0" y="100"/>
                </a:cxn>
                <a:cxn ang="0">
                  <a:pos x="0" y="100"/>
                </a:cxn>
                <a:cxn ang="0">
                  <a:pos x="0" y="102"/>
                </a:cxn>
                <a:cxn ang="0">
                  <a:pos x="1" y="103"/>
                </a:cxn>
                <a:cxn ang="0">
                  <a:pos x="3" y="104"/>
                </a:cxn>
                <a:cxn ang="0">
                  <a:pos x="4" y="104"/>
                </a:cxn>
                <a:cxn ang="0">
                  <a:pos x="6" y="104"/>
                </a:cxn>
                <a:cxn ang="0">
                  <a:pos x="8" y="103"/>
                </a:cxn>
                <a:cxn ang="0">
                  <a:pos x="9" y="102"/>
                </a:cxn>
                <a:cxn ang="0">
                  <a:pos x="9" y="100"/>
                </a:cxn>
                <a:cxn ang="0">
                  <a:pos x="9" y="100"/>
                </a:cxn>
                <a:cxn ang="0">
                  <a:pos x="10" y="87"/>
                </a:cxn>
                <a:cxn ang="0">
                  <a:pos x="13" y="75"/>
                </a:cxn>
                <a:cxn ang="0">
                  <a:pos x="17" y="64"/>
                </a:cxn>
                <a:cxn ang="0">
                  <a:pos x="22" y="53"/>
                </a:cxn>
                <a:cxn ang="0">
                  <a:pos x="33" y="30"/>
                </a:cxn>
                <a:cxn ang="0">
                  <a:pos x="37" y="19"/>
                </a:cxn>
                <a:cxn ang="0">
                  <a:pos x="41" y="6"/>
                </a:cxn>
                <a:cxn ang="0">
                  <a:pos x="41" y="6"/>
                </a:cxn>
                <a:cxn ang="0">
                  <a:pos x="41" y="4"/>
                </a:cxn>
                <a:cxn ang="0">
                  <a:pos x="40" y="2"/>
                </a:cxn>
                <a:cxn ang="0">
                  <a:pos x="39" y="1"/>
                </a:cxn>
                <a:cxn ang="0">
                  <a:pos x="37" y="1"/>
                </a:cxn>
                <a:cxn ang="0">
                  <a:pos x="35" y="0"/>
                </a:cxn>
                <a:cxn ang="0">
                  <a:pos x="34" y="1"/>
                </a:cxn>
                <a:cxn ang="0">
                  <a:pos x="33" y="2"/>
                </a:cxn>
                <a:cxn ang="0">
                  <a:pos x="32" y="4"/>
                </a:cxn>
                <a:cxn ang="0">
                  <a:pos x="32" y="4"/>
                </a:cxn>
              </a:cxnLst>
              <a:rect b="b" l="0" r="r" t="0"/>
              <a:pathLst>
                <a:path h="104" w="41">
                  <a:moveTo>
                    <a:pt x="32" y="4"/>
                  </a:moveTo>
                  <a:lnTo>
                    <a:pt x="32" y="4"/>
                  </a:lnTo>
                  <a:lnTo>
                    <a:pt x="27" y="17"/>
                  </a:lnTo>
                  <a:lnTo>
                    <a:pt x="23" y="28"/>
                  </a:lnTo>
                  <a:lnTo>
                    <a:pt x="13" y="51"/>
                  </a:lnTo>
                  <a:lnTo>
                    <a:pt x="8" y="63"/>
                  </a:lnTo>
                  <a:lnTo>
                    <a:pt x="4" y="74"/>
                  </a:lnTo>
                  <a:lnTo>
                    <a:pt x="1" y="87"/>
                  </a:lnTo>
                  <a:lnTo>
                    <a:pt x="0" y="100"/>
                  </a:lnTo>
                  <a:lnTo>
                    <a:pt x="0" y="100"/>
                  </a:lnTo>
                  <a:lnTo>
                    <a:pt x="0" y="102"/>
                  </a:lnTo>
                  <a:lnTo>
                    <a:pt x="1" y="103"/>
                  </a:lnTo>
                  <a:lnTo>
                    <a:pt x="3" y="104"/>
                  </a:lnTo>
                  <a:lnTo>
                    <a:pt x="4" y="104"/>
                  </a:lnTo>
                  <a:lnTo>
                    <a:pt x="6" y="104"/>
                  </a:lnTo>
                  <a:lnTo>
                    <a:pt x="8" y="103"/>
                  </a:lnTo>
                  <a:lnTo>
                    <a:pt x="9" y="102"/>
                  </a:lnTo>
                  <a:lnTo>
                    <a:pt x="9" y="100"/>
                  </a:lnTo>
                  <a:lnTo>
                    <a:pt x="9" y="100"/>
                  </a:lnTo>
                  <a:lnTo>
                    <a:pt x="10" y="87"/>
                  </a:lnTo>
                  <a:lnTo>
                    <a:pt x="13" y="75"/>
                  </a:lnTo>
                  <a:lnTo>
                    <a:pt x="17" y="64"/>
                  </a:lnTo>
                  <a:lnTo>
                    <a:pt x="22" y="53"/>
                  </a:lnTo>
                  <a:lnTo>
                    <a:pt x="33" y="30"/>
                  </a:lnTo>
                  <a:lnTo>
                    <a:pt x="37" y="19"/>
                  </a:lnTo>
                  <a:lnTo>
                    <a:pt x="41" y="6"/>
                  </a:lnTo>
                  <a:lnTo>
                    <a:pt x="41" y="6"/>
                  </a:lnTo>
                  <a:lnTo>
                    <a:pt x="41" y="4"/>
                  </a:lnTo>
                  <a:lnTo>
                    <a:pt x="40" y="2"/>
                  </a:lnTo>
                  <a:lnTo>
                    <a:pt x="39" y="1"/>
                  </a:lnTo>
                  <a:lnTo>
                    <a:pt x="37" y="1"/>
                  </a:lnTo>
                  <a:lnTo>
                    <a:pt x="35" y="0"/>
                  </a:lnTo>
                  <a:lnTo>
                    <a:pt x="34" y="1"/>
                  </a:lnTo>
                  <a:lnTo>
                    <a:pt x="33"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7" name="chenying0907 809"/>
            <p:cNvSpPr/>
            <p:nvPr/>
          </p:nvSpPr>
          <p:spPr bwMode="auto">
            <a:xfrm>
              <a:off x="6438900" y="1719263"/>
              <a:ext cx="31750" cy="65088"/>
            </a:xfrm>
            <a:custGeom>
              <a:cxnLst>
                <a:cxn ang="0">
                  <a:pos x="51" y="2"/>
                </a:cxn>
                <a:cxn ang="0">
                  <a:pos x="51" y="2"/>
                </a:cxn>
                <a:cxn ang="0">
                  <a:pos x="37" y="25"/>
                </a:cxn>
                <a:cxn ang="0">
                  <a:pos x="25" y="44"/>
                </a:cxn>
                <a:cxn ang="0">
                  <a:pos x="14" y="64"/>
                </a:cxn>
                <a:cxn ang="0">
                  <a:pos x="6" y="83"/>
                </a:cxn>
                <a:cxn ang="0">
                  <a:pos x="2" y="93"/>
                </a:cxn>
                <a:cxn ang="0">
                  <a:pos x="0" y="101"/>
                </a:cxn>
                <a:cxn ang="0">
                  <a:pos x="0" y="108"/>
                </a:cxn>
                <a:cxn ang="0">
                  <a:pos x="1" y="114"/>
                </a:cxn>
                <a:cxn ang="0">
                  <a:pos x="2" y="116"/>
                </a:cxn>
                <a:cxn ang="0">
                  <a:pos x="5" y="119"/>
                </a:cxn>
                <a:cxn ang="0">
                  <a:pos x="7" y="120"/>
                </a:cxn>
                <a:cxn ang="0">
                  <a:pos x="10" y="123"/>
                </a:cxn>
                <a:cxn ang="0">
                  <a:pos x="10" y="123"/>
                </a:cxn>
                <a:cxn ang="0">
                  <a:pos x="12" y="123"/>
                </a:cxn>
                <a:cxn ang="0">
                  <a:pos x="14" y="123"/>
                </a:cxn>
                <a:cxn ang="0">
                  <a:pos x="15" y="120"/>
                </a:cxn>
                <a:cxn ang="0">
                  <a:pos x="16" y="119"/>
                </a:cxn>
                <a:cxn ang="0">
                  <a:pos x="15" y="115"/>
                </a:cxn>
                <a:cxn ang="0">
                  <a:pos x="14" y="114"/>
                </a:cxn>
                <a:cxn ang="0">
                  <a:pos x="13" y="113"/>
                </a:cxn>
                <a:cxn ang="0">
                  <a:pos x="13" y="113"/>
                </a:cxn>
                <a:cxn ang="0">
                  <a:pos x="11" y="112"/>
                </a:cxn>
                <a:cxn ang="0">
                  <a:pos x="10" y="111"/>
                </a:cxn>
                <a:cxn ang="0">
                  <a:pos x="10" y="107"/>
                </a:cxn>
                <a:cxn ang="0">
                  <a:pos x="10" y="102"/>
                </a:cxn>
                <a:cxn ang="0">
                  <a:pos x="12" y="96"/>
                </a:cxn>
                <a:cxn ang="0">
                  <a:pos x="18" y="80"/>
                </a:cxn>
                <a:cxn ang="0">
                  <a:pos x="27" y="62"/>
                </a:cxn>
                <a:cxn ang="0">
                  <a:pos x="47" y="27"/>
                </a:cxn>
                <a:cxn ang="0">
                  <a:pos x="59" y="7"/>
                </a:cxn>
                <a:cxn ang="0">
                  <a:pos x="59" y="7"/>
                </a:cxn>
                <a:cxn ang="0">
                  <a:pos x="60" y="5"/>
                </a:cxn>
                <a:cxn ang="0">
                  <a:pos x="59" y="3"/>
                </a:cxn>
                <a:cxn ang="0">
                  <a:pos x="59" y="1"/>
                </a:cxn>
                <a:cxn ang="0">
                  <a:pos x="57" y="0"/>
                </a:cxn>
                <a:cxn ang="0">
                  <a:pos x="56" y="0"/>
                </a:cxn>
                <a:cxn ang="0">
                  <a:pos x="54" y="0"/>
                </a:cxn>
                <a:cxn ang="0">
                  <a:pos x="52" y="0"/>
                </a:cxn>
                <a:cxn ang="0">
                  <a:pos x="51" y="2"/>
                </a:cxn>
                <a:cxn ang="0">
                  <a:pos x="51" y="2"/>
                </a:cxn>
              </a:cxnLst>
              <a:rect b="b" l="0" r="r" t="0"/>
              <a:pathLst>
                <a:path h="123" w="60">
                  <a:moveTo>
                    <a:pt x="51" y="2"/>
                  </a:moveTo>
                  <a:lnTo>
                    <a:pt x="51" y="2"/>
                  </a:lnTo>
                  <a:lnTo>
                    <a:pt x="37" y="25"/>
                  </a:lnTo>
                  <a:lnTo>
                    <a:pt x="25" y="44"/>
                  </a:lnTo>
                  <a:lnTo>
                    <a:pt x="14" y="64"/>
                  </a:lnTo>
                  <a:lnTo>
                    <a:pt x="6" y="83"/>
                  </a:lnTo>
                  <a:lnTo>
                    <a:pt x="2" y="93"/>
                  </a:lnTo>
                  <a:lnTo>
                    <a:pt x="0" y="101"/>
                  </a:lnTo>
                  <a:lnTo>
                    <a:pt x="0" y="108"/>
                  </a:lnTo>
                  <a:lnTo>
                    <a:pt x="1" y="114"/>
                  </a:lnTo>
                  <a:lnTo>
                    <a:pt x="2" y="116"/>
                  </a:lnTo>
                  <a:lnTo>
                    <a:pt x="5" y="119"/>
                  </a:lnTo>
                  <a:lnTo>
                    <a:pt x="7" y="120"/>
                  </a:lnTo>
                  <a:lnTo>
                    <a:pt x="10" y="123"/>
                  </a:lnTo>
                  <a:lnTo>
                    <a:pt x="10" y="123"/>
                  </a:lnTo>
                  <a:lnTo>
                    <a:pt x="12" y="123"/>
                  </a:lnTo>
                  <a:lnTo>
                    <a:pt x="14" y="123"/>
                  </a:lnTo>
                  <a:lnTo>
                    <a:pt x="15" y="120"/>
                  </a:lnTo>
                  <a:lnTo>
                    <a:pt x="16" y="119"/>
                  </a:lnTo>
                  <a:lnTo>
                    <a:pt x="15" y="115"/>
                  </a:lnTo>
                  <a:lnTo>
                    <a:pt x="14" y="114"/>
                  </a:lnTo>
                  <a:lnTo>
                    <a:pt x="13" y="113"/>
                  </a:lnTo>
                  <a:lnTo>
                    <a:pt x="13" y="113"/>
                  </a:lnTo>
                  <a:lnTo>
                    <a:pt x="11" y="112"/>
                  </a:lnTo>
                  <a:lnTo>
                    <a:pt x="10" y="111"/>
                  </a:lnTo>
                  <a:lnTo>
                    <a:pt x="10" y="107"/>
                  </a:lnTo>
                  <a:lnTo>
                    <a:pt x="10" y="102"/>
                  </a:lnTo>
                  <a:lnTo>
                    <a:pt x="12" y="96"/>
                  </a:lnTo>
                  <a:lnTo>
                    <a:pt x="18" y="80"/>
                  </a:lnTo>
                  <a:lnTo>
                    <a:pt x="27" y="62"/>
                  </a:lnTo>
                  <a:lnTo>
                    <a:pt x="47" y="27"/>
                  </a:lnTo>
                  <a:lnTo>
                    <a:pt x="59" y="7"/>
                  </a:lnTo>
                  <a:lnTo>
                    <a:pt x="59" y="7"/>
                  </a:lnTo>
                  <a:lnTo>
                    <a:pt x="60" y="5"/>
                  </a:lnTo>
                  <a:lnTo>
                    <a:pt x="59" y="3"/>
                  </a:lnTo>
                  <a:lnTo>
                    <a:pt x="59" y="1"/>
                  </a:lnTo>
                  <a:lnTo>
                    <a:pt x="57" y="0"/>
                  </a:lnTo>
                  <a:lnTo>
                    <a:pt x="56" y="0"/>
                  </a:lnTo>
                  <a:lnTo>
                    <a:pt x="54" y="0"/>
                  </a:lnTo>
                  <a:lnTo>
                    <a:pt x="52" y="0"/>
                  </a:lnTo>
                  <a:lnTo>
                    <a:pt x="51" y="2"/>
                  </a:lnTo>
                  <a:lnTo>
                    <a:pt x="51"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8" name="chenying0907 810"/>
            <p:cNvSpPr/>
            <p:nvPr/>
          </p:nvSpPr>
          <p:spPr bwMode="auto">
            <a:xfrm>
              <a:off x="6478588" y="1731963"/>
              <a:ext cx="28575" cy="65088"/>
            </a:xfrm>
            <a:custGeom>
              <a:cxnLst>
                <a:cxn ang="0">
                  <a:pos x="45" y="1"/>
                </a:cxn>
                <a:cxn ang="0">
                  <a:pos x="45" y="1"/>
                </a:cxn>
                <a:cxn ang="0">
                  <a:pos x="40" y="8"/>
                </a:cxn>
                <a:cxn ang="0">
                  <a:pos x="34" y="14"/>
                </a:cxn>
                <a:cxn ang="0">
                  <a:pos x="25" y="26"/>
                </a:cxn>
                <a:cxn ang="0">
                  <a:pos x="16" y="41"/>
                </a:cxn>
                <a:cxn ang="0">
                  <a:pos x="10" y="55"/>
                </a:cxn>
                <a:cxn ang="0">
                  <a:pos x="6" y="71"/>
                </a:cxn>
                <a:cxn ang="0">
                  <a:pos x="3" y="87"/>
                </a:cxn>
                <a:cxn ang="0">
                  <a:pos x="1" y="103"/>
                </a:cxn>
                <a:cxn ang="0">
                  <a:pos x="0" y="119"/>
                </a:cxn>
                <a:cxn ang="0">
                  <a:pos x="0" y="119"/>
                </a:cxn>
                <a:cxn ang="0">
                  <a:pos x="0" y="121"/>
                </a:cxn>
                <a:cxn ang="0">
                  <a:pos x="1" y="122"/>
                </a:cxn>
                <a:cxn ang="0">
                  <a:pos x="3" y="123"/>
                </a:cxn>
                <a:cxn ang="0">
                  <a:pos x="5" y="123"/>
                </a:cxn>
                <a:cxn ang="0">
                  <a:pos x="6" y="123"/>
                </a:cxn>
                <a:cxn ang="0">
                  <a:pos x="8" y="122"/>
                </a:cxn>
                <a:cxn ang="0">
                  <a:pos x="9" y="121"/>
                </a:cxn>
                <a:cxn ang="0">
                  <a:pos x="9" y="119"/>
                </a:cxn>
                <a:cxn ang="0">
                  <a:pos x="9" y="119"/>
                </a:cxn>
                <a:cxn ang="0">
                  <a:pos x="10" y="104"/>
                </a:cxn>
                <a:cxn ang="0">
                  <a:pos x="12" y="88"/>
                </a:cxn>
                <a:cxn ang="0">
                  <a:pos x="15" y="74"/>
                </a:cxn>
                <a:cxn ang="0">
                  <a:pos x="19" y="59"/>
                </a:cxn>
                <a:cxn ang="0">
                  <a:pos x="25" y="45"/>
                </a:cxn>
                <a:cxn ang="0">
                  <a:pos x="33" y="31"/>
                </a:cxn>
                <a:cxn ang="0">
                  <a:pos x="41" y="19"/>
                </a:cxn>
                <a:cxn ang="0">
                  <a:pos x="53" y="9"/>
                </a:cxn>
                <a:cxn ang="0">
                  <a:pos x="53" y="9"/>
                </a:cxn>
                <a:cxn ang="0">
                  <a:pos x="54" y="7"/>
                </a:cxn>
                <a:cxn ang="0">
                  <a:pos x="54" y="6"/>
                </a:cxn>
                <a:cxn ang="0">
                  <a:pos x="54" y="3"/>
                </a:cxn>
                <a:cxn ang="0">
                  <a:pos x="53" y="2"/>
                </a:cxn>
                <a:cxn ang="0">
                  <a:pos x="50" y="1"/>
                </a:cxn>
                <a:cxn ang="0">
                  <a:pos x="49" y="0"/>
                </a:cxn>
                <a:cxn ang="0">
                  <a:pos x="47" y="0"/>
                </a:cxn>
                <a:cxn ang="0">
                  <a:pos x="45" y="1"/>
                </a:cxn>
                <a:cxn ang="0">
                  <a:pos x="45" y="1"/>
                </a:cxn>
              </a:cxnLst>
              <a:rect b="b" l="0" r="r" t="0"/>
              <a:pathLst>
                <a:path h="123" w="54">
                  <a:moveTo>
                    <a:pt x="45" y="1"/>
                  </a:moveTo>
                  <a:lnTo>
                    <a:pt x="45" y="1"/>
                  </a:lnTo>
                  <a:lnTo>
                    <a:pt x="40" y="8"/>
                  </a:lnTo>
                  <a:lnTo>
                    <a:pt x="34" y="14"/>
                  </a:lnTo>
                  <a:lnTo>
                    <a:pt x="25" y="26"/>
                  </a:lnTo>
                  <a:lnTo>
                    <a:pt x="16" y="41"/>
                  </a:lnTo>
                  <a:lnTo>
                    <a:pt x="10" y="55"/>
                  </a:lnTo>
                  <a:lnTo>
                    <a:pt x="6" y="71"/>
                  </a:lnTo>
                  <a:lnTo>
                    <a:pt x="3" y="87"/>
                  </a:lnTo>
                  <a:lnTo>
                    <a:pt x="1" y="103"/>
                  </a:lnTo>
                  <a:lnTo>
                    <a:pt x="0" y="119"/>
                  </a:lnTo>
                  <a:lnTo>
                    <a:pt x="0" y="119"/>
                  </a:lnTo>
                  <a:lnTo>
                    <a:pt x="0" y="121"/>
                  </a:lnTo>
                  <a:lnTo>
                    <a:pt x="1" y="122"/>
                  </a:lnTo>
                  <a:lnTo>
                    <a:pt x="3" y="123"/>
                  </a:lnTo>
                  <a:lnTo>
                    <a:pt x="5" y="123"/>
                  </a:lnTo>
                  <a:lnTo>
                    <a:pt x="6" y="123"/>
                  </a:lnTo>
                  <a:lnTo>
                    <a:pt x="8" y="122"/>
                  </a:lnTo>
                  <a:lnTo>
                    <a:pt x="9" y="121"/>
                  </a:lnTo>
                  <a:lnTo>
                    <a:pt x="9" y="119"/>
                  </a:lnTo>
                  <a:lnTo>
                    <a:pt x="9" y="119"/>
                  </a:lnTo>
                  <a:lnTo>
                    <a:pt x="10" y="104"/>
                  </a:lnTo>
                  <a:lnTo>
                    <a:pt x="12" y="88"/>
                  </a:lnTo>
                  <a:lnTo>
                    <a:pt x="15" y="74"/>
                  </a:lnTo>
                  <a:lnTo>
                    <a:pt x="19" y="59"/>
                  </a:lnTo>
                  <a:lnTo>
                    <a:pt x="25" y="45"/>
                  </a:lnTo>
                  <a:lnTo>
                    <a:pt x="33" y="31"/>
                  </a:lnTo>
                  <a:lnTo>
                    <a:pt x="41" y="19"/>
                  </a:lnTo>
                  <a:lnTo>
                    <a:pt x="53" y="9"/>
                  </a:lnTo>
                  <a:lnTo>
                    <a:pt x="53" y="9"/>
                  </a:lnTo>
                  <a:lnTo>
                    <a:pt x="54" y="7"/>
                  </a:lnTo>
                  <a:lnTo>
                    <a:pt x="54" y="6"/>
                  </a:lnTo>
                  <a:lnTo>
                    <a:pt x="54" y="3"/>
                  </a:lnTo>
                  <a:lnTo>
                    <a:pt x="53" y="2"/>
                  </a:lnTo>
                  <a:lnTo>
                    <a:pt x="50" y="1"/>
                  </a:lnTo>
                  <a:lnTo>
                    <a:pt x="49" y="0"/>
                  </a:lnTo>
                  <a:lnTo>
                    <a:pt x="47" y="0"/>
                  </a:lnTo>
                  <a:lnTo>
                    <a:pt x="45" y="1"/>
                  </a:lnTo>
                  <a:lnTo>
                    <a:pt x="45"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69" name="chenying0907 811"/>
            <p:cNvSpPr/>
            <p:nvPr/>
          </p:nvSpPr>
          <p:spPr bwMode="auto">
            <a:xfrm>
              <a:off x="6523038" y="1739900"/>
              <a:ext cx="25400" cy="61913"/>
            </a:xfrm>
            <a:custGeom>
              <a:cxnLst>
                <a:cxn ang="0">
                  <a:pos x="39" y="3"/>
                </a:cxn>
                <a:cxn ang="0">
                  <a:pos x="39" y="3"/>
                </a:cxn>
                <a:cxn ang="0">
                  <a:pos x="27" y="29"/>
                </a:cxn>
                <a:cxn ang="0">
                  <a:pos x="17" y="56"/>
                </a:cxn>
                <a:cxn ang="0">
                  <a:pos x="8" y="82"/>
                </a:cxn>
                <a:cxn ang="0">
                  <a:pos x="4" y="96"/>
                </a:cxn>
                <a:cxn ang="0">
                  <a:pos x="0" y="110"/>
                </a:cxn>
                <a:cxn ang="0">
                  <a:pos x="0" y="110"/>
                </a:cxn>
                <a:cxn ang="0">
                  <a:pos x="0" y="112"/>
                </a:cxn>
                <a:cxn ang="0">
                  <a:pos x="1" y="113"/>
                </a:cxn>
                <a:cxn ang="0">
                  <a:pos x="4" y="116"/>
                </a:cxn>
                <a:cxn ang="0">
                  <a:pos x="6" y="117"/>
                </a:cxn>
                <a:cxn ang="0">
                  <a:pos x="8" y="116"/>
                </a:cxn>
                <a:cxn ang="0">
                  <a:pos x="9" y="114"/>
                </a:cxn>
                <a:cxn ang="0">
                  <a:pos x="10" y="112"/>
                </a:cxn>
                <a:cxn ang="0">
                  <a:pos x="10" y="112"/>
                </a:cxn>
                <a:cxn ang="0">
                  <a:pos x="13" y="99"/>
                </a:cxn>
                <a:cxn ang="0">
                  <a:pos x="16" y="85"/>
                </a:cxn>
                <a:cxn ang="0">
                  <a:pos x="25" y="58"/>
                </a:cxn>
                <a:cxn ang="0">
                  <a:pos x="37" y="32"/>
                </a:cxn>
                <a:cxn ang="0">
                  <a:pos x="47" y="5"/>
                </a:cxn>
                <a:cxn ang="0">
                  <a:pos x="47" y="5"/>
                </a:cxn>
                <a:cxn ang="0">
                  <a:pos x="48" y="3"/>
                </a:cxn>
                <a:cxn ang="0">
                  <a:pos x="47" y="2"/>
                </a:cxn>
                <a:cxn ang="0">
                  <a:pos x="46" y="1"/>
                </a:cxn>
                <a:cxn ang="0">
                  <a:pos x="45" y="0"/>
                </a:cxn>
                <a:cxn ang="0">
                  <a:pos x="41" y="0"/>
                </a:cxn>
                <a:cxn ang="0">
                  <a:pos x="40" y="1"/>
                </a:cxn>
                <a:cxn ang="0">
                  <a:pos x="39" y="3"/>
                </a:cxn>
                <a:cxn ang="0">
                  <a:pos x="39" y="3"/>
                </a:cxn>
              </a:cxnLst>
              <a:rect b="b" l="0" r="r" t="0"/>
              <a:pathLst>
                <a:path h="117" w="48">
                  <a:moveTo>
                    <a:pt x="39" y="3"/>
                  </a:moveTo>
                  <a:lnTo>
                    <a:pt x="39" y="3"/>
                  </a:lnTo>
                  <a:lnTo>
                    <a:pt x="27" y="29"/>
                  </a:lnTo>
                  <a:lnTo>
                    <a:pt x="17" y="56"/>
                  </a:lnTo>
                  <a:lnTo>
                    <a:pt x="8" y="82"/>
                  </a:lnTo>
                  <a:lnTo>
                    <a:pt x="4" y="96"/>
                  </a:lnTo>
                  <a:lnTo>
                    <a:pt x="0" y="110"/>
                  </a:lnTo>
                  <a:lnTo>
                    <a:pt x="0" y="110"/>
                  </a:lnTo>
                  <a:lnTo>
                    <a:pt x="0" y="112"/>
                  </a:lnTo>
                  <a:lnTo>
                    <a:pt x="1" y="113"/>
                  </a:lnTo>
                  <a:lnTo>
                    <a:pt x="4" y="116"/>
                  </a:lnTo>
                  <a:lnTo>
                    <a:pt x="6" y="117"/>
                  </a:lnTo>
                  <a:lnTo>
                    <a:pt x="8" y="116"/>
                  </a:lnTo>
                  <a:lnTo>
                    <a:pt x="9" y="114"/>
                  </a:lnTo>
                  <a:lnTo>
                    <a:pt x="10" y="112"/>
                  </a:lnTo>
                  <a:lnTo>
                    <a:pt x="10" y="112"/>
                  </a:lnTo>
                  <a:lnTo>
                    <a:pt x="13" y="99"/>
                  </a:lnTo>
                  <a:lnTo>
                    <a:pt x="16" y="85"/>
                  </a:lnTo>
                  <a:lnTo>
                    <a:pt x="25" y="58"/>
                  </a:lnTo>
                  <a:lnTo>
                    <a:pt x="37" y="32"/>
                  </a:lnTo>
                  <a:lnTo>
                    <a:pt x="47" y="5"/>
                  </a:lnTo>
                  <a:lnTo>
                    <a:pt x="47" y="5"/>
                  </a:lnTo>
                  <a:lnTo>
                    <a:pt x="48" y="3"/>
                  </a:lnTo>
                  <a:lnTo>
                    <a:pt x="47" y="2"/>
                  </a:lnTo>
                  <a:lnTo>
                    <a:pt x="46" y="1"/>
                  </a:lnTo>
                  <a:lnTo>
                    <a:pt x="45" y="0"/>
                  </a:lnTo>
                  <a:lnTo>
                    <a:pt x="41" y="0"/>
                  </a:lnTo>
                  <a:lnTo>
                    <a:pt x="40" y="1"/>
                  </a:lnTo>
                  <a:lnTo>
                    <a:pt x="39" y="3"/>
                  </a:lnTo>
                  <a:lnTo>
                    <a:pt x="39"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0" name="chenying0907 812"/>
            <p:cNvSpPr/>
            <p:nvPr/>
          </p:nvSpPr>
          <p:spPr bwMode="auto">
            <a:xfrm>
              <a:off x="6572250" y="1743075"/>
              <a:ext cx="28575" cy="61913"/>
            </a:xfrm>
            <a:custGeom>
              <a:cxnLst>
                <a:cxn ang="0">
                  <a:pos x="45" y="2"/>
                </a:cxn>
                <a:cxn ang="0">
                  <a:pos x="45" y="2"/>
                </a:cxn>
                <a:cxn ang="0">
                  <a:pos x="37" y="14"/>
                </a:cxn>
                <a:cxn ang="0">
                  <a:pos x="28" y="27"/>
                </a:cxn>
                <a:cxn ang="0">
                  <a:pos x="22" y="40"/>
                </a:cxn>
                <a:cxn ang="0">
                  <a:pos x="16" y="54"/>
                </a:cxn>
                <a:cxn ang="0">
                  <a:pos x="11" y="67"/>
                </a:cxn>
                <a:cxn ang="0">
                  <a:pos x="7" y="82"/>
                </a:cxn>
                <a:cxn ang="0">
                  <a:pos x="3" y="96"/>
                </a:cxn>
                <a:cxn ang="0">
                  <a:pos x="0" y="111"/>
                </a:cxn>
                <a:cxn ang="0">
                  <a:pos x="0" y="111"/>
                </a:cxn>
                <a:cxn ang="0">
                  <a:pos x="0" y="114"/>
                </a:cxn>
                <a:cxn ang="0">
                  <a:pos x="3" y="116"/>
                </a:cxn>
                <a:cxn ang="0">
                  <a:pos x="6" y="117"/>
                </a:cxn>
                <a:cxn ang="0">
                  <a:pos x="8" y="115"/>
                </a:cxn>
                <a:cxn ang="0">
                  <a:pos x="14" y="108"/>
                </a:cxn>
                <a:cxn ang="0">
                  <a:pos x="14" y="108"/>
                </a:cxn>
                <a:cxn ang="0">
                  <a:pos x="16" y="106"/>
                </a:cxn>
                <a:cxn ang="0">
                  <a:pos x="15" y="104"/>
                </a:cxn>
                <a:cxn ang="0">
                  <a:pos x="14" y="102"/>
                </a:cxn>
                <a:cxn ang="0">
                  <a:pos x="12" y="101"/>
                </a:cxn>
                <a:cxn ang="0">
                  <a:pos x="12" y="101"/>
                </a:cxn>
                <a:cxn ang="0">
                  <a:pos x="18" y="75"/>
                </a:cxn>
                <a:cxn ang="0">
                  <a:pos x="22" y="63"/>
                </a:cxn>
                <a:cxn ang="0">
                  <a:pos x="27" y="52"/>
                </a:cxn>
                <a:cxn ang="0">
                  <a:pos x="33" y="39"/>
                </a:cxn>
                <a:cxn ang="0">
                  <a:pos x="39" y="28"/>
                </a:cxn>
                <a:cxn ang="0">
                  <a:pos x="45" y="18"/>
                </a:cxn>
                <a:cxn ang="0">
                  <a:pos x="53" y="6"/>
                </a:cxn>
                <a:cxn ang="0">
                  <a:pos x="53" y="6"/>
                </a:cxn>
                <a:cxn ang="0">
                  <a:pos x="54" y="5"/>
                </a:cxn>
                <a:cxn ang="0">
                  <a:pos x="54" y="3"/>
                </a:cxn>
                <a:cxn ang="0">
                  <a:pos x="53" y="2"/>
                </a:cxn>
                <a:cxn ang="0">
                  <a:pos x="52" y="1"/>
                </a:cxn>
                <a:cxn ang="0">
                  <a:pos x="48" y="0"/>
                </a:cxn>
                <a:cxn ang="0">
                  <a:pos x="46" y="0"/>
                </a:cxn>
                <a:cxn ang="0">
                  <a:pos x="45" y="2"/>
                </a:cxn>
                <a:cxn ang="0">
                  <a:pos x="45" y="2"/>
                </a:cxn>
              </a:cxnLst>
              <a:rect b="b" l="0" r="r" t="0"/>
              <a:pathLst>
                <a:path h="117" w="54">
                  <a:moveTo>
                    <a:pt x="45" y="2"/>
                  </a:moveTo>
                  <a:lnTo>
                    <a:pt x="45" y="2"/>
                  </a:lnTo>
                  <a:lnTo>
                    <a:pt x="37" y="14"/>
                  </a:lnTo>
                  <a:lnTo>
                    <a:pt x="28" y="27"/>
                  </a:lnTo>
                  <a:lnTo>
                    <a:pt x="22" y="40"/>
                  </a:lnTo>
                  <a:lnTo>
                    <a:pt x="16" y="54"/>
                  </a:lnTo>
                  <a:lnTo>
                    <a:pt x="11" y="67"/>
                  </a:lnTo>
                  <a:lnTo>
                    <a:pt x="7" y="82"/>
                  </a:lnTo>
                  <a:lnTo>
                    <a:pt x="3" y="96"/>
                  </a:lnTo>
                  <a:lnTo>
                    <a:pt x="0" y="111"/>
                  </a:lnTo>
                  <a:lnTo>
                    <a:pt x="0" y="111"/>
                  </a:lnTo>
                  <a:lnTo>
                    <a:pt x="0" y="114"/>
                  </a:lnTo>
                  <a:lnTo>
                    <a:pt x="3" y="116"/>
                  </a:lnTo>
                  <a:lnTo>
                    <a:pt x="6" y="117"/>
                  </a:lnTo>
                  <a:lnTo>
                    <a:pt x="8" y="115"/>
                  </a:lnTo>
                  <a:lnTo>
                    <a:pt x="14" y="108"/>
                  </a:lnTo>
                  <a:lnTo>
                    <a:pt x="14" y="108"/>
                  </a:lnTo>
                  <a:lnTo>
                    <a:pt x="16" y="106"/>
                  </a:lnTo>
                  <a:lnTo>
                    <a:pt x="15" y="104"/>
                  </a:lnTo>
                  <a:lnTo>
                    <a:pt x="14" y="102"/>
                  </a:lnTo>
                  <a:lnTo>
                    <a:pt x="12" y="101"/>
                  </a:lnTo>
                  <a:lnTo>
                    <a:pt x="12" y="101"/>
                  </a:lnTo>
                  <a:lnTo>
                    <a:pt x="18" y="75"/>
                  </a:lnTo>
                  <a:lnTo>
                    <a:pt x="22" y="63"/>
                  </a:lnTo>
                  <a:lnTo>
                    <a:pt x="27" y="52"/>
                  </a:lnTo>
                  <a:lnTo>
                    <a:pt x="33" y="39"/>
                  </a:lnTo>
                  <a:lnTo>
                    <a:pt x="39" y="28"/>
                  </a:lnTo>
                  <a:lnTo>
                    <a:pt x="45" y="18"/>
                  </a:lnTo>
                  <a:lnTo>
                    <a:pt x="53" y="6"/>
                  </a:lnTo>
                  <a:lnTo>
                    <a:pt x="53" y="6"/>
                  </a:lnTo>
                  <a:lnTo>
                    <a:pt x="54" y="5"/>
                  </a:lnTo>
                  <a:lnTo>
                    <a:pt x="54" y="3"/>
                  </a:lnTo>
                  <a:lnTo>
                    <a:pt x="53" y="2"/>
                  </a:lnTo>
                  <a:lnTo>
                    <a:pt x="52" y="1"/>
                  </a:lnTo>
                  <a:lnTo>
                    <a:pt x="48" y="0"/>
                  </a:lnTo>
                  <a:lnTo>
                    <a:pt x="46" y="0"/>
                  </a:lnTo>
                  <a:lnTo>
                    <a:pt x="45" y="2"/>
                  </a:lnTo>
                  <a:lnTo>
                    <a:pt x="4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1" name="chenying0907 813"/>
            <p:cNvSpPr/>
            <p:nvPr/>
          </p:nvSpPr>
          <p:spPr bwMode="auto">
            <a:xfrm>
              <a:off x="6629400" y="1741488"/>
              <a:ext cx="28575" cy="55563"/>
            </a:xfrm>
            <a:custGeom>
              <a:cxnLst>
                <a:cxn ang="0">
                  <a:pos x="44" y="3"/>
                </a:cxn>
                <a:cxn ang="0">
                  <a:pos x="44" y="3"/>
                </a:cxn>
                <a:cxn ang="0">
                  <a:pos x="39" y="14"/>
                </a:cxn>
                <a:cxn ang="0">
                  <a:pos x="35" y="26"/>
                </a:cxn>
                <a:cxn ang="0">
                  <a:pos x="35" y="26"/>
                </a:cxn>
                <a:cxn ang="0">
                  <a:pos x="34" y="32"/>
                </a:cxn>
                <a:cxn ang="0">
                  <a:pos x="33" y="38"/>
                </a:cxn>
                <a:cxn ang="0">
                  <a:pos x="32" y="44"/>
                </a:cxn>
                <a:cxn ang="0">
                  <a:pos x="31" y="48"/>
                </a:cxn>
                <a:cxn ang="0">
                  <a:pos x="30" y="50"/>
                </a:cxn>
                <a:cxn ang="0">
                  <a:pos x="30" y="50"/>
                </a:cxn>
                <a:cxn ang="0">
                  <a:pos x="25" y="55"/>
                </a:cxn>
                <a:cxn ang="0">
                  <a:pos x="22" y="61"/>
                </a:cxn>
                <a:cxn ang="0">
                  <a:pos x="15" y="73"/>
                </a:cxn>
                <a:cxn ang="0">
                  <a:pos x="9" y="86"/>
                </a:cxn>
                <a:cxn ang="0">
                  <a:pos x="5" y="91"/>
                </a:cxn>
                <a:cxn ang="0">
                  <a:pos x="1" y="97"/>
                </a:cxn>
                <a:cxn ang="0">
                  <a:pos x="1" y="97"/>
                </a:cxn>
                <a:cxn ang="0">
                  <a:pos x="0" y="98"/>
                </a:cxn>
                <a:cxn ang="0">
                  <a:pos x="0" y="100"/>
                </a:cxn>
                <a:cxn ang="0">
                  <a:pos x="0" y="102"/>
                </a:cxn>
                <a:cxn ang="0">
                  <a:pos x="1" y="103"/>
                </a:cxn>
                <a:cxn ang="0">
                  <a:pos x="3" y="104"/>
                </a:cxn>
                <a:cxn ang="0">
                  <a:pos x="4" y="105"/>
                </a:cxn>
                <a:cxn ang="0">
                  <a:pos x="6" y="104"/>
                </a:cxn>
                <a:cxn ang="0">
                  <a:pos x="7" y="103"/>
                </a:cxn>
                <a:cxn ang="0">
                  <a:pos x="7" y="103"/>
                </a:cxn>
                <a:cxn ang="0">
                  <a:pos x="14" y="94"/>
                </a:cxn>
                <a:cxn ang="0">
                  <a:pos x="21" y="84"/>
                </a:cxn>
                <a:cxn ang="0">
                  <a:pos x="31" y="63"/>
                </a:cxn>
                <a:cxn ang="0">
                  <a:pos x="31" y="63"/>
                </a:cxn>
                <a:cxn ang="0">
                  <a:pos x="34" y="60"/>
                </a:cxn>
                <a:cxn ang="0">
                  <a:pos x="37" y="57"/>
                </a:cxn>
                <a:cxn ang="0">
                  <a:pos x="39" y="54"/>
                </a:cxn>
                <a:cxn ang="0">
                  <a:pos x="40" y="50"/>
                </a:cxn>
                <a:cxn ang="0">
                  <a:pos x="40" y="50"/>
                </a:cxn>
                <a:cxn ang="0">
                  <a:pos x="42" y="38"/>
                </a:cxn>
                <a:cxn ang="0">
                  <a:pos x="44" y="28"/>
                </a:cxn>
                <a:cxn ang="0">
                  <a:pos x="48" y="18"/>
                </a:cxn>
                <a:cxn ang="0">
                  <a:pos x="53" y="7"/>
                </a:cxn>
                <a:cxn ang="0">
                  <a:pos x="53" y="7"/>
                </a:cxn>
                <a:cxn ang="0">
                  <a:pos x="53" y="5"/>
                </a:cxn>
                <a:cxn ang="0">
                  <a:pos x="53" y="4"/>
                </a:cxn>
                <a:cxn ang="0">
                  <a:pos x="51" y="1"/>
                </a:cxn>
                <a:cxn ang="0">
                  <a:pos x="48" y="0"/>
                </a:cxn>
                <a:cxn ang="0">
                  <a:pos x="47" y="0"/>
                </a:cxn>
                <a:cxn ang="0">
                  <a:pos x="45" y="1"/>
                </a:cxn>
                <a:cxn ang="0">
                  <a:pos x="44" y="3"/>
                </a:cxn>
                <a:cxn ang="0">
                  <a:pos x="44" y="3"/>
                </a:cxn>
              </a:cxnLst>
              <a:rect b="b" l="0" r="r" t="0"/>
              <a:pathLst>
                <a:path h="105" w="52">
                  <a:moveTo>
                    <a:pt x="44" y="3"/>
                  </a:moveTo>
                  <a:lnTo>
                    <a:pt x="44" y="3"/>
                  </a:lnTo>
                  <a:lnTo>
                    <a:pt x="39" y="14"/>
                  </a:lnTo>
                  <a:lnTo>
                    <a:pt x="35" y="26"/>
                  </a:lnTo>
                  <a:lnTo>
                    <a:pt x="35" y="26"/>
                  </a:lnTo>
                  <a:lnTo>
                    <a:pt x="34" y="32"/>
                  </a:lnTo>
                  <a:lnTo>
                    <a:pt x="33" y="38"/>
                  </a:lnTo>
                  <a:lnTo>
                    <a:pt x="32" y="44"/>
                  </a:lnTo>
                  <a:lnTo>
                    <a:pt x="31" y="48"/>
                  </a:lnTo>
                  <a:lnTo>
                    <a:pt x="30" y="50"/>
                  </a:lnTo>
                  <a:lnTo>
                    <a:pt x="30" y="50"/>
                  </a:lnTo>
                  <a:lnTo>
                    <a:pt x="25" y="55"/>
                  </a:lnTo>
                  <a:lnTo>
                    <a:pt x="22" y="61"/>
                  </a:lnTo>
                  <a:lnTo>
                    <a:pt x="15" y="73"/>
                  </a:lnTo>
                  <a:lnTo>
                    <a:pt x="9" y="86"/>
                  </a:lnTo>
                  <a:lnTo>
                    <a:pt x="5" y="91"/>
                  </a:lnTo>
                  <a:lnTo>
                    <a:pt x="1" y="97"/>
                  </a:lnTo>
                  <a:lnTo>
                    <a:pt x="1" y="97"/>
                  </a:lnTo>
                  <a:lnTo>
                    <a:pt x="0" y="98"/>
                  </a:lnTo>
                  <a:lnTo>
                    <a:pt x="0" y="100"/>
                  </a:lnTo>
                  <a:lnTo>
                    <a:pt x="0" y="102"/>
                  </a:lnTo>
                  <a:lnTo>
                    <a:pt x="1" y="103"/>
                  </a:lnTo>
                  <a:lnTo>
                    <a:pt x="3" y="104"/>
                  </a:lnTo>
                  <a:lnTo>
                    <a:pt x="4" y="105"/>
                  </a:lnTo>
                  <a:lnTo>
                    <a:pt x="6" y="104"/>
                  </a:lnTo>
                  <a:lnTo>
                    <a:pt x="7" y="103"/>
                  </a:lnTo>
                  <a:lnTo>
                    <a:pt x="7" y="103"/>
                  </a:lnTo>
                  <a:lnTo>
                    <a:pt x="14" y="94"/>
                  </a:lnTo>
                  <a:lnTo>
                    <a:pt x="21" y="84"/>
                  </a:lnTo>
                  <a:lnTo>
                    <a:pt x="31" y="63"/>
                  </a:lnTo>
                  <a:lnTo>
                    <a:pt x="31" y="63"/>
                  </a:lnTo>
                  <a:lnTo>
                    <a:pt x="34" y="60"/>
                  </a:lnTo>
                  <a:lnTo>
                    <a:pt x="37" y="57"/>
                  </a:lnTo>
                  <a:lnTo>
                    <a:pt x="39" y="54"/>
                  </a:lnTo>
                  <a:lnTo>
                    <a:pt x="40" y="50"/>
                  </a:lnTo>
                  <a:lnTo>
                    <a:pt x="40" y="50"/>
                  </a:lnTo>
                  <a:lnTo>
                    <a:pt x="42" y="38"/>
                  </a:lnTo>
                  <a:lnTo>
                    <a:pt x="44" y="28"/>
                  </a:lnTo>
                  <a:lnTo>
                    <a:pt x="48" y="18"/>
                  </a:lnTo>
                  <a:lnTo>
                    <a:pt x="53" y="7"/>
                  </a:lnTo>
                  <a:lnTo>
                    <a:pt x="53" y="7"/>
                  </a:lnTo>
                  <a:lnTo>
                    <a:pt x="53" y="5"/>
                  </a:lnTo>
                  <a:lnTo>
                    <a:pt x="53" y="4"/>
                  </a:lnTo>
                  <a:lnTo>
                    <a:pt x="51" y="1"/>
                  </a:lnTo>
                  <a:lnTo>
                    <a:pt x="48" y="0"/>
                  </a:lnTo>
                  <a:lnTo>
                    <a:pt x="47" y="0"/>
                  </a:lnTo>
                  <a:lnTo>
                    <a:pt x="45" y="1"/>
                  </a:lnTo>
                  <a:lnTo>
                    <a:pt x="44" y="3"/>
                  </a:lnTo>
                  <a:lnTo>
                    <a:pt x="44"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2" name="chenying0907 814"/>
            <p:cNvSpPr/>
            <p:nvPr/>
          </p:nvSpPr>
          <p:spPr bwMode="auto">
            <a:xfrm>
              <a:off x="6673850" y="1739900"/>
              <a:ext cx="20638" cy="53975"/>
            </a:xfrm>
            <a:custGeom>
              <a:cxnLst>
                <a:cxn ang="0">
                  <a:pos x="32" y="4"/>
                </a:cxn>
                <a:cxn ang="0">
                  <a:pos x="32" y="4"/>
                </a:cxn>
                <a:cxn ang="0">
                  <a:pos x="29" y="16"/>
                </a:cxn>
                <a:cxn ang="0">
                  <a:pos x="26" y="28"/>
                </a:cxn>
                <a:cxn ang="0">
                  <a:pos x="22" y="40"/>
                </a:cxn>
                <a:cxn ang="0">
                  <a:pos x="18" y="51"/>
                </a:cxn>
                <a:cxn ang="0">
                  <a:pos x="8" y="74"/>
                </a:cxn>
                <a:cxn ang="0">
                  <a:pos x="4" y="86"/>
                </a:cxn>
                <a:cxn ang="0">
                  <a:pos x="0" y="98"/>
                </a:cxn>
                <a:cxn ang="0">
                  <a:pos x="0" y="98"/>
                </a:cxn>
                <a:cxn ang="0">
                  <a:pos x="0" y="100"/>
                </a:cxn>
                <a:cxn ang="0">
                  <a:pos x="1" y="101"/>
                </a:cxn>
                <a:cxn ang="0">
                  <a:pos x="2" y="102"/>
                </a:cxn>
                <a:cxn ang="0">
                  <a:pos x="4" y="103"/>
                </a:cxn>
                <a:cxn ang="0">
                  <a:pos x="5" y="103"/>
                </a:cxn>
                <a:cxn ang="0">
                  <a:pos x="7" y="103"/>
                </a:cxn>
                <a:cxn ang="0">
                  <a:pos x="8" y="102"/>
                </a:cxn>
                <a:cxn ang="0">
                  <a:pos x="9" y="100"/>
                </a:cxn>
                <a:cxn ang="0">
                  <a:pos x="9" y="100"/>
                </a:cxn>
                <a:cxn ang="0">
                  <a:pos x="12" y="88"/>
                </a:cxn>
                <a:cxn ang="0">
                  <a:pos x="17" y="76"/>
                </a:cxn>
                <a:cxn ang="0">
                  <a:pos x="27" y="53"/>
                </a:cxn>
                <a:cxn ang="0">
                  <a:pos x="32" y="41"/>
                </a:cxn>
                <a:cxn ang="0">
                  <a:pos x="36" y="29"/>
                </a:cxn>
                <a:cxn ang="0">
                  <a:pos x="39" y="16"/>
                </a:cxn>
                <a:cxn ang="0">
                  <a:pos x="41" y="4"/>
                </a:cxn>
                <a:cxn ang="0">
                  <a:pos x="41" y="4"/>
                </a:cxn>
                <a:cxn ang="0">
                  <a:pos x="41" y="2"/>
                </a:cxn>
                <a:cxn ang="0">
                  <a:pos x="40" y="1"/>
                </a:cxn>
                <a:cxn ang="0">
                  <a:pos x="38" y="0"/>
                </a:cxn>
                <a:cxn ang="0">
                  <a:pos x="36" y="0"/>
                </a:cxn>
                <a:cxn ang="0">
                  <a:pos x="35" y="0"/>
                </a:cxn>
                <a:cxn ang="0">
                  <a:pos x="33" y="1"/>
                </a:cxn>
                <a:cxn ang="0">
                  <a:pos x="32" y="2"/>
                </a:cxn>
                <a:cxn ang="0">
                  <a:pos x="32" y="4"/>
                </a:cxn>
                <a:cxn ang="0">
                  <a:pos x="32" y="4"/>
                </a:cxn>
              </a:cxnLst>
              <a:rect b="b" l="0" r="r" t="0"/>
              <a:pathLst>
                <a:path h="103" w="41">
                  <a:moveTo>
                    <a:pt x="32" y="4"/>
                  </a:moveTo>
                  <a:lnTo>
                    <a:pt x="32" y="4"/>
                  </a:lnTo>
                  <a:lnTo>
                    <a:pt x="29" y="16"/>
                  </a:lnTo>
                  <a:lnTo>
                    <a:pt x="26" y="28"/>
                  </a:lnTo>
                  <a:lnTo>
                    <a:pt x="22" y="40"/>
                  </a:lnTo>
                  <a:lnTo>
                    <a:pt x="18" y="51"/>
                  </a:lnTo>
                  <a:lnTo>
                    <a:pt x="8" y="74"/>
                  </a:lnTo>
                  <a:lnTo>
                    <a:pt x="4" y="86"/>
                  </a:lnTo>
                  <a:lnTo>
                    <a:pt x="0" y="98"/>
                  </a:lnTo>
                  <a:lnTo>
                    <a:pt x="0" y="98"/>
                  </a:lnTo>
                  <a:lnTo>
                    <a:pt x="0" y="100"/>
                  </a:lnTo>
                  <a:lnTo>
                    <a:pt x="1" y="101"/>
                  </a:lnTo>
                  <a:lnTo>
                    <a:pt x="2" y="102"/>
                  </a:lnTo>
                  <a:lnTo>
                    <a:pt x="4" y="103"/>
                  </a:lnTo>
                  <a:lnTo>
                    <a:pt x="5" y="103"/>
                  </a:lnTo>
                  <a:lnTo>
                    <a:pt x="7" y="103"/>
                  </a:lnTo>
                  <a:lnTo>
                    <a:pt x="8" y="102"/>
                  </a:lnTo>
                  <a:lnTo>
                    <a:pt x="9" y="100"/>
                  </a:lnTo>
                  <a:lnTo>
                    <a:pt x="9" y="100"/>
                  </a:lnTo>
                  <a:lnTo>
                    <a:pt x="12" y="88"/>
                  </a:lnTo>
                  <a:lnTo>
                    <a:pt x="17" y="76"/>
                  </a:lnTo>
                  <a:lnTo>
                    <a:pt x="27" y="53"/>
                  </a:lnTo>
                  <a:lnTo>
                    <a:pt x="32" y="41"/>
                  </a:lnTo>
                  <a:lnTo>
                    <a:pt x="36" y="29"/>
                  </a:lnTo>
                  <a:lnTo>
                    <a:pt x="39" y="16"/>
                  </a:lnTo>
                  <a:lnTo>
                    <a:pt x="41" y="4"/>
                  </a:lnTo>
                  <a:lnTo>
                    <a:pt x="41" y="4"/>
                  </a:lnTo>
                  <a:lnTo>
                    <a:pt x="41" y="2"/>
                  </a:lnTo>
                  <a:lnTo>
                    <a:pt x="40" y="1"/>
                  </a:lnTo>
                  <a:lnTo>
                    <a:pt x="38" y="0"/>
                  </a:lnTo>
                  <a:lnTo>
                    <a:pt x="36" y="0"/>
                  </a:lnTo>
                  <a:lnTo>
                    <a:pt x="35" y="0"/>
                  </a:lnTo>
                  <a:lnTo>
                    <a:pt x="33" y="1"/>
                  </a:lnTo>
                  <a:lnTo>
                    <a:pt x="32" y="2"/>
                  </a:lnTo>
                  <a:lnTo>
                    <a:pt x="32" y="4"/>
                  </a:lnTo>
                  <a:lnTo>
                    <a:pt x="3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3" name="chenying0907 815"/>
            <p:cNvSpPr/>
            <p:nvPr/>
          </p:nvSpPr>
          <p:spPr bwMode="auto">
            <a:xfrm>
              <a:off x="6811963" y="1671638"/>
              <a:ext cx="9525" cy="38100"/>
            </a:xfrm>
            <a:custGeom>
              <a:cxnLst>
                <a:cxn ang="0">
                  <a:pos x="11" y="58"/>
                </a:cxn>
                <a:cxn ang="0">
                  <a:pos x="11" y="58"/>
                </a:cxn>
                <a:cxn ang="0">
                  <a:pos x="10" y="51"/>
                </a:cxn>
                <a:cxn ang="0">
                  <a:pos x="9" y="44"/>
                </a:cxn>
                <a:cxn ang="0">
                  <a:pos x="10" y="33"/>
                </a:cxn>
                <a:cxn ang="0">
                  <a:pos x="10" y="33"/>
                </a:cxn>
                <a:cxn ang="0">
                  <a:pos x="11" y="5"/>
                </a:cxn>
                <a:cxn ang="0">
                  <a:pos x="11" y="5"/>
                </a:cxn>
                <a:cxn ang="0">
                  <a:pos x="11" y="3"/>
                </a:cxn>
                <a:cxn ang="0">
                  <a:pos x="10" y="1"/>
                </a:cxn>
                <a:cxn ang="0">
                  <a:pos x="8" y="0"/>
                </a:cxn>
                <a:cxn ang="0">
                  <a:pos x="7" y="0"/>
                </a:cxn>
                <a:cxn ang="0">
                  <a:pos x="5" y="0"/>
                </a:cxn>
                <a:cxn ang="0">
                  <a:pos x="4" y="1"/>
                </a:cxn>
                <a:cxn ang="0">
                  <a:pos x="3" y="3"/>
                </a:cxn>
                <a:cxn ang="0">
                  <a:pos x="2" y="5"/>
                </a:cxn>
                <a:cxn ang="0">
                  <a:pos x="2" y="5"/>
                </a:cxn>
                <a:cxn ang="0">
                  <a:pos x="1" y="20"/>
                </a:cxn>
                <a:cxn ang="0">
                  <a:pos x="0" y="40"/>
                </a:cxn>
                <a:cxn ang="0">
                  <a:pos x="0" y="50"/>
                </a:cxn>
                <a:cxn ang="0">
                  <a:pos x="2" y="59"/>
                </a:cxn>
                <a:cxn ang="0">
                  <a:pos x="3" y="63"/>
                </a:cxn>
                <a:cxn ang="0">
                  <a:pos x="5" y="66"/>
                </a:cxn>
                <a:cxn ang="0">
                  <a:pos x="7" y="69"/>
                </a:cxn>
                <a:cxn ang="0">
                  <a:pos x="11" y="72"/>
                </a:cxn>
                <a:cxn ang="0">
                  <a:pos x="11" y="72"/>
                </a:cxn>
                <a:cxn ang="0">
                  <a:pos x="13" y="72"/>
                </a:cxn>
                <a:cxn ang="0">
                  <a:pos x="15" y="72"/>
                </a:cxn>
                <a:cxn ang="0">
                  <a:pos x="17" y="70"/>
                </a:cxn>
                <a:cxn ang="0">
                  <a:pos x="17" y="68"/>
                </a:cxn>
                <a:cxn ang="0">
                  <a:pos x="17" y="62"/>
                </a:cxn>
                <a:cxn ang="0">
                  <a:pos x="17" y="62"/>
                </a:cxn>
                <a:cxn ang="0">
                  <a:pos x="17" y="59"/>
                </a:cxn>
                <a:cxn ang="0">
                  <a:pos x="15" y="58"/>
                </a:cxn>
                <a:cxn ang="0">
                  <a:pos x="13" y="57"/>
                </a:cxn>
                <a:cxn ang="0">
                  <a:pos x="11" y="58"/>
                </a:cxn>
                <a:cxn ang="0">
                  <a:pos x="11" y="58"/>
                </a:cxn>
              </a:cxnLst>
              <a:rect b="b" l="0" r="r" t="0"/>
              <a:pathLst>
                <a:path h="72" w="17">
                  <a:moveTo>
                    <a:pt x="11" y="58"/>
                  </a:moveTo>
                  <a:lnTo>
                    <a:pt x="11" y="58"/>
                  </a:lnTo>
                  <a:lnTo>
                    <a:pt x="10" y="51"/>
                  </a:lnTo>
                  <a:lnTo>
                    <a:pt x="9" y="44"/>
                  </a:lnTo>
                  <a:lnTo>
                    <a:pt x="10" y="33"/>
                  </a:lnTo>
                  <a:lnTo>
                    <a:pt x="10" y="33"/>
                  </a:lnTo>
                  <a:lnTo>
                    <a:pt x="11" y="5"/>
                  </a:lnTo>
                  <a:lnTo>
                    <a:pt x="11" y="5"/>
                  </a:lnTo>
                  <a:lnTo>
                    <a:pt x="11" y="3"/>
                  </a:lnTo>
                  <a:lnTo>
                    <a:pt x="10" y="1"/>
                  </a:lnTo>
                  <a:lnTo>
                    <a:pt x="8" y="0"/>
                  </a:lnTo>
                  <a:lnTo>
                    <a:pt x="7" y="0"/>
                  </a:lnTo>
                  <a:lnTo>
                    <a:pt x="5" y="0"/>
                  </a:lnTo>
                  <a:lnTo>
                    <a:pt x="4" y="1"/>
                  </a:lnTo>
                  <a:lnTo>
                    <a:pt x="3" y="3"/>
                  </a:lnTo>
                  <a:lnTo>
                    <a:pt x="2" y="5"/>
                  </a:lnTo>
                  <a:lnTo>
                    <a:pt x="2" y="5"/>
                  </a:lnTo>
                  <a:lnTo>
                    <a:pt x="1" y="20"/>
                  </a:lnTo>
                  <a:lnTo>
                    <a:pt x="0" y="40"/>
                  </a:lnTo>
                  <a:lnTo>
                    <a:pt x="0" y="50"/>
                  </a:lnTo>
                  <a:lnTo>
                    <a:pt x="2" y="59"/>
                  </a:lnTo>
                  <a:lnTo>
                    <a:pt x="3" y="63"/>
                  </a:lnTo>
                  <a:lnTo>
                    <a:pt x="5" y="66"/>
                  </a:lnTo>
                  <a:lnTo>
                    <a:pt x="7" y="69"/>
                  </a:lnTo>
                  <a:lnTo>
                    <a:pt x="11" y="72"/>
                  </a:lnTo>
                  <a:lnTo>
                    <a:pt x="11" y="72"/>
                  </a:lnTo>
                  <a:lnTo>
                    <a:pt x="13" y="72"/>
                  </a:lnTo>
                  <a:lnTo>
                    <a:pt x="15" y="72"/>
                  </a:lnTo>
                  <a:lnTo>
                    <a:pt x="17" y="70"/>
                  </a:lnTo>
                  <a:lnTo>
                    <a:pt x="17" y="68"/>
                  </a:lnTo>
                  <a:lnTo>
                    <a:pt x="17" y="62"/>
                  </a:lnTo>
                  <a:lnTo>
                    <a:pt x="17" y="62"/>
                  </a:lnTo>
                  <a:lnTo>
                    <a:pt x="17" y="59"/>
                  </a:lnTo>
                  <a:lnTo>
                    <a:pt x="15" y="58"/>
                  </a:lnTo>
                  <a:lnTo>
                    <a:pt x="13" y="57"/>
                  </a:lnTo>
                  <a:lnTo>
                    <a:pt x="11" y="58"/>
                  </a:lnTo>
                  <a:lnTo>
                    <a:pt x="11" y="5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4" name="chenying0907 816"/>
            <p:cNvSpPr/>
            <p:nvPr/>
          </p:nvSpPr>
          <p:spPr bwMode="auto">
            <a:xfrm>
              <a:off x="6843713" y="1644650"/>
              <a:ext cx="22225" cy="55563"/>
            </a:xfrm>
            <a:custGeom>
              <a:cxnLst>
                <a:cxn ang="0">
                  <a:pos x="33" y="1"/>
                </a:cxn>
                <a:cxn ang="0">
                  <a:pos x="33" y="1"/>
                </a:cxn>
                <a:cxn ang="0">
                  <a:pos x="29" y="6"/>
                </a:cxn>
                <a:cxn ang="0">
                  <a:pos x="26" y="12"/>
                </a:cxn>
                <a:cxn ang="0">
                  <a:pos x="20" y="23"/>
                </a:cxn>
                <a:cxn ang="0">
                  <a:pos x="16" y="35"/>
                </a:cxn>
                <a:cxn ang="0">
                  <a:pos x="13" y="48"/>
                </a:cxn>
                <a:cxn ang="0">
                  <a:pos x="8" y="73"/>
                </a:cxn>
                <a:cxn ang="0">
                  <a:pos x="5" y="86"/>
                </a:cxn>
                <a:cxn ang="0">
                  <a:pos x="1" y="97"/>
                </a:cxn>
                <a:cxn ang="0">
                  <a:pos x="1" y="97"/>
                </a:cxn>
                <a:cxn ang="0">
                  <a:pos x="0" y="99"/>
                </a:cxn>
                <a:cxn ang="0">
                  <a:pos x="1" y="101"/>
                </a:cxn>
                <a:cxn ang="0">
                  <a:pos x="3" y="103"/>
                </a:cxn>
                <a:cxn ang="0">
                  <a:pos x="5" y="104"/>
                </a:cxn>
                <a:cxn ang="0">
                  <a:pos x="6" y="104"/>
                </a:cxn>
                <a:cxn ang="0">
                  <a:pos x="8" y="103"/>
                </a:cxn>
                <a:cxn ang="0">
                  <a:pos x="9" y="102"/>
                </a:cxn>
                <a:cxn ang="0">
                  <a:pos x="9" y="102"/>
                </a:cxn>
                <a:cxn ang="0">
                  <a:pos x="13" y="91"/>
                </a:cxn>
                <a:cxn ang="0">
                  <a:pos x="17" y="81"/>
                </a:cxn>
                <a:cxn ang="0">
                  <a:pos x="23" y="58"/>
                </a:cxn>
                <a:cxn ang="0">
                  <a:pos x="23" y="58"/>
                </a:cxn>
                <a:cxn ang="0">
                  <a:pos x="25" y="45"/>
                </a:cxn>
                <a:cxn ang="0">
                  <a:pos x="28" y="32"/>
                </a:cxn>
                <a:cxn ang="0">
                  <a:pos x="30" y="26"/>
                </a:cxn>
                <a:cxn ang="0">
                  <a:pos x="33" y="20"/>
                </a:cxn>
                <a:cxn ang="0">
                  <a:pos x="36" y="14"/>
                </a:cxn>
                <a:cxn ang="0">
                  <a:pos x="40" y="8"/>
                </a:cxn>
                <a:cxn ang="0">
                  <a:pos x="40" y="8"/>
                </a:cxn>
                <a:cxn ang="0">
                  <a:pos x="41" y="6"/>
                </a:cxn>
                <a:cxn ang="0">
                  <a:pos x="41" y="4"/>
                </a:cxn>
                <a:cxn ang="0">
                  <a:pos x="40" y="3"/>
                </a:cxn>
                <a:cxn ang="0">
                  <a:pos x="39" y="1"/>
                </a:cxn>
                <a:cxn ang="0">
                  <a:pos x="38" y="0"/>
                </a:cxn>
                <a:cxn ang="0">
                  <a:pos x="36" y="0"/>
                </a:cxn>
                <a:cxn ang="0">
                  <a:pos x="35" y="0"/>
                </a:cxn>
                <a:cxn ang="0">
                  <a:pos x="33" y="1"/>
                </a:cxn>
                <a:cxn ang="0">
                  <a:pos x="33" y="1"/>
                </a:cxn>
              </a:cxnLst>
              <a:rect b="b" l="0" r="r" t="0"/>
              <a:pathLst>
                <a:path h="104" w="41">
                  <a:moveTo>
                    <a:pt x="33" y="1"/>
                  </a:moveTo>
                  <a:lnTo>
                    <a:pt x="33" y="1"/>
                  </a:lnTo>
                  <a:lnTo>
                    <a:pt x="29" y="6"/>
                  </a:lnTo>
                  <a:lnTo>
                    <a:pt x="26" y="12"/>
                  </a:lnTo>
                  <a:lnTo>
                    <a:pt x="20" y="23"/>
                  </a:lnTo>
                  <a:lnTo>
                    <a:pt x="16" y="35"/>
                  </a:lnTo>
                  <a:lnTo>
                    <a:pt x="13" y="48"/>
                  </a:lnTo>
                  <a:lnTo>
                    <a:pt x="8" y="73"/>
                  </a:lnTo>
                  <a:lnTo>
                    <a:pt x="5" y="86"/>
                  </a:lnTo>
                  <a:lnTo>
                    <a:pt x="1" y="97"/>
                  </a:lnTo>
                  <a:lnTo>
                    <a:pt x="1" y="97"/>
                  </a:lnTo>
                  <a:lnTo>
                    <a:pt x="0" y="99"/>
                  </a:lnTo>
                  <a:lnTo>
                    <a:pt x="1" y="101"/>
                  </a:lnTo>
                  <a:lnTo>
                    <a:pt x="3" y="103"/>
                  </a:lnTo>
                  <a:lnTo>
                    <a:pt x="5" y="104"/>
                  </a:lnTo>
                  <a:lnTo>
                    <a:pt x="6" y="104"/>
                  </a:lnTo>
                  <a:lnTo>
                    <a:pt x="8" y="103"/>
                  </a:lnTo>
                  <a:lnTo>
                    <a:pt x="9" y="102"/>
                  </a:lnTo>
                  <a:lnTo>
                    <a:pt x="9" y="102"/>
                  </a:lnTo>
                  <a:lnTo>
                    <a:pt x="13" y="91"/>
                  </a:lnTo>
                  <a:lnTo>
                    <a:pt x="17" y="81"/>
                  </a:lnTo>
                  <a:lnTo>
                    <a:pt x="23" y="58"/>
                  </a:lnTo>
                  <a:lnTo>
                    <a:pt x="23" y="58"/>
                  </a:lnTo>
                  <a:lnTo>
                    <a:pt x="25" y="45"/>
                  </a:lnTo>
                  <a:lnTo>
                    <a:pt x="28" y="32"/>
                  </a:lnTo>
                  <a:lnTo>
                    <a:pt x="30" y="26"/>
                  </a:lnTo>
                  <a:lnTo>
                    <a:pt x="33" y="20"/>
                  </a:lnTo>
                  <a:lnTo>
                    <a:pt x="36" y="14"/>
                  </a:lnTo>
                  <a:lnTo>
                    <a:pt x="40" y="8"/>
                  </a:lnTo>
                  <a:lnTo>
                    <a:pt x="40" y="8"/>
                  </a:lnTo>
                  <a:lnTo>
                    <a:pt x="41" y="6"/>
                  </a:lnTo>
                  <a:lnTo>
                    <a:pt x="41" y="4"/>
                  </a:lnTo>
                  <a:lnTo>
                    <a:pt x="40" y="3"/>
                  </a:lnTo>
                  <a:lnTo>
                    <a:pt x="39" y="1"/>
                  </a:lnTo>
                  <a:lnTo>
                    <a:pt x="38" y="0"/>
                  </a:lnTo>
                  <a:lnTo>
                    <a:pt x="36" y="0"/>
                  </a:lnTo>
                  <a:lnTo>
                    <a:pt x="35" y="0"/>
                  </a:lnTo>
                  <a:lnTo>
                    <a:pt x="33" y="1"/>
                  </a:lnTo>
                  <a:lnTo>
                    <a:pt x="3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5" name="chenying0907 817"/>
            <p:cNvSpPr/>
            <p:nvPr/>
          </p:nvSpPr>
          <p:spPr bwMode="auto">
            <a:xfrm>
              <a:off x="6719888" y="1743075"/>
              <a:ext cx="9525" cy="47625"/>
            </a:xfrm>
            <a:custGeom>
              <a:cxnLst>
                <a:cxn ang="0">
                  <a:pos x="16" y="4"/>
                </a:cxn>
                <a:cxn ang="0">
                  <a:pos x="16" y="4"/>
                </a:cxn>
                <a:cxn ang="0">
                  <a:pos x="16" y="2"/>
                </a:cxn>
                <a:cxn ang="0">
                  <a:pos x="15" y="1"/>
                </a:cxn>
                <a:cxn ang="0">
                  <a:pos x="13" y="0"/>
                </a:cxn>
                <a:cxn ang="0">
                  <a:pos x="11" y="0"/>
                </a:cxn>
                <a:cxn ang="0">
                  <a:pos x="10" y="0"/>
                </a:cxn>
                <a:cxn ang="0">
                  <a:pos x="8" y="1"/>
                </a:cxn>
                <a:cxn ang="0">
                  <a:pos x="7" y="2"/>
                </a:cxn>
                <a:cxn ang="0">
                  <a:pos x="7" y="4"/>
                </a:cxn>
                <a:cxn ang="0">
                  <a:pos x="7" y="4"/>
                </a:cxn>
                <a:cxn ang="0">
                  <a:pos x="8" y="25"/>
                </a:cxn>
                <a:cxn ang="0">
                  <a:pos x="8" y="44"/>
                </a:cxn>
                <a:cxn ang="0">
                  <a:pos x="8" y="55"/>
                </a:cxn>
                <a:cxn ang="0">
                  <a:pos x="7" y="65"/>
                </a:cxn>
                <a:cxn ang="0">
                  <a:pos x="4" y="74"/>
                </a:cxn>
                <a:cxn ang="0">
                  <a:pos x="0" y="84"/>
                </a:cxn>
                <a:cxn ang="0">
                  <a:pos x="0" y="84"/>
                </a:cxn>
                <a:cxn ang="0">
                  <a:pos x="0" y="86"/>
                </a:cxn>
                <a:cxn ang="0">
                  <a:pos x="0" y="88"/>
                </a:cxn>
                <a:cxn ang="0">
                  <a:pos x="3" y="91"/>
                </a:cxn>
                <a:cxn ang="0">
                  <a:pos x="4" y="91"/>
                </a:cxn>
                <a:cxn ang="0">
                  <a:pos x="7" y="91"/>
                </a:cxn>
                <a:cxn ang="0">
                  <a:pos x="8" y="91"/>
                </a:cxn>
                <a:cxn ang="0">
                  <a:pos x="9" y="89"/>
                </a:cxn>
                <a:cxn ang="0">
                  <a:pos x="9" y="89"/>
                </a:cxn>
                <a:cxn ang="0">
                  <a:pos x="13" y="79"/>
                </a:cxn>
                <a:cxn ang="0">
                  <a:pos x="15" y="68"/>
                </a:cxn>
                <a:cxn ang="0">
                  <a:pos x="17" y="58"/>
                </a:cxn>
                <a:cxn ang="0">
                  <a:pos x="17" y="48"/>
                </a:cxn>
                <a:cxn ang="0">
                  <a:pos x="17" y="26"/>
                </a:cxn>
                <a:cxn ang="0">
                  <a:pos x="16" y="4"/>
                </a:cxn>
                <a:cxn ang="0">
                  <a:pos x="16" y="4"/>
                </a:cxn>
              </a:cxnLst>
              <a:rect b="b" l="0" r="r" t="0"/>
              <a:pathLst>
                <a:path h="91" w="17">
                  <a:moveTo>
                    <a:pt x="16" y="4"/>
                  </a:moveTo>
                  <a:lnTo>
                    <a:pt x="16" y="4"/>
                  </a:lnTo>
                  <a:lnTo>
                    <a:pt x="16" y="2"/>
                  </a:lnTo>
                  <a:lnTo>
                    <a:pt x="15" y="1"/>
                  </a:lnTo>
                  <a:lnTo>
                    <a:pt x="13" y="0"/>
                  </a:lnTo>
                  <a:lnTo>
                    <a:pt x="11" y="0"/>
                  </a:lnTo>
                  <a:lnTo>
                    <a:pt x="10" y="0"/>
                  </a:lnTo>
                  <a:lnTo>
                    <a:pt x="8" y="1"/>
                  </a:lnTo>
                  <a:lnTo>
                    <a:pt x="7" y="2"/>
                  </a:lnTo>
                  <a:lnTo>
                    <a:pt x="7" y="4"/>
                  </a:lnTo>
                  <a:lnTo>
                    <a:pt x="7" y="4"/>
                  </a:lnTo>
                  <a:lnTo>
                    <a:pt x="8" y="25"/>
                  </a:lnTo>
                  <a:lnTo>
                    <a:pt x="8" y="44"/>
                  </a:lnTo>
                  <a:lnTo>
                    <a:pt x="8" y="55"/>
                  </a:lnTo>
                  <a:lnTo>
                    <a:pt x="7" y="65"/>
                  </a:lnTo>
                  <a:lnTo>
                    <a:pt x="4" y="74"/>
                  </a:lnTo>
                  <a:lnTo>
                    <a:pt x="0" y="84"/>
                  </a:lnTo>
                  <a:lnTo>
                    <a:pt x="0" y="84"/>
                  </a:lnTo>
                  <a:lnTo>
                    <a:pt x="0" y="86"/>
                  </a:lnTo>
                  <a:lnTo>
                    <a:pt x="0" y="88"/>
                  </a:lnTo>
                  <a:lnTo>
                    <a:pt x="3" y="91"/>
                  </a:lnTo>
                  <a:lnTo>
                    <a:pt x="4" y="91"/>
                  </a:lnTo>
                  <a:lnTo>
                    <a:pt x="7" y="91"/>
                  </a:lnTo>
                  <a:lnTo>
                    <a:pt x="8" y="91"/>
                  </a:lnTo>
                  <a:lnTo>
                    <a:pt x="9" y="89"/>
                  </a:lnTo>
                  <a:lnTo>
                    <a:pt x="9" y="89"/>
                  </a:lnTo>
                  <a:lnTo>
                    <a:pt x="13" y="79"/>
                  </a:lnTo>
                  <a:lnTo>
                    <a:pt x="15" y="68"/>
                  </a:lnTo>
                  <a:lnTo>
                    <a:pt x="17" y="58"/>
                  </a:lnTo>
                  <a:lnTo>
                    <a:pt x="17" y="48"/>
                  </a:lnTo>
                  <a:lnTo>
                    <a:pt x="17" y="26"/>
                  </a:lnTo>
                  <a:lnTo>
                    <a:pt x="16" y="4"/>
                  </a:lnTo>
                  <a:lnTo>
                    <a:pt x="16"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6" name="chenying0907 818"/>
            <p:cNvSpPr/>
            <p:nvPr/>
          </p:nvSpPr>
          <p:spPr bwMode="auto">
            <a:xfrm>
              <a:off x="6754813" y="1758950"/>
              <a:ext cx="12700" cy="49213"/>
            </a:xfrm>
            <a:custGeom>
              <a:cxnLst>
                <a:cxn ang="0">
                  <a:pos x="24" y="5"/>
                </a:cxn>
                <a:cxn ang="0">
                  <a:pos x="24" y="5"/>
                </a:cxn>
                <a:cxn ang="0">
                  <a:pos x="24" y="3"/>
                </a:cxn>
                <a:cxn ang="0">
                  <a:pos x="23" y="1"/>
                </a:cxn>
                <a:cxn ang="0">
                  <a:pos x="22" y="0"/>
                </a:cxn>
                <a:cxn ang="0">
                  <a:pos x="20" y="0"/>
                </a:cxn>
                <a:cxn ang="0">
                  <a:pos x="18" y="0"/>
                </a:cxn>
                <a:cxn ang="0">
                  <a:pos x="17" y="1"/>
                </a:cxn>
                <a:cxn ang="0">
                  <a:pos x="16" y="3"/>
                </a:cxn>
                <a:cxn ang="0">
                  <a:pos x="15" y="5"/>
                </a:cxn>
                <a:cxn ang="0">
                  <a:pos x="15" y="5"/>
                </a:cxn>
                <a:cxn ang="0">
                  <a:pos x="15" y="18"/>
                </a:cxn>
                <a:cxn ang="0">
                  <a:pos x="13" y="30"/>
                </a:cxn>
                <a:cxn ang="0">
                  <a:pos x="11" y="42"/>
                </a:cxn>
                <a:cxn ang="0">
                  <a:pos x="8" y="55"/>
                </a:cxn>
                <a:cxn ang="0">
                  <a:pos x="8" y="55"/>
                </a:cxn>
                <a:cxn ang="0">
                  <a:pos x="5" y="63"/>
                </a:cxn>
                <a:cxn ang="0">
                  <a:pos x="2" y="72"/>
                </a:cxn>
                <a:cxn ang="0">
                  <a:pos x="0" y="76"/>
                </a:cxn>
                <a:cxn ang="0">
                  <a:pos x="0" y="82"/>
                </a:cxn>
                <a:cxn ang="0">
                  <a:pos x="2" y="86"/>
                </a:cxn>
                <a:cxn ang="0">
                  <a:pos x="4" y="90"/>
                </a:cxn>
                <a:cxn ang="0">
                  <a:pos x="4" y="90"/>
                </a:cxn>
                <a:cxn ang="0">
                  <a:pos x="5" y="91"/>
                </a:cxn>
                <a:cxn ang="0">
                  <a:pos x="7" y="92"/>
                </a:cxn>
                <a:cxn ang="0">
                  <a:pos x="8" y="92"/>
                </a:cxn>
                <a:cxn ang="0">
                  <a:pos x="10" y="91"/>
                </a:cxn>
                <a:cxn ang="0">
                  <a:pos x="11" y="90"/>
                </a:cxn>
                <a:cxn ang="0">
                  <a:pos x="12" y="88"/>
                </a:cxn>
                <a:cxn ang="0">
                  <a:pos x="12" y="87"/>
                </a:cxn>
                <a:cxn ang="0">
                  <a:pos x="12" y="85"/>
                </a:cxn>
                <a:cxn ang="0">
                  <a:pos x="12" y="85"/>
                </a:cxn>
                <a:cxn ang="0">
                  <a:pos x="10" y="82"/>
                </a:cxn>
                <a:cxn ang="0">
                  <a:pos x="10" y="77"/>
                </a:cxn>
                <a:cxn ang="0">
                  <a:pos x="11" y="72"/>
                </a:cxn>
                <a:cxn ang="0">
                  <a:pos x="13" y="68"/>
                </a:cxn>
                <a:cxn ang="0">
                  <a:pos x="16" y="59"/>
                </a:cxn>
                <a:cxn ang="0">
                  <a:pos x="18" y="51"/>
                </a:cxn>
                <a:cxn ang="0">
                  <a:pos x="18" y="51"/>
                </a:cxn>
                <a:cxn ang="0">
                  <a:pos x="20" y="39"/>
                </a:cxn>
                <a:cxn ang="0">
                  <a:pos x="22" y="28"/>
                </a:cxn>
                <a:cxn ang="0">
                  <a:pos x="24" y="17"/>
                </a:cxn>
                <a:cxn ang="0">
                  <a:pos x="24" y="5"/>
                </a:cxn>
                <a:cxn ang="0">
                  <a:pos x="24" y="5"/>
                </a:cxn>
              </a:cxnLst>
              <a:rect b="b" l="0" r="r" t="0"/>
              <a:pathLst>
                <a:path h="92" w="24">
                  <a:moveTo>
                    <a:pt x="24" y="5"/>
                  </a:moveTo>
                  <a:lnTo>
                    <a:pt x="24" y="5"/>
                  </a:lnTo>
                  <a:lnTo>
                    <a:pt x="24" y="3"/>
                  </a:lnTo>
                  <a:lnTo>
                    <a:pt x="23" y="1"/>
                  </a:lnTo>
                  <a:lnTo>
                    <a:pt x="22" y="0"/>
                  </a:lnTo>
                  <a:lnTo>
                    <a:pt x="20" y="0"/>
                  </a:lnTo>
                  <a:lnTo>
                    <a:pt x="18" y="0"/>
                  </a:lnTo>
                  <a:lnTo>
                    <a:pt x="17" y="1"/>
                  </a:lnTo>
                  <a:lnTo>
                    <a:pt x="16" y="3"/>
                  </a:lnTo>
                  <a:lnTo>
                    <a:pt x="15" y="5"/>
                  </a:lnTo>
                  <a:lnTo>
                    <a:pt x="15" y="5"/>
                  </a:lnTo>
                  <a:lnTo>
                    <a:pt x="15" y="18"/>
                  </a:lnTo>
                  <a:lnTo>
                    <a:pt x="13" y="30"/>
                  </a:lnTo>
                  <a:lnTo>
                    <a:pt x="11" y="42"/>
                  </a:lnTo>
                  <a:lnTo>
                    <a:pt x="8" y="55"/>
                  </a:lnTo>
                  <a:lnTo>
                    <a:pt x="8" y="55"/>
                  </a:lnTo>
                  <a:lnTo>
                    <a:pt x="5" y="63"/>
                  </a:lnTo>
                  <a:lnTo>
                    <a:pt x="2" y="72"/>
                  </a:lnTo>
                  <a:lnTo>
                    <a:pt x="0" y="76"/>
                  </a:lnTo>
                  <a:lnTo>
                    <a:pt x="0" y="82"/>
                  </a:lnTo>
                  <a:lnTo>
                    <a:pt x="2" y="86"/>
                  </a:lnTo>
                  <a:lnTo>
                    <a:pt x="4" y="90"/>
                  </a:lnTo>
                  <a:lnTo>
                    <a:pt x="4" y="90"/>
                  </a:lnTo>
                  <a:lnTo>
                    <a:pt x="5" y="91"/>
                  </a:lnTo>
                  <a:lnTo>
                    <a:pt x="7" y="92"/>
                  </a:lnTo>
                  <a:lnTo>
                    <a:pt x="8" y="92"/>
                  </a:lnTo>
                  <a:lnTo>
                    <a:pt x="10" y="91"/>
                  </a:lnTo>
                  <a:lnTo>
                    <a:pt x="11" y="90"/>
                  </a:lnTo>
                  <a:lnTo>
                    <a:pt x="12" y="88"/>
                  </a:lnTo>
                  <a:lnTo>
                    <a:pt x="12" y="87"/>
                  </a:lnTo>
                  <a:lnTo>
                    <a:pt x="12" y="85"/>
                  </a:lnTo>
                  <a:lnTo>
                    <a:pt x="12" y="85"/>
                  </a:lnTo>
                  <a:lnTo>
                    <a:pt x="10" y="82"/>
                  </a:lnTo>
                  <a:lnTo>
                    <a:pt x="10" y="77"/>
                  </a:lnTo>
                  <a:lnTo>
                    <a:pt x="11" y="72"/>
                  </a:lnTo>
                  <a:lnTo>
                    <a:pt x="13" y="68"/>
                  </a:lnTo>
                  <a:lnTo>
                    <a:pt x="16" y="59"/>
                  </a:lnTo>
                  <a:lnTo>
                    <a:pt x="18" y="51"/>
                  </a:lnTo>
                  <a:lnTo>
                    <a:pt x="18" y="51"/>
                  </a:lnTo>
                  <a:lnTo>
                    <a:pt x="20" y="39"/>
                  </a:lnTo>
                  <a:lnTo>
                    <a:pt x="22" y="28"/>
                  </a:lnTo>
                  <a:lnTo>
                    <a:pt x="24" y="17"/>
                  </a:lnTo>
                  <a:lnTo>
                    <a:pt x="24" y="5"/>
                  </a:lnTo>
                  <a:lnTo>
                    <a:pt x="24"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7" name="chenying0907 821"/>
            <p:cNvSpPr/>
            <p:nvPr/>
          </p:nvSpPr>
          <p:spPr bwMode="auto">
            <a:xfrm>
              <a:off x="6418263" y="1346200"/>
              <a:ext cx="39688" cy="65088"/>
            </a:xfrm>
            <a:custGeom>
              <a:cxnLst>
                <a:cxn ang="0">
                  <a:pos x="63" y="3"/>
                </a:cxn>
                <a:cxn ang="0">
                  <a:pos x="63" y="3"/>
                </a:cxn>
                <a:cxn ang="0">
                  <a:pos x="61" y="12"/>
                </a:cxn>
                <a:cxn ang="0">
                  <a:pos x="59" y="19"/>
                </a:cxn>
                <a:cxn ang="0">
                  <a:pos x="52" y="33"/>
                </a:cxn>
                <a:cxn ang="0">
                  <a:pos x="43" y="48"/>
                </a:cxn>
                <a:cxn ang="0">
                  <a:pos x="33" y="61"/>
                </a:cxn>
                <a:cxn ang="0">
                  <a:pos x="24" y="75"/>
                </a:cxn>
                <a:cxn ang="0">
                  <a:pos x="15" y="88"/>
                </a:cxn>
                <a:cxn ang="0">
                  <a:pos x="6" y="102"/>
                </a:cxn>
                <a:cxn ang="0">
                  <a:pos x="3" y="110"/>
                </a:cxn>
                <a:cxn ang="0">
                  <a:pos x="0" y="117"/>
                </a:cxn>
                <a:cxn ang="0">
                  <a:pos x="0" y="117"/>
                </a:cxn>
                <a:cxn ang="0">
                  <a:pos x="0" y="119"/>
                </a:cxn>
                <a:cxn ang="0">
                  <a:pos x="0" y="121"/>
                </a:cxn>
                <a:cxn ang="0">
                  <a:pos x="2" y="122"/>
                </a:cxn>
                <a:cxn ang="0">
                  <a:pos x="3" y="123"/>
                </a:cxn>
                <a:cxn ang="0">
                  <a:pos x="5" y="123"/>
                </a:cxn>
                <a:cxn ang="0">
                  <a:pos x="6" y="123"/>
                </a:cxn>
                <a:cxn ang="0">
                  <a:pos x="8" y="121"/>
                </a:cxn>
                <a:cxn ang="0">
                  <a:pos x="10" y="120"/>
                </a:cxn>
                <a:cxn ang="0">
                  <a:pos x="10" y="120"/>
                </a:cxn>
                <a:cxn ang="0">
                  <a:pos x="13" y="112"/>
                </a:cxn>
                <a:cxn ang="0">
                  <a:pos x="16" y="105"/>
                </a:cxn>
                <a:cxn ang="0">
                  <a:pos x="24" y="90"/>
                </a:cxn>
                <a:cxn ang="0">
                  <a:pos x="33" y="77"/>
                </a:cxn>
                <a:cxn ang="0">
                  <a:pos x="43" y="63"/>
                </a:cxn>
                <a:cxn ang="0">
                  <a:pos x="52" y="50"/>
                </a:cxn>
                <a:cxn ang="0">
                  <a:pos x="61" y="36"/>
                </a:cxn>
                <a:cxn ang="0">
                  <a:pos x="67" y="22"/>
                </a:cxn>
                <a:cxn ang="0">
                  <a:pos x="70" y="14"/>
                </a:cxn>
                <a:cxn ang="0">
                  <a:pos x="73" y="6"/>
                </a:cxn>
                <a:cxn ang="0">
                  <a:pos x="73" y="6"/>
                </a:cxn>
                <a:cxn ang="0">
                  <a:pos x="73" y="4"/>
                </a:cxn>
                <a:cxn ang="0">
                  <a:pos x="71" y="2"/>
                </a:cxn>
                <a:cxn ang="0">
                  <a:pos x="70" y="1"/>
                </a:cxn>
                <a:cxn ang="0">
                  <a:pos x="69" y="0"/>
                </a:cxn>
                <a:cxn ang="0">
                  <a:pos x="67" y="0"/>
                </a:cxn>
                <a:cxn ang="0">
                  <a:pos x="65" y="0"/>
                </a:cxn>
                <a:cxn ang="0">
                  <a:pos x="64" y="1"/>
                </a:cxn>
                <a:cxn ang="0">
                  <a:pos x="63" y="3"/>
                </a:cxn>
                <a:cxn ang="0">
                  <a:pos x="63" y="3"/>
                </a:cxn>
              </a:cxnLst>
              <a:rect b="b" l="0" r="r" t="0"/>
              <a:pathLst>
                <a:path h="123" w="73">
                  <a:moveTo>
                    <a:pt x="63" y="3"/>
                  </a:moveTo>
                  <a:lnTo>
                    <a:pt x="63" y="3"/>
                  </a:lnTo>
                  <a:lnTo>
                    <a:pt x="61" y="12"/>
                  </a:lnTo>
                  <a:lnTo>
                    <a:pt x="59" y="19"/>
                  </a:lnTo>
                  <a:lnTo>
                    <a:pt x="52" y="33"/>
                  </a:lnTo>
                  <a:lnTo>
                    <a:pt x="43" y="48"/>
                  </a:lnTo>
                  <a:lnTo>
                    <a:pt x="33" y="61"/>
                  </a:lnTo>
                  <a:lnTo>
                    <a:pt x="24" y="75"/>
                  </a:lnTo>
                  <a:lnTo>
                    <a:pt x="15" y="88"/>
                  </a:lnTo>
                  <a:lnTo>
                    <a:pt x="6" y="102"/>
                  </a:lnTo>
                  <a:lnTo>
                    <a:pt x="3" y="110"/>
                  </a:lnTo>
                  <a:lnTo>
                    <a:pt x="0" y="117"/>
                  </a:lnTo>
                  <a:lnTo>
                    <a:pt x="0" y="117"/>
                  </a:lnTo>
                  <a:lnTo>
                    <a:pt x="0" y="119"/>
                  </a:lnTo>
                  <a:lnTo>
                    <a:pt x="0" y="121"/>
                  </a:lnTo>
                  <a:lnTo>
                    <a:pt x="2" y="122"/>
                  </a:lnTo>
                  <a:lnTo>
                    <a:pt x="3" y="123"/>
                  </a:lnTo>
                  <a:lnTo>
                    <a:pt x="5" y="123"/>
                  </a:lnTo>
                  <a:lnTo>
                    <a:pt x="6" y="123"/>
                  </a:lnTo>
                  <a:lnTo>
                    <a:pt x="8" y="121"/>
                  </a:lnTo>
                  <a:lnTo>
                    <a:pt x="10" y="120"/>
                  </a:lnTo>
                  <a:lnTo>
                    <a:pt x="10" y="120"/>
                  </a:lnTo>
                  <a:lnTo>
                    <a:pt x="13" y="112"/>
                  </a:lnTo>
                  <a:lnTo>
                    <a:pt x="16" y="105"/>
                  </a:lnTo>
                  <a:lnTo>
                    <a:pt x="24" y="90"/>
                  </a:lnTo>
                  <a:lnTo>
                    <a:pt x="33" y="77"/>
                  </a:lnTo>
                  <a:lnTo>
                    <a:pt x="43" y="63"/>
                  </a:lnTo>
                  <a:lnTo>
                    <a:pt x="52" y="50"/>
                  </a:lnTo>
                  <a:lnTo>
                    <a:pt x="61" y="36"/>
                  </a:lnTo>
                  <a:lnTo>
                    <a:pt x="67" y="22"/>
                  </a:lnTo>
                  <a:lnTo>
                    <a:pt x="70" y="14"/>
                  </a:lnTo>
                  <a:lnTo>
                    <a:pt x="73" y="6"/>
                  </a:lnTo>
                  <a:lnTo>
                    <a:pt x="73" y="6"/>
                  </a:lnTo>
                  <a:lnTo>
                    <a:pt x="73" y="4"/>
                  </a:lnTo>
                  <a:lnTo>
                    <a:pt x="71" y="2"/>
                  </a:lnTo>
                  <a:lnTo>
                    <a:pt x="70" y="1"/>
                  </a:lnTo>
                  <a:lnTo>
                    <a:pt x="69" y="0"/>
                  </a:lnTo>
                  <a:lnTo>
                    <a:pt x="67" y="0"/>
                  </a:lnTo>
                  <a:lnTo>
                    <a:pt x="65" y="0"/>
                  </a:lnTo>
                  <a:lnTo>
                    <a:pt x="64" y="1"/>
                  </a:lnTo>
                  <a:lnTo>
                    <a:pt x="63" y="3"/>
                  </a:lnTo>
                  <a:lnTo>
                    <a:pt x="63"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8" name="chenying0907 822"/>
            <p:cNvSpPr/>
            <p:nvPr/>
          </p:nvSpPr>
          <p:spPr bwMode="auto">
            <a:xfrm>
              <a:off x="6462713" y="1366838"/>
              <a:ext cx="34925" cy="50800"/>
            </a:xfrm>
            <a:custGeom>
              <a:cxnLst>
                <a:cxn ang="0">
                  <a:pos x="58" y="2"/>
                </a:cxn>
                <a:cxn ang="0">
                  <a:pos x="58" y="2"/>
                </a:cxn>
                <a:cxn ang="0">
                  <a:pos x="42" y="24"/>
                </a:cxn>
                <a:cxn ang="0">
                  <a:pos x="29" y="46"/>
                </a:cxn>
                <a:cxn ang="0">
                  <a:pos x="1" y="90"/>
                </a:cxn>
                <a:cxn ang="0">
                  <a:pos x="1" y="90"/>
                </a:cxn>
                <a:cxn ang="0">
                  <a:pos x="0" y="92"/>
                </a:cxn>
                <a:cxn ang="0">
                  <a:pos x="1" y="94"/>
                </a:cxn>
                <a:cxn ang="0">
                  <a:pos x="1" y="95"/>
                </a:cxn>
                <a:cxn ang="0">
                  <a:pos x="3" y="97"/>
                </a:cxn>
                <a:cxn ang="0">
                  <a:pos x="4" y="97"/>
                </a:cxn>
                <a:cxn ang="0">
                  <a:pos x="6" y="97"/>
                </a:cxn>
                <a:cxn ang="0">
                  <a:pos x="8" y="97"/>
                </a:cxn>
                <a:cxn ang="0">
                  <a:pos x="9" y="95"/>
                </a:cxn>
                <a:cxn ang="0">
                  <a:pos x="9" y="95"/>
                </a:cxn>
                <a:cxn ang="0">
                  <a:pos x="37" y="51"/>
                </a:cxn>
                <a:cxn ang="0">
                  <a:pos x="50" y="28"/>
                </a:cxn>
                <a:cxn ang="0">
                  <a:pos x="66" y="7"/>
                </a:cxn>
                <a:cxn ang="0">
                  <a:pos x="66" y="7"/>
                </a:cxn>
                <a:cxn ang="0">
                  <a:pos x="67" y="6"/>
                </a:cxn>
                <a:cxn ang="0">
                  <a:pos x="67" y="3"/>
                </a:cxn>
                <a:cxn ang="0">
                  <a:pos x="66" y="2"/>
                </a:cxn>
                <a:cxn ang="0">
                  <a:pos x="65" y="1"/>
                </a:cxn>
                <a:cxn ang="0">
                  <a:pos x="61" y="0"/>
                </a:cxn>
                <a:cxn ang="0">
                  <a:pos x="60" y="0"/>
                </a:cxn>
                <a:cxn ang="0">
                  <a:pos x="58" y="2"/>
                </a:cxn>
                <a:cxn ang="0">
                  <a:pos x="58" y="2"/>
                </a:cxn>
              </a:cxnLst>
              <a:rect b="b" l="0" r="r" t="0"/>
              <a:pathLst>
                <a:path h="97" w="67">
                  <a:moveTo>
                    <a:pt x="58" y="2"/>
                  </a:moveTo>
                  <a:lnTo>
                    <a:pt x="58" y="2"/>
                  </a:lnTo>
                  <a:lnTo>
                    <a:pt x="42" y="24"/>
                  </a:lnTo>
                  <a:lnTo>
                    <a:pt x="29" y="46"/>
                  </a:lnTo>
                  <a:lnTo>
                    <a:pt x="1" y="90"/>
                  </a:lnTo>
                  <a:lnTo>
                    <a:pt x="1" y="90"/>
                  </a:lnTo>
                  <a:lnTo>
                    <a:pt x="0" y="92"/>
                  </a:lnTo>
                  <a:lnTo>
                    <a:pt x="1" y="94"/>
                  </a:lnTo>
                  <a:lnTo>
                    <a:pt x="1" y="95"/>
                  </a:lnTo>
                  <a:lnTo>
                    <a:pt x="3" y="97"/>
                  </a:lnTo>
                  <a:lnTo>
                    <a:pt x="4" y="97"/>
                  </a:lnTo>
                  <a:lnTo>
                    <a:pt x="6" y="97"/>
                  </a:lnTo>
                  <a:lnTo>
                    <a:pt x="8" y="97"/>
                  </a:lnTo>
                  <a:lnTo>
                    <a:pt x="9" y="95"/>
                  </a:lnTo>
                  <a:lnTo>
                    <a:pt x="9" y="95"/>
                  </a:lnTo>
                  <a:lnTo>
                    <a:pt x="37" y="51"/>
                  </a:lnTo>
                  <a:lnTo>
                    <a:pt x="50" y="28"/>
                  </a:lnTo>
                  <a:lnTo>
                    <a:pt x="66" y="7"/>
                  </a:lnTo>
                  <a:lnTo>
                    <a:pt x="66" y="7"/>
                  </a:lnTo>
                  <a:lnTo>
                    <a:pt x="67" y="6"/>
                  </a:lnTo>
                  <a:lnTo>
                    <a:pt x="67" y="3"/>
                  </a:lnTo>
                  <a:lnTo>
                    <a:pt x="66" y="2"/>
                  </a:lnTo>
                  <a:lnTo>
                    <a:pt x="65" y="1"/>
                  </a:lnTo>
                  <a:lnTo>
                    <a:pt x="61" y="0"/>
                  </a:lnTo>
                  <a:lnTo>
                    <a:pt x="60" y="0"/>
                  </a:lnTo>
                  <a:lnTo>
                    <a:pt x="58" y="2"/>
                  </a:lnTo>
                  <a:lnTo>
                    <a:pt x="5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79" name="chenying0907 823"/>
            <p:cNvSpPr/>
            <p:nvPr/>
          </p:nvSpPr>
          <p:spPr bwMode="auto">
            <a:xfrm>
              <a:off x="6569075" y="1604963"/>
              <a:ext cx="28575" cy="68263"/>
            </a:xfrm>
            <a:custGeom>
              <a:cxnLst>
                <a:cxn ang="0">
                  <a:pos x="45" y="3"/>
                </a:cxn>
                <a:cxn ang="0">
                  <a:pos x="45" y="3"/>
                </a:cxn>
                <a:cxn ang="0">
                  <a:pos x="43" y="10"/>
                </a:cxn>
                <a:cxn ang="0">
                  <a:pos x="40" y="16"/>
                </a:cxn>
                <a:cxn ang="0">
                  <a:pos x="32" y="29"/>
                </a:cxn>
                <a:cxn ang="0">
                  <a:pos x="25" y="41"/>
                </a:cxn>
                <a:cxn ang="0">
                  <a:pos x="22" y="47"/>
                </a:cxn>
                <a:cxn ang="0">
                  <a:pos x="20" y="53"/>
                </a:cxn>
                <a:cxn ang="0">
                  <a:pos x="20" y="53"/>
                </a:cxn>
                <a:cxn ang="0">
                  <a:pos x="14" y="71"/>
                </a:cxn>
                <a:cxn ang="0">
                  <a:pos x="9" y="89"/>
                </a:cxn>
                <a:cxn ang="0">
                  <a:pos x="3" y="106"/>
                </a:cxn>
                <a:cxn ang="0">
                  <a:pos x="1" y="115"/>
                </a:cxn>
                <a:cxn ang="0">
                  <a:pos x="0" y="125"/>
                </a:cxn>
                <a:cxn ang="0">
                  <a:pos x="0" y="125"/>
                </a:cxn>
                <a:cxn ang="0">
                  <a:pos x="1" y="127"/>
                </a:cxn>
                <a:cxn ang="0">
                  <a:pos x="2" y="128"/>
                </a:cxn>
                <a:cxn ang="0">
                  <a:pos x="3" y="129"/>
                </a:cxn>
                <a:cxn ang="0">
                  <a:pos x="5" y="129"/>
                </a:cxn>
                <a:cxn ang="0">
                  <a:pos x="6" y="129"/>
                </a:cxn>
                <a:cxn ang="0">
                  <a:pos x="9" y="128"/>
                </a:cxn>
                <a:cxn ang="0">
                  <a:pos x="10" y="127"/>
                </a:cxn>
                <a:cxn ang="0">
                  <a:pos x="10" y="125"/>
                </a:cxn>
                <a:cxn ang="0">
                  <a:pos x="10" y="125"/>
                </a:cxn>
                <a:cxn ang="0">
                  <a:pos x="12" y="108"/>
                </a:cxn>
                <a:cxn ang="0">
                  <a:pos x="16" y="93"/>
                </a:cxn>
                <a:cxn ang="0">
                  <a:pos x="21" y="78"/>
                </a:cxn>
                <a:cxn ang="0">
                  <a:pos x="28" y="64"/>
                </a:cxn>
                <a:cxn ang="0">
                  <a:pos x="42" y="35"/>
                </a:cxn>
                <a:cxn ang="0">
                  <a:pos x="49" y="20"/>
                </a:cxn>
                <a:cxn ang="0">
                  <a:pos x="54" y="6"/>
                </a:cxn>
                <a:cxn ang="0">
                  <a:pos x="54" y="6"/>
                </a:cxn>
                <a:cxn ang="0">
                  <a:pos x="54" y="4"/>
                </a:cxn>
                <a:cxn ang="0">
                  <a:pos x="54" y="2"/>
                </a:cxn>
                <a:cxn ang="0">
                  <a:pos x="53" y="1"/>
                </a:cxn>
                <a:cxn ang="0">
                  <a:pos x="51" y="0"/>
                </a:cxn>
                <a:cxn ang="0">
                  <a:pos x="49" y="0"/>
                </a:cxn>
                <a:cxn ang="0">
                  <a:pos x="48" y="1"/>
                </a:cxn>
                <a:cxn ang="0">
                  <a:pos x="46" y="2"/>
                </a:cxn>
                <a:cxn ang="0">
                  <a:pos x="45" y="3"/>
                </a:cxn>
                <a:cxn ang="0">
                  <a:pos x="45" y="3"/>
                </a:cxn>
              </a:cxnLst>
              <a:rect b="b" l="0" r="r" t="0"/>
              <a:pathLst>
                <a:path h="129" w="54">
                  <a:moveTo>
                    <a:pt x="45" y="3"/>
                  </a:moveTo>
                  <a:lnTo>
                    <a:pt x="45" y="3"/>
                  </a:lnTo>
                  <a:lnTo>
                    <a:pt x="43" y="10"/>
                  </a:lnTo>
                  <a:lnTo>
                    <a:pt x="40" y="16"/>
                  </a:lnTo>
                  <a:lnTo>
                    <a:pt x="32" y="29"/>
                  </a:lnTo>
                  <a:lnTo>
                    <a:pt x="25" y="41"/>
                  </a:lnTo>
                  <a:lnTo>
                    <a:pt x="22" y="47"/>
                  </a:lnTo>
                  <a:lnTo>
                    <a:pt x="20" y="53"/>
                  </a:lnTo>
                  <a:lnTo>
                    <a:pt x="20" y="53"/>
                  </a:lnTo>
                  <a:lnTo>
                    <a:pt x="14" y="71"/>
                  </a:lnTo>
                  <a:lnTo>
                    <a:pt x="9" y="89"/>
                  </a:lnTo>
                  <a:lnTo>
                    <a:pt x="3" y="106"/>
                  </a:lnTo>
                  <a:lnTo>
                    <a:pt x="1" y="115"/>
                  </a:lnTo>
                  <a:lnTo>
                    <a:pt x="0" y="125"/>
                  </a:lnTo>
                  <a:lnTo>
                    <a:pt x="0" y="125"/>
                  </a:lnTo>
                  <a:lnTo>
                    <a:pt x="1" y="127"/>
                  </a:lnTo>
                  <a:lnTo>
                    <a:pt x="2" y="128"/>
                  </a:lnTo>
                  <a:lnTo>
                    <a:pt x="3" y="129"/>
                  </a:lnTo>
                  <a:lnTo>
                    <a:pt x="5" y="129"/>
                  </a:lnTo>
                  <a:lnTo>
                    <a:pt x="6" y="129"/>
                  </a:lnTo>
                  <a:lnTo>
                    <a:pt x="9" y="128"/>
                  </a:lnTo>
                  <a:lnTo>
                    <a:pt x="10" y="127"/>
                  </a:lnTo>
                  <a:lnTo>
                    <a:pt x="10" y="125"/>
                  </a:lnTo>
                  <a:lnTo>
                    <a:pt x="10" y="125"/>
                  </a:lnTo>
                  <a:lnTo>
                    <a:pt x="12" y="108"/>
                  </a:lnTo>
                  <a:lnTo>
                    <a:pt x="16" y="93"/>
                  </a:lnTo>
                  <a:lnTo>
                    <a:pt x="21" y="78"/>
                  </a:lnTo>
                  <a:lnTo>
                    <a:pt x="28" y="64"/>
                  </a:lnTo>
                  <a:lnTo>
                    <a:pt x="42" y="35"/>
                  </a:lnTo>
                  <a:lnTo>
                    <a:pt x="49" y="20"/>
                  </a:lnTo>
                  <a:lnTo>
                    <a:pt x="54" y="6"/>
                  </a:lnTo>
                  <a:lnTo>
                    <a:pt x="54" y="6"/>
                  </a:lnTo>
                  <a:lnTo>
                    <a:pt x="54" y="4"/>
                  </a:lnTo>
                  <a:lnTo>
                    <a:pt x="54" y="2"/>
                  </a:lnTo>
                  <a:lnTo>
                    <a:pt x="53" y="1"/>
                  </a:lnTo>
                  <a:lnTo>
                    <a:pt x="51" y="0"/>
                  </a:lnTo>
                  <a:lnTo>
                    <a:pt x="49" y="0"/>
                  </a:lnTo>
                  <a:lnTo>
                    <a:pt x="48" y="1"/>
                  </a:lnTo>
                  <a:lnTo>
                    <a:pt x="46" y="2"/>
                  </a:lnTo>
                  <a:lnTo>
                    <a:pt x="45" y="3"/>
                  </a:lnTo>
                  <a:lnTo>
                    <a:pt x="4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0" name="chenying0907 824"/>
            <p:cNvSpPr/>
            <p:nvPr/>
          </p:nvSpPr>
          <p:spPr bwMode="auto">
            <a:xfrm>
              <a:off x="6619875" y="1614488"/>
              <a:ext cx="25400" cy="44450"/>
            </a:xfrm>
            <a:custGeom>
              <a:cxnLst>
                <a:cxn ang="0">
                  <a:pos x="40" y="2"/>
                </a:cxn>
                <a:cxn ang="0">
                  <a:pos x="40" y="2"/>
                </a:cxn>
                <a:cxn ang="0">
                  <a:pos x="32" y="11"/>
                </a:cxn>
                <a:cxn ang="0">
                  <a:pos x="25" y="19"/>
                </a:cxn>
                <a:cxn ang="0">
                  <a:pos x="19" y="28"/>
                </a:cxn>
                <a:cxn ang="0">
                  <a:pos x="13" y="39"/>
                </a:cxn>
                <a:cxn ang="0">
                  <a:pos x="8" y="49"/>
                </a:cxn>
                <a:cxn ang="0">
                  <a:pos x="4" y="59"/>
                </a:cxn>
                <a:cxn ang="0">
                  <a:pos x="1" y="71"/>
                </a:cxn>
                <a:cxn ang="0">
                  <a:pos x="0" y="81"/>
                </a:cxn>
                <a:cxn ang="0">
                  <a:pos x="0" y="81"/>
                </a:cxn>
                <a:cxn ang="0">
                  <a:pos x="0" y="83"/>
                </a:cxn>
                <a:cxn ang="0">
                  <a:pos x="1" y="85"/>
                </a:cxn>
                <a:cxn ang="0">
                  <a:pos x="3" y="86"/>
                </a:cxn>
                <a:cxn ang="0">
                  <a:pos x="5" y="86"/>
                </a:cxn>
                <a:cxn ang="0">
                  <a:pos x="6" y="86"/>
                </a:cxn>
                <a:cxn ang="0">
                  <a:pos x="9" y="85"/>
                </a:cxn>
                <a:cxn ang="0">
                  <a:pos x="10" y="83"/>
                </a:cxn>
                <a:cxn ang="0">
                  <a:pos x="10" y="81"/>
                </a:cxn>
                <a:cxn ang="0">
                  <a:pos x="10" y="81"/>
                </a:cxn>
                <a:cxn ang="0">
                  <a:pos x="11" y="71"/>
                </a:cxn>
                <a:cxn ang="0">
                  <a:pos x="14" y="61"/>
                </a:cxn>
                <a:cxn ang="0">
                  <a:pos x="17" y="51"/>
                </a:cxn>
                <a:cxn ang="0">
                  <a:pos x="22" y="42"/>
                </a:cxn>
                <a:cxn ang="0">
                  <a:pos x="27" y="33"/>
                </a:cxn>
                <a:cxn ang="0">
                  <a:pos x="33" y="24"/>
                </a:cxn>
                <a:cxn ang="0">
                  <a:pos x="40" y="16"/>
                </a:cxn>
                <a:cxn ang="0">
                  <a:pos x="47" y="9"/>
                </a:cxn>
                <a:cxn ang="0">
                  <a:pos x="47" y="9"/>
                </a:cxn>
                <a:cxn ang="0">
                  <a:pos x="48" y="8"/>
                </a:cxn>
                <a:cxn ang="0">
                  <a:pos x="48" y="5"/>
                </a:cxn>
                <a:cxn ang="0">
                  <a:pos x="47" y="3"/>
                </a:cxn>
                <a:cxn ang="0">
                  <a:pos x="46" y="2"/>
                </a:cxn>
                <a:cxn ang="0">
                  <a:pos x="45" y="1"/>
                </a:cxn>
                <a:cxn ang="0">
                  <a:pos x="43" y="0"/>
                </a:cxn>
                <a:cxn ang="0">
                  <a:pos x="42" y="1"/>
                </a:cxn>
                <a:cxn ang="0">
                  <a:pos x="40" y="2"/>
                </a:cxn>
                <a:cxn ang="0">
                  <a:pos x="40" y="2"/>
                </a:cxn>
              </a:cxnLst>
              <a:rect b="b" l="0" r="r" t="0"/>
              <a:pathLst>
                <a:path h="86" w="48">
                  <a:moveTo>
                    <a:pt x="40" y="2"/>
                  </a:moveTo>
                  <a:lnTo>
                    <a:pt x="40" y="2"/>
                  </a:lnTo>
                  <a:lnTo>
                    <a:pt x="32" y="11"/>
                  </a:lnTo>
                  <a:lnTo>
                    <a:pt x="25" y="19"/>
                  </a:lnTo>
                  <a:lnTo>
                    <a:pt x="19" y="28"/>
                  </a:lnTo>
                  <a:lnTo>
                    <a:pt x="13" y="39"/>
                  </a:lnTo>
                  <a:lnTo>
                    <a:pt x="8" y="49"/>
                  </a:lnTo>
                  <a:lnTo>
                    <a:pt x="4" y="59"/>
                  </a:lnTo>
                  <a:lnTo>
                    <a:pt x="1" y="71"/>
                  </a:lnTo>
                  <a:lnTo>
                    <a:pt x="0" y="81"/>
                  </a:lnTo>
                  <a:lnTo>
                    <a:pt x="0" y="81"/>
                  </a:lnTo>
                  <a:lnTo>
                    <a:pt x="0" y="83"/>
                  </a:lnTo>
                  <a:lnTo>
                    <a:pt x="1" y="85"/>
                  </a:lnTo>
                  <a:lnTo>
                    <a:pt x="3" y="86"/>
                  </a:lnTo>
                  <a:lnTo>
                    <a:pt x="5" y="86"/>
                  </a:lnTo>
                  <a:lnTo>
                    <a:pt x="6" y="86"/>
                  </a:lnTo>
                  <a:lnTo>
                    <a:pt x="9" y="85"/>
                  </a:lnTo>
                  <a:lnTo>
                    <a:pt x="10" y="83"/>
                  </a:lnTo>
                  <a:lnTo>
                    <a:pt x="10" y="81"/>
                  </a:lnTo>
                  <a:lnTo>
                    <a:pt x="10" y="81"/>
                  </a:lnTo>
                  <a:lnTo>
                    <a:pt x="11" y="71"/>
                  </a:lnTo>
                  <a:lnTo>
                    <a:pt x="14" y="61"/>
                  </a:lnTo>
                  <a:lnTo>
                    <a:pt x="17" y="51"/>
                  </a:lnTo>
                  <a:lnTo>
                    <a:pt x="22" y="42"/>
                  </a:lnTo>
                  <a:lnTo>
                    <a:pt x="27" y="33"/>
                  </a:lnTo>
                  <a:lnTo>
                    <a:pt x="33" y="24"/>
                  </a:lnTo>
                  <a:lnTo>
                    <a:pt x="40" y="16"/>
                  </a:lnTo>
                  <a:lnTo>
                    <a:pt x="47" y="9"/>
                  </a:lnTo>
                  <a:lnTo>
                    <a:pt x="47" y="9"/>
                  </a:lnTo>
                  <a:lnTo>
                    <a:pt x="48" y="8"/>
                  </a:lnTo>
                  <a:lnTo>
                    <a:pt x="48" y="5"/>
                  </a:lnTo>
                  <a:lnTo>
                    <a:pt x="47" y="3"/>
                  </a:lnTo>
                  <a:lnTo>
                    <a:pt x="46" y="2"/>
                  </a:lnTo>
                  <a:lnTo>
                    <a:pt x="45" y="1"/>
                  </a:lnTo>
                  <a:lnTo>
                    <a:pt x="43" y="0"/>
                  </a:lnTo>
                  <a:lnTo>
                    <a:pt x="42" y="1"/>
                  </a:lnTo>
                  <a:lnTo>
                    <a:pt x="40" y="2"/>
                  </a:lnTo>
                  <a:lnTo>
                    <a:pt x="40"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1" name="chenying0907 825"/>
            <p:cNvSpPr/>
            <p:nvPr/>
          </p:nvSpPr>
          <p:spPr bwMode="auto">
            <a:xfrm>
              <a:off x="6659563" y="1624013"/>
              <a:ext cx="28575" cy="46038"/>
            </a:xfrm>
            <a:custGeom>
              <a:cxnLst>
                <a:cxn ang="0">
                  <a:pos x="44" y="2"/>
                </a:cxn>
                <a:cxn ang="0">
                  <a:pos x="44" y="2"/>
                </a:cxn>
                <a:cxn ang="0">
                  <a:pos x="38" y="10"/>
                </a:cxn>
                <a:cxn ang="0">
                  <a:pos x="32" y="17"/>
                </a:cxn>
                <a:cxn ang="0">
                  <a:pos x="25" y="26"/>
                </a:cxn>
                <a:cxn ang="0">
                  <a:pos x="19" y="34"/>
                </a:cxn>
                <a:cxn ang="0">
                  <a:pos x="19" y="34"/>
                </a:cxn>
                <a:cxn ang="0">
                  <a:pos x="13" y="44"/>
                </a:cxn>
                <a:cxn ang="0">
                  <a:pos x="9" y="56"/>
                </a:cxn>
                <a:cxn ang="0">
                  <a:pos x="5" y="67"/>
                </a:cxn>
                <a:cxn ang="0">
                  <a:pos x="0" y="77"/>
                </a:cxn>
                <a:cxn ang="0">
                  <a:pos x="0" y="77"/>
                </a:cxn>
                <a:cxn ang="0">
                  <a:pos x="0" y="79"/>
                </a:cxn>
                <a:cxn ang="0">
                  <a:pos x="0" y="82"/>
                </a:cxn>
                <a:cxn ang="0">
                  <a:pos x="2" y="85"/>
                </a:cxn>
                <a:cxn ang="0">
                  <a:pos x="4" y="85"/>
                </a:cxn>
                <a:cxn ang="0">
                  <a:pos x="5" y="85"/>
                </a:cxn>
                <a:cxn ang="0">
                  <a:pos x="7" y="85"/>
                </a:cxn>
                <a:cxn ang="0">
                  <a:pos x="8" y="83"/>
                </a:cxn>
                <a:cxn ang="0">
                  <a:pos x="8" y="83"/>
                </a:cxn>
                <a:cxn ang="0">
                  <a:pos x="16" y="63"/>
                </a:cxn>
                <a:cxn ang="0">
                  <a:pos x="26" y="42"/>
                </a:cxn>
                <a:cxn ang="0">
                  <a:pos x="26" y="42"/>
                </a:cxn>
                <a:cxn ang="0">
                  <a:pos x="28" y="37"/>
                </a:cxn>
                <a:cxn ang="0">
                  <a:pos x="31" y="33"/>
                </a:cxn>
                <a:cxn ang="0">
                  <a:pos x="38" y="25"/>
                </a:cxn>
                <a:cxn ang="0">
                  <a:pos x="46" y="15"/>
                </a:cxn>
                <a:cxn ang="0">
                  <a:pos x="52" y="7"/>
                </a:cxn>
                <a:cxn ang="0">
                  <a:pos x="52" y="7"/>
                </a:cxn>
                <a:cxn ang="0">
                  <a:pos x="53" y="5"/>
                </a:cxn>
                <a:cxn ang="0">
                  <a:pos x="52" y="3"/>
                </a:cxn>
                <a:cxn ang="0">
                  <a:pos x="52" y="2"/>
                </a:cxn>
                <a:cxn ang="0">
                  <a:pos x="50" y="0"/>
                </a:cxn>
                <a:cxn ang="0">
                  <a:pos x="49" y="0"/>
                </a:cxn>
                <a:cxn ang="0">
                  <a:pos x="47" y="0"/>
                </a:cxn>
                <a:cxn ang="0">
                  <a:pos x="45" y="1"/>
                </a:cxn>
                <a:cxn ang="0">
                  <a:pos x="44" y="2"/>
                </a:cxn>
                <a:cxn ang="0">
                  <a:pos x="44" y="2"/>
                </a:cxn>
              </a:cxnLst>
              <a:rect b="b" l="0" r="r" t="0"/>
              <a:pathLst>
                <a:path h="85" w="52">
                  <a:moveTo>
                    <a:pt x="44" y="2"/>
                  </a:moveTo>
                  <a:lnTo>
                    <a:pt x="44" y="2"/>
                  </a:lnTo>
                  <a:lnTo>
                    <a:pt x="38" y="10"/>
                  </a:lnTo>
                  <a:lnTo>
                    <a:pt x="32" y="17"/>
                  </a:lnTo>
                  <a:lnTo>
                    <a:pt x="25" y="26"/>
                  </a:lnTo>
                  <a:lnTo>
                    <a:pt x="19" y="34"/>
                  </a:lnTo>
                  <a:lnTo>
                    <a:pt x="19" y="34"/>
                  </a:lnTo>
                  <a:lnTo>
                    <a:pt x="13" y="44"/>
                  </a:lnTo>
                  <a:lnTo>
                    <a:pt x="9" y="56"/>
                  </a:lnTo>
                  <a:lnTo>
                    <a:pt x="5" y="67"/>
                  </a:lnTo>
                  <a:lnTo>
                    <a:pt x="0" y="77"/>
                  </a:lnTo>
                  <a:lnTo>
                    <a:pt x="0" y="77"/>
                  </a:lnTo>
                  <a:lnTo>
                    <a:pt x="0" y="79"/>
                  </a:lnTo>
                  <a:lnTo>
                    <a:pt x="0" y="82"/>
                  </a:lnTo>
                  <a:lnTo>
                    <a:pt x="2" y="85"/>
                  </a:lnTo>
                  <a:lnTo>
                    <a:pt x="4" y="85"/>
                  </a:lnTo>
                  <a:lnTo>
                    <a:pt x="5" y="85"/>
                  </a:lnTo>
                  <a:lnTo>
                    <a:pt x="7" y="85"/>
                  </a:lnTo>
                  <a:lnTo>
                    <a:pt x="8" y="83"/>
                  </a:lnTo>
                  <a:lnTo>
                    <a:pt x="8" y="83"/>
                  </a:lnTo>
                  <a:lnTo>
                    <a:pt x="16" y="63"/>
                  </a:lnTo>
                  <a:lnTo>
                    <a:pt x="26" y="42"/>
                  </a:lnTo>
                  <a:lnTo>
                    <a:pt x="26" y="42"/>
                  </a:lnTo>
                  <a:lnTo>
                    <a:pt x="28" y="37"/>
                  </a:lnTo>
                  <a:lnTo>
                    <a:pt x="31" y="33"/>
                  </a:lnTo>
                  <a:lnTo>
                    <a:pt x="38" y="25"/>
                  </a:lnTo>
                  <a:lnTo>
                    <a:pt x="46" y="15"/>
                  </a:lnTo>
                  <a:lnTo>
                    <a:pt x="52" y="7"/>
                  </a:lnTo>
                  <a:lnTo>
                    <a:pt x="52" y="7"/>
                  </a:lnTo>
                  <a:lnTo>
                    <a:pt x="53" y="5"/>
                  </a:lnTo>
                  <a:lnTo>
                    <a:pt x="52" y="3"/>
                  </a:lnTo>
                  <a:lnTo>
                    <a:pt x="52" y="2"/>
                  </a:lnTo>
                  <a:lnTo>
                    <a:pt x="50" y="0"/>
                  </a:lnTo>
                  <a:lnTo>
                    <a:pt x="49" y="0"/>
                  </a:lnTo>
                  <a:lnTo>
                    <a:pt x="47" y="0"/>
                  </a:lnTo>
                  <a:lnTo>
                    <a:pt x="45" y="1"/>
                  </a:lnTo>
                  <a:lnTo>
                    <a:pt x="44" y="2"/>
                  </a:lnTo>
                  <a:lnTo>
                    <a:pt x="4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2" name="chenying0907 826"/>
            <p:cNvSpPr/>
            <p:nvPr/>
          </p:nvSpPr>
          <p:spPr bwMode="auto">
            <a:xfrm>
              <a:off x="6746875" y="1463675"/>
              <a:ext cx="23813" cy="41275"/>
            </a:xfrm>
            <a:custGeom>
              <a:cxnLst>
                <a:cxn ang="0">
                  <a:pos x="39" y="1"/>
                </a:cxn>
                <a:cxn ang="0">
                  <a:pos x="39" y="1"/>
                </a:cxn>
                <a:cxn ang="0">
                  <a:pos x="32" y="10"/>
                </a:cxn>
                <a:cxn ang="0">
                  <a:pos x="27" y="18"/>
                </a:cxn>
                <a:cxn ang="0">
                  <a:pos x="22" y="27"/>
                </a:cxn>
                <a:cxn ang="0">
                  <a:pos x="18" y="35"/>
                </a:cxn>
                <a:cxn ang="0">
                  <a:pos x="9" y="54"/>
                </a:cxn>
                <a:cxn ang="0">
                  <a:pos x="5" y="63"/>
                </a:cxn>
                <a:cxn ang="0">
                  <a:pos x="0" y="73"/>
                </a:cxn>
                <a:cxn ang="0">
                  <a:pos x="0" y="73"/>
                </a:cxn>
                <a:cxn ang="0">
                  <a:pos x="0" y="74"/>
                </a:cxn>
                <a:cxn ang="0">
                  <a:pos x="0" y="76"/>
                </a:cxn>
                <a:cxn ang="0">
                  <a:pos x="1" y="78"/>
                </a:cxn>
                <a:cxn ang="0">
                  <a:pos x="2" y="79"/>
                </a:cxn>
                <a:cxn ang="0">
                  <a:pos x="3" y="79"/>
                </a:cxn>
                <a:cxn ang="0">
                  <a:pos x="5" y="79"/>
                </a:cxn>
                <a:cxn ang="0">
                  <a:pos x="7" y="79"/>
                </a:cxn>
                <a:cxn ang="0">
                  <a:pos x="8" y="77"/>
                </a:cxn>
                <a:cxn ang="0">
                  <a:pos x="8" y="77"/>
                </a:cxn>
                <a:cxn ang="0">
                  <a:pos x="13" y="68"/>
                </a:cxn>
                <a:cxn ang="0">
                  <a:pos x="18" y="59"/>
                </a:cxn>
                <a:cxn ang="0">
                  <a:pos x="26" y="42"/>
                </a:cxn>
                <a:cxn ang="0">
                  <a:pos x="30" y="32"/>
                </a:cxn>
                <a:cxn ang="0">
                  <a:pos x="34" y="24"/>
                </a:cxn>
                <a:cxn ang="0">
                  <a:pos x="39" y="16"/>
                </a:cxn>
                <a:cxn ang="0">
                  <a:pos x="45" y="8"/>
                </a:cxn>
                <a:cxn ang="0">
                  <a:pos x="45" y="8"/>
                </a:cxn>
                <a:cxn ang="0">
                  <a:pos x="46" y="6"/>
                </a:cxn>
                <a:cxn ang="0">
                  <a:pos x="46" y="4"/>
                </a:cxn>
                <a:cxn ang="0">
                  <a:pos x="46" y="3"/>
                </a:cxn>
                <a:cxn ang="0">
                  <a:pos x="45" y="1"/>
                </a:cxn>
                <a:cxn ang="0">
                  <a:pos x="44" y="0"/>
                </a:cxn>
                <a:cxn ang="0">
                  <a:pos x="42" y="0"/>
                </a:cxn>
                <a:cxn ang="0">
                  <a:pos x="40" y="0"/>
                </a:cxn>
                <a:cxn ang="0">
                  <a:pos x="39" y="1"/>
                </a:cxn>
                <a:cxn ang="0">
                  <a:pos x="39" y="1"/>
                </a:cxn>
              </a:cxnLst>
              <a:rect b="b" l="0" r="r" t="0"/>
              <a:pathLst>
                <a:path h="79" w="46">
                  <a:moveTo>
                    <a:pt x="39" y="1"/>
                  </a:moveTo>
                  <a:lnTo>
                    <a:pt x="39" y="1"/>
                  </a:lnTo>
                  <a:lnTo>
                    <a:pt x="32" y="10"/>
                  </a:lnTo>
                  <a:lnTo>
                    <a:pt x="27" y="18"/>
                  </a:lnTo>
                  <a:lnTo>
                    <a:pt x="22" y="27"/>
                  </a:lnTo>
                  <a:lnTo>
                    <a:pt x="18" y="35"/>
                  </a:lnTo>
                  <a:lnTo>
                    <a:pt x="9" y="54"/>
                  </a:lnTo>
                  <a:lnTo>
                    <a:pt x="5" y="63"/>
                  </a:lnTo>
                  <a:lnTo>
                    <a:pt x="0" y="73"/>
                  </a:lnTo>
                  <a:lnTo>
                    <a:pt x="0" y="73"/>
                  </a:lnTo>
                  <a:lnTo>
                    <a:pt x="0" y="74"/>
                  </a:lnTo>
                  <a:lnTo>
                    <a:pt x="0" y="76"/>
                  </a:lnTo>
                  <a:lnTo>
                    <a:pt x="1" y="78"/>
                  </a:lnTo>
                  <a:lnTo>
                    <a:pt x="2" y="79"/>
                  </a:lnTo>
                  <a:lnTo>
                    <a:pt x="3" y="79"/>
                  </a:lnTo>
                  <a:lnTo>
                    <a:pt x="5" y="79"/>
                  </a:lnTo>
                  <a:lnTo>
                    <a:pt x="7" y="79"/>
                  </a:lnTo>
                  <a:lnTo>
                    <a:pt x="8" y="77"/>
                  </a:lnTo>
                  <a:lnTo>
                    <a:pt x="8" y="77"/>
                  </a:lnTo>
                  <a:lnTo>
                    <a:pt x="13" y="68"/>
                  </a:lnTo>
                  <a:lnTo>
                    <a:pt x="18" y="59"/>
                  </a:lnTo>
                  <a:lnTo>
                    <a:pt x="26" y="42"/>
                  </a:lnTo>
                  <a:lnTo>
                    <a:pt x="30" y="32"/>
                  </a:lnTo>
                  <a:lnTo>
                    <a:pt x="34" y="24"/>
                  </a:lnTo>
                  <a:lnTo>
                    <a:pt x="39" y="16"/>
                  </a:lnTo>
                  <a:lnTo>
                    <a:pt x="45" y="8"/>
                  </a:lnTo>
                  <a:lnTo>
                    <a:pt x="45" y="8"/>
                  </a:lnTo>
                  <a:lnTo>
                    <a:pt x="46" y="6"/>
                  </a:lnTo>
                  <a:lnTo>
                    <a:pt x="46" y="4"/>
                  </a:lnTo>
                  <a:lnTo>
                    <a:pt x="46" y="3"/>
                  </a:lnTo>
                  <a:lnTo>
                    <a:pt x="45" y="1"/>
                  </a:lnTo>
                  <a:lnTo>
                    <a:pt x="44" y="0"/>
                  </a:lnTo>
                  <a:lnTo>
                    <a:pt x="42" y="0"/>
                  </a:lnTo>
                  <a:lnTo>
                    <a:pt x="40" y="0"/>
                  </a:lnTo>
                  <a:lnTo>
                    <a:pt x="39" y="1"/>
                  </a:lnTo>
                  <a:lnTo>
                    <a:pt x="3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3" name="chenying0907 827"/>
            <p:cNvSpPr/>
            <p:nvPr/>
          </p:nvSpPr>
          <p:spPr bwMode="auto">
            <a:xfrm>
              <a:off x="6792913" y="1493838"/>
              <a:ext cx="9525" cy="7938"/>
            </a:xfrm>
            <a:custGeom>
              <a:cxnLst>
                <a:cxn ang="0">
                  <a:pos x="8" y="1"/>
                </a:cxn>
                <a:cxn ang="0">
                  <a:pos x="2" y="8"/>
                </a:cxn>
                <a:cxn ang="0">
                  <a:pos x="2" y="8"/>
                </a:cxn>
                <a:cxn ang="0">
                  <a:pos x="1" y="9"/>
                </a:cxn>
                <a:cxn ang="0">
                  <a:pos x="0" y="11"/>
                </a:cxn>
                <a:cxn ang="0">
                  <a:pos x="1" y="13"/>
                </a:cxn>
                <a:cxn ang="0">
                  <a:pos x="2" y="14"/>
                </a:cxn>
                <a:cxn ang="0">
                  <a:pos x="3" y="16"/>
                </a:cxn>
                <a:cxn ang="0">
                  <a:pos x="5" y="16"/>
                </a:cxn>
                <a:cxn ang="0">
                  <a:pos x="7" y="16"/>
                </a:cxn>
                <a:cxn ang="0">
                  <a:pos x="8" y="14"/>
                </a:cxn>
                <a:cxn ang="0">
                  <a:pos x="14" y="8"/>
                </a:cxn>
                <a:cxn ang="0">
                  <a:pos x="14" y="8"/>
                </a:cxn>
                <a:cxn ang="0">
                  <a:pos x="15" y="6"/>
                </a:cxn>
                <a:cxn ang="0">
                  <a:pos x="16" y="5"/>
                </a:cxn>
                <a:cxn ang="0">
                  <a:pos x="15" y="3"/>
                </a:cxn>
                <a:cxn ang="0">
                  <a:pos x="14" y="1"/>
                </a:cxn>
                <a:cxn ang="0">
                  <a:pos x="13" y="0"/>
                </a:cxn>
                <a:cxn ang="0">
                  <a:pos x="11" y="0"/>
                </a:cxn>
                <a:cxn ang="0">
                  <a:pos x="9" y="0"/>
                </a:cxn>
                <a:cxn ang="0">
                  <a:pos x="8" y="1"/>
                </a:cxn>
                <a:cxn ang="0">
                  <a:pos x="8" y="1"/>
                </a:cxn>
              </a:cxnLst>
              <a:rect b="b" l="0" r="r" t="0"/>
              <a:pathLst>
                <a:path h="16" w="16">
                  <a:moveTo>
                    <a:pt x="8" y="1"/>
                  </a:moveTo>
                  <a:lnTo>
                    <a:pt x="2" y="8"/>
                  </a:lnTo>
                  <a:lnTo>
                    <a:pt x="2" y="8"/>
                  </a:lnTo>
                  <a:lnTo>
                    <a:pt x="1" y="9"/>
                  </a:lnTo>
                  <a:lnTo>
                    <a:pt x="0" y="11"/>
                  </a:lnTo>
                  <a:lnTo>
                    <a:pt x="1" y="13"/>
                  </a:lnTo>
                  <a:lnTo>
                    <a:pt x="2" y="14"/>
                  </a:lnTo>
                  <a:lnTo>
                    <a:pt x="3" y="16"/>
                  </a:lnTo>
                  <a:lnTo>
                    <a:pt x="5" y="16"/>
                  </a:lnTo>
                  <a:lnTo>
                    <a:pt x="7" y="16"/>
                  </a:lnTo>
                  <a:lnTo>
                    <a:pt x="8" y="14"/>
                  </a:lnTo>
                  <a:lnTo>
                    <a:pt x="14" y="8"/>
                  </a:lnTo>
                  <a:lnTo>
                    <a:pt x="14" y="8"/>
                  </a:lnTo>
                  <a:lnTo>
                    <a:pt x="15" y="6"/>
                  </a:lnTo>
                  <a:lnTo>
                    <a:pt x="16" y="5"/>
                  </a:lnTo>
                  <a:lnTo>
                    <a:pt x="15" y="3"/>
                  </a:lnTo>
                  <a:lnTo>
                    <a:pt x="14" y="1"/>
                  </a:lnTo>
                  <a:lnTo>
                    <a:pt x="13" y="0"/>
                  </a:lnTo>
                  <a:lnTo>
                    <a:pt x="11" y="0"/>
                  </a:lnTo>
                  <a:lnTo>
                    <a:pt x="9" y="0"/>
                  </a:lnTo>
                  <a:lnTo>
                    <a:pt x="8" y="1"/>
                  </a:lnTo>
                  <a:lnTo>
                    <a:pt x="8"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4" name="chenying0907 828"/>
            <p:cNvSpPr>
              <a:spLocks noEditPoints="1"/>
            </p:cNvSpPr>
            <p:nvPr/>
          </p:nvSpPr>
          <p:spPr bwMode="auto">
            <a:xfrm>
              <a:off x="6208713" y="1243013"/>
              <a:ext cx="706438" cy="620713"/>
            </a:xfrm>
            <a:custGeom>
              <a:cxnLst>
                <a:cxn ang="0">
                  <a:pos x="1208" y="1175"/>
                </a:cxn>
                <a:cxn ang="0">
                  <a:pos x="1095" y="1131"/>
                </a:cxn>
                <a:cxn ang="0">
                  <a:pos x="938" y="1062"/>
                </a:cxn>
                <a:cxn ang="0">
                  <a:pos x="899" y="1051"/>
                </a:cxn>
                <a:cxn ang="0">
                  <a:pos x="728" y="1088"/>
                </a:cxn>
                <a:cxn ang="0">
                  <a:pos x="531" y="1080"/>
                </a:cxn>
                <a:cxn ang="0">
                  <a:pos x="322" y="1026"/>
                </a:cxn>
                <a:cxn ang="0">
                  <a:pos x="161" y="920"/>
                </a:cxn>
                <a:cxn ang="0">
                  <a:pos x="51" y="762"/>
                </a:cxn>
                <a:cxn ang="0">
                  <a:pos x="8" y="609"/>
                </a:cxn>
                <a:cxn ang="0">
                  <a:pos x="4" y="424"/>
                </a:cxn>
                <a:cxn ang="0">
                  <a:pos x="39" y="285"/>
                </a:cxn>
                <a:cxn ang="0">
                  <a:pos x="97" y="185"/>
                </a:cxn>
                <a:cxn ang="0">
                  <a:pos x="167" y="114"/>
                </a:cxn>
                <a:cxn ang="0">
                  <a:pos x="255" y="62"/>
                </a:cxn>
                <a:cxn ang="0">
                  <a:pos x="439" y="14"/>
                </a:cxn>
                <a:cxn ang="0">
                  <a:pos x="700" y="5"/>
                </a:cxn>
                <a:cxn ang="0">
                  <a:pos x="714" y="7"/>
                </a:cxn>
                <a:cxn ang="0">
                  <a:pos x="803" y="0"/>
                </a:cxn>
                <a:cxn ang="0">
                  <a:pos x="994" y="43"/>
                </a:cxn>
                <a:cxn ang="0">
                  <a:pos x="1175" y="156"/>
                </a:cxn>
                <a:cxn ang="0">
                  <a:pos x="1247" y="243"/>
                </a:cxn>
                <a:cxn ang="0">
                  <a:pos x="1289" y="328"/>
                </a:cxn>
                <a:cxn ang="0">
                  <a:pos x="1324" y="456"/>
                </a:cxn>
                <a:cxn ang="0">
                  <a:pos x="1336" y="593"/>
                </a:cxn>
                <a:cxn ang="0">
                  <a:pos x="1319" y="726"/>
                </a:cxn>
                <a:cxn ang="0">
                  <a:pos x="1266" y="842"/>
                </a:cxn>
                <a:cxn ang="0">
                  <a:pos x="1204" y="907"/>
                </a:cxn>
                <a:cxn ang="0">
                  <a:pos x="1205" y="990"/>
                </a:cxn>
                <a:cxn ang="0">
                  <a:pos x="1239" y="1150"/>
                </a:cxn>
                <a:cxn ang="0">
                  <a:pos x="1234" y="1167"/>
                </a:cxn>
                <a:cxn ang="0">
                  <a:pos x="912" y="999"/>
                </a:cxn>
                <a:cxn ang="0">
                  <a:pos x="967" y="1032"/>
                </a:cxn>
                <a:cxn ang="0">
                  <a:pos x="1119" y="1098"/>
                </a:cxn>
                <a:cxn ang="0">
                  <a:pos x="1181" y="1067"/>
                </a:cxn>
                <a:cxn ang="0">
                  <a:pos x="1156" y="912"/>
                </a:cxn>
                <a:cxn ang="0">
                  <a:pos x="1170" y="893"/>
                </a:cxn>
                <a:cxn ang="0">
                  <a:pos x="1193" y="864"/>
                </a:cxn>
                <a:cxn ang="0">
                  <a:pos x="1262" y="762"/>
                </a:cxn>
                <a:cxn ang="0">
                  <a:pos x="1294" y="636"/>
                </a:cxn>
                <a:cxn ang="0">
                  <a:pos x="1293" y="502"/>
                </a:cxn>
                <a:cxn ang="0">
                  <a:pos x="1265" y="373"/>
                </a:cxn>
                <a:cxn ang="0">
                  <a:pos x="1214" y="265"/>
                </a:cxn>
                <a:cxn ang="0">
                  <a:pos x="1124" y="168"/>
                </a:cxn>
                <a:cxn ang="0">
                  <a:pos x="962" y="75"/>
                </a:cxn>
                <a:cxn ang="0">
                  <a:pos x="786" y="39"/>
                </a:cxn>
                <a:cxn ang="0">
                  <a:pos x="705" y="49"/>
                </a:cxn>
                <a:cxn ang="0">
                  <a:pos x="686" y="45"/>
                </a:cxn>
                <a:cxn ang="0">
                  <a:pos x="459" y="52"/>
                </a:cxn>
                <a:cxn ang="0">
                  <a:pos x="295" y="89"/>
                </a:cxn>
                <a:cxn ang="0">
                  <a:pos x="184" y="153"/>
                </a:cxn>
                <a:cxn ang="0">
                  <a:pos x="109" y="238"/>
                </a:cxn>
                <a:cxn ang="0">
                  <a:pos x="62" y="340"/>
                </a:cxn>
                <a:cxn ang="0">
                  <a:pos x="40" y="448"/>
                </a:cxn>
                <a:cxn ang="0">
                  <a:pos x="55" y="647"/>
                </a:cxn>
                <a:cxn ang="0">
                  <a:pos x="121" y="805"/>
                </a:cxn>
                <a:cxn ang="0">
                  <a:pos x="251" y="941"/>
                </a:cxn>
                <a:cxn ang="0">
                  <a:pos x="434" y="1017"/>
                </a:cxn>
                <a:cxn ang="0">
                  <a:pos x="592" y="1043"/>
                </a:cxn>
                <a:cxn ang="0">
                  <a:pos x="736" y="1045"/>
                </a:cxn>
                <a:cxn ang="0">
                  <a:pos x="890" y="1012"/>
                </a:cxn>
                <a:cxn ang="0">
                  <a:pos x="900" y="1005"/>
                </a:cxn>
              </a:cxnLst>
              <a:rect b="b" l="0" r="r" t="0"/>
              <a:pathLst>
                <a:path h="1175" w="1336">
                  <a:moveTo>
                    <a:pt x="1214" y="1175"/>
                  </a:moveTo>
                  <a:lnTo>
                    <a:pt x="1214" y="1175"/>
                  </a:lnTo>
                  <a:lnTo>
                    <a:pt x="1210" y="1175"/>
                  </a:lnTo>
                  <a:lnTo>
                    <a:pt x="1209" y="1175"/>
                  </a:lnTo>
                  <a:lnTo>
                    <a:pt x="1208" y="1175"/>
                  </a:lnTo>
                  <a:lnTo>
                    <a:pt x="1208" y="1175"/>
                  </a:lnTo>
                  <a:lnTo>
                    <a:pt x="1202" y="1174"/>
                  </a:lnTo>
                  <a:lnTo>
                    <a:pt x="1198" y="1173"/>
                  </a:lnTo>
                  <a:lnTo>
                    <a:pt x="1198" y="1173"/>
                  </a:lnTo>
                  <a:lnTo>
                    <a:pt x="1172" y="1162"/>
                  </a:lnTo>
                  <a:lnTo>
                    <a:pt x="1147" y="1152"/>
                  </a:lnTo>
                  <a:lnTo>
                    <a:pt x="1095" y="1131"/>
                  </a:lnTo>
                  <a:lnTo>
                    <a:pt x="1095" y="1131"/>
                  </a:lnTo>
                  <a:lnTo>
                    <a:pt x="1050" y="1113"/>
                  </a:lnTo>
                  <a:lnTo>
                    <a:pt x="1005" y="1095"/>
                  </a:lnTo>
                  <a:lnTo>
                    <a:pt x="982" y="1084"/>
                  </a:lnTo>
                  <a:lnTo>
                    <a:pt x="960" y="1073"/>
                  </a:lnTo>
                  <a:lnTo>
                    <a:pt x="938" y="1062"/>
                  </a:lnTo>
                  <a:lnTo>
                    <a:pt x="918" y="1048"/>
                  </a:lnTo>
                  <a:lnTo>
                    <a:pt x="911" y="1044"/>
                  </a:lnTo>
                  <a:lnTo>
                    <a:pt x="904" y="1048"/>
                  </a:lnTo>
                  <a:lnTo>
                    <a:pt x="904" y="1048"/>
                  </a:lnTo>
                  <a:lnTo>
                    <a:pt x="899" y="1051"/>
                  </a:lnTo>
                  <a:lnTo>
                    <a:pt x="899" y="1051"/>
                  </a:lnTo>
                  <a:lnTo>
                    <a:pt x="873" y="1061"/>
                  </a:lnTo>
                  <a:lnTo>
                    <a:pt x="847" y="1068"/>
                  </a:lnTo>
                  <a:lnTo>
                    <a:pt x="819" y="1075"/>
                  </a:lnTo>
                  <a:lnTo>
                    <a:pt x="789" y="1080"/>
                  </a:lnTo>
                  <a:lnTo>
                    <a:pt x="759" y="1084"/>
                  </a:lnTo>
                  <a:lnTo>
                    <a:pt x="728" y="1088"/>
                  </a:lnTo>
                  <a:lnTo>
                    <a:pt x="696" y="1090"/>
                  </a:lnTo>
                  <a:lnTo>
                    <a:pt x="664" y="1090"/>
                  </a:lnTo>
                  <a:lnTo>
                    <a:pt x="664" y="1090"/>
                  </a:lnTo>
                  <a:lnTo>
                    <a:pt x="620" y="1089"/>
                  </a:lnTo>
                  <a:lnTo>
                    <a:pt x="576" y="1086"/>
                  </a:lnTo>
                  <a:lnTo>
                    <a:pt x="531" y="1080"/>
                  </a:lnTo>
                  <a:lnTo>
                    <a:pt x="488" y="1073"/>
                  </a:lnTo>
                  <a:lnTo>
                    <a:pt x="445" y="1064"/>
                  </a:lnTo>
                  <a:lnTo>
                    <a:pt x="402" y="1052"/>
                  </a:lnTo>
                  <a:lnTo>
                    <a:pt x="361" y="1040"/>
                  </a:lnTo>
                  <a:lnTo>
                    <a:pt x="322" y="1026"/>
                  </a:lnTo>
                  <a:lnTo>
                    <a:pt x="322" y="1026"/>
                  </a:lnTo>
                  <a:lnTo>
                    <a:pt x="292" y="1012"/>
                  </a:lnTo>
                  <a:lnTo>
                    <a:pt x="263" y="997"/>
                  </a:lnTo>
                  <a:lnTo>
                    <a:pt x="235" y="980"/>
                  </a:lnTo>
                  <a:lnTo>
                    <a:pt x="209" y="962"/>
                  </a:lnTo>
                  <a:lnTo>
                    <a:pt x="184" y="942"/>
                  </a:lnTo>
                  <a:lnTo>
                    <a:pt x="161" y="920"/>
                  </a:lnTo>
                  <a:lnTo>
                    <a:pt x="138" y="898"/>
                  </a:lnTo>
                  <a:lnTo>
                    <a:pt x="117" y="873"/>
                  </a:lnTo>
                  <a:lnTo>
                    <a:pt x="99" y="847"/>
                  </a:lnTo>
                  <a:lnTo>
                    <a:pt x="81" y="820"/>
                  </a:lnTo>
                  <a:lnTo>
                    <a:pt x="66" y="792"/>
                  </a:lnTo>
                  <a:lnTo>
                    <a:pt x="51" y="762"/>
                  </a:lnTo>
                  <a:lnTo>
                    <a:pt x="39" y="732"/>
                  </a:lnTo>
                  <a:lnTo>
                    <a:pt x="28" y="700"/>
                  </a:lnTo>
                  <a:lnTo>
                    <a:pt x="19" y="668"/>
                  </a:lnTo>
                  <a:lnTo>
                    <a:pt x="12" y="634"/>
                  </a:lnTo>
                  <a:lnTo>
                    <a:pt x="12" y="634"/>
                  </a:lnTo>
                  <a:lnTo>
                    <a:pt x="8" y="609"/>
                  </a:lnTo>
                  <a:lnTo>
                    <a:pt x="5" y="582"/>
                  </a:lnTo>
                  <a:lnTo>
                    <a:pt x="2" y="554"/>
                  </a:lnTo>
                  <a:lnTo>
                    <a:pt x="1" y="524"/>
                  </a:lnTo>
                  <a:lnTo>
                    <a:pt x="0" y="492"/>
                  </a:lnTo>
                  <a:lnTo>
                    <a:pt x="1" y="459"/>
                  </a:lnTo>
                  <a:lnTo>
                    <a:pt x="4" y="424"/>
                  </a:lnTo>
                  <a:lnTo>
                    <a:pt x="9" y="389"/>
                  </a:lnTo>
                  <a:lnTo>
                    <a:pt x="16" y="354"/>
                  </a:lnTo>
                  <a:lnTo>
                    <a:pt x="21" y="337"/>
                  </a:lnTo>
                  <a:lnTo>
                    <a:pt x="26" y="320"/>
                  </a:lnTo>
                  <a:lnTo>
                    <a:pt x="33" y="303"/>
                  </a:lnTo>
                  <a:lnTo>
                    <a:pt x="39" y="285"/>
                  </a:lnTo>
                  <a:lnTo>
                    <a:pt x="46" y="267"/>
                  </a:lnTo>
                  <a:lnTo>
                    <a:pt x="54" y="251"/>
                  </a:lnTo>
                  <a:lnTo>
                    <a:pt x="64" y="234"/>
                  </a:lnTo>
                  <a:lnTo>
                    <a:pt x="74" y="218"/>
                  </a:lnTo>
                  <a:lnTo>
                    <a:pt x="84" y="201"/>
                  </a:lnTo>
                  <a:lnTo>
                    <a:pt x="97" y="185"/>
                  </a:lnTo>
                  <a:lnTo>
                    <a:pt x="109" y="169"/>
                  </a:lnTo>
                  <a:lnTo>
                    <a:pt x="123" y="154"/>
                  </a:lnTo>
                  <a:lnTo>
                    <a:pt x="138" y="139"/>
                  </a:lnTo>
                  <a:lnTo>
                    <a:pt x="153" y="125"/>
                  </a:lnTo>
                  <a:lnTo>
                    <a:pt x="153" y="125"/>
                  </a:lnTo>
                  <a:lnTo>
                    <a:pt x="167" y="114"/>
                  </a:lnTo>
                  <a:lnTo>
                    <a:pt x="180" y="103"/>
                  </a:lnTo>
                  <a:lnTo>
                    <a:pt x="195" y="94"/>
                  </a:lnTo>
                  <a:lnTo>
                    <a:pt x="209" y="86"/>
                  </a:lnTo>
                  <a:lnTo>
                    <a:pt x="224" y="76"/>
                  </a:lnTo>
                  <a:lnTo>
                    <a:pt x="239" y="69"/>
                  </a:lnTo>
                  <a:lnTo>
                    <a:pt x="255" y="62"/>
                  </a:lnTo>
                  <a:lnTo>
                    <a:pt x="270" y="56"/>
                  </a:lnTo>
                  <a:lnTo>
                    <a:pt x="303" y="43"/>
                  </a:lnTo>
                  <a:lnTo>
                    <a:pt x="336" y="34"/>
                  </a:lnTo>
                  <a:lnTo>
                    <a:pt x="369" y="26"/>
                  </a:lnTo>
                  <a:lnTo>
                    <a:pt x="403" y="20"/>
                  </a:lnTo>
                  <a:lnTo>
                    <a:pt x="439" y="14"/>
                  </a:lnTo>
                  <a:lnTo>
                    <a:pt x="473" y="11"/>
                  </a:lnTo>
                  <a:lnTo>
                    <a:pt x="507" y="8"/>
                  </a:lnTo>
                  <a:lnTo>
                    <a:pt x="541" y="6"/>
                  </a:lnTo>
                  <a:lnTo>
                    <a:pt x="607" y="5"/>
                  </a:lnTo>
                  <a:lnTo>
                    <a:pt x="669" y="5"/>
                  </a:lnTo>
                  <a:lnTo>
                    <a:pt x="700" y="5"/>
                  </a:lnTo>
                  <a:lnTo>
                    <a:pt x="700" y="5"/>
                  </a:lnTo>
                  <a:lnTo>
                    <a:pt x="704" y="5"/>
                  </a:lnTo>
                  <a:lnTo>
                    <a:pt x="708" y="6"/>
                  </a:lnTo>
                  <a:lnTo>
                    <a:pt x="711" y="7"/>
                  </a:lnTo>
                  <a:lnTo>
                    <a:pt x="714" y="7"/>
                  </a:lnTo>
                  <a:lnTo>
                    <a:pt x="714" y="7"/>
                  </a:lnTo>
                  <a:lnTo>
                    <a:pt x="732" y="4"/>
                  </a:lnTo>
                  <a:lnTo>
                    <a:pt x="749" y="2"/>
                  </a:lnTo>
                  <a:lnTo>
                    <a:pt x="768" y="1"/>
                  </a:lnTo>
                  <a:lnTo>
                    <a:pt x="787" y="0"/>
                  </a:lnTo>
                  <a:lnTo>
                    <a:pt x="787" y="0"/>
                  </a:lnTo>
                  <a:lnTo>
                    <a:pt x="803" y="0"/>
                  </a:lnTo>
                  <a:lnTo>
                    <a:pt x="821" y="1"/>
                  </a:lnTo>
                  <a:lnTo>
                    <a:pt x="856" y="5"/>
                  </a:lnTo>
                  <a:lnTo>
                    <a:pt x="891" y="11"/>
                  </a:lnTo>
                  <a:lnTo>
                    <a:pt x="926" y="21"/>
                  </a:lnTo>
                  <a:lnTo>
                    <a:pt x="960" y="31"/>
                  </a:lnTo>
                  <a:lnTo>
                    <a:pt x="994" y="43"/>
                  </a:lnTo>
                  <a:lnTo>
                    <a:pt x="1028" y="59"/>
                  </a:lnTo>
                  <a:lnTo>
                    <a:pt x="1060" y="75"/>
                  </a:lnTo>
                  <a:lnTo>
                    <a:pt x="1091" y="93"/>
                  </a:lnTo>
                  <a:lnTo>
                    <a:pt x="1121" y="112"/>
                  </a:lnTo>
                  <a:lnTo>
                    <a:pt x="1149" y="134"/>
                  </a:lnTo>
                  <a:lnTo>
                    <a:pt x="1175" y="156"/>
                  </a:lnTo>
                  <a:lnTo>
                    <a:pt x="1199" y="180"/>
                  </a:lnTo>
                  <a:lnTo>
                    <a:pt x="1210" y="192"/>
                  </a:lnTo>
                  <a:lnTo>
                    <a:pt x="1220" y="204"/>
                  </a:lnTo>
                  <a:lnTo>
                    <a:pt x="1230" y="217"/>
                  </a:lnTo>
                  <a:lnTo>
                    <a:pt x="1239" y="229"/>
                  </a:lnTo>
                  <a:lnTo>
                    <a:pt x="1247" y="243"/>
                  </a:lnTo>
                  <a:lnTo>
                    <a:pt x="1256" y="255"/>
                  </a:lnTo>
                  <a:lnTo>
                    <a:pt x="1256" y="255"/>
                  </a:lnTo>
                  <a:lnTo>
                    <a:pt x="1264" y="273"/>
                  </a:lnTo>
                  <a:lnTo>
                    <a:pt x="1272" y="290"/>
                  </a:lnTo>
                  <a:lnTo>
                    <a:pt x="1280" y="310"/>
                  </a:lnTo>
                  <a:lnTo>
                    <a:pt x="1289" y="328"/>
                  </a:lnTo>
                  <a:lnTo>
                    <a:pt x="1296" y="349"/>
                  </a:lnTo>
                  <a:lnTo>
                    <a:pt x="1302" y="370"/>
                  </a:lnTo>
                  <a:lnTo>
                    <a:pt x="1308" y="390"/>
                  </a:lnTo>
                  <a:lnTo>
                    <a:pt x="1314" y="412"/>
                  </a:lnTo>
                  <a:lnTo>
                    <a:pt x="1320" y="434"/>
                  </a:lnTo>
                  <a:lnTo>
                    <a:pt x="1324" y="456"/>
                  </a:lnTo>
                  <a:lnTo>
                    <a:pt x="1328" y="478"/>
                  </a:lnTo>
                  <a:lnTo>
                    <a:pt x="1331" y="501"/>
                  </a:lnTo>
                  <a:lnTo>
                    <a:pt x="1333" y="524"/>
                  </a:lnTo>
                  <a:lnTo>
                    <a:pt x="1335" y="547"/>
                  </a:lnTo>
                  <a:lnTo>
                    <a:pt x="1336" y="570"/>
                  </a:lnTo>
                  <a:lnTo>
                    <a:pt x="1336" y="593"/>
                  </a:lnTo>
                  <a:lnTo>
                    <a:pt x="1335" y="616"/>
                  </a:lnTo>
                  <a:lnTo>
                    <a:pt x="1334" y="638"/>
                  </a:lnTo>
                  <a:lnTo>
                    <a:pt x="1332" y="660"/>
                  </a:lnTo>
                  <a:lnTo>
                    <a:pt x="1328" y="683"/>
                  </a:lnTo>
                  <a:lnTo>
                    <a:pt x="1324" y="704"/>
                  </a:lnTo>
                  <a:lnTo>
                    <a:pt x="1319" y="726"/>
                  </a:lnTo>
                  <a:lnTo>
                    <a:pt x="1312" y="747"/>
                  </a:lnTo>
                  <a:lnTo>
                    <a:pt x="1305" y="767"/>
                  </a:lnTo>
                  <a:lnTo>
                    <a:pt x="1297" y="787"/>
                  </a:lnTo>
                  <a:lnTo>
                    <a:pt x="1288" y="806"/>
                  </a:lnTo>
                  <a:lnTo>
                    <a:pt x="1277" y="824"/>
                  </a:lnTo>
                  <a:lnTo>
                    <a:pt x="1266" y="842"/>
                  </a:lnTo>
                  <a:lnTo>
                    <a:pt x="1253" y="859"/>
                  </a:lnTo>
                  <a:lnTo>
                    <a:pt x="1239" y="875"/>
                  </a:lnTo>
                  <a:lnTo>
                    <a:pt x="1225" y="890"/>
                  </a:lnTo>
                  <a:lnTo>
                    <a:pt x="1208" y="904"/>
                  </a:lnTo>
                  <a:lnTo>
                    <a:pt x="1208" y="904"/>
                  </a:lnTo>
                  <a:lnTo>
                    <a:pt x="1204" y="907"/>
                  </a:lnTo>
                  <a:lnTo>
                    <a:pt x="1197" y="911"/>
                  </a:lnTo>
                  <a:lnTo>
                    <a:pt x="1197" y="918"/>
                  </a:lnTo>
                  <a:lnTo>
                    <a:pt x="1197" y="918"/>
                  </a:lnTo>
                  <a:lnTo>
                    <a:pt x="1198" y="937"/>
                  </a:lnTo>
                  <a:lnTo>
                    <a:pt x="1200" y="954"/>
                  </a:lnTo>
                  <a:lnTo>
                    <a:pt x="1205" y="990"/>
                  </a:lnTo>
                  <a:lnTo>
                    <a:pt x="1212" y="1026"/>
                  </a:lnTo>
                  <a:lnTo>
                    <a:pt x="1220" y="1061"/>
                  </a:lnTo>
                  <a:lnTo>
                    <a:pt x="1220" y="1061"/>
                  </a:lnTo>
                  <a:lnTo>
                    <a:pt x="1231" y="1104"/>
                  </a:lnTo>
                  <a:lnTo>
                    <a:pt x="1235" y="1127"/>
                  </a:lnTo>
                  <a:lnTo>
                    <a:pt x="1239" y="1150"/>
                  </a:lnTo>
                  <a:lnTo>
                    <a:pt x="1239" y="1150"/>
                  </a:lnTo>
                  <a:lnTo>
                    <a:pt x="1239" y="1154"/>
                  </a:lnTo>
                  <a:lnTo>
                    <a:pt x="1238" y="1159"/>
                  </a:lnTo>
                  <a:lnTo>
                    <a:pt x="1236" y="1163"/>
                  </a:lnTo>
                  <a:lnTo>
                    <a:pt x="1234" y="1167"/>
                  </a:lnTo>
                  <a:lnTo>
                    <a:pt x="1234" y="1167"/>
                  </a:lnTo>
                  <a:lnTo>
                    <a:pt x="1230" y="1170"/>
                  </a:lnTo>
                  <a:lnTo>
                    <a:pt x="1225" y="1173"/>
                  </a:lnTo>
                  <a:lnTo>
                    <a:pt x="1219" y="1175"/>
                  </a:lnTo>
                  <a:lnTo>
                    <a:pt x="1214" y="1175"/>
                  </a:lnTo>
                  <a:lnTo>
                    <a:pt x="1214" y="1175"/>
                  </a:lnTo>
                  <a:close/>
                  <a:moveTo>
                    <a:pt x="912" y="999"/>
                  </a:moveTo>
                  <a:lnTo>
                    <a:pt x="912" y="999"/>
                  </a:lnTo>
                  <a:lnTo>
                    <a:pt x="916" y="1000"/>
                  </a:lnTo>
                  <a:lnTo>
                    <a:pt x="920" y="1003"/>
                  </a:lnTo>
                  <a:lnTo>
                    <a:pt x="920" y="1003"/>
                  </a:lnTo>
                  <a:lnTo>
                    <a:pt x="944" y="1018"/>
                  </a:lnTo>
                  <a:lnTo>
                    <a:pt x="967" y="1032"/>
                  </a:lnTo>
                  <a:lnTo>
                    <a:pt x="992" y="1045"/>
                  </a:lnTo>
                  <a:lnTo>
                    <a:pt x="1017" y="1057"/>
                  </a:lnTo>
                  <a:lnTo>
                    <a:pt x="1043" y="1068"/>
                  </a:lnTo>
                  <a:lnTo>
                    <a:pt x="1069" y="1078"/>
                  </a:lnTo>
                  <a:lnTo>
                    <a:pt x="1119" y="1098"/>
                  </a:lnTo>
                  <a:lnTo>
                    <a:pt x="1119" y="1098"/>
                  </a:lnTo>
                  <a:lnTo>
                    <a:pt x="1173" y="1120"/>
                  </a:lnTo>
                  <a:lnTo>
                    <a:pt x="1195" y="1128"/>
                  </a:lnTo>
                  <a:lnTo>
                    <a:pt x="1189" y="1105"/>
                  </a:lnTo>
                  <a:lnTo>
                    <a:pt x="1189" y="1105"/>
                  </a:lnTo>
                  <a:lnTo>
                    <a:pt x="1181" y="1067"/>
                  </a:lnTo>
                  <a:lnTo>
                    <a:pt x="1181" y="1067"/>
                  </a:lnTo>
                  <a:lnTo>
                    <a:pt x="1172" y="1029"/>
                  </a:lnTo>
                  <a:lnTo>
                    <a:pt x="1165" y="990"/>
                  </a:lnTo>
                  <a:lnTo>
                    <a:pt x="1162" y="971"/>
                  </a:lnTo>
                  <a:lnTo>
                    <a:pt x="1158" y="951"/>
                  </a:lnTo>
                  <a:lnTo>
                    <a:pt x="1157" y="932"/>
                  </a:lnTo>
                  <a:lnTo>
                    <a:pt x="1156" y="912"/>
                  </a:lnTo>
                  <a:lnTo>
                    <a:pt x="1156" y="912"/>
                  </a:lnTo>
                  <a:lnTo>
                    <a:pt x="1156" y="907"/>
                  </a:lnTo>
                  <a:lnTo>
                    <a:pt x="1158" y="903"/>
                  </a:lnTo>
                  <a:lnTo>
                    <a:pt x="1161" y="899"/>
                  </a:lnTo>
                  <a:lnTo>
                    <a:pt x="1165" y="896"/>
                  </a:lnTo>
                  <a:lnTo>
                    <a:pt x="1170" y="893"/>
                  </a:lnTo>
                  <a:lnTo>
                    <a:pt x="1171" y="887"/>
                  </a:lnTo>
                  <a:lnTo>
                    <a:pt x="1171" y="887"/>
                  </a:lnTo>
                  <a:lnTo>
                    <a:pt x="1173" y="882"/>
                  </a:lnTo>
                  <a:lnTo>
                    <a:pt x="1177" y="878"/>
                  </a:lnTo>
                  <a:lnTo>
                    <a:pt x="1177" y="878"/>
                  </a:lnTo>
                  <a:lnTo>
                    <a:pt x="1193" y="864"/>
                  </a:lnTo>
                  <a:lnTo>
                    <a:pt x="1207" y="849"/>
                  </a:lnTo>
                  <a:lnTo>
                    <a:pt x="1220" y="833"/>
                  </a:lnTo>
                  <a:lnTo>
                    <a:pt x="1233" y="817"/>
                  </a:lnTo>
                  <a:lnTo>
                    <a:pt x="1243" y="799"/>
                  </a:lnTo>
                  <a:lnTo>
                    <a:pt x="1253" y="782"/>
                  </a:lnTo>
                  <a:lnTo>
                    <a:pt x="1262" y="762"/>
                  </a:lnTo>
                  <a:lnTo>
                    <a:pt x="1270" y="743"/>
                  </a:lnTo>
                  <a:lnTo>
                    <a:pt x="1276" y="723"/>
                  </a:lnTo>
                  <a:lnTo>
                    <a:pt x="1282" y="701"/>
                  </a:lnTo>
                  <a:lnTo>
                    <a:pt x="1287" y="681"/>
                  </a:lnTo>
                  <a:lnTo>
                    <a:pt x="1291" y="659"/>
                  </a:lnTo>
                  <a:lnTo>
                    <a:pt x="1294" y="636"/>
                  </a:lnTo>
                  <a:lnTo>
                    <a:pt x="1296" y="614"/>
                  </a:lnTo>
                  <a:lnTo>
                    <a:pt x="1297" y="592"/>
                  </a:lnTo>
                  <a:lnTo>
                    <a:pt x="1297" y="569"/>
                  </a:lnTo>
                  <a:lnTo>
                    <a:pt x="1296" y="546"/>
                  </a:lnTo>
                  <a:lnTo>
                    <a:pt x="1295" y="525"/>
                  </a:lnTo>
                  <a:lnTo>
                    <a:pt x="1293" y="502"/>
                  </a:lnTo>
                  <a:lnTo>
                    <a:pt x="1290" y="479"/>
                  </a:lnTo>
                  <a:lnTo>
                    <a:pt x="1286" y="457"/>
                  </a:lnTo>
                  <a:lnTo>
                    <a:pt x="1281" y="436"/>
                  </a:lnTo>
                  <a:lnTo>
                    <a:pt x="1276" y="414"/>
                  </a:lnTo>
                  <a:lnTo>
                    <a:pt x="1271" y="393"/>
                  </a:lnTo>
                  <a:lnTo>
                    <a:pt x="1265" y="373"/>
                  </a:lnTo>
                  <a:lnTo>
                    <a:pt x="1258" y="353"/>
                  </a:lnTo>
                  <a:lnTo>
                    <a:pt x="1250" y="334"/>
                  </a:lnTo>
                  <a:lnTo>
                    <a:pt x="1242" y="316"/>
                  </a:lnTo>
                  <a:lnTo>
                    <a:pt x="1233" y="298"/>
                  </a:lnTo>
                  <a:lnTo>
                    <a:pt x="1225" y="281"/>
                  </a:lnTo>
                  <a:lnTo>
                    <a:pt x="1214" y="265"/>
                  </a:lnTo>
                  <a:lnTo>
                    <a:pt x="1205" y="251"/>
                  </a:lnTo>
                  <a:lnTo>
                    <a:pt x="1205" y="251"/>
                  </a:lnTo>
                  <a:lnTo>
                    <a:pt x="1187" y="229"/>
                  </a:lnTo>
                  <a:lnTo>
                    <a:pt x="1169" y="208"/>
                  </a:lnTo>
                  <a:lnTo>
                    <a:pt x="1147" y="187"/>
                  </a:lnTo>
                  <a:lnTo>
                    <a:pt x="1124" y="168"/>
                  </a:lnTo>
                  <a:lnTo>
                    <a:pt x="1101" y="150"/>
                  </a:lnTo>
                  <a:lnTo>
                    <a:pt x="1075" y="132"/>
                  </a:lnTo>
                  <a:lnTo>
                    <a:pt x="1048" y="116"/>
                  </a:lnTo>
                  <a:lnTo>
                    <a:pt x="1020" y="101"/>
                  </a:lnTo>
                  <a:lnTo>
                    <a:pt x="991" y="88"/>
                  </a:lnTo>
                  <a:lnTo>
                    <a:pt x="962" y="75"/>
                  </a:lnTo>
                  <a:lnTo>
                    <a:pt x="932" y="65"/>
                  </a:lnTo>
                  <a:lnTo>
                    <a:pt x="902" y="56"/>
                  </a:lnTo>
                  <a:lnTo>
                    <a:pt x="872" y="49"/>
                  </a:lnTo>
                  <a:lnTo>
                    <a:pt x="843" y="44"/>
                  </a:lnTo>
                  <a:lnTo>
                    <a:pt x="815" y="41"/>
                  </a:lnTo>
                  <a:lnTo>
                    <a:pt x="786" y="39"/>
                  </a:lnTo>
                  <a:lnTo>
                    <a:pt x="786" y="39"/>
                  </a:lnTo>
                  <a:lnTo>
                    <a:pt x="765" y="40"/>
                  </a:lnTo>
                  <a:lnTo>
                    <a:pt x="744" y="42"/>
                  </a:lnTo>
                  <a:lnTo>
                    <a:pt x="725" y="45"/>
                  </a:lnTo>
                  <a:lnTo>
                    <a:pt x="705" y="49"/>
                  </a:lnTo>
                  <a:lnTo>
                    <a:pt x="705" y="49"/>
                  </a:lnTo>
                  <a:lnTo>
                    <a:pt x="700" y="50"/>
                  </a:lnTo>
                  <a:lnTo>
                    <a:pt x="700" y="50"/>
                  </a:lnTo>
                  <a:lnTo>
                    <a:pt x="695" y="49"/>
                  </a:lnTo>
                  <a:lnTo>
                    <a:pt x="690" y="47"/>
                  </a:lnTo>
                  <a:lnTo>
                    <a:pt x="686" y="45"/>
                  </a:lnTo>
                  <a:lnTo>
                    <a:pt x="686" y="45"/>
                  </a:lnTo>
                  <a:lnTo>
                    <a:pt x="633" y="44"/>
                  </a:lnTo>
                  <a:lnTo>
                    <a:pt x="633" y="44"/>
                  </a:lnTo>
                  <a:lnTo>
                    <a:pt x="575" y="45"/>
                  </a:lnTo>
                  <a:lnTo>
                    <a:pt x="516" y="47"/>
                  </a:lnTo>
                  <a:lnTo>
                    <a:pt x="488" y="49"/>
                  </a:lnTo>
                  <a:lnTo>
                    <a:pt x="459" y="52"/>
                  </a:lnTo>
                  <a:lnTo>
                    <a:pt x="430" y="56"/>
                  </a:lnTo>
                  <a:lnTo>
                    <a:pt x="402" y="60"/>
                  </a:lnTo>
                  <a:lnTo>
                    <a:pt x="374" y="65"/>
                  </a:lnTo>
                  <a:lnTo>
                    <a:pt x="348" y="71"/>
                  </a:lnTo>
                  <a:lnTo>
                    <a:pt x="321" y="79"/>
                  </a:lnTo>
                  <a:lnTo>
                    <a:pt x="295" y="89"/>
                  </a:lnTo>
                  <a:lnTo>
                    <a:pt x="270" y="99"/>
                  </a:lnTo>
                  <a:lnTo>
                    <a:pt x="245" y="111"/>
                  </a:lnTo>
                  <a:lnTo>
                    <a:pt x="223" y="125"/>
                  </a:lnTo>
                  <a:lnTo>
                    <a:pt x="200" y="140"/>
                  </a:lnTo>
                  <a:lnTo>
                    <a:pt x="200" y="140"/>
                  </a:lnTo>
                  <a:lnTo>
                    <a:pt x="184" y="153"/>
                  </a:lnTo>
                  <a:lnTo>
                    <a:pt x="169" y="165"/>
                  </a:lnTo>
                  <a:lnTo>
                    <a:pt x="156" y="179"/>
                  </a:lnTo>
                  <a:lnTo>
                    <a:pt x="142" y="193"/>
                  </a:lnTo>
                  <a:lnTo>
                    <a:pt x="131" y="208"/>
                  </a:lnTo>
                  <a:lnTo>
                    <a:pt x="119" y="223"/>
                  </a:lnTo>
                  <a:lnTo>
                    <a:pt x="109" y="238"/>
                  </a:lnTo>
                  <a:lnTo>
                    <a:pt x="99" y="254"/>
                  </a:lnTo>
                  <a:lnTo>
                    <a:pt x="90" y="271"/>
                  </a:lnTo>
                  <a:lnTo>
                    <a:pt x="82" y="287"/>
                  </a:lnTo>
                  <a:lnTo>
                    <a:pt x="74" y="305"/>
                  </a:lnTo>
                  <a:lnTo>
                    <a:pt x="68" y="321"/>
                  </a:lnTo>
                  <a:lnTo>
                    <a:pt x="62" y="340"/>
                  </a:lnTo>
                  <a:lnTo>
                    <a:pt x="56" y="357"/>
                  </a:lnTo>
                  <a:lnTo>
                    <a:pt x="52" y="375"/>
                  </a:lnTo>
                  <a:lnTo>
                    <a:pt x="48" y="393"/>
                  </a:lnTo>
                  <a:lnTo>
                    <a:pt x="45" y="412"/>
                  </a:lnTo>
                  <a:lnTo>
                    <a:pt x="42" y="431"/>
                  </a:lnTo>
                  <a:lnTo>
                    <a:pt x="40" y="448"/>
                  </a:lnTo>
                  <a:lnTo>
                    <a:pt x="39" y="467"/>
                  </a:lnTo>
                  <a:lnTo>
                    <a:pt x="38" y="504"/>
                  </a:lnTo>
                  <a:lnTo>
                    <a:pt x="39" y="541"/>
                  </a:lnTo>
                  <a:lnTo>
                    <a:pt x="43" y="577"/>
                  </a:lnTo>
                  <a:lnTo>
                    <a:pt x="48" y="612"/>
                  </a:lnTo>
                  <a:lnTo>
                    <a:pt x="55" y="647"/>
                  </a:lnTo>
                  <a:lnTo>
                    <a:pt x="65" y="679"/>
                  </a:lnTo>
                  <a:lnTo>
                    <a:pt x="65" y="679"/>
                  </a:lnTo>
                  <a:lnTo>
                    <a:pt x="77" y="713"/>
                  </a:lnTo>
                  <a:lnTo>
                    <a:pt x="90" y="745"/>
                  </a:lnTo>
                  <a:lnTo>
                    <a:pt x="105" y="776"/>
                  </a:lnTo>
                  <a:lnTo>
                    <a:pt x="121" y="805"/>
                  </a:lnTo>
                  <a:lnTo>
                    <a:pt x="139" y="831"/>
                  </a:lnTo>
                  <a:lnTo>
                    <a:pt x="159" y="856"/>
                  </a:lnTo>
                  <a:lnTo>
                    <a:pt x="179" y="880"/>
                  </a:lnTo>
                  <a:lnTo>
                    <a:pt x="201" y="902"/>
                  </a:lnTo>
                  <a:lnTo>
                    <a:pt x="225" y="922"/>
                  </a:lnTo>
                  <a:lnTo>
                    <a:pt x="251" y="941"/>
                  </a:lnTo>
                  <a:lnTo>
                    <a:pt x="277" y="957"/>
                  </a:lnTo>
                  <a:lnTo>
                    <a:pt x="305" y="973"/>
                  </a:lnTo>
                  <a:lnTo>
                    <a:pt x="335" y="986"/>
                  </a:lnTo>
                  <a:lnTo>
                    <a:pt x="367" y="998"/>
                  </a:lnTo>
                  <a:lnTo>
                    <a:pt x="400" y="1008"/>
                  </a:lnTo>
                  <a:lnTo>
                    <a:pt x="434" y="1017"/>
                  </a:lnTo>
                  <a:lnTo>
                    <a:pt x="434" y="1017"/>
                  </a:lnTo>
                  <a:lnTo>
                    <a:pt x="468" y="1025"/>
                  </a:lnTo>
                  <a:lnTo>
                    <a:pt x="500" y="1031"/>
                  </a:lnTo>
                  <a:lnTo>
                    <a:pt x="533" y="1036"/>
                  </a:lnTo>
                  <a:lnTo>
                    <a:pt x="562" y="1040"/>
                  </a:lnTo>
                  <a:lnTo>
                    <a:pt x="592" y="1043"/>
                  </a:lnTo>
                  <a:lnTo>
                    <a:pt x="622" y="1045"/>
                  </a:lnTo>
                  <a:lnTo>
                    <a:pt x="650" y="1046"/>
                  </a:lnTo>
                  <a:lnTo>
                    <a:pt x="678" y="1047"/>
                  </a:lnTo>
                  <a:lnTo>
                    <a:pt x="678" y="1047"/>
                  </a:lnTo>
                  <a:lnTo>
                    <a:pt x="707" y="1046"/>
                  </a:lnTo>
                  <a:lnTo>
                    <a:pt x="736" y="1045"/>
                  </a:lnTo>
                  <a:lnTo>
                    <a:pt x="764" y="1042"/>
                  </a:lnTo>
                  <a:lnTo>
                    <a:pt x="791" y="1038"/>
                  </a:lnTo>
                  <a:lnTo>
                    <a:pt x="817" y="1033"/>
                  </a:lnTo>
                  <a:lnTo>
                    <a:pt x="842" y="1028"/>
                  </a:lnTo>
                  <a:lnTo>
                    <a:pt x="866" y="1020"/>
                  </a:lnTo>
                  <a:lnTo>
                    <a:pt x="890" y="1012"/>
                  </a:lnTo>
                  <a:lnTo>
                    <a:pt x="890" y="1012"/>
                  </a:lnTo>
                  <a:lnTo>
                    <a:pt x="892" y="1011"/>
                  </a:lnTo>
                  <a:lnTo>
                    <a:pt x="895" y="1010"/>
                  </a:lnTo>
                  <a:lnTo>
                    <a:pt x="897" y="1007"/>
                  </a:lnTo>
                  <a:lnTo>
                    <a:pt x="897" y="1007"/>
                  </a:lnTo>
                  <a:lnTo>
                    <a:pt x="900" y="1005"/>
                  </a:lnTo>
                  <a:lnTo>
                    <a:pt x="903" y="1002"/>
                  </a:lnTo>
                  <a:lnTo>
                    <a:pt x="912" y="999"/>
                  </a:lnTo>
                  <a:lnTo>
                    <a:pt x="912" y="99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5" name="chenying0907 829"/>
            <p:cNvSpPr/>
            <p:nvPr/>
          </p:nvSpPr>
          <p:spPr bwMode="auto">
            <a:xfrm>
              <a:off x="6411913" y="1501775"/>
              <a:ext cx="71438" cy="65088"/>
            </a:xfrm>
            <a:custGeom>
              <a:cxnLst>
                <a:cxn ang="0">
                  <a:pos x="76" y="123"/>
                </a:cxn>
                <a:cxn ang="0">
                  <a:pos x="76" y="123"/>
                </a:cxn>
                <a:cxn ang="0">
                  <a:pos x="71" y="123"/>
                </a:cxn>
                <a:cxn ang="0">
                  <a:pos x="66" y="122"/>
                </a:cxn>
                <a:cxn ang="0">
                  <a:pos x="64" y="121"/>
                </a:cxn>
                <a:cxn ang="0">
                  <a:pos x="64" y="121"/>
                </a:cxn>
                <a:cxn ang="0">
                  <a:pos x="57" y="121"/>
                </a:cxn>
                <a:cxn ang="0">
                  <a:pos x="57" y="121"/>
                </a:cxn>
                <a:cxn ang="0">
                  <a:pos x="55" y="121"/>
                </a:cxn>
                <a:cxn ang="0">
                  <a:pos x="55" y="121"/>
                </a:cxn>
                <a:cxn ang="0">
                  <a:pos x="45" y="119"/>
                </a:cxn>
                <a:cxn ang="0">
                  <a:pos x="36" y="115"/>
                </a:cxn>
                <a:cxn ang="0">
                  <a:pos x="27" y="110"/>
                </a:cxn>
                <a:cxn ang="0">
                  <a:pos x="19" y="104"/>
                </a:cxn>
                <a:cxn ang="0">
                  <a:pos x="13" y="98"/>
                </a:cxn>
                <a:cxn ang="0">
                  <a:pos x="8" y="89"/>
                </a:cxn>
                <a:cxn ang="0">
                  <a:pos x="4" y="81"/>
                </a:cxn>
                <a:cxn ang="0">
                  <a:pos x="1" y="73"/>
                </a:cxn>
                <a:cxn ang="0">
                  <a:pos x="1" y="73"/>
                </a:cxn>
                <a:cxn ang="0">
                  <a:pos x="0" y="63"/>
                </a:cxn>
                <a:cxn ang="0">
                  <a:pos x="1" y="53"/>
                </a:cxn>
                <a:cxn ang="0">
                  <a:pos x="2" y="44"/>
                </a:cxn>
                <a:cxn ang="0">
                  <a:pos x="5" y="36"/>
                </a:cxn>
                <a:cxn ang="0">
                  <a:pos x="9" y="27"/>
                </a:cxn>
                <a:cxn ang="0">
                  <a:pos x="13" y="20"/>
                </a:cxn>
                <a:cxn ang="0">
                  <a:pos x="19" y="14"/>
                </a:cxn>
                <a:cxn ang="0">
                  <a:pos x="27" y="8"/>
                </a:cxn>
                <a:cxn ang="0">
                  <a:pos x="27" y="8"/>
                </a:cxn>
                <a:cxn ang="0">
                  <a:pos x="33" y="5"/>
                </a:cxn>
                <a:cxn ang="0">
                  <a:pos x="40" y="2"/>
                </a:cxn>
                <a:cxn ang="0">
                  <a:pos x="47" y="1"/>
                </a:cxn>
                <a:cxn ang="0">
                  <a:pos x="56" y="0"/>
                </a:cxn>
                <a:cxn ang="0">
                  <a:pos x="56" y="0"/>
                </a:cxn>
                <a:cxn ang="0">
                  <a:pos x="64" y="1"/>
                </a:cxn>
                <a:cxn ang="0">
                  <a:pos x="72" y="3"/>
                </a:cxn>
                <a:cxn ang="0">
                  <a:pos x="80" y="6"/>
                </a:cxn>
                <a:cxn ang="0">
                  <a:pos x="89" y="9"/>
                </a:cxn>
                <a:cxn ang="0">
                  <a:pos x="89" y="9"/>
                </a:cxn>
                <a:cxn ang="0">
                  <a:pos x="99" y="15"/>
                </a:cxn>
                <a:cxn ang="0">
                  <a:pos x="108" y="22"/>
                </a:cxn>
                <a:cxn ang="0">
                  <a:pos x="118" y="31"/>
                </a:cxn>
                <a:cxn ang="0">
                  <a:pos x="125" y="40"/>
                </a:cxn>
                <a:cxn ang="0">
                  <a:pos x="130" y="49"/>
                </a:cxn>
                <a:cxn ang="0">
                  <a:pos x="132" y="54"/>
                </a:cxn>
                <a:cxn ang="0">
                  <a:pos x="134" y="59"/>
                </a:cxn>
                <a:cxn ang="0">
                  <a:pos x="134" y="65"/>
                </a:cxn>
                <a:cxn ang="0">
                  <a:pos x="134" y="70"/>
                </a:cxn>
                <a:cxn ang="0">
                  <a:pos x="134" y="75"/>
                </a:cxn>
                <a:cxn ang="0">
                  <a:pos x="132" y="80"/>
                </a:cxn>
                <a:cxn ang="0">
                  <a:pos x="132" y="80"/>
                </a:cxn>
                <a:cxn ang="0">
                  <a:pos x="128" y="88"/>
                </a:cxn>
                <a:cxn ang="0">
                  <a:pos x="123" y="96"/>
                </a:cxn>
                <a:cxn ang="0">
                  <a:pos x="116" y="103"/>
                </a:cxn>
                <a:cxn ang="0">
                  <a:pos x="109" y="110"/>
                </a:cxn>
                <a:cxn ang="0">
                  <a:pos x="101" y="115"/>
                </a:cxn>
                <a:cxn ang="0">
                  <a:pos x="93" y="120"/>
                </a:cxn>
                <a:cxn ang="0">
                  <a:pos x="84" y="122"/>
                </a:cxn>
                <a:cxn ang="0">
                  <a:pos x="76" y="123"/>
                </a:cxn>
                <a:cxn ang="0">
                  <a:pos x="76" y="123"/>
                </a:cxn>
              </a:cxnLst>
              <a:rect b="b" l="0" r="r" t="0"/>
              <a:pathLst>
                <a:path h="123" w="134">
                  <a:moveTo>
                    <a:pt x="76" y="123"/>
                  </a:moveTo>
                  <a:lnTo>
                    <a:pt x="76" y="123"/>
                  </a:lnTo>
                  <a:lnTo>
                    <a:pt x="71" y="123"/>
                  </a:lnTo>
                  <a:lnTo>
                    <a:pt x="66" y="122"/>
                  </a:lnTo>
                  <a:lnTo>
                    <a:pt x="64" y="121"/>
                  </a:lnTo>
                  <a:lnTo>
                    <a:pt x="64" y="121"/>
                  </a:lnTo>
                  <a:lnTo>
                    <a:pt x="57" y="121"/>
                  </a:lnTo>
                  <a:lnTo>
                    <a:pt x="57" y="121"/>
                  </a:lnTo>
                  <a:lnTo>
                    <a:pt x="55" y="121"/>
                  </a:lnTo>
                  <a:lnTo>
                    <a:pt x="55" y="121"/>
                  </a:lnTo>
                  <a:lnTo>
                    <a:pt x="45" y="119"/>
                  </a:lnTo>
                  <a:lnTo>
                    <a:pt x="36" y="115"/>
                  </a:lnTo>
                  <a:lnTo>
                    <a:pt x="27" y="110"/>
                  </a:lnTo>
                  <a:lnTo>
                    <a:pt x="19" y="104"/>
                  </a:lnTo>
                  <a:lnTo>
                    <a:pt x="13" y="98"/>
                  </a:lnTo>
                  <a:lnTo>
                    <a:pt x="8" y="89"/>
                  </a:lnTo>
                  <a:lnTo>
                    <a:pt x="4" y="81"/>
                  </a:lnTo>
                  <a:lnTo>
                    <a:pt x="1" y="73"/>
                  </a:lnTo>
                  <a:lnTo>
                    <a:pt x="1" y="73"/>
                  </a:lnTo>
                  <a:lnTo>
                    <a:pt x="0" y="63"/>
                  </a:lnTo>
                  <a:lnTo>
                    <a:pt x="1" y="53"/>
                  </a:lnTo>
                  <a:lnTo>
                    <a:pt x="2" y="44"/>
                  </a:lnTo>
                  <a:lnTo>
                    <a:pt x="5" y="36"/>
                  </a:lnTo>
                  <a:lnTo>
                    <a:pt x="9" y="27"/>
                  </a:lnTo>
                  <a:lnTo>
                    <a:pt x="13" y="20"/>
                  </a:lnTo>
                  <a:lnTo>
                    <a:pt x="19" y="14"/>
                  </a:lnTo>
                  <a:lnTo>
                    <a:pt x="27" y="8"/>
                  </a:lnTo>
                  <a:lnTo>
                    <a:pt x="27" y="8"/>
                  </a:lnTo>
                  <a:lnTo>
                    <a:pt x="33" y="5"/>
                  </a:lnTo>
                  <a:lnTo>
                    <a:pt x="40" y="2"/>
                  </a:lnTo>
                  <a:lnTo>
                    <a:pt x="47" y="1"/>
                  </a:lnTo>
                  <a:lnTo>
                    <a:pt x="56" y="0"/>
                  </a:lnTo>
                  <a:lnTo>
                    <a:pt x="56" y="0"/>
                  </a:lnTo>
                  <a:lnTo>
                    <a:pt x="64" y="1"/>
                  </a:lnTo>
                  <a:lnTo>
                    <a:pt x="72" y="3"/>
                  </a:lnTo>
                  <a:lnTo>
                    <a:pt x="80" y="6"/>
                  </a:lnTo>
                  <a:lnTo>
                    <a:pt x="89" y="9"/>
                  </a:lnTo>
                  <a:lnTo>
                    <a:pt x="89" y="9"/>
                  </a:lnTo>
                  <a:lnTo>
                    <a:pt x="99" y="15"/>
                  </a:lnTo>
                  <a:lnTo>
                    <a:pt x="108" y="22"/>
                  </a:lnTo>
                  <a:lnTo>
                    <a:pt x="118" y="31"/>
                  </a:lnTo>
                  <a:lnTo>
                    <a:pt x="125" y="40"/>
                  </a:lnTo>
                  <a:lnTo>
                    <a:pt x="130" y="49"/>
                  </a:lnTo>
                  <a:lnTo>
                    <a:pt x="132" y="54"/>
                  </a:lnTo>
                  <a:lnTo>
                    <a:pt x="134" y="59"/>
                  </a:lnTo>
                  <a:lnTo>
                    <a:pt x="134" y="65"/>
                  </a:lnTo>
                  <a:lnTo>
                    <a:pt x="134" y="70"/>
                  </a:lnTo>
                  <a:lnTo>
                    <a:pt x="134" y="75"/>
                  </a:lnTo>
                  <a:lnTo>
                    <a:pt x="132" y="80"/>
                  </a:lnTo>
                  <a:lnTo>
                    <a:pt x="132" y="80"/>
                  </a:lnTo>
                  <a:lnTo>
                    <a:pt x="128" y="88"/>
                  </a:lnTo>
                  <a:lnTo>
                    <a:pt x="123" y="96"/>
                  </a:lnTo>
                  <a:lnTo>
                    <a:pt x="116" y="103"/>
                  </a:lnTo>
                  <a:lnTo>
                    <a:pt x="109" y="110"/>
                  </a:lnTo>
                  <a:lnTo>
                    <a:pt x="101" y="115"/>
                  </a:lnTo>
                  <a:lnTo>
                    <a:pt x="93" y="120"/>
                  </a:lnTo>
                  <a:lnTo>
                    <a:pt x="84" y="122"/>
                  </a:lnTo>
                  <a:lnTo>
                    <a:pt x="76" y="123"/>
                  </a:lnTo>
                  <a:lnTo>
                    <a:pt x="76" y="12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6" name="chenying0907 830"/>
            <p:cNvSpPr/>
            <p:nvPr/>
          </p:nvSpPr>
          <p:spPr bwMode="auto">
            <a:xfrm>
              <a:off x="6535738" y="1511300"/>
              <a:ext cx="63500" cy="57150"/>
            </a:xfrm>
            <a:custGeom>
              <a:cxnLst>
                <a:cxn ang="0">
                  <a:pos x="66" y="110"/>
                </a:cxn>
                <a:cxn ang="0">
                  <a:pos x="46" y="106"/>
                </a:cxn>
                <a:cxn ang="0">
                  <a:pos x="44" y="106"/>
                </a:cxn>
                <a:cxn ang="0">
                  <a:pos x="42" y="106"/>
                </a:cxn>
                <a:cxn ang="0">
                  <a:pos x="38" y="106"/>
                </a:cxn>
                <a:cxn ang="0">
                  <a:pos x="33" y="104"/>
                </a:cxn>
                <a:cxn ang="0">
                  <a:pos x="29" y="100"/>
                </a:cxn>
                <a:cxn ang="0">
                  <a:pos x="28" y="99"/>
                </a:cxn>
                <a:cxn ang="0">
                  <a:pos x="11" y="83"/>
                </a:cxn>
                <a:cxn ang="0">
                  <a:pos x="1" y="62"/>
                </a:cxn>
                <a:cxn ang="0">
                  <a:pos x="0" y="52"/>
                </a:cxn>
                <a:cxn ang="0">
                  <a:pos x="3" y="33"/>
                </a:cxn>
                <a:cxn ang="0">
                  <a:pos x="7" y="26"/>
                </a:cxn>
                <a:cxn ang="0">
                  <a:pos x="15" y="18"/>
                </a:cxn>
                <a:cxn ang="0">
                  <a:pos x="35" y="5"/>
                </a:cxn>
                <a:cxn ang="0">
                  <a:pos x="49" y="1"/>
                </a:cxn>
                <a:cxn ang="0">
                  <a:pos x="58" y="0"/>
                </a:cxn>
                <a:cxn ang="0">
                  <a:pos x="61" y="0"/>
                </a:cxn>
                <a:cxn ang="0">
                  <a:pos x="63" y="0"/>
                </a:cxn>
                <a:cxn ang="0">
                  <a:pos x="80" y="1"/>
                </a:cxn>
                <a:cxn ang="0">
                  <a:pos x="89" y="4"/>
                </a:cxn>
                <a:cxn ang="0">
                  <a:pos x="102" y="11"/>
                </a:cxn>
                <a:cxn ang="0">
                  <a:pos x="112" y="21"/>
                </a:cxn>
                <a:cxn ang="0">
                  <a:pos x="119" y="35"/>
                </a:cxn>
                <a:cxn ang="0">
                  <a:pos x="120" y="43"/>
                </a:cxn>
                <a:cxn ang="0">
                  <a:pos x="120" y="60"/>
                </a:cxn>
                <a:cxn ang="0">
                  <a:pos x="116" y="76"/>
                </a:cxn>
                <a:cxn ang="0">
                  <a:pos x="109" y="91"/>
                </a:cxn>
                <a:cxn ang="0">
                  <a:pos x="99" y="100"/>
                </a:cxn>
                <a:cxn ang="0">
                  <a:pos x="99" y="103"/>
                </a:cxn>
                <a:cxn ang="0">
                  <a:pos x="93" y="105"/>
                </a:cxn>
                <a:cxn ang="0">
                  <a:pos x="85" y="109"/>
                </a:cxn>
                <a:cxn ang="0">
                  <a:pos x="76" y="109"/>
                </a:cxn>
                <a:cxn ang="0">
                  <a:pos x="66" y="110"/>
                </a:cxn>
              </a:cxnLst>
              <a:rect b="b" l="0" r="r" t="0"/>
              <a:pathLst>
                <a:path h="110" w="120">
                  <a:moveTo>
                    <a:pt x="66" y="110"/>
                  </a:moveTo>
                  <a:lnTo>
                    <a:pt x="66" y="110"/>
                  </a:lnTo>
                  <a:lnTo>
                    <a:pt x="56" y="109"/>
                  </a:lnTo>
                  <a:lnTo>
                    <a:pt x="46" y="106"/>
                  </a:lnTo>
                  <a:lnTo>
                    <a:pt x="46" y="106"/>
                  </a:lnTo>
                  <a:lnTo>
                    <a:pt x="44" y="106"/>
                  </a:lnTo>
                  <a:lnTo>
                    <a:pt x="42" y="106"/>
                  </a:lnTo>
                  <a:lnTo>
                    <a:pt x="42" y="106"/>
                  </a:lnTo>
                  <a:lnTo>
                    <a:pt x="38" y="106"/>
                  </a:lnTo>
                  <a:lnTo>
                    <a:pt x="38" y="106"/>
                  </a:lnTo>
                  <a:lnTo>
                    <a:pt x="36" y="105"/>
                  </a:lnTo>
                  <a:lnTo>
                    <a:pt x="33" y="104"/>
                  </a:lnTo>
                  <a:lnTo>
                    <a:pt x="29" y="100"/>
                  </a:lnTo>
                  <a:lnTo>
                    <a:pt x="29" y="100"/>
                  </a:lnTo>
                  <a:lnTo>
                    <a:pt x="28" y="99"/>
                  </a:lnTo>
                  <a:lnTo>
                    <a:pt x="28" y="99"/>
                  </a:lnTo>
                  <a:lnTo>
                    <a:pt x="18" y="92"/>
                  </a:lnTo>
                  <a:lnTo>
                    <a:pt x="11" y="83"/>
                  </a:lnTo>
                  <a:lnTo>
                    <a:pt x="4" y="73"/>
                  </a:lnTo>
                  <a:lnTo>
                    <a:pt x="1" y="62"/>
                  </a:lnTo>
                  <a:lnTo>
                    <a:pt x="1" y="62"/>
                  </a:lnTo>
                  <a:lnTo>
                    <a:pt x="0" y="52"/>
                  </a:lnTo>
                  <a:lnTo>
                    <a:pt x="0" y="42"/>
                  </a:lnTo>
                  <a:lnTo>
                    <a:pt x="3" y="33"/>
                  </a:lnTo>
                  <a:lnTo>
                    <a:pt x="7" y="26"/>
                  </a:lnTo>
                  <a:lnTo>
                    <a:pt x="7" y="26"/>
                  </a:lnTo>
                  <a:lnTo>
                    <a:pt x="11" y="21"/>
                  </a:lnTo>
                  <a:lnTo>
                    <a:pt x="15" y="18"/>
                  </a:lnTo>
                  <a:lnTo>
                    <a:pt x="24" y="10"/>
                  </a:lnTo>
                  <a:lnTo>
                    <a:pt x="35" y="5"/>
                  </a:lnTo>
                  <a:lnTo>
                    <a:pt x="49" y="1"/>
                  </a:lnTo>
                  <a:lnTo>
                    <a:pt x="49" y="1"/>
                  </a:lnTo>
                  <a:lnTo>
                    <a:pt x="54" y="0"/>
                  </a:lnTo>
                  <a:lnTo>
                    <a:pt x="58" y="0"/>
                  </a:lnTo>
                  <a:lnTo>
                    <a:pt x="58" y="0"/>
                  </a:lnTo>
                  <a:lnTo>
                    <a:pt x="61" y="0"/>
                  </a:lnTo>
                  <a:lnTo>
                    <a:pt x="63" y="0"/>
                  </a:lnTo>
                  <a:lnTo>
                    <a:pt x="63" y="0"/>
                  </a:lnTo>
                  <a:lnTo>
                    <a:pt x="71" y="0"/>
                  </a:lnTo>
                  <a:lnTo>
                    <a:pt x="80" y="1"/>
                  </a:lnTo>
                  <a:lnTo>
                    <a:pt x="80" y="1"/>
                  </a:lnTo>
                  <a:lnTo>
                    <a:pt x="89" y="4"/>
                  </a:lnTo>
                  <a:lnTo>
                    <a:pt x="96" y="7"/>
                  </a:lnTo>
                  <a:lnTo>
                    <a:pt x="102" y="11"/>
                  </a:lnTo>
                  <a:lnTo>
                    <a:pt x="108" y="16"/>
                  </a:lnTo>
                  <a:lnTo>
                    <a:pt x="112" y="21"/>
                  </a:lnTo>
                  <a:lnTo>
                    <a:pt x="115" y="25"/>
                  </a:lnTo>
                  <a:lnTo>
                    <a:pt x="119" y="35"/>
                  </a:lnTo>
                  <a:lnTo>
                    <a:pt x="119" y="35"/>
                  </a:lnTo>
                  <a:lnTo>
                    <a:pt x="120" y="43"/>
                  </a:lnTo>
                  <a:lnTo>
                    <a:pt x="121" y="52"/>
                  </a:lnTo>
                  <a:lnTo>
                    <a:pt x="120" y="60"/>
                  </a:lnTo>
                  <a:lnTo>
                    <a:pt x="119" y="68"/>
                  </a:lnTo>
                  <a:lnTo>
                    <a:pt x="116" y="76"/>
                  </a:lnTo>
                  <a:lnTo>
                    <a:pt x="113" y="84"/>
                  </a:lnTo>
                  <a:lnTo>
                    <a:pt x="109" y="91"/>
                  </a:lnTo>
                  <a:lnTo>
                    <a:pt x="104" y="97"/>
                  </a:lnTo>
                  <a:lnTo>
                    <a:pt x="99" y="100"/>
                  </a:lnTo>
                  <a:lnTo>
                    <a:pt x="99" y="103"/>
                  </a:lnTo>
                  <a:lnTo>
                    <a:pt x="99" y="103"/>
                  </a:lnTo>
                  <a:lnTo>
                    <a:pt x="97" y="103"/>
                  </a:lnTo>
                  <a:lnTo>
                    <a:pt x="93" y="105"/>
                  </a:lnTo>
                  <a:lnTo>
                    <a:pt x="93" y="105"/>
                  </a:lnTo>
                  <a:lnTo>
                    <a:pt x="85" y="109"/>
                  </a:lnTo>
                  <a:lnTo>
                    <a:pt x="77" y="109"/>
                  </a:lnTo>
                  <a:lnTo>
                    <a:pt x="76" y="109"/>
                  </a:lnTo>
                  <a:lnTo>
                    <a:pt x="76" y="109"/>
                  </a:lnTo>
                  <a:lnTo>
                    <a:pt x="66" y="110"/>
                  </a:lnTo>
                  <a:lnTo>
                    <a:pt x="66" y="11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sp>
          <p:nvSpPr>
            <p:cNvPr id="87" name="chenying0907 831"/>
            <p:cNvSpPr/>
            <p:nvPr/>
          </p:nvSpPr>
          <p:spPr bwMode="auto">
            <a:xfrm>
              <a:off x="6656388" y="1506538"/>
              <a:ext cx="73025" cy="68263"/>
            </a:xfrm>
            <a:custGeom>
              <a:cxnLst>
                <a:cxn ang="0">
                  <a:pos x="62" y="128"/>
                </a:cxn>
                <a:cxn ang="0">
                  <a:pos x="46" y="124"/>
                </a:cxn>
                <a:cxn ang="0">
                  <a:pos x="42" y="122"/>
                </a:cxn>
                <a:cxn ang="0">
                  <a:pos x="30" y="109"/>
                </a:cxn>
                <a:cxn ang="0">
                  <a:pos x="18" y="85"/>
                </a:cxn>
                <a:cxn ang="0">
                  <a:pos x="15" y="79"/>
                </a:cxn>
                <a:cxn ang="0">
                  <a:pos x="11" y="75"/>
                </a:cxn>
                <a:cxn ang="0">
                  <a:pos x="4" y="64"/>
                </a:cxn>
                <a:cxn ang="0">
                  <a:pos x="0" y="51"/>
                </a:cxn>
                <a:cxn ang="0">
                  <a:pos x="3" y="39"/>
                </a:cxn>
                <a:cxn ang="0">
                  <a:pos x="6" y="34"/>
                </a:cxn>
                <a:cxn ang="0">
                  <a:pos x="18" y="20"/>
                </a:cxn>
                <a:cxn ang="0">
                  <a:pos x="35" y="10"/>
                </a:cxn>
                <a:cxn ang="0">
                  <a:pos x="53" y="3"/>
                </a:cxn>
                <a:cxn ang="0">
                  <a:pos x="72" y="0"/>
                </a:cxn>
                <a:cxn ang="0">
                  <a:pos x="80" y="1"/>
                </a:cxn>
                <a:cxn ang="0">
                  <a:pos x="94" y="6"/>
                </a:cxn>
                <a:cxn ang="0">
                  <a:pos x="102" y="13"/>
                </a:cxn>
                <a:cxn ang="0">
                  <a:pos x="105" y="14"/>
                </a:cxn>
                <a:cxn ang="0">
                  <a:pos x="114" y="18"/>
                </a:cxn>
                <a:cxn ang="0">
                  <a:pos x="122" y="26"/>
                </a:cxn>
                <a:cxn ang="0">
                  <a:pos x="135" y="45"/>
                </a:cxn>
                <a:cxn ang="0">
                  <a:pos x="138" y="56"/>
                </a:cxn>
                <a:cxn ang="0">
                  <a:pos x="139" y="70"/>
                </a:cxn>
                <a:cxn ang="0">
                  <a:pos x="136" y="81"/>
                </a:cxn>
                <a:cxn ang="0">
                  <a:pos x="134" y="86"/>
                </a:cxn>
                <a:cxn ang="0">
                  <a:pos x="120" y="98"/>
                </a:cxn>
                <a:cxn ang="0">
                  <a:pos x="104" y="104"/>
                </a:cxn>
                <a:cxn ang="0">
                  <a:pos x="96" y="109"/>
                </a:cxn>
                <a:cxn ang="0">
                  <a:pos x="90" y="116"/>
                </a:cxn>
                <a:cxn ang="0">
                  <a:pos x="84" y="121"/>
                </a:cxn>
                <a:cxn ang="0">
                  <a:pos x="70" y="128"/>
                </a:cxn>
                <a:cxn ang="0">
                  <a:pos x="62" y="128"/>
                </a:cxn>
              </a:cxnLst>
              <a:rect b="b" l="0" r="r" t="0"/>
              <a:pathLst>
                <a:path h="128" w="139">
                  <a:moveTo>
                    <a:pt x="62" y="128"/>
                  </a:moveTo>
                  <a:lnTo>
                    <a:pt x="62" y="128"/>
                  </a:lnTo>
                  <a:lnTo>
                    <a:pt x="54" y="127"/>
                  </a:lnTo>
                  <a:lnTo>
                    <a:pt x="46" y="124"/>
                  </a:lnTo>
                  <a:lnTo>
                    <a:pt x="46" y="124"/>
                  </a:lnTo>
                  <a:lnTo>
                    <a:pt x="42" y="122"/>
                  </a:lnTo>
                  <a:lnTo>
                    <a:pt x="38" y="118"/>
                  </a:lnTo>
                  <a:lnTo>
                    <a:pt x="30" y="109"/>
                  </a:lnTo>
                  <a:lnTo>
                    <a:pt x="24" y="98"/>
                  </a:lnTo>
                  <a:lnTo>
                    <a:pt x="18" y="85"/>
                  </a:lnTo>
                  <a:lnTo>
                    <a:pt x="17" y="81"/>
                  </a:lnTo>
                  <a:lnTo>
                    <a:pt x="15" y="79"/>
                  </a:lnTo>
                  <a:lnTo>
                    <a:pt x="15" y="79"/>
                  </a:lnTo>
                  <a:lnTo>
                    <a:pt x="11" y="75"/>
                  </a:lnTo>
                  <a:lnTo>
                    <a:pt x="7" y="70"/>
                  </a:lnTo>
                  <a:lnTo>
                    <a:pt x="4" y="64"/>
                  </a:lnTo>
                  <a:lnTo>
                    <a:pt x="2" y="58"/>
                  </a:lnTo>
                  <a:lnTo>
                    <a:pt x="0" y="51"/>
                  </a:lnTo>
                  <a:lnTo>
                    <a:pt x="0" y="45"/>
                  </a:lnTo>
                  <a:lnTo>
                    <a:pt x="3" y="39"/>
                  </a:lnTo>
                  <a:lnTo>
                    <a:pt x="6" y="34"/>
                  </a:lnTo>
                  <a:lnTo>
                    <a:pt x="6" y="34"/>
                  </a:lnTo>
                  <a:lnTo>
                    <a:pt x="11" y="27"/>
                  </a:lnTo>
                  <a:lnTo>
                    <a:pt x="18" y="20"/>
                  </a:lnTo>
                  <a:lnTo>
                    <a:pt x="26" y="15"/>
                  </a:lnTo>
                  <a:lnTo>
                    <a:pt x="35" y="10"/>
                  </a:lnTo>
                  <a:lnTo>
                    <a:pt x="44" y="6"/>
                  </a:lnTo>
                  <a:lnTo>
                    <a:pt x="53" y="3"/>
                  </a:lnTo>
                  <a:lnTo>
                    <a:pt x="62" y="1"/>
                  </a:lnTo>
                  <a:lnTo>
                    <a:pt x="72" y="0"/>
                  </a:lnTo>
                  <a:lnTo>
                    <a:pt x="72" y="0"/>
                  </a:lnTo>
                  <a:lnTo>
                    <a:pt x="80" y="1"/>
                  </a:lnTo>
                  <a:lnTo>
                    <a:pt x="87" y="3"/>
                  </a:lnTo>
                  <a:lnTo>
                    <a:pt x="94" y="6"/>
                  </a:lnTo>
                  <a:lnTo>
                    <a:pt x="100" y="11"/>
                  </a:lnTo>
                  <a:lnTo>
                    <a:pt x="102" y="13"/>
                  </a:lnTo>
                  <a:lnTo>
                    <a:pt x="105" y="14"/>
                  </a:lnTo>
                  <a:lnTo>
                    <a:pt x="105" y="14"/>
                  </a:lnTo>
                  <a:lnTo>
                    <a:pt x="114" y="18"/>
                  </a:lnTo>
                  <a:lnTo>
                    <a:pt x="114" y="18"/>
                  </a:lnTo>
                  <a:lnTo>
                    <a:pt x="118" y="22"/>
                  </a:lnTo>
                  <a:lnTo>
                    <a:pt x="122" y="26"/>
                  </a:lnTo>
                  <a:lnTo>
                    <a:pt x="130" y="35"/>
                  </a:lnTo>
                  <a:lnTo>
                    <a:pt x="135" y="45"/>
                  </a:lnTo>
                  <a:lnTo>
                    <a:pt x="138" y="56"/>
                  </a:lnTo>
                  <a:lnTo>
                    <a:pt x="138" y="56"/>
                  </a:lnTo>
                  <a:lnTo>
                    <a:pt x="139" y="63"/>
                  </a:lnTo>
                  <a:lnTo>
                    <a:pt x="139" y="70"/>
                  </a:lnTo>
                  <a:lnTo>
                    <a:pt x="137" y="78"/>
                  </a:lnTo>
                  <a:lnTo>
                    <a:pt x="136" y="81"/>
                  </a:lnTo>
                  <a:lnTo>
                    <a:pt x="134" y="86"/>
                  </a:lnTo>
                  <a:lnTo>
                    <a:pt x="134" y="86"/>
                  </a:lnTo>
                  <a:lnTo>
                    <a:pt x="128" y="92"/>
                  </a:lnTo>
                  <a:lnTo>
                    <a:pt x="120" y="98"/>
                  </a:lnTo>
                  <a:lnTo>
                    <a:pt x="113" y="101"/>
                  </a:lnTo>
                  <a:lnTo>
                    <a:pt x="104" y="104"/>
                  </a:lnTo>
                  <a:lnTo>
                    <a:pt x="99" y="105"/>
                  </a:lnTo>
                  <a:lnTo>
                    <a:pt x="96" y="109"/>
                  </a:lnTo>
                  <a:lnTo>
                    <a:pt x="96" y="109"/>
                  </a:lnTo>
                  <a:lnTo>
                    <a:pt x="90" y="116"/>
                  </a:lnTo>
                  <a:lnTo>
                    <a:pt x="90" y="116"/>
                  </a:lnTo>
                  <a:lnTo>
                    <a:pt x="84" y="121"/>
                  </a:lnTo>
                  <a:lnTo>
                    <a:pt x="78" y="125"/>
                  </a:lnTo>
                  <a:lnTo>
                    <a:pt x="70" y="128"/>
                  </a:lnTo>
                  <a:lnTo>
                    <a:pt x="62" y="128"/>
                  </a:lnTo>
                  <a:lnTo>
                    <a:pt x="62" y="12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p>
          </p:txBody>
        </p:sp>
      </p:grpSp>
      <p:sp>
        <p:nvSpPr>
          <p:cNvPr id="88" name="PA_矩形 87"/>
          <p:cNvSpPr/>
          <p:nvPr>
            <p:custDataLst>
              <p:tags r:id="rId7"/>
            </p:custDataLst>
          </p:nvPr>
        </p:nvSpPr>
        <p:spPr>
          <a:xfrm>
            <a:off x="1757807" y="3813667"/>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90" name="PA_矩形 89"/>
          <p:cNvSpPr/>
          <p:nvPr>
            <p:custDataLst>
              <p:tags r:id="rId8"/>
            </p:custDataLst>
          </p:nvPr>
        </p:nvSpPr>
        <p:spPr>
          <a:xfrm>
            <a:off x="4181327" y="3813667"/>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92" name="PA_矩形 91"/>
          <p:cNvSpPr/>
          <p:nvPr>
            <p:custDataLst>
              <p:tags r:id="rId9"/>
            </p:custDataLst>
          </p:nvPr>
        </p:nvSpPr>
        <p:spPr>
          <a:xfrm>
            <a:off x="6387986" y="3792288"/>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Tree>
    <p:extLst>
      <p:ext uri="{BB962C8B-B14F-4D97-AF65-F5344CB8AC3E}">
        <p14:creationId val="2997806483"/>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21"/>
                                        </p:tgtEl>
                                        <p:attrNameLst>
                                          <p:attrName>style.visibility</p:attrName>
                                        </p:attrNameLst>
                                      </p:cBhvr>
                                      <p:to>
                                        <p:strVal val="visible"/>
                                      </p:to>
                                    </p:set>
                                    <p:anim calcmode="lin" valueType="num">
                                      <p:cBhvr>
                                        <p:cTn dur="500" fill="hold" id="7"/>
                                        <p:tgtEl>
                                          <p:spTgt spid="21"/>
                                        </p:tgtEl>
                                        <p:attrNameLst>
                                          <p:attrName>ppt_w</p:attrName>
                                        </p:attrNameLst>
                                      </p:cBhvr>
                                      <p:tavLst>
                                        <p:tav tm="0">
                                          <p:val>
                                            <p:fltVal val="0"/>
                                          </p:val>
                                        </p:tav>
                                        <p:tav tm="100000">
                                          <p:val>
                                            <p:strVal val="#ppt_w"/>
                                          </p:val>
                                        </p:tav>
                                      </p:tavLst>
                                    </p:anim>
                                    <p:anim calcmode="lin" valueType="num">
                                      <p:cBhvr>
                                        <p:cTn dur="500" fill="hold" id="8"/>
                                        <p:tgtEl>
                                          <p:spTgt spid="21"/>
                                        </p:tgtEl>
                                        <p:attrNameLst>
                                          <p:attrName>ppt_h</p:attrName>
                                        </p:attrNameLst>
                                      </p:cBhvr>
                                      <p:tavLst>
                                        <p:tav tm="0">
                                          <p:val>
                                            <p:fltVal val="0"/>
                                          </p:val>
                                        </p:tav>
                                        <p:tav tm="100000">
                                          <p:val>
                                            <p:strVal val="#ppt_h"/>
                                          </p:val>
                                        </p:tav>
                                      </p:tavLst>
                                    </p:anim>
                                    <p:animEffect filter="fade" transition="in">
                                      <p:cBhvr>
                                        <p:cTn dur="500" id="9"/>
                                        <p:tgtEl>
                                          <p:spTgt spid="21"/>
                                        </p:tgtEl>
                                      </p:cBhvr>
                                    </p:animEffect>
                                  </p:childTnLst>
                                </p:cTn>
                              </p:par>
                              <p:par>
                                <p:cTn fill="hold" id="10" nodeType="withEffect" presetClass="entr" presetID="53" presetSubtype="0">
                                  <p:stCondLst>
                                    <p:cond delay="300"/>
                                  </p:stCondLst>
                                  <p:childTnLst>
                                    <p:set>
                                      <p:cBhvr>
                                        <p:cTn dur="1" fill="hold" id="11">
                                          <p:stCondLst>
                                            <p:cond delay="0"/>
                                          </p:stCondLst>
                                        </p:cTn>
                                        <p:tgtEl>
                                          <p:spTgt spid="6"/>
                                        </p:tgtEl>
                                        <p:attrNameLst>
                                          <p:attrName>style.visibility</p:attrName>
                                        </p:attrNameLst>
                                      </p:cBhvr>
                                      <p:to>
                                        <p:strVal val="visible"/>
                                      </p:to>
                                    </p:set>
                                    <p:anim calcmode="lin" valueType="num">
                                      <p:cBhvr>
                                        <p:cTn dur="500" fill="hold" id="12"/>
                                        <p:tgtEl>
                                          <p:spTgt spid="6"/>
                                        </p:tgtEl>
                                        <p:attrNameLst>
                                          <p:attrName>ppt_w</p:attrName>
                                        </p:attrNameLst>
                                      </p:cBhvr>
                                      <p:tavLst>
                                        <p:tav tm="0">
                                          <p:val>
                                            <p:fltVal val="0"/>
                                          </p:val>
                                        </p:tav>
                                        <p:tav tm="100000">
                                          <p:val>
                                            <p:strVal val="#ppt_w"/>
                                          </p:val>
                                        </p:tav>
                                      </p:tavLst>
                                    </p:anim>
                                    <p:anim calcmode="lin" valueType="num">
                                      <p:cBhvr>
                                        <p:cTn dur="500" fill="hold" id="13"/>
                                        <p:tgtEl>
                                          <p:spTgt spid="6"/>
                                        </p:tgtEl>
                                        <p:attrNameLst>
                                          <p:attrName>ppt_h</p:attrName>
                                        </p:attrNameLst>
                                      </p:cBhvr>
                                      <p:tavLst>
                                        <p:tav tm="0">
                                          <p:val>
                                            <p:fltVal val="0"/>
                                          </p:val>
                                        </p:tav>
                                        <p:tav tm="100000">
                                          <p:val>
                                            <p:strVal val="#ppt_h"/>
                                          </p:val>
                                        </p:tav>
                                      </p:tavLst>
                                    </p:anim>
                                    <p:animEffect filter="fade" transition="in">
                                      <p:cBhvr>
                                        <p:cTn dur="500" id="14"/>
                                        <p:tgtEl>
                                          <p:spTgt spid="6"/>
                                        </p:tgtEl>
                                      </p:cBhvr>
                                    </p:animEffect>
                                  </p:childTnLst>
                                </p:cTn>
                              </p:par>
                              <p:par>
                                <p:cTn fill="hold" id="15" nodeType="withEffect" presetClass="entr" presetID="53" presetSubtype="0">
                                  <p:stCondLst>
                                    <p:cond delay="900"/>
                                  </p:stCondLst>
                                  <p:childTnLst>
                                    <p:set>
                                      <p:cBhvr>
                                        <p:cTn dur="1" fill="hold" id="16">
                                          <p:stCondLst>
                                            <p:cond delay="0"/>
                                          </p:stCondLst>
                                        </p:cTn>
                                        <p:tgtEl>
                                          <p:spTgt spid="36"/>
                                        </p:tgtEl>
                                        <p:attrNameLst>
                                          <p:attrName>style.visibility</p:attrName>
                                        </p:attrNameLst>
                                      </p:cBhvr>
                                      <p:to>
                                        <p:strVal val="visible"/>
                                      </p:to>
                                    </p:set>
                                    <p:anim calcmode="lin" valueType="num">
                                      <p:cBhvr>
                                        <p:cTn dur="500" fill="hold" id="17"/>
                                        <p:tgtEl>
                                          <p:spTgt spid="36"/>
                                        </p:tgtEl>
                                        <p:attrNameLst>
                                          <p:attrName>ppt_w</p:attrName>
                                        </p:attrNameLst>
                                      </p:cBhvr>
                                      <p:tavLst>
                                        <p:tav tm="0">
                                          <p:val>
                                            <p:fltVal val="0"/>
                                          </p:val>
                                        </p:tav>
                                        <p:tav tm="100000">
                                          <p:val>
                                            <p:strVal val="#ppt_w"/>
                                          </p:val>
                                        </p:tav>
                                      </p:tavLst>
                                    </p:anim>
                                    <p:anim calcmode="lin" valueType="num">
                                      <p:cBhvr>
                                        <p:cTn dur="500" fill="hold" id="18"/>
                                        <p:tgtEl>
                                          <p:spTgt spid="36"/>
                                        </p:tgtEl>
                                        <p:attrNameLst>
                                          <p:attrName>ppt_h</p:attrName>
                                        </p:attrNameLst>
                                      </p:cBhvr>
                                      <p:tavLst>
                                        <p:tav tm="0">
                                          <p:val>
                                            <p:fltVal val="0"/>
                                          </p:val>
                                        </p:tav>
                                        <p:tav tm="100000">
                                          <p:val>
                                            <p:strVal val="#ppt_h"/>
                                          </p:val>
                                        </p:tav>
                                      </p:tavLst>
                                    </p:anim>
                                    <p:animEffect filter="fade" transition="in">
                                      <p:cBhvr>
                                        <p:cTn dur="500" id="19"/>
                                        <p:tgtEl>
                                          <p:spTgt spid="36"/>
                                        </p:tgtEl>
                                      </p:cBhvr>
                                    </p:animEffect>
                                  </p:childTnLst>
                                </p:cTn>
                              </p:par>
                              <p:par>
                                <p:cTn fill="hold" id="20" nodeType="withEffect" presetClass="entr" presetID="22" presetSubtype="8">
                                  <p:stCondLst>
                                    <p:cond delay="1200"/>
                                  </p:stCondLst>
                                  <p:childTnLst>
                                    <p:set>
                                      <p:cBhvr>
                                        <p:cTn dur="1" fill="hold" id="21">
                                          <p:stCondLst>
                                            <p:cond delay="0"/>
                                          </p:stCondLst>
                                        </p:cTn>
                                        <p:tgtEl>
                                          <p:spTgt spid="62"/>
                                        </p:tgtEl>
                                        <p:attrNameLst>
                                          <p:attrName>style.visibility</p:attrName>
                                        </p:attrNameLst>
                                      </p:cBhvr>
                                      <p:to>
                                        <p:strVal val="visible"/>
                                      </p:to>
                                    </p:set>
                                    <p:animEffect filter="wipe(left)" transition="in">
                                      <p:cBhvr>
                                        <p:cTn dur="500" id="22"/>
                                        <p:tgtEl>
                                          <p:spTgt spid="62"/>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88"/>
                                        </p:tgtEl>
                                        <p:attrNameLst>
                                          <p:attrName>style.visibility</p:attrName>
                                        </p:attrNameLst>
                                      </p:cBhvr>
                                      <p:to>
                                        <p:strVal val="visible"/>
                                      </p:to>
                                    </p:set>
                                    <p:animEffect filter="wipe(left)" transition="in">
                                      <p:cBhvr>
                                        <p:cTn dur="500" id="25"/>
                                        <p:tgtEl>
                                          <p:spTgt spid="88"/>
                                        </p:tgtEl>
                                      </p:cBhvr>
                                    </p:animEffect>
                                  </p:childTnLst>
                                </p:cTn>
                              </p:par>
                              <p:par>
                                <p:cTn fill="hold" grpId="0" id="26" nodeType="withEffect" presetClass="entr" presetID="22" presetSubtype="8">
                                  <p:stCondLst>
                                    <p:cond delay="2100"/>
                                  </p:stCondLst>
                                  <p:childTnLst>
                                    <p:set>
                                      <p:cBhvr>
                                        <p:cTn dur="1" fill="hold" id="27">
                                          <p:stCondLst>
                                            <p:cond delay="0"/>
                                          </p:stCondLst>
                                        </p:cTn>
                                        <p:tgtEl>
                                          <p:spTgt spid="90"/>
                                        </p:tgtEl>
                                        <p:attrNameLst>
                                          <p:attrName>style.visibility</p:attrName>
                                        </p:attrNameLst>
                                      </p:cBhvr>
                                      <p:to>
                                        <p:strVal val="visible"/>
                                      </p:to>
                                    </p:set>
                                    <p:animEffect filter="wipe(left)" transition="in">
                                      <p:cBhvr>
                                        <p:cTn dur="500" id="28"/>
                                        <p:tgtEl>
                                          <p:spTgt spid="90"/>
                                        </p:tgtEl>
                                      </p:cBhvr>
                                    </p:animEffect>
                                  </p:childTnLst>
                                </p:cTn>
                              </p:par>
                              <p:par>
                                <p:cTn fill="hold" grpId="0" id="29" nodeType="withEffect" presetClass="entr" presetID="22" presetSubtype="8">
                                  <p:stCondLst>
                                    <p:cond delay="2700"/>
                                  </p:stCondLst>
                                  <p:childTnLst>
                                    <p:set>
                                      <p:cBhvr>
                                        <p:cTn dur="1" fill="hold" id="30">
                                          <p:stCondLst>
                                            <p:cond delay="0"/>
                                          </p:stCondLst>
                                        </p:cTn>
                                        <p:tgtEl>
                                          <p:spTgt spid="92"/>
                                        </p:tgtEl>
                                        <p:attrNameLst>
                                          <p:attrName>style.visibility</p:attrName>
                                        </p:attrNameLst>
                                      </p:cBhvr>
                                      <p:to>
                                        <p:strVal val="visible"/>
                                      </p:to>
                                    </p:set>
                                    <p:animEffect filter="wipe(left)" transition="in">
                                      <p:cBhvr>
                                        <p:cTn dur="500" id="31"/>
                                        <p:tgtEl>
                                          <p:spTgt spid="9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8"/>
      <p:bldP grpId="0" spid="90"/>
      <p:bldP grpId="0" spid="92"/>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4" name="图片 13">
            <a:extLst>
              <a:ext uri="{FF2B5EF4-FFF2-40B4-BE49-F238E27FC236}">
                <a16:creationId xmlns:a16="http://schemas.microsoft.com/office/drawing/2014/main" id="{5A9AB2BC-C822-4FE3-B8C9-7C8A6967E4EC}"/>
              </a:ext>
            </a:extLst>
          </p:cNvPr>
          <p:cNvPicPr>
            <a:picLocks noChangeAspect="1"/>
          </p:cNvPicPr>
          <p:nvPr/>
        </p:nvPicPr>
        <p:blipFill>
          <a:blip r:embed="rId3">
            <a:extLst>
              <a:ext uri="{28A0092B-C50C-407E-A947-70E740481C1C}">
                <a14:useLocalDpi val="0"/>
              </a:ext>
            </a:extLst>
          </a:blip>
          <a:stretch>
            <a:fillRect/>
          </a:stretch>
        </p:blipFill>
        <p:spPr>
          <a:xfrm>
            <a:off x="1624874" y="1534721"/>
            <a:ext cx="2054911" cy="1288657"/>
          </a:xfrm>
          <a:prstGeom prst="rect">
            <a:avLst/>
          </a:prstGeom>
        </p:spPr>
      </p:pic>
      <p:sp>
        <p:nvSpPr>
          <p:cNvPr id="12" name="PA_任意多边形 11"/>
          <p:cNvSpPr/>
          <p:nvPr>
            <p:custDataLst>
              <p:tags r:id="rId4"/>
            </p:custDataLst>
          </p:nvPr>
        </p:nvSpPr>
        <p:spPr>
          <a:xfrm rot="21372868">
            <a:off x="3379265" y="2004479"/>
            <a:ext cx="2531962" cy="45719"/>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12700">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13" name="PA_任意多边形 12"/>
          <p:cNvSpPr/>
          <p:nvPr>
            <p:custDataLst>
              <p:tags r:id="rId5"/>
            </p:custDataLst>
          </p:nvPr>
        </p:nvSpPr>
        <p:spPr>
          <a:xfrm rot="1077937">
            <a:off x="3379266" y="2523100"/>
            <a:ext cx="2531962" cy="45719"/>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12700">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1" name="PA_任意多边形 20"/>
          <p:cNvSpPr/>
          <p:nvPr>
            <p:custDataLst>
              <p:tags r:id="rId6"/>
            </p:custDataLst>
          </p:nvPr>
        </p:nvSpPr>
        <p:spPr>
          <a:xfrm rot="5596426">
            <a:off x="2571492" y="2833739"/>
            <a:ext cx="1450721" cy="45719"/>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12700">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grpSp>
        <p:nvGrpSpPr>
          <p:cNvPr id="28" name="PA_chenying0907 27"/>
          <p:cNvGrpSpPr/>
          <p:nvPr>
            <p:custDataLst>
              <p:tags r:id="rId7"/>
            </p:custDataLst>
          </p:nvPr>
        </p:nvGrpSpPr>
        <p:grpSpPr>
          <a:xfrm>
            <a:off x="1403648" y="267494"/>
            <a:ext cx="6192688" cy="767437"/>
            <a:chOff x="1492256" y="411510"/>
            <a:chExt cx="6192688" cy="767437"/>
          </a:xfrm>
        </p:grpSpPr>
        <p:sp>
          <p:nvSpPr>
            <p:cNvPr id="29" name="任意多边形 28"/>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30"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31"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16" name="PA_矩形 15"/>
          <p:cNvSpPr/>
          <p:nvPr>
            <p:custDataLst>
              <p:tags r:id="rId8"/>
            </p:custDataLst>
          </p:nvPr>
        </p:nvSpPr>
        <p:spPr>
          <a:xfrm>
            <a:off x="5999893" y="1885865"/>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18" name="PA_矩形 17"/>
          <p:cNvSpPr/>
          <p:nvPr>
            <p:custDataLst>
              <p:tags r:id="rId9"/>
            </p:custDataLst>
          </p:nvPr>
        </p:nvSpPr>
        <p:spPr>
          <a:xfrm>
            <a:off x="5999893" y="2944161"/>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0" name="PA_矩形 19"/>
          <p:cNvSpPr/>
          <p:nvPr>
            <p:custDataLst>
              <p:tags r:id="rId10"/>
            </p:custDataLst>
          </p:nvPr>
        </p:nvSpPr>
        <p:spPr>
          <a:xfrm>
            <a:off x="2699793" y="4061086"/>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32" name="PA_任意多边形 56"/>
          <p:cNvSpPr/>
          <p:nvPr>
            <p:custDataLst>
              <p:tags r:id="rId11"/>
            </p:custDataLst>
          </p:nvPr>
        </p:nvSpPr>
        <p:spPr bwMode="auto">
          <a:xfrm>
            <a:off x="1403648" y="1275606"/>
            <a:ext cx="2497365" cy="1766451"/>
          </a:xfrm>
          <a:custGeom>
            <a:gdLst>
              <a:gd fmla="*/ 145 w 153" name="T0"/>
              <a:gd fmla="*/ 2 h 52" name="T1"/>
              <a:gd fmla="*/ 143 w 153" name="T2"/>
              <a:gd fmla="*/ 4 h 52" name="T3"/>
              <a:gd fmla="*/ 121 w 153" name="T4"/>
              <a:gd fmla="*/ 3 h 52" name="T5"/>
              <a:gd fmla="*/ 84 w 153" name="T6"/>
              <a:gd fmla="*/ 4 h 52" name="T7"/>
              <a:gd fmla="*/ 29 w 153" name="T8"/>
              <a:gd fmla="*/ 3 h 52" name="T9"/>
              <a:gd fmla="*/ 23 w 153" name="T10"/>
              <a:gd fmla="*/ 4 h 52" name="T11"/>
              <a:gd fmla="*/ 7 w 153" name="T12"/>
              <a:gd fmla="*/ 4 h 52" name="T13"/>
              <a:gd fmla="*/ 4 w 153" name="T14"/>
              <a:gd fmla="*/ 33 h 52" name="T15"/>
              <a:gd fmla="*/ 5 w 153" name="T16"/>
              <a:gd fmla="*/ 45 h 52" name="T17"/>
              <a:gd fmla="*/ 17 w 153" name="T18"/>
              <a:gd fmla="*/ 49 h 52" name="T19"/>
              <a:gd fmla="*/ 27 w 153" name="T20"/>
              <a:gd fmla="*/ 49 h 52" name="T21"/>
              <a:gd fmla="*/ 38 w 153" name="T22"/>
              <a:gd fmla="*/ 48 h 52" name="T23"/>
              <a:gd fmla="*/ 41 w 153" name="T24"/>
              <a:gd fmla="*/ 49 h 52" name="T25"/>
              <a:gd fmla="*/ 57 w 153" name="T26"/>
              <a:gd fmla="*/ 48 h 52" name="T27"/>
              <a:gd fmla="*/ 61 w 153" name="T28"/>
              <a:gd fmla="*/ 49 h 52" name="T29"/>
              <a:gd fmla="*/ 68 w 153" name="T30"/>
              <a:gd fmla="*/ 49 h 52" name="T31"/>
              <a:gd fmla="*/ 102 w 153" name="T32"/>
              <a:gd fmla="*/ 49 h 52" name="T33"/>
              <a:gd fmla="*/ 149 w 153" name="T34"/>
              <a:gd fmla="*/ 49 h 52" name="T35"/>
              <a:gd fmla="*/ 150 w 153" name="T36"/>
              <a:gd fmla="*/ 24 h 52" name="T37"/>
              <a:gd fmla="*/ 150 w 153" name="T38"/>
              <a:gd fmla="*/ 3 h 52" name="T39"/>
              <a:gd fmla="*/ 151 w 153" name="T40"/>
              <a:gd fmla="*/ 1 h 52" name="T41"/>
              <a:gd fmla="*/ 153 w 153" name="T42"/>
              <a:gd fmla="*/ 3 h 52" name="T43"/>
              <a:gd fmla="*/ 152 w 153" name="T44"/>
              <a:gd fmla="*/ 5 h 52" name="T45"/>
              <a:gd fmla="*/ 152 w 153" name="T46"/>
              <a:gd fmla="*/ 24 h 52" name="T47"/>
              <a:gd fmla="*/ 151 w 153" name="T48"/>
              <a:gd fmla="*/ 27 h 52" name="T49"/>
              <a:gd fmla="*/ 152 w 153" name="T50"/>
              <a:gd fmla="*/ 36 h 52" name="T51"/>
              <a:gd fmla="*/ 153 w 153" name="T52"/>
              <a:gd fmla="*/ 49 h 52" name="T53"/>
              <a:gd fmla="*/ 152 w 153" name="T54"/>
              <a:gd fmla="*/ 52 h 52" name="T55"/>
              <a:gd fmla="*/ 135 w 153" name="T56"/>
              <a:gd fmla="*/ 49 h 52" name="T57"/>
              <a:gd fmla="*/ 109 w 153" name="T58"/>
              <a:gd fmla="*/ 50 h 52" name="T59"/>
              <a:gd fmla="*/ 100 w 153" name="T60"/>
              <a:gd fmla="*/ 51 h 52" name="T61"/>
              <a:gd fmla="*/ 72 w 153" name="T62"/>
              <a:gd fmla="*/ 52 h 52" name="T63"/>
              <a:gd fmla="*/ 57 w 153" name="T64"/>
              <a:gd fmla="*/ 50 h 52" name="T65"/>
              <a:gd fmla="*/ 17 w 153" name="T66"/>
              <a:gd fmla="*/ 51 h 52" name="T67"/>
              <a:gd fmla="*/ 3 w 153" name="T68"/>
              <a:gd fmla="*/ 52 h 52" name="T69"/>
              <a:gd fmla="*/ 3 w 153" name="T70"/>
              <a:gd fmla="*/ 46 h 52" name="T71"/>
              <a:gd fmla="*/ 2 w 153" name="T72"/>
              <a:gd fmla="*/ 43 h 52" name="T73"/>
              <a:gd fmla="*/ 4 w 153" name="T74"/>
              <a:gd fmla="*/ 4 h 52" name="T75"/>
              <a:gd fmla="*/ 0 w 153" name="T76"/>
              <a:gd fmla="*/ 3 h 52" name="T77"/>
              <a:gd fmla="*/ 3 w 153" name="T78"/>
              <a:gd fmla="*/ 2 h 52" name="T79"/>
              <a:gd fmla="*/ 19 w 153" name="T80"/>
              <a:gd fmla="*/ 2 h 52" name="T81"/>
              <a:gd fmla="*/ 27 w 153" name="T82"/>
              <a:gd fmla="*/ 1 h 52" name="T83"/>
              <a:gd fmla="*/ 35 w 153" name="T84"/>
              <a:gd fmla="*/ 2 h 52" name="T85"/>
              <a:gd fmla="*/ 44 w 153" name="T86"/>
              <a:gd fmla="*/ 1 h 52" name="T87"/>
              <a:gd fmla="*/ 83 w 153" name="T88"/>
              <a:gd fmla="*/ 2 h 52" name="T89"/>
              <a:gd fmla="*/ 92 w 153" name="T90"/>
              <a:gd fmla="*/ 2 h 52" name="T91"/>
              <a:gd fmla="*/ 123 w 153" name="T92"/>
              <a:gd fmla="*/ 1 h 52" name="T93"/>
              <a:gd fmla="*/ 135 w 153" name="T94"/>
              <a:gd fmla="*/ 1 h 52" name="T95"/>
              <a:gd fmla="*/ 145 w 153" name="T96"/>
              <a:gd fmla="*/ 2 h 52"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2" w="153">
                <a:moveTo>
                  <a:pt x="145" y="2"/>
                </a:moveTo>
                <a:cubicBezTo>
                  <a:pt x="145" y="4"/>
                  <a:pt x="142" y="3"/>
                  <a:pt x="143" y="4"/>
                </a:cubicBezTo>
                <a:cubicBezTo>
                  <a:pt x="135" y="4"/>
                  <a:pt x="129" y="2"/>
                  <a:pt x="121" y="3"/>
                </a:cubicBezTo>
                <a:cubicBezTo>
                  <a:pt x="110" y="3"/>
                  <a:pt x="98" y="4"/>
                  <a:pt x="84" y="4"/>
                </a:cubicBezTo>
                <a:cubicBezTo>
                  <a:pt x="66" y="4"/>
                  <a:pt x="47" y="3"/>
                  <a:pt x="29" y="3"/>
                </a:cubicBezTo>
                <a:cubicBezTo>
                  <a:pt x="27" y="3"/>
                  <a:pt x="25" y="4"/>
                  <a:pt x="23" y="4"/>
                </a:cubicBezTo>
                <a:cubicBezTo>
                  <a:pt x="18" y="4"/>
                  <a:pt x="12" y="3"/>
                  <a:pt x="7" y="4"/>
                </a:cubicBezTo>
                <a:cubicBezTo>
                  <a:pt x="4" y="13"/>
                  <a:pt x="4" y="23"/>
                  <a:pt x="4" y="33"/>
                </a:cubicBezTo>
                <a:cubicBezTo>
                  <a:pt x="4" y="37"/>
                  <a:pt x="4" y="41"/>
                  <a:pt x="5" y="45"/>
                </a:cubicBezTo>
                <a:cubicBezTo>
                  <a:pt x="3" y="51"/>
                  <a:pt x="12" y="49"/>
                  <a:pt x="17" y="49"/>
                </a:cubicBezTo>
                <a:cubicBezTo>
                  <a:pt x="20" y="49"/>
                  <a:pt x="24" y="49"/>
                  <a:pt x="27" y="49"/>
                </a:cubicBezTo>
                <a:cubicBezTo>
                  <a:pt x="31" y="49"/>
                  <a:pt x="33" y="48"/>
                  <a:pt x="38" y="48"/>
                </a:cubicBezTo>
                <a:cubicBezTo>
                  <a:pt x="39" y="48"/>
                  <a:pt x="40" y="49"/>
                  <a:pt x="41" y="49"/>
                </a:cubicBezTo>
                <a:cubicBezTo>
                  <a:pt x="47" y="49"/>
                  <a:pt x="51" y="48"/>
                  <a:pt x="57" y="48"/>
                </a:cubicBezTo>
                <a:cubicBezTo>
                  <a:pt x="59" y="48"/>
                  <a:pt x="60" y="49"/>
                  <a:pt x="61" y="49"/>
                </a:cubicBezTo>
                <a:cubicBezTo>
                  <a:pt x="63" y="50"/>
                  <a:pt x="66" y="49"/>
                  <a:pt x="68" y="49"/>
                </a:cubicBezTo>
                <a:cubicBezTo>
                  <a:pt x="79" y="50"/>
                  <a:pt x="91" y="50"/>
                  <a:pt x="102" y="49"/>
                </a:cubicBezTo>
                <a:cubicBezTo>
                  <a:pt x="118" y="48"/>
                  <a:pt x="132" y="47"/>
                  <a:pt x="149" y="49"/>
                </a:cubicBezTo>
                <a:cubicBezTo>
                  <a:pt x="149" y="40"/>
                  <a:pt x="150" y="33"/>
                  <a:pt x="150" y="24"/>
                </a:cubicBezTo>
                <a:cubicBezTo>
                  <a:pt x="150" y="16"/>
                  <a:pt x="149" y="11"/>
                  <a:pt x="150" y="3"/>
                </a:cubicBezTo>
                <a:cubicBezTo>
                  <a:pt x="151" y="3"/>
                  <a:pt x="151" y="2"/>
                  <a:pt x="151" y="1"/>
                </a:cubicBezTo>
                <a:cubicBezTo>
                  <a:pt x="152" y="1"/>
                  <a:pt x="153" y="3"/>
                  <a:pt x="153" y="3"/>
                </a:cubicBezTo>
                <a:cubicBezTo>
                  <a:pt x="153" y="4"/>
                  <a:pt x="152" y="4"/>
                  <a:pt x="152" y="5"/>
                </a:cubicBezTo>
                <a:cubicBezTo>
                  <a:pt x="151" y="12"/>
                  <a:pt x="152" y="18"/>
                  <a:pt x="152" y="24"/>
                </a:cubicBezTo>
                <a:cubicBezTo>
                  <a:pt x="152" y="25"/>
                  <a:pt x="151" y="26"/>
                  <a:pt x="151" y="27"/>
                </a:cubicBezTo>
                <a:cubicBezTo>
                  <a:pt x="151" y="30"/>
                  <a:pt x="152" y="33"/>
                  <a:pt x="152" y="36"/>
                </a:cubicBezTo>
                <a:cubicBezTo>
                  <a:pt x="151" y="41"/>
                  <a:pt x="149" y="47"/>
                  <a:pt x="153" y="49"/>
                </a:cubicBezTo>
                <a:cubicBezTo>
                  <a:pt x="152" y="50"/>
                  <a:pt x="152" y="51"/>
                  <a:pt x="152" y="52"/>
                </a:cubicBezTo>
                <a:cubicBezTo>
                  <a:pt x="147" y="49"/>
                  <a:pt x="140" y="51"/>
                  <a:pt x="135" y="49"/>
                </a:cubicBezTo>
                <a:cubicBezTo>
                  <a:pt x="128" y="49"/>
                  <a:pt x="116" y="50"/>
                  <a:pt x="109" y="50"/>
                </a:cubicBezTo>
                <a:cubicBezTo>
                  <a:pt x="107" y="51"/>
                  <a:pt x="103" y="51"/>
                  <a:pt x="100" y="51"/>
                </a:cubicBezTo>
                <a:cubicBezTo>
                  <a:pt x="91" y="51"/>
                  <a:pt x="81" y="52"/>
                  <a:pt x="72" y="52"/>
                </a:cubicBezTo>
                <a:cubicBezTo>
                  <a:pt x="67" y="52"/>
                  <a:pt x="61" y="52"/>
                  <a:pt x="57" y="50"/>
                </a:cubicBezTo>
                <a:cubicBezTo>
                  <a:pt x="44" y="50"/>
                  <a:pt x="30" y="51"/>
                  <a:pt x="17" y="51"/>
                </a:cubicBezTo>
                <a:cubicBezTo>
                  <a:pt x="13" y="52"/>
                  <a:pt x="7" y="52"/>
                  <a:pt x="3" y="52"/>
                </a:cubicBezTo>
                <a:cubicBezTo>
                  <a:pt x="2" y="50"/>
                  <a:pt x="3" y="48"/>
                  <a:pt x="3" y="46"/>
                </a:cubicBezTo>
                <a:cubicBezTo>
                  <a:pt x="3" y="45"/>
                  <a:pt x="2" y="44"/>
                  <a:pt x="2" y="43"/>
                </a:cubicBezTo>
                <a:cubicBezTo>
                  <a:pt x="1" y="30"/>
                  <a:pt x="3" y="19"/>
                  <a:pt x="4" y="4"/>
                </a:cubicBezTo>
                <a:cubicBezTo>
                  <a:pt x="4" y="3"/>
                  <a:pt x="1" y="4"/>
                  <a:pt x="0" y="3"/>
                </a:cubicBezTo>
                <a:cubicBezTo>
                  <a:pt x="1" y="1"/>
                  <a:pt x="2" y="1"/>
                  <a:pt x="3" y="2"/>
                </a:cubicBezTo>
                <a:cubicBezTo>
                  <a:pt x="8" y="1"/>
                  <a:pt x="14" y="2"/>
                  <a:pt x="19" y="2"/>
                </a:cubicBezTo>
                <a:cubicBezTo>
                  <a:pt x="22" y="2"/>
                  <a:pt x="25" y="1"/>
                  <a:pt x="27" y="1"/>
                </a:cubicBezTo>
                <a:cubicBezTo>
                  <a:pt x="30" y="1"/>
                  <a:pt x="32" y="2"/>
                  <a:pt x="35" y="2"/>
                </a:cubicBezTo>
                <a:cubicBezTo>
                  <a:pt x="38" y="2"/>
                  <a:pt x="41" y="2"/>
                  <a:pt x="44" y="1"/>
                </a:cubicBezTo>
                <a:cubicBezTo>
                  <a:pt x="56" y="1"/>
                  <a:pt x="70" y="2"/>
                  <a:pt x="83" y="2"/>
                </a:cubicBezTo>
                <a:cubicBezTo>
                  <a:pt x="86" y="2"/>
                  <a:pt x="89" y="2"/>
                  <a:pt x="92" y="2"/>
                </a:cubicBezTo>
                <a:cubicBezTo>
                  <a:pt x="101" y="2"/>
                  <a:pt x="113" y="1"/>
                  <a:pt x="123" y="1"/>
                </a:cubicBezTo>
                <a:cubicBezTo>
                  <a:pt x="127" y="1"/>
                  <a:pt x="131" y="1"/>
                  <a:pt x="135" y="1"/>
                </a:cubicBezTo>
                <a:cubicBezTo>
                  <a:pt x="138" y="2"/>
                  <a:pt x="142" y="0"/>
                  <a:pt x="145" y="2"/>
                </a:cubicBezTo>
                <a:close/>
              </a:path>
            </a:pathLst>
          </a:custGeom>
          <a:solidFill>
            <a:schemeClr val="tx1"/>
          </a:solidFill>
          <a:ln>
            <a:noFill/>
          </a:ln>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1511236736"/>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28"/>
                                        </p:tgtEl>
                                        <p:attrNameLst>
                                          <p:attrName>style.visibility</p:attrName>
                                        </p:attrNameLst>
                                      </p:cBhvr>
                                      <p:to>
                                        <p:strVal val="visible"/>
                                      </p:to>
                                    </p:set>
                                    <p:animEffect filter="wipe(left)" transition="in">
                                      <p:cBhvr>
                                        <p:cTn dur="500" id="7"/>
                                        <p:tgtEl>
                                          <p:spTgt spid="28"/>
                                        </p:tgtEl>
                                      </p:cBhvr>
                                    </p:animEffect>
                                  </p:childTnLst>
                                </p:cTn>
                              </p:par>
                              <p:par>
                                <p:cTn fill="hold" grpId="0" id="8" nodeType="withEffect" presetClass="entr" presetID="53" presetSubtype="0">
                                  <p:stCondLst>
                                    <p:cond delay="300"/>
                                  </p:stCondLst>
                                  <p:childTnLst>
                                    <p:set>
                                      <p:cBhvr>
                                        <p:cTn dur="1" fill="hold" id="9">
                                          <p:stCondLst>
                                            <p:cond delay="0"/>
                                          </p:stCondLst>
                                        </p:cTn>
                                        <p:tgtEl>
                                          <p:spTgt spid="13"/>
                                        </p:tgtEl>
                                        <p:attrNameLst>
                                          <p:attrName>style.visibility</p:attrName>
                                        </p:attrNameLst>
                                      </p:cBhvr>
                                      <p:to>
                                        <p:strVal val="visible"/>
                                      </p:to>
                                    </p:set>
                                    <p:anim calcmode="lin" valueType="num">
                                      <p:cBhvr>
                                        <p:cTn dur="500" fill="hold" id="10"/>
                                        <p:tgtEl>
                                          <p:spTgt spid="13"/>
                                        </p:tgtEl>
                                        <p:attrNameLst>
                                          <p:attrName>ppt_w</p:attrName>
                                        </p:attrNameLst>
                                      </p:cBhvr>
                                      <p:tavLst>
                                        <p:tav tm="0">
                                          <p:val>
                                            <p:fltVal val="0"/>
                                          </p:val>
                                        </p:tav>
                                        <p:tav tm="100000">
                                          <p:val>
                                            <p:strVal val="#ppt_w"/>
                                          </p:val>
                                        </p:tav>
                                      </p:tavLst>
                                    </p:anim>
                                    <p:anim calcmode="lin" valueType="num">
                                      <p:cBhvr>
                                        <p:cTn dur="500" fill="hold" id="11"/>
                                        <p:tgtEl>
                                          <p:spTgt spid="13"/>
                                        </p:tgtEl>
                                        <p:attrNameLst>
                                          <p:attrName>ppt_h</p:attrName>
                                        </p:attrNameLst>
                                      </p:cBhvr>
                                      <p:tavLst>
                                        <p:tav tm="0">
                                          <p:val>
                                            <p:fltVal val="0"/>
                                          </p:val>
                                        </p:tav>
                                        <p:tav tm="100000">
                                          <p:val>
                                            <p:strVal val="#ppt_h"/>
                                          </p:val>
                                        </p:tav>
                                      </p:tavLst>
                                    </p:anim>
                                    <p:animEffect filter="fade" transition="in">
                                      <p:cBhvr>
                                        <p:cTn dur="500" id="12"/>
                                        <p:tgtEl>
                                          <p:spTgt spid="13"/>
                                        </p:tgtEl>
                                      </p:cBhvr>
                                    </p:animEffect>
                                  </p:childTnLst>
                                </p:cTn>
                              </p:par>
                              <p:par>
                                <p:cTn fill="hold" grpId="0" id="13" nodeType="withEffect" presetClass="entr" presetID="53" presetSubtype="0">
                                  <p:stCondLst>
                                    <p:cond delay="600"/>
                                  </p:stCondLst>
                                  <p:childTnLst>
                                    <p:set>
                                      <p:cBhvr>
                                        <p:cTn dur="1" fill="hold" id="14">
                                          <p:stCondLst>
                                            <p:cond delay="0"/>
                                          </p:stCondLst>
                                        </p:cTn>
                                        <p:tgtEl>
                                          <p:spTgt spid="12"/>
                                        </p:tgtEl>
                                        <p:attrNameLst>
                                          <p:attrName>style.visibility</p:attrName>
                                        </p:attrNameLst>
                                      </p:cBhvr>
                                      <p:to>
                                        <p:strVal val="visible"/>
                                      </p:to>
                                    </p:set>
                                    <p:anim calcmode="lin" valueType="num">
                                      <p:cBhvr>
                                        <p:cTn dur="500" fill="hold" id="15"/>
                                        <p:tgtEl>
                                          <p:spTgt spid="12"/>
                                        </p:tgtEl>
                                        <p:attrNameLst>
                                          <p:attrName>ppt_w</p:attrName>
                                        </p:attrNameLst>
                                      </p:cBhvr>
                                      <p:tavLst>
                                        <p:tav tm="0">
                                          <p:val>
                                            <p:fltVal val="0"/>
                                          </p:val>
                                        </p:tav>
                                        <p:tav tm="100000">
                                          <p:val>
                                            <p:strVal val="#ppt_w"/>
                                          </p:val>
                                        </p:tav>
                                      </p:tavLst>
                                    </p:anim>
                                    <p:anim calcmode="lin" valueType="num">
                                      <p:cBhvr>
                                        <p:cTn dur="500" fill="hold" id="16"/>
                                        <p:tgtEl>
                                          <p:spTgt spid="12"/>
                                        </p:tgtEl>
                                        <p:attrNameLst>
                                          <p:attrName>ppt_h</p:attrName>
                                        </p:attrNameLst>
                                      </p:cBhvr>
                                      <p:tavLst>
                                        <p:tav tm="0">
                                          <p:val>
                                            <p:fltVal val="0"/>
                                          </p:val>
                                        </p:tav>
                                        <p:tav tm="100000">
                                          <p:val>
                                            <p:strVal val="#ppt_h"/>
                                          </p:val>
                                        </p:tav>
                                      </p:tavLst>
                                    </p:anim>
                                    <p:animEffect filter="fade" transition="in">
                                      <p:cBhvr>
                                        <p:cTn dur="500" id="17"/>
                                        <p:tgtEl>
                                          <p:spTgt spid="12"/>
                                        </p:tgtEl>
                                      </p:cBhvr>
                                    </p:animEffect>
                                  </p:childTnLst>
                                </p:cTn>
                              </p:par>
                              <p:par>
                                <p:cTn fill="hold" grpId="0" id="18" nodeType="withEffect" presetClass="entr" presetID="53" presetSubtype="0">
                                  <p:stCondLst>
                                    <p:cond delay="900"/>
                                  </p:stCondLst>
                                  <p:childTnLst>
                                    <p:set>
                                      <p:cBhvr>
                                        <p:cTn dur="1" fill="hold" id="19">
                                          <p:stCondLst>
                                            <p:cond delay="0"/>
                                          </p:stCondLst>
                                        </p:cTn>
                                        <p:tgtEl>
                                          <p:spTgt spid="21"/>
                                        </p:tgtEl>
                                        <p:attrNameLst>
                                          <p:attrName>style.visibility</p:attrName>
                                        </p:attrNameLst>
                                      </p:cBhvr>
                                      <p:to>
                                        <p:strVal val="visible"/>
                                      </p:to>
                                    </p:set>
                                    <p:anim calcmode="lin" valueType="num">
                                      <p:cBhvr>
                                        <p:cTn dur="500" fill="hold" id="20"/>
                                        <p:tgtEl>
                                          <p:spTgt spid="21"/>
                                        </p:tgtEl>
                                        <p:attrNameLst>
                                          <p:attrName>ppt_w</p:attrName>
                                        </p:attrNameLst>
                                      </p:cBhvr>
                                      <p:tavLst>
                                        <p:tav tm="0">
                                          <p:val>
                                            <p:fltVal val="0"/>
                                          </p:val>
                                        </p:tav>
                                        <p:tav tm="100000">
                                          <p:val>
                                            <p:strVal val="#ppt_w"/>
                                          </p:val>
                                        </p:tav>
                                      </p:tavLst>
                                    </p:anim>
                                    <p:anim calcmode="lin" valueType="num">
                                      <p:cBhvr>
                                        <p:cTn dur="500" fill="hold" id="21"/>
                                        <p:tgtEl>
                                          <p:spTgt spid="21"/>
                                        </p:tgtEl>
                                        <p:attrNameLst>
                                          <p:attrName>ppt_h</p:attrName>
                                        </p:attrNameLst>
                                      </p:cBhvr>
                                      <p:tavLst>
                                        <p:tav tm="0">
                                          <p:val>
                                            <p:fltVal val="0"/>
                                          </p:val>
                                        </p:tav>
                                        <p:tav tm="100000">
                                          <p:val>
                                            <p:strVal val="#ppt_h"/>
                                          </p:val>
                                        </p:tav>
                                      </p:tavLst>
                                    </p:anim>
                                    <p:animEffect filter="fade" transition="in">
                                      <p:cBhvr>
                                        <p:cTn dur="500" id="22"/>
                                        <p:tgtEl>
                                          <p:spTgt spid="21"/>
                                        </p:tgtEl>
                                      </p:cBhvr>
                                    </p:animEffect>
                                  </p:childTnLst>
                                </p:cTn>
                              </p:par>
                              <p:par>
                                <p:cTn fill="hold" grpId="0" id="23" nodeType="withEffect" presetClass="entr" presetID="22" presetSubtype="8">
                                  <p:stCondLst>
                                    <p:cond delay="1800"/>
                                  </p:stCondLst>
                                  <p:childTnLst>
                                    <p:set>
                                      <p:cBhvr>
                                        <p:cTn dur="1" fill="hold" id="24">
                                          <p:stCondLst>
                                            <p:cond delay="0"/>
                                          </p:stCondLst>
                                        </p:cTn>
                                        <p:tgtEl>
                                          <p:spTgt spid="16"/>
                                        </p:tgtEl>
                                        <p:attrNameLst>
                                          <p:attrName>style.visibility</p:attrName>
                                        </p:attrNameLst>
                                      </p:cBhvr>
                                      <p:to>
                                        <p:strVal val="visible"/>
                                      </p:to>
                                    </p:set>
                                    <p:animEffect filter="wipe(left)" transition="in">
                                      <p:cBhvr>
                                        <p:cTn dur="500" id="25"/>
                                        <p:tgtEl>
                                          <p:spTgt spid="16"/>
                                        </p:tgtEl>
                                      </p:cBhvr>
                                    </p:animEffect>
                                  </p:childTnLst>
                                </p:cTn>
                              </p:par>
                              <p:par>
                                <p:cTn fill="hold" grpId="0" id="26" nodeType="withEffect" presetClass="entr" presetID="22" presetSubtype="8">
                                  <p:stCondLst>
                                    <p:cond delay="2400"/>
                                  </p:stCondLst>
                                  <p:childTnLst>
                                    <p:set>
                                      <p:cBhvr>
                                        <p:cTn dur="1" fill="hold" id="27">
                                          <p:stCondLst>
                                            <p:cond delay="0"/>
                                          </p:stCondLst>
                                        </p:cTn>
                                        <p:tgtEl>
                                          <p:spTgt spid="18"/>
                                        </p:tgtEl>
                                        <p:attrNameLst>
                                          <p:attrName>style.visibility</p:attrName>
                                        </p:attrNameLst>
                                      </p:cBhvr>
                                      <p:to>
                                        <p:strVal val="visible"/>
                                      </p:to>
                                    </p:set>
                                    <p:animEffect filter="wipe(left)" transition="in">
                                      <p:cBhvr>
                                        <p:cTn dur="500" id="28"/>
                                        <p:tgtEl>
                                          <p:spTgt spid="18"/>
                                        </p:tgtEl>
                                      </p:cBhvr>
                                    </p:animEffect>
                                  </p:childTnLst>
                                </p:cTn>
                              </p:par>
                              <p:par>
                                <p:cTn fill="hold" grpId="0" id="29" nodeType="withEffect" presetClass="entr" presetID="22" presetSubtype="8">
                                  <p:stCondLst>
                                    <p:cond delay="3000"/>
                                  </p:stCondLst>
                                  <p:childTnLst>
                                    <p:set>
                                      <p:cBhvr>
                                        <p:cTn dur="1" fill="hold" id="30">
                                          <p:stCondLst>
                                            <p:cond delay="0"/>
                                          </p:stCondLst>
                                        </p:cTn>
                                        <p:tgtEl>
                                          <p:spTgt spid="20"/>
                                        </p:tgtEl>
                                        <p:attrNameLst>
                                          <p:attrName>style.visibility</p:attrName>
                                        </p:attrNameLst>
                                      </p:cBhvr>
                                      <p:to>
                                        <p:strVal val="visible"/>
                                      </p:to>
                                    </p:set>
                                    <p:animEffect filter="wipe(left)" transition="in">
                                      <p:cBhvr>
                                        <p:cTn dur="500" id="31"/>
                                        <p:tgtEl>
                                          <p:spTgt spid="20"/>
                                        </p:tgtEl>
                                      </p:cBhvr>
                                    </p:animEffect>
                                  </p:childTnLst>
                                </p:cTn>
                              </p:par>
                              <p:par>
                                <p:cTn fill="hold" grpId="0" id="32" nodeType="withEffect" presetClass="entr" presetID="22" presetSubtype="8">
                                  <p:stCondLst>
                                    <p:cond delay="3300"/>
                                  </p:stCondLst>
                                  <p:childTnLst>
                                    <p:set>
                                      <p:cBhvr>
                                        <p:cTn dur="1" fill="hold" id="33">
                                          <p:stCondLst>
                                            <p:cond delay="0"/>
                                          </p:stCondLst>
                                        </p:cTn>
                                        <p:tgtEl>
                                          <p:spTgt spid="32"/>
                                        </p:tgtEl>
                                        <p:attrNameLst>
                                          <p:attrName>style.visibility</p:attrName>
                                        </p:attrNameLst>
                                      </p:cBhvr>
                                      <p:to>
                                        <p:strVal val="visible"/>
                                      </p:to>
                                    </p:set>
                                    <p:animEffect filter="wipe(left)" transition="in">
                                      <p:cBhvr>
                                        <p:cTn dur="500" id="34"/>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21"/>
      <p:bldP grpId="0" spid="16"/>
      <p:bldP grpId="0" spid="18"/>
      <p:bldP grpId="0" spid="20"/>
      <p:bldP grpId="0" spid="32"/>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PA_AutoShape 3"/>
          <p:cNvSpPr>
            <a:spLocks noChangeArrowheads="1" noChangeAspect="1" noTextEdit="1"/>
          </p:cNvSpPr>
          <p:nvPr>
            <p:custDataLst>
              <p:tags r:id="rId3"/>
            </p:custDataLst>
          </p:nvPr>
        </p:nvSpPr>
        <p:spPr bwMode="auto">
          <a:xfrm>
            <a:off x="2774427" y="1977306"/>
            <a:ext cx="1146312" cy="7178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PA_AutoShape 3"/>
          <p:cNvSpPr>
            <a:spLocks noChangeArrowheads="1" noChangeAspect="1" noTextEdit="1"/>
          </p:cNvSpPr>
          <p:nvPr>
            <p:custDataLst>
              <p:tags r:id="rId4"/>
            </p:custDataLst>
          </p:nvPr>
        </p:nvSpPr>
        <p:spPr bwMode="auto">
          <a:xfrm>
            <a:off x="3523335" y="1635646"/>
            <a:ext cx="2320834" cy="14534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PA_任意多边形 5"/>
          <p:cNvSpPr>
            <a:spLocks noEditPoints="1"/>
          </p:cNvSpPr>
          <p:nvPr>
            <p:custDataLst>
              <p:tags r:id="rId5"/>
            </p:custDataLst>
          </p:nvPr>
        </p:nvSpPr>
        <p:spPr bwMode="auto">
          <a:xfrm>
            <a:off x="3487780" y="1641621"/>
            <a:ext cx="2268517" cy="1455297"/>
          </a:xfrm>
          <a:custGeom>
            <a:gdLst>
              <a:gd fmla="*/ 52 w 231" name="T0"/>
              <a:gd fmla="*/ 126 h 141" name="T1"/>
              <a:gd fmla="*/ 5 w 231" name="T2"/>
              <a:gd fmla="*/ 101 h 141" name="T3"/>
              <a:gd fmla="*/ 116 w 231" name="T4"/>
              <a:gd fmla="*/ 2 h 141" name="T5"/>
              <a:gd fmla="*/ 228 w 231" name="T6"/>
              <a:gd fmla="*/ 52 h 141" name="T7"/>
              <a:gd fmla="*/ 224 w 231" name="T8"/>
              <a:gd fmla="*/ 109 h 141" name="T9"/>
              <a:gd fmla="*/ 190 w 231" name="T10"/>
              <a:gd fmla="*/ 133 h 141" name="T11"/>
              <a:gd fmla="*/ 138 w 231" name="T12"/>
              <a:gd fmla="*/ 117 h 141" name="T13"/>
              <a:gd fmla="*/ 130 w 231" name="T14"/>
              <a:gd fmla="*/ 128 h 141" name="T15"/>
              <a:gd fmla="*/ 129 w 231" name="T16"/>
              <a:gd fmla="*/ 131 h 141" name="T17"/>
              <a:gd fmla="*/ 123 w 231" name="T18"/>
              <a:gd fmla="*/ 116 h 141" name="T19"/>
              <a:gd fmla="*/ 117 w 231" name="T20"/>
              <a:gd fmla="*/ 127 h 141" name="T21"/>
              <a:gd fmla="*/ 109 w 231" name="T22"/>
              <a:gd fmla="*/ 123 h 141" name="T23"/>
              <a:gd fmla="*/ 148 w 231" name="T24"/>
              <a:gd fmla="*/ 134 h 141" name="T25"/>
              <a:gd fmla="*/ 166 w 231" name="T26"/>
              <a:gd fmla="*/ 129 h 141" name="T27"/>
              <a:gd fmla="*/ 106 w 231" name="T28"/>
              <a:gd fmla="*/ 131 h 141" name="T29"/>
              <a:gd fmla="*/ 103 w 231" name="T30"/>
              <a:gd fmla="*/ 119 h 141" name="T31"/>
              <a:gd fmla="*/ 184 w 231" name="T32"/>
              <a:gd fmla="*/ 126 h 141" name="T33"/>
              <a:gd fmla="*/ 87 w 231" name="T34"/>
              <a:gd fmla="*/ 109 h 141" name="T35"/>
              <a:gd fmla="*/ 94 w 231" name="T36"/>
              <a:gd fmla="*/ 113 h 141" name="T37"/>
              <a:gd fmla="*/ 83 w 231" name="T38"/>
              <a:gd fmla="*/ 108 h 141" name="T39"/>
              <a:gd fmla="*/ 75 w 231" name="T40"/>
              <a:gd fmla="*/ 109 h 141" name="T41"/>
              <a:gd fmla="*/ 71 w 231" name="T42"/>
              <a:gd fmla="*/ 127 h 141" name="T43"/>
              <a:gd fmla="*/ 194 w 231" name="T44"/>
              <a:gd fmla="*/ 126 h 141" name="T45"/>
              <a:gd fmla="*/ 176 w 231" name="T46"/>
              <a:gd fmla="*/ 123 h 141" name="T47"/>
              <a:gd fmla="*/ 53 w 231" name="T48"/>
              <a:gd fmla="*/ 121 h 141" name="T49"/>
              <a:gd fmla="*/ 44 w 231" name="T50"/>
              <a:gd fmla="*/ 98 h 141" name="T51"/>
              <a:gd fmla="*/ 186 w 231" name="T52"/>
              <a:gd fmla="*/ 105 h 141" name="T53"/>
              <a:gd fmla="*/ 107 w 231" name="T54"/>
              <a:gd fmla="*/ 111 h 141" name="T55"/>
              <a:gd fmla="*/ 42 w 231" name="T56"/>
              <a:gd fmla="*/ 97 h 141" name="T57"/>
              <a:gd fmla="*/ 200 w 231" name="T58"/>
              <a:gd fmla="*/ 115 h 141" name="T59"/>
              <a:gd fmla="*/ 27 w 231" name="T60"/>
              <a:gd fmla="*/ 102 h 141" name="T61"/>
              <a:gd fmla="*/ 214 w 231" name="T62"/>
              <a:gd fmla="*/ 111 h 141" name="T63"/>
              <a:gd fmla="*/ 189 w 231" name="T64"/>
              <a:gd fmla="*/ 109 h 141" name="T65"/>
              <a:gd fmla="*/ 199 w 231" name="T66"/>
              <a:gd fmla="*/ 105 h 141" name="T67"/>
              <a:gd fmla="*/ 107 w 231" name="T68"/>
              <a:gd fmla="*/ 107 h 141" name="T69"/>
              <a:gd fmla="*/ 217 w 231" name="T70"/>
              <a:gd fmla="*/ 57 h 141" name="T71"/>
              <a:gd fmla="*/ 120 w 231" name="T72"/>
              <a:gd fmla="*/ 53 h 141" name="T73"/>
              <a:gd fmla="*/ 116 w 231" name="T74"/>
              <a:gd fmla="*/ 40 h 141" name="T75"/>
              <a:gd fmla="*/ 15 w 231" name="T76"/>
              <a:gd fmla="*/ 78 h 141" name="T77"/>
              <a:gd fmla="*/ 219 w 231" name="T78"/>
              <a:gd fmla="*/ 108 h 141" name="T79"/>
              <a:gd fmla="*/ 210 w 231" name="T80"/>
              <a:gd fmla="*/ 105 h 141" name="T81"/>
              <a:gd fmla="*/ 183 w 231" name="T82"/>
              <a:gd fmla="*/ 106 h 141" name="T83"/>
              <a:gd fmla="*/ 19 w 231" name="T84"/>
              <a:gd fmla="*/ 86 h 141" name="T85"/>
              <a:gd fmla="*/ 14 w 231" name="T86"/>
              <a:gd fmla="*/ 102 h 141" name="T87"/>
              <a:gd fmla="*/ 9 w 231" name="T88"/>
              <a:gd fmla="*/ 85 h 141" name="T89"/>
              <a:gd fmla="*/ 219 w 231" name="T90"/>
              <a:gd fmla="*/ 99 h 141" name="T91"/>
              <a:gd fmla="*/ 220 w 231" name="T92"/>
              <a:gd fmla="*/ 86 h 141" name="T93"/>
              <a:gd fmla="*/ 225 w 231" name="T94"/>
              <a:gd fmla="*/ 46 h 141" name="T95"/>
              <a:gd fmla="*/ 225 w 231" name="T96"/>
              <a:gd fmla="*/ 54 h 141" name="T97"/>
              <a:gd fmla="*/ 211 w 231" name="T98"/>
              <a:gd fmla="*/ 46 h 141" name="T99"/>
              <a:gd fmla="*/ 193 w 231" name="T100"/>
              <a:gd fmla="*/ 46 h 141" name="T101"/>
              <a:gd fmla="*/ 178 w 231" name="T102"/>
              <a:gd fmla="*/ 48 h 141" name="T103"/>
              <a:gd fmla="*/ 171 w 231" name="T104"/>
              <a:gd fmla="*/ 46 h 141" name="T105"/>
              <a:gd fmla="*/ 173 w 231" name="T106"/>
              <a:gd fmla="*/ 52 h 141" name="T107"/>
              <a:gd fmla="*/ 153 w 231" name="T108"/>
              <a:gd fmla="*/ 43 h 141" name="T109"/>
              <a:gd fmla="*/ 146 w 231" name="T110"/>
              <a:gd fmla="*/ 43 h 141" name="T111"/>
              <a:gd fmla="*/ 131 w 231" name="T112"/>
              <a:gd fmla="*/ 50 h 141" name="T113"/>
              <a:gd fmla="*/ 144 w 231" name="T114"/>
              <a:gd fmla="*/ 39 h 141" name="T115"/>
              <a:gd fmla="*/ 132 w 231" name="T116"/>
              <a:gd fmla="*/ 3 h 141" name="T117"/>
              <a:gd fmla="*/ 127 w 231" name="T118"/>
              <a:gd fmla="*/ 43 h 14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41" w="231">
                <a:moveTo>
                  <a:pt x="143" y="141"/>
                </a:moveTo>
                <a:cubicBezTo>
                  <a:pt x="142" y="141"/>
                  <a:pt x="142" y="141"/>
                  <a:pt x="142" y="140"/>
                </a:cubicBezTo>
                <a:cubicBezTo>
                  <a:pt x="141" y="139"/>
                  <a:pt x="141" y="138"/>
                  <a:pt x="141" y="137"/>
                </a:cubicBezTo>
                <a:cubicBezTo>
                  <a:pt x="139" y="137"/>
                  <a:pt x="136" y="137"/>
                  <a:pt x="133" y="137"/>
                </a:cubicBezTo>
                <a:cubicBezTo>
                  <a:pt x="120" y="137"/>
                  <a:pt x="106" y="136"/>
                  <a:pt x="92" y="134"/>
                </a:cubicBezTo>
                <a:cubicBezTo>
                  <a:pt x="92" y="134"/>
                  <a:pt x="92" y="135"/>
                  <a:pt x="92" y="135"/>
                </a:cubicBezTo>
                <a:cubicBezTo>
                  <a:pt x="91" y="136"/>
                  <a:pt x="91" y="136"/>
                  <a:pt x="91" y="136"/>
                </a:cubicBezTo>
                <a:cubicBezTo>
                  <a:pt x="90" y="136"/>
                  <a:pt x="90" y="136"/>
                  <a:pt x="89" y="135"/>
                </a:cubicBezTo>
                <a:cubicBezTo>
                  <a:pt x="89" y="135"/>
                  <a:pt x="89" y="134"/>
                  <a:pt x="89" y="133"/>
                </a:cubicBezTo>
                <a:cubicBezTo>
                  <a:pt x="89" y="133"/>
                  <a:pt x="89" y="133"/>
                  <a:pt x="89" y="133"/>
                </a:cubicBezTo>
                <a:cubicBezTo>
                  <a:pt x="86" y="133"/>
                  <a:pt x="84" y="133"/>
                  <a:pt x="81" y="132"/>
                </a:cubicBezTo>
                <a:cubicBezTo>
                  <a:pt x="81" y="132"/>
                  <a:pt x="81" y="132"/>
                  <a:pt x="81" y="132"/>
                </a:cubicBezTo>
                <a:cubicBezTo>
                  <a:pt x="80" y="132"/>
                  <a:pt x="80" y="132"/>
                  <a:pt x="80" y="132"/>
                </a:cubicBezTo>
                <a:cubicBezTo>
                  <a:pt x="72" y="131"/>
                  <a:pt x="62" y="129"/>
                  <a:pt x="52" y="126"/>
                </a:cubicBezTo>
                <a:cubicBezTo>
                  <a:pt x="52" y="127"/>
                  <a:pt x="51" y="127"/>
                  <a:pt x="51" y="127"/>
                </a:cubicBezTo>
                <a:cubicBezTo>
                  <a:pt x="50" y="127"/>
                  <a:pt x="50" y="126"/>
                  <a:pt x="50" y="126"/>
                </a:cubicBezTo>
                <a:cubicBezTo>
                  <a:pt x="50" y="126"/>
                  <a:pt x="50" y="126"/>
                  <a:pt x="50" y="125"/>
                </a:cubicBezTo>
                <a:cubicBezTo>
                  <a:pt x="49" y="125"/>
                  <a:pt x="48" y="125"/>
                  <a:pt x="47" y="125"/>
                </a:cubicBezTo>
                <a:cubicBezTo>
                  <a:pt x="40" y="122"/>
                  <a:pt x="33" y="118"/>
                  <a:pt x="27" y="114"/>
                </a:cubicBezTo>
                <a:cubicBezTo>
                  <a:pt x="27" y="115"/>
                  <a:pt x="27" y="115"/>
                  <a:pt x="26" y="115"/>
                </a:cubicBezTo>
                <a:cubicBezTo>
                  <a:pt x="26" y="115"/>
                  <a:pt x="26" y="114"/>
                  <a:pt x="25" y="114"/>
                </a:cubicBezTo>
                <a:cubicBezTo>
                  <a:pt x="25" y="114"/>
                  <a:pt x="25" y="113"/>
                  <a:pt x="25" y="113"/>
                </a:cubicBezTo>
                <a:cubicBezTo>
                  <a:pt x="25" y="113"/>
                  <a:pt x="21" y="111"/>
                  <a:pt x="20" y="110"/>
                </a:cubicBezTo>
                <a:cubicBezTo>
                  <a:pt x="20" y="110"/>
                  <a:pt x="20" y="110"/>
                  <a:pt x="20" y="110"/>
                </a:cubicBezTo>
                <a:cubicBezTo>
                  <a:pt x="20" y="110"/>
                  <a:pt x="19" y="110"/>
                  <a:pt x="19" y="109"/>
                </a:cubicBezTo>
                <a:cubicBezTo>
                  <a:pt x="16" y="108"/>
                  <a:pt x="13" y="105"/>
                  <a:pt x="9" y="103"/>
                </a:cubicBezTo>
                <a:cubicBezTo>
                  <a:pt x="9" y="103"/>
                  <a:pt x="8" y="103"/>
                  <a:pt x="8" y="103"/>
                </a:cubicBezTo>
                <a:cubicBezTo>
                  <a:pt x="7" y="103"/>
                  <a:pt x="5" y="102"/>
                  <a:pt x="5" y="101"/>
                </a:cubicBezTo>
                <a:cubicBezTo>
                  <a:pt x="5" y="100"/>
                  <a:pt x="5" y="99"/>
                  <a:pt x="5" y="97"/>
                </a:cubicBezTo>
                <a:cubicBezTo>
                  <a:pt x="4" y="97"/>
                  <a:pt x="4" y="97"/>
                  <a:pt x="4" y="96"/>
                </a:cubicBezTo>
                <a:cubicBezTo>
                  <a:pt x="4" y="93"/>
                  <a:pt x="4" y="89"/>
                  <a:pt x="4" y="86"/>
                </a:cubicBezTo>
                <a:cubicBezTo>
                  <a:pt x="4" y="80"/>
                  <a:pt x="4" y="74"/>
                  <a:pt x="4" y="67"/>
                </a:cubicBezTo>
                <a:cubicBezTo>
                  <a:pt x="0" y="45"/>
                  <a:pt x="26" y="29"/>
                  <a:pt x="42" y="21"/>
                </a:cubicBezTo>
                <a:cubicBezTo>
                  <a:pt x="49" y="18"/>
                  <a:pt x="56" y="15"/>
                  <a:pt x="62" y="14"/>
                </a:cubicBezTo>
                <a:cubicBezTo>
                  <a:pt x="67" y="13"/>
                  <a:pt x="72" y="12"/>
                  <a:pt x="76" y="11"/>
                </a:cubicBezTo>
                <a:cubicBezTo>
                  <a:pt x="78" y="11"/>
                  <a:pt x="79" y="11"/>
                  <a:pt x="80" y="11"/>
                </a:cubicBezTo>
                <a:cubicBezTo>
                  <a:pt x="80" y="11"/>
                  <a:pt x="80" y="11"/>
                  <a:pt x="80" y="11"/>
                </a:cubicBezTo>
                <a:cubicBezTo>
                  <a:pt x="89" y="9"/>
                  <a:pt x="97" y="8"/>
                  <a:pt x="106" y="8"/>
                </a:cubicBezTo>
                <a:cubicBezTo>
                  <a:pt x="110" y="8"/>
                  <a:pt x="113" y="8"/>
                  <a:pt x="116" y="8"/>
                </a:cubicBezTo>
                <a:cubicBezTo>
                  <a:pt x="116" y="8"/>
                  <a:pt x="116" y="8"/>
                  <a:pt x="116" y="8"/>
                </a:cubicBezTo>
                <a:cubicBezTo>
                  <a:pt x="116" y="6"/>
                  <a:pt x="116" y="4"/>
                  <a:pt x="116" y="3"/>
                </a:cubicBezTo>
                <a:cubicBezTo>
                  <a:pt x="116" y="3"/>
                  <a:pt x="116" y="2"/>
                  <a:pt x="116" y="2"/>
                </a:cubicBezTo>
                <a:cubicBezTo>
                  <a:pt x="115" y="1"/>
                  <a:pt x="116" y="1"/>
                  <a:pt x="117" y="0"/>
                </a:cubicBezTo>
                <a:cubicBezTo>
                  <a:pt x="118" y="0"/>
                  <a:pt x="119" y="0"/>
                  <a:pt x="121" y="0"/>
                </a:cubicBezTo>
                <a:cubicBezTo>
                  <a:pt x="124" y="0"/>
                  <a:pt x="128" y="0"/>
                  <a:pt x="131" y="0"/>
                </a:cubicBezTo>
                <a:cubicBezTo>
                  <a:pt x="151" y="0"/>
                  <a:pt x="168" y="2"/>
                  <a:pt x="183" y="7"/>
                </a:cubicBezTo>
                <a:cubicBezTo>
                  <a:pt x="194" y="10"/>
                  <a:pt x="203" y="14"/>
                  <a:pt x="210" y="20"/>
                </a:cubicBezTo>
                <a:cubicBezTo>
                  <a:pt x="215" y="23"/>
                  <a:pt x="218" y="26"/>
                  <a:pt x="221" y="30"/>
                </a:cubicBezTo>
                <a:cubicBezTo>
                  <a:pt x="221" y="30"/>
                  <a:pt x="221" y="30"/>
                  <a:pt x="221" y="30"/>
                </a:cubicBezTo>
                <a:cubicBezTo>
                  <a:pt x="223" y="32"/>
                  <a:pt x="225" y="35"/>
                  <a:pt x="226" y="38"/>
                </a:cubicBezTo>
                <a:cubicBezTo>
                  <a:pt x="227" y="38"/>
                  <a:pt x="227" y="38"/>
                  <a:pt x="228" y="39"/>
                </a:cubicBezTo>
                <a:cubicBezTo>
                  <a:pt x="228" y="40"/>
                  <a:pt x="228" y="41"/>
                  <a:pt x="228" y="42"/>
                </a:cubicBezTo>
                <a:cubicBezTo>
                  <a:pt x="228" y="42"/>
                  <a:pt x="228" y="42"/>
                  <a:pt x="228" y="43"/>
                </a:cubicBezTo>
                <a:cubicBezTo>
                  <a:pt x="228" y="43"/>
                  <a:pt x="229" y="44"/>
                  <a:pt x="229" y="44"/>
                </a:cubicBezTo>
                <a:cubicBezTo>
                  <a:pt x="228" y="46"/>
                  <a:pt x="228" y="49"/>
                  <a:pt x="228" y="51"/>
                </a:cubicBezTo>
                <a:cubicBezTo>
                  <a:pt x="228" y="51"/>
                  <a:pt x="228" y="52"/>
                  <a:pt x="228" y="52"/>
                </a:cubicBezTo>
                <a:cubicBezTo>
                  <a:pt x="228" y="52"/>
                  <a:pt x="228" y="53"/>
                  <a:pt x="228" y="53"/>
                </a:cubicBezTo>
                <a:cubicBezTo>
                  <a:pt x="228" y="53"/>
                  <a:pt x="228" y="53"/>
                  <a:pt x="228" y="53"/>
                </a:cubicBezTo>
                <a:cubicBezTo>
                  <a:pt x="229" y="55"/>
                  <a:pt x="229" y="57"/>
                  <a:pt x="230" y="59"/>
                </a:cubicBezTo>
                <a:cubicBezTo>
                  <a:pt x="230" y="59"/>
                  <a:pt x="230" y="59"/>
                  <a:pt x="230" y="59"/>
                </a:cubicBezTo>
                <a:cubicBezTo>
                  <a:pt x="230" y="60"/>
                  <a:pt x="231" y="60"/>
                  <a:pt x="230" y="60"/>
                </a:cubicBezTo>
                <a:cubicBezTo>
                  <a:pt x="229" y="65"/>
                  <a:pt x="229" y="69"/>
                  <a:pt x="230" y="74"/>
                </a:cubicBezTo>
                <a:cubicBezTo>
                  <a:pt x="230" y="75"/>
                  <a:pt x="230" y="76"/>
                  <a:pt x="230" y="78"/>
                </a:cubicBezTo>
                <a:cubicBezTo>
                  <a:pt x="230" y="80"/>
                  <a:pt x="230" y="83"/>
                  <a:pt x="230" y="86"/>
                </a:cubicBezTo>
                <a:cubicBezTo>
                  <a:pt x="230" y="87"/>
                  <a:pt x="230" y="88"/>
                  <a:pt x="230" y="89"/>
                </a:cubicBezTo>
                <a:cubicBezTo>
                  <a:pt x="230" y="92"/>
                  <a:pt x="229" y="95"/>
                  <a:pt x="229" y="98"/>
                </a:cubicBezTo>
                <a:cubicBezTo>
                  <a:pt x="230" y="99"/>
                  <a:pt x="230" y="99"/>
                  <a:pt x="231" y="100"/>
                </a:cubicBezTo>
                <a:cubicBezTo>
                  <a:pt x="231" y="100"/>
                  <a:pt x="231" y="101"/>
                  <a:pt x="230" y="102"/>
                </a:cubicBezTo>
                <a:cubicBezTo>
                  <a:pt x="229" y="104"/>
                  <a:pt x="226" y="106"/>
                  <a:pt x="224" y="108"/>
                </a:cubicBezTo>
                <a:cubicBezTo>
                  <a:pt x="224" y="109"/>
                  <a:pt x="224" y="109"/>
                  <a:pt x="224" y="109"/>
                </a:cubicBezTo>
                <a:cubicBezTo>
                  <a:pt x="224" y="110"/>
                  <a:pt x="224" y="110"/>
                  <a:pt x="223" y="110"/>
                </a:cubicBezTo>
                <a:cubicBezTo>
                  <a:pt x="223" y="110"/>
                  <a:pt x="223" y="110"/>
                  <a:pt x="223" y="110"/>
                </a:cubicBezTo>
                <a:cubicBezTo>
                  <a:pt x="223" y="110"/>
                  <a:pt x="223" y="110"/>
                  <a:pt x="223" y="110"/>
                </a:cubicBezTo>
                <a:cubicBezTo>
                  <a:pt x="219" y="113"/>
                  <a:pt x="216" y="117"/>
                  <a:pt x="212" y="120"/>
                </a:cubicBezTo>
                <a:cubicBezTo>
                  <a:pt x="211" y="120"/>
                  <a:pt x="211" y="120"/>
                  <a:pt x="211" y="120"/>
                </a:cubicBezTo>
                <a:cubicBezTo>
                  <a:pt x="211" y="120"/>
                  <a:pt x="211" y="120"/>
                  <a:pt x="211" y="120"/>
                </a:cubicBezTo>
                <a:cubicBezTo>
                  <a:pt x="211" y="120"/>
                  <a:pt x="210" y="121"/>
                  <a:pt x="210" y="121"/>
                </a:cubicBezTo>
                <a:cubicBezTo>
                  <a:pt x="209" y="121"/>
                  <a:pt x="209" y="121"/>
                  <a:pt x="209" y="121"/>
                </a:cubicBezTo>
                <a:cubicBezTo>
                  <a:pt x="209" y="122"/>
                  <a:pt x="209" y="122"/>
                  <a:pt x="208" y="122"/>
                </a:cubicBezTo>
                <a:cubicBezTo>
                  <a:pt x="208" y="122"/>
                  <a:pt x="208" y="122"/>
                  <a:pt x="208" y="122"/>
                </a:cubicBezTo>
                <a:cubicBezTo>
                  <a:pt x="203" y="126"/>
                  <a:pt x="198" y="129"/>
                  <a:pt x="193" y="131"/>
                </a:cubicBezTo>
                <a:cubicBezTo>
                  <a:pt x="193" y="132"/>
                  <a:pt x="193" y="133"/>
                  <a:pt x="192" y="133"/>
                </a:cubicBezTo>
                <a:cubicBezTo>
                  <a:pt x="192" y="134"/>
                  <a:pt x="192" y="134"/>
                  <a:pt x="191" y="134"/>
                </a:cubicBezTo>
                <a:cubicBezTo>
                  <a:pt x="190" y="134"/>
                  <a:pt x="190" y="134"/>
                  <a:pt x="190" y="133"/>
                </a:cubicBezTo>
                <a:cubicBezTo>
                  <a:pt x="190" y="133"/>
                  <a:pt x="190" y="132"/>
                  <a:pt x="190" y="132"/>
                </a:cubicBezTo>
                <a:cubicBezTo>
                  <a:pt x="189" y="132"/>
                  <a:pt x="187" y="132"/>
                  <a:pt x="186" y="133"/>
                </a:cubicBezTo>
                <a:cubicBezTo>
                  <a:pt x="175" y="136"/>
                  <a:pt x="162" y="137"/>
                  <a:pt x="145" y="137"/>
                </a:cubicBezTo>
                <a:cubicBezTo>
                  <a:pt x="145" y="137"/>
                  <a:pt x="145" y="137"/>
                  <a:pt x="144" y="137"/>
                </a:cubicBezTo>
                <a:cubicBezTo>
                  <a:pt x="144" y="138"/>
                  <a:pt x="144" y="139"/>
                  <a:pt x="144" y="140"/>
                </a:cubicBezTo>
                <a:cubicBezTo>
                  <a:pt x="144" y="141"/>
                  <a:pt x="143" y="141"/>
                  <a:pt x="143" y="141"/>
                </a:cubicBezTo>
                <a:close/>
                <a:moveTo>
                  <a:pt x="109" y="132"/>
                </a:moveTo>
                <a:cubicBezTo>
                  <a:pt x="119" y="133"/>
                  <a:pt x="129" y="134"/>
                  <a:pt x="138" y="134"/>
                </a:cubicBezTo>
                <a:cubicBezTo>
                  <a:pt x="138" y="133"/>
                  <a:pt x="138" y="133"/>
                  <a:pt x="138" y="133"/>
                </a:cubicBezTo>
                <a:cubicBezTo>
                  <a:pt x="138" y="132"/>
                  <a:pt x="138" y="132"/>
                  <a:pt x="138" y="132"/>
                </a:cubicBezTo>
                <a:cubicBezTo>
                  <a:pt x="138" y="130"/>
                  <a:pt x="138" y="128"/>
                  <a:pt x="138" y="126"/>
                </a:cubicBezTo>
                <a:cubicBezTo>
                  <a:pt x="139" y="125"/>
                  <a:pt x="139" y="123"/>
                  <a:pt x="138" y="121"/>
                </a:cubicBezTo>
                <a:cubicBezTo>
                  <a:pt x="138" y="120"/>
                  <a:pt x="138" y="120"/>
                  <a:pt x="138" y="120"/>
                </a:cubicBezTo>
                <a:cubicBezTo>
                  <a:pt x="138" y="119"/>
                  <a:pt x="138" y="118"/>
                  <a:pt x="138" y="117"/>
                </a:cubicBezTo>
                <a:cubicBezTo>
                  <a:pt x="138" y="117"/>
                  <a:pt x="138" y="116"/>
                  <a:pt x="138" y="116"/>
                </a:cubicBezTo>
                <a:cubicBezTo>
                  <a:pt x="138" y="115"/>
                  <a:pt x="138" y="115"/>
                  <a:pt x="139" y="115"/>
                </a:cubicBezTo>
                <a:cubicBezTo>
                  <a:pt x="139" y="115"/>
                  <a:pt x="139" y="115"/>
                  <a:pt x="140" y="115"/>
                </a:cubicBezTo>
                <a:cubicBezTo>
                  <a:pt x="140" y="116"/>
                  <a:pt x="141" y="117"/>
                  <a:pt x="141" y="118"/>
                </a:cubicBezTo>
                <a:cubicBezTo>
                  <a:pt x="141" y="116"/>
                  <a:pt x="141" y="114"/>
                  <a:pt x="141" y="112"/>
                </a:cubicBezTo>
                <a:cubicBezTo>
                  <a:pt x="139" y="112"/>
                  <a:pt x="137" y="112"/>
                  <a:pt x="134" y="112"/>
                </a:cubicBezTo>
                <a:cubicBezTo>
                  <a:pt x="134" y="113"/>
                  <a:pt x="134" y="113"/>
                  <a:pt x="134" y="114"/>
                </a:cubicBezTo>
                <a:cubicBezTo>
                  <a:pt x="133" y="114"/>
                  <a:pt x="133" y="116"/>
                  <a:pt x="133" y="122"/>
                </a:cubicBezTo>
                <a:cubicBezTo>
                  <a:pt x="133" y="122"/>
                  <a:pt x="133" y="122"/>
                  <a:pt x="133" y="123"/>
                </a:cubicBezTo>
                <a:cubicBezTo>
                  <a:pt x="133" y="123"/>
                  <a:pt x="133" y="124"/>
                  <a:pt x="133" y="125"/>
                </a:cubicBezTo>
                <a:cubicBezTo>
                  <a:pt x="133" y="127"/>
                  <a:pt x="134" y="130"/>
                  <a:pt x="133" y="132"/>
                </a:cubicBezTo>
                <a:cubicBezTo>
                  <a:pt x="133" y="133"/>
                  <a:pt x="132" y="133"/>
                  <a:pt x="132" y="133"/>
                </a:cubicBezTo>
                <a:cubicBezTo>
                  <a:pt x="131" y="133"/>
                  <a:pt x="131" y="133"/>
                  <a:pt x="131" y="132"/>
                </a:cubicBezTo>
                <a:cubicBezTo>
                  <a:pt x="130" y="131"/>
                  <a:pt x="130" y="129"/>
                  <a:pt x="130" y="128"/>
                </a:cubicBezTo>
                <a:cubicBezTo>
                  <a:pt x="130" y="127"/>
                  <a:pt x="130" y="127"/>
                  <a:pt x="130" y="127"/>
                </a:cubicBezTo>
                <a:cubicBezTo>
                  <a:pt x="130" y="124"/>
                  <a:pt x="130" y="122"/>
                  <a:pt x="130" y="119"/>
                </a:cubicBezTo>
                <a:cubicBezTo>
                  <a:pt x="130" y="119"/>
                  <a:pt x="130" y="119"/>
                  <a:pt x="130" y="119"/>
                </a:cubicBezTo>
                <a:cubicBezTo>
                  <a:pt x="130" y="117"/>
                  <a:pt x="130" y="114"/>
                  <a:pt x="131" y="112"/>
                </a:cubicBezTo>
                <a:cubicBezTo>
                  <a:pt x="131" y="112"/>
                  <a:pt x="130" y="112"/>
                  <a:pt x="130" y="112"/>
                </a:cubicBezTo>
                <a:cubicBezTo>
                  <a:pt x="130" y="113"/>
                  <a:pt x="130" y="113"/>
                  <a:pt x="130" y="113"/>
                </a:cubicBezTo>
                <a:cubicBezTo>
                  <a:pt x="130" y="113"/>
                  <a:pt x="130" y="113"/>
                  <a:pt x="130" y="113"/>
                </a:cubicBezTo>
                <a:cubicBezTo>
                  <a:pt x="130" y="113"/>
                  <a:pt x="130" y="114"/>
                  <a:pt x="130" y="114"/>
                </a:cubicBezTo>
                <a:cubicBezTo>
                  <a:pt x="130" y="115"/>
                  <a:pt x="130" y="115"/>
                  <a:pt x="130" y="115"/>
                </a:cubicBezTo>
                <a:cubicBezTo>
                  <a:pt x="130" y="116"/>
                  <a:pt x="130" y="116"/>
                  <a:pt x="130" y="117"/>
                </a:cubicBezTo>
                <a:cubicBezTo>
                  <a:pt x="130" y="118"/>
                  <a:pt x="130" y="120"/>
                  <a:pt x="129" y="121"/>
                </a:cubicBezTo>
                <a:cubicBezTo>
                  <a:pt x="129" y="122"/>
                  <a:pt x="129" y="123"/>
                  <a:pt x="129" y="124"/>
                </a:cubicBezTo>
                <a:cubicBezTo>
                  <a:pt x="129" y="125"/>
                  <a:pt x="129" y="126"/>
                  <a:pt x="129" y="127"/>
                </a:cubicBezTo>
                <a:cubicBezTo>
                  <a:pt x="129" y="128"/>
                  <a:pt x="129" y="130"/>
                  <a:pt x="129" y="131"/>
                </a:cubicBezTo>
                <a:cubicBezTo>
                  <a:pt x="129" y="132"/>
                  <a:pt x="129" y="132"/>
                  <a:pt x="128" y="132"/>
                </a:cubicBezTo>
                <a:cubicBezTo>
                  <a:pt x="128" y="132"/>
                  <a:pt x="127" y="132"/>
                  <a:pt x="127" y="131"/>
                </a:cubicBezTo>
                <a:cubicBezTo>
                  <a:pt x="127" y="131"/>
                  <a:pt x="126" y="130"/>
                  <a:pt x="126" y="130"/>
                </a:cubicBezTo>
                <a:cubicBezTo>
                  <a:pt x="126" y="130"/>
                  <a:pt x="126" y="130"/>
                  <a:pt x="126" y="131"/>
                </a:cubicBezTo>
                <a:cubicBezTo>
                  <a:pt x="126" y="131"/>
                  <a:pt x="125" y="131"/>
                  <a:pt x="125" y="131"/>
                </a:cubicBezTo>
                <a:cubicBezTo>
                  <a:pt x="124" y="131"/>
                  <a:pt x="124" y="131"/>
                  <a:pt x="124" y="131"/>
                </a:cubicBezTo>
                <a:cubicBezTo>
                  <a:pt x="123" y="128"/>
                  <a:pt x="123" y="125"/>
                  <a:pt x="123" y="122"/>
                </a:cubicBezTo>
                <a:cubicBezTo>
                  <a:pt x="123" y="122"/>
                  <a:pt x="123" y="121"/>
                  <a:pt x="123" y="121"/>
                </a:cubicBezTo>
                <a:cubicBezTo>
                  <a:pt x="123" y="117"/>
                  <a:pt x="124" y="115"/>
                  <a:pt x="124" y="112"/>
                </a:cubicBezTo>
                <a:cubicBezTo>
                  <a:pt x="124" y="112"/>
                  <a:pt x="124" y="112"/>
                  <a:pt x="123" y="112"/>
                </a:cubicBezTo>
                <a:cubicBezTo>
                  <a:pt x="123" y="112"/>
                  <a:pt x="123" y="112"/>
                  <a:pt x="123" y="113"/>
                </a:cubicBezTo>
                <a:cubicBezTo>
                  <a:pt x="123" y="113"/>
                  <a:pt x="123" y="113"/>
                  <a:pt x="123" y="114"/>
                </a:cubicBezTo>
                <a:cubicBezTo>
                  <a:pt x="123" y="114"/>
                  <a:pt x="123" y="114"/>
                  <a:pt x="123" y="114"/>
                </a:cubicBezTo>
                <a:cubicBezTo>
                  <a:pt x="123" y="115"/>
                  <a:pt x="123" y="115"/>
                  <a:pt x="123" y="116"/>
                </a:cubicBezTo>
                <a:cubicBezTo>
                  <a:pt x="123" y="116"/>
                  <a:pt x="123" y="116"/>
                  <a:pt x="123" y="117"/>
                </a:cubicBezTo>
                <a:cubicBezTo>
                  <a:pt x="123" y="118"/>
                  <a:pt x="123" y="118"/>
                  <a:pt x="123" y="119"/>
                </a:cubicBezTo>
                <a:cubicBezTo>
                  <a:pt x="123" y="120"/>
                  <a:pt x="123" y="120"/>
                  <a:pt x="123" y="120"/>
                </a:cubicBezTo>
                <a:cubicBezTo>
                  <a:pt x="123" y="124"/>
                  <a:pt x="123" y="128"/>
                  <a:pt x="122" y="132"/>
                </a:cubicBezTo>
                <a:cubicBezTo>
                  <a:pt x="122" y="132"/>
                  <a:pt x="121" y="133"/>
                  <a:pt x="121" y="133"/>
                </a:cubicBezTo>
                <a:cubicBezTo>
                  <a:pt x="120" y="133"/>
                  <a:pt x="120" y="132"/>
                  <a:pt x="120" y="132"/>
                </a:cubicBezTo>
                <a:cubicBezTo>
                  <a:pt x="119" y="129"/>
                  <a:pt x="119" y="125"/>
                  <a:pt x="119" y="122"/>
                </a:cubicBezTo>
                <a:cubicBezTo>
                  <a:pt x="119" y="120"/>
                  <a:pt x="120" y="118"/>
                  <a:pt x="119" y="116"/>
                </a:cubicBezTo>
                <a:cubicBezTo>
                  <a:pt x="119" y="116"/>
                  <a:pt x="119" y="116"/>
                  <a:pt x="119" y="116"/>
                </a:cubicBezTo>
                <a:cubicBezTo>
                  <a:pt x="119" y="114"/>
                  <a:pt x="119" y="113"/>
                  <a:pt x="120" y="112"/>
                </a:cubicBezTo>
                <a:cubicBezTo>
                  <a:pt x="119" y="112"/>
                  <a:pt x="119" y="112"/>
                  <a:pt x="118" y="112"/>
                </a:cubicBezTo>
                <a:cubicBezTo>
                  <a:pt x="118" y="114"/>
                  <a:pt x="118" y="116"/>
                  <a:pt x="118" y="117"/>
                </a:cubicBezTo>
                <a:cubicBezTo>
                  <a:pt x="117" y="119"/>
                  <a:pt x="117" y="120"/>
                  <a:pt x="117" y="121"/>
                </a:cubicBezTo>
                <a:cubicBezTo>
                  <a:pt x="117" y="123"/>
                  <a:pt x="117" y="125"/>
                  <a:pt x="117" y="127"/>
                </a:cubicBezTo>
                <a:cubicBezTo>
                  <a:pt x="117" y="128"/>
                  <a:pt x="117" y="128"/>
                  <a:pt x="117" y="129"/>
                </a:cubicBezTo>
                <a:cubicBezTo>
                  <a:pt x="117" y="130"/>
                  <a:pt x="117" y="131"/>
                  <a:pt x="116" y="131"/>
                </a:cubicBezTo>
                <a:cubicBezTo>
                  <a:pt x="116" y="131"/>
                  <a:pt x="115" y="130"/>
                  <a:pt x="115" y="130"/>
                </a:cubicBezTo>
                <a:cubicBezTo>
                  <a:pt x="113" y="126"/>
                  <a:pt x="114" y="121"/>
                  <a:pt x="114" y="117"/>
                </a:cubicBezTo>
                <a:cubicBezTo>
                  <a:pt x="115" y="115"/>
                  <a:pt x="115" y="113"/>
                  <a:pt x="115" y="112"/>
                </a:cubicBezTo>
                <a:cubicBezTo>
                  <a:pt x="114" y="112"/>
                  <a:pt x="114" y="112"/>
                  <a:pt x="113" y="112"/>
                </a:cubicBezTo>
                <a:cubicBezTo>
                  <a:pt x="113" y="112"/>
                  <a:pt x="113" y="113"/>
                  <a:pt x="113" y="114"/>
                </a:cubicBezTo>
                <a:cubicBezTo>
                  <a:pt x="113" y="119"/>
                  <a:pt x="113" y="124"/>
                  <a:pt x="112" y="129"/>
                </a:cubicBezTo>
                <a:cubicBezTo>
                  <a:pt x="111" y="129"/>
                  <a:pt x="111" y="129"/>
                  <a:pt x="110" y="129"/>
                </a:cubicBezTo>
                <a:cubicBezTo>
                  <a:pt x="110" y="129"/>
                  <a:pt x="109" y="129"/>
                  <a:pt x="109" y="128"/>
                </a:cubicBezTo>
                <a:cubicBezTo>
                  <a:pt x="109" y="125"/>
                  <a:pt x="109" y="122"/>
                  <a:pt x="110" y="119"/>
                </a:cubicBezTo>
                <a:cubicBezTo>
                  <a:pt x="110" y="116"/>
                  <a:pt x="110" y="114"/>
                  <a:pt x="110" y="111"/>
                </a:cubicBezTo>
                <a:cubicBezTo>
                  <a:pt x="110" y="111"/>
                  <a:pt x="110" y="111"/>
                  <a:pt x="110" y="111"/>
                </a:cubicBezTo>
                <a:cubicBezTo>
                  <a:pt x="109" y="115"/>
                  <a:pt x="109" y="118"/>
                  <a:pt x="109" y="123"/>
                </a:cubicBezTo>
                <a:cubicBezTo>
                  <a:pt x="109" y="123"/>
                  <a:pt x="109" y="124"/>
                  <a:pt x="109" y="125"/>
                </a:cubicBezTo>
                <a:cubicBezTo>
                  <a:pt x="109" y="127"/>
                  <a:pt x="109" y="130"/>
                  <a:pt x="109" y="132"/>
                </a:cubicBezTo>
                <a:close/>
                <a:moveTo>
                  <a:pt x="144" y="112"/>
                </a:moveTo>
                <a:cubicBezTo>
                  <a:pt x="144" y="116"/>
                  <a:pt x="144" y="119"/>
                  <a:pt x="144" y="123"/>
                </a:cubicBezTo>
                <a:cubicBezTo>
                  <a:pt x="144" y="124"/>
                  <a:pt x="144" y="125"/>
                  <a:pt x="144" y="126"/>
                </a:cubicBezTo>
                <a:cubicBezTo>
                  <a:pt x="144" y="126"/>
                  <a:pt x="144" y="134"/>
                  <a:pt x="144" y="134"/>
                </a:cubicBezTo>
                <a:cubicBezTo>
                  <a:pt x="145" y="134"/>
                  <a:pt x="145" y="134"/>
                  <a:pt x="145" y="134"/>
                </a:cubicBezTo>
                <a:cubicBezTo>
                  <a:pt x="145" y="131"/>
                  <a:pt x="145" y="129"/>
                  <a:pt x="145" y="126"/>
                </a:cubicBezTo>
                <a:cubicBezTo>
                  <a:pt x="145" y="126"/>
                  <a:pt x="145" y="125"/>
                  <a:pt x="145" y="124"/>
                </a:cubicBezTo>
                <a:cubicBezTo>
                  <a:pt x="145" y="121"/>
                  <a:pt x="145" y="121"/>
                  <a:pt x="145" y="121"/>
                </a:cubicBezTo>
                <a:cubicBezTo>
                  <a:pt x="145" y="119"/>
                  <a:pt x="145" y="116"/>
                  <a:pt x="145" y="113"/>
                </a:cubicBezTo>
                <a:cubicBezTo>
                  <a:pt x="145" y="113"/>
                  <a:pt x="145" y="112"/>
                  <a:pt x="146" y="112"/>
                </a:cubicBezTo>
                <a:cubicBezTo>
                  <a:pt x="145" y="112"/>
                  <a:pt x="145" y="112"/>
                  <a:pt x="144" y="112"/>
                </a:cubicBezTo>
                <a:close/>
                <a:moveTo>
                  <a:pt x="148" y="134"/>
                </a:moveTo>
                <a:cubicBezTo>
                  <a:pt x="148" y="134"/>
                  <a:pt x="148" y="134"/>
                  <a:pt x="148" y="134"/>
                </a:cubicBezTo>
                <a:cubicBezTo>
                  <a:pt x="148" y="133"/>
                  <a:pt x="148" y="133"/>
                  <a:pt x="148" y="133"/>
                </a:cubicBezTo>
                <a:cubicBezTo>
                  <a:pt x="148" y="133"/>
                  <a:pt x="148" y="133"/>
                  <a:pt x="148" y="134"/>
                </a:cubicBezTo>
                <a:close/>
                <a:moveTo>
                  <a:pt x="156" y="112"/>
                </a:moveTo>
                <a:cubicBezTo>
                  <a:pt x="156" y="112"/>
                  <a:pt x="156" y="112"/>
                  <a:pt x="157" y="113"/>
                </a:cubicBezTo>
                <a:cubicBezTo>
                  <a:pt x="157" y="113"/>
                  <a:pt x="157" y="113"/>
                  <a:pt x="157" y="114"/>
                </a:cubicBezTo>
                <a:cubicBezTo>
                  <a:pt x="156" y="118"/>
                  <a:pt x="156" y="121"/>
                  <a:pt x="156" y="125"/>
                </a:cubicBezTo>
                <a:cubicBezTo>
                  <a:pt x="156" y="127"/>
                  <a:pt x="156" y="129"/>
                  <a:pt x="156" y="131"/>
                </a:cubicBezTo>
                <a:cubicBezTo>
                  <a:pt x="156" y="131"/>
                  <a:pt x="156" y="132"/>
                  <a:pt x="156" y="132"/>
                </a:cubicBezTo>
                <a:cubicBezTo>
                  <a:pt x="156" y="132"/>
                  <a:pt x="156" y="133"/>
                  <a:pt x="156" y="133"/>
                </a:cubicBezTo>
                <a:cubicBezTo>
                  <a:pt x="156" y="133"/>
                  <a:pt x="157" y="133"/>
                  <a:pt x="157" y="133"/>
                </a:cubicBezTo>
                <a:cubicBezTo>
                  <a:pt x="160" y="133"/>
                  <a:pt x="164" y="133"/>
                  <a:pt x="167" y="132"/>
                </a:cubicBezTo>
                <a:cubicBezTo>
                  <a:pt x="167" y="132"/>
                  <a:pt x="167" y="131"/>
                  <a:pt x="167" y="130"/>
                </a:cubicBezTo>
                <a:cubicBezTo>
                  <a:pt x="167" y="130"/>
                  <a:pt x="166" y="129"/>
                  <a:pt x="166" y="129"/>
                </a:cubicBezTo>
                <a:cubicBezTo>
                  <a:pt x="166" y="128"/>
                  <a:pt x="166" y="126"/>
                  <a:pt x="166" y="124"/>
                </a:cubicBezTo>
                <a:cubicBezTo>
                  <a:pt x="166" y="124"/>
                  <a:pt x="166" y="123"/>
                  <a:pt x="166" y="123"/>
                </a:cubicBezTo>
                <a:cubicBezTo>
                  <a:pt x="166" y="121"/>
                  <a:pt x="166" y="120"/>
                  <a:pt x="166" y="118"/>
                </a:cubicBezTo>
                <a:cubicBezTo>
                  <a:pt x="166" y="117"/>
                  <a:pt x="166" y="117"/>
                  <a:pt x="166" y="117"/>
                </a:cubicBezTo>
                <a:cubicBezTo>
                  <a:pt x="166" y="116"/>
                  <a:pt x="166" y="115"/>
                  <a:pt x="166" y="114"/>
                </a:cubicBezTo>
                <a:cubicBezTo>
                  <a:pt x="166" y="112"/>
                  <a:pt x="166" y="111"/>
                  <a:pt x="166" y="109"/>
                </a:cubicBezTo>
                <a:cubicBezTo>
                  <a:pt x="162" y="110"/>
                  <a:pt x="158" y="111"/>
                  <a:pt x="154" y="111"/>
                </a:cubicBezTo>
                <a:cubicBezTo>
                  <a:pt x="154" y="111"/>
                  <a:pt x="154" y="112"/>
                  <a:pt x="154" y="112"/>
                </a:cubicBezTo>
                <a:cubicBezTo>
                  <a:pt x="154" y="112"/>
                  <a:pt x="154" y="113"/>
                  <a:pt x="154" y="113"/>
                </a:cubicBezTo>
                <a:cubicBezTo>
                  <a:pt x="154" y="113"/>
                  <a:pt x="154" y="113"/>
                  <a:pt x="154" y="113"/>
                </a:cubicBezTo>
                <a:cubicBezTo>
                  <a:pt x="154" y="112"/>
                  <a:pt x="155" y="112"/>
                  <a:pt x="156" y="112"/>
                </a:cubicBezTo>
                <a:close/>
                <a:moveTo>
                  <a:pt x="106" y="132"/>
                </a:moveTo>
                <a:cubicBezTo>
                  <a:pt x="106" y="131"/>
                  <a:pt x="106" y="130"/>
                  <a:pt x="106" y="129"/>
                </a:cubicBezTo>
                <a:cubicBezTo>
                  <a:pt x="106" y="130"/>
                  <a:pt x="106" y="131"/>
                  <a:pt x="106" y="131"/>
                </a:cubicBezTo>
                <a:cubicBezTo>
                  <a:pt x="106" y="131"/>
                  <a:pt x="105" y="132"/>
                  <a:pt x="105" y="132"/>
                </a:cubicBezTo>
                <a:cubicBezTo>
                  <a:pt x="106" y="132"/>
                  <a:pt x="106" y="132"/>
                  <a:pt x="106" y="132"/>
                </a:cubicBezTo>
                <a:close/>
                <a:moveTo>
                  <a:pt x="174" y="129"/>
                </a:moveTo>
                <a:cubicBezTo>
                  <a:pt x="174" y="130"/>
                  <a:pt x="174" y="131"/>
                  <a:pt x="174" y="132"/>
                </a:cubicBezTo>
                <a:cubicBezTo>
                  <a:pt x="174" y="132"/>
                  <a:pt x="175" y="131"/>
                  <a:pt x="176" y="131"/>
                </a:cubicBezTo>
                <a:cubicBezTo>
                  <a:pt x="176" y="130"/>
                  <a:pt x="176" y="129"/>
                  <a:pt x="176" y="128"/>
                </a:cubicBezTo>
                <a:cubicBezTo>
                  <a:pt x="175" y="128"/>
                  <a:pt x="175" y="128"/>
                  <a:pt x="175" y="128"/>
                </a:cubicBezTo>
                <a:cubicBezTo>
                  <a:pt x="175" y="128"/>
                  <a:pt x="175" y="128"/>
                  <a:pt x="175" y="128"/>
                </a:cubicBezTo>
                <a:cubicBezTo>
                  <a:pt x="175" y="129"/>
                  <a:pt x="175" y="129"/>
                  <a:pt x="174" y="129"/>
                </a:cubicBezTo>
                <a:close/>
                <a:moveTo>
                  <a:pt x="100" y="131"/>
                </a:moveTo>
                <a:cubicBezTo>
                  <a:pt x="101" y="131"/>
                  <a:pt x="102" y="131"/>
                  <a:pt x="103" y="131"/>
                </a:cubicBezTo>
                <a:cubicBezTo>
                  <a:pt x="103" y="131"/>
                  <a:pt x="103" y="131"/>
                  <a:pt x="103" y="131"/>
                </a:cubicBezTo>
                <a:cubicBezTo>
                  <a:pt x="103" y="129"/>
                  <a:pt x="103" y="126"/>
                  <a:pt x="103" y="123"/>
                </a:cubicBezTo>
                <a:cubicBezTo>
                  <a:pt x="103" y="122"/>
                  <a:pt x="103" y="120"/>
                  <a:pt x="103" y="119"/>
                </a:cubicBezTo>
                <a:cubicBezTo>
                  <a:pt x="103" y="116"/>
                  <a:pt x="103" y="113"/>
                  <a:pt x="103" y="111"/>
                </a:cubicBezTo>
                <a:cubicBezTo>
                  <a:pt x="102" y="111"/>
                  <a:pt x="101" y="110"/>
                  <a:pt x="100" y="110"/>
                </a:cubicBezTo>
                <a:cubicBezTo>
                  <a:pt x="100" y="112"/>
                  <a:pt x="101" y="114"/>
                  <a:pt x="101" y="116"/>
                </a:cubicBezTo>
                <a:cubicBezTo>
                  <a:pt x="101" y="121"/>
                  <a:pt x="102" y="126"/>
                  <a:pt x="100" y="131"/>
                </a:cubicBezTo>
                <a:cubicBezTo>
                  <a:pt x="100" y="131"/>
                  <a:pt x="100" y="131"/>
                  <a:pt x="100" y="131"/>
                </a:cubicBezTo>
                <a:close/>
                <a:moveTo>
                  <a:pt x="179" y="129"/>
                </a:moveTo>
                <a:cubicBezTo>
                  <a:pt x="179" y="130"/>
                  <a:pt x="179" y="130"/>
                  <a:pt x="178" y="131"/>
                </a:cubicBezTo>
                <a:cubicBezTo>
                  <a:pt x="181" y="130"/>
                  <a:pt x="184" y="130"/>
                  <a:pt x="187" y="129"/>
                </a:cubicBezTo>
                <a:cubicBezTo>
                  <a:pt x="186" y="129"/>
                  <a:pt x="186" y="129"/>
                  <a:pt x="186" y="129"/>
                </a:cubicBezTo>
                <a:cubicBezTo>
                  <a:pt x="186" y="128"/>
                  <a:pt x="186" y="128"/>
                  <a:pt x="186" y="128"/>
                </a:cubicBezTo>
                <a:cubicBezTo>
                  <a:pt x="186" y="128"/>
                  <a:pt x="186" y="128"/>
                  <a:pt x="186" y="128"/>
                </a:cubicBezTo>
                <a:cubicBezTo>
                  <a:pt x="185" y="128"/>
                  <a:pt x="185" y="127"/>
                  <a:pt x="185" y="127"/>
                </a:cubicBezTo>
                <a:cubicBezTo>
                  <a:pt x="185" y="127"/>
                  <a:pt x="185" y="126"/>
                  <a:pt x="185" y="126"/>
                </a:cubicBezTo>
                <a:cubicBezTo>
                  <a:pt x="184" y="126"/>
                  <a:pt x="184" y="126"/>
                  <a:pt x="184" y="126"/>
                </a:cubicBezTo>
                <a:cubicBezTo>
                  <a:pt x="184" y="127"/>
                  <a:pt x="184" y="127"/>
                  <a:pt x="183" y="128"/>
                </a:cubicBezTo>
                <a:cubicBezTo>
                  <a:pt x="183" y="128"/>
                  <a:pt x="183" y="129"/>
                  <a:pt x="182" y="129"/>
                </a:cubicBezTo>
                <a:cubicBezTo>
                  <a:pt x="182" y="129"/>
                  <a:pt x="181" y="128"/>
                  <a:pt x="181" y="128"/>
                </a:cubicBezTo>
                <a:cubicBezTo>
                  <a:pt x="181" y="127"/>
                  <a:pt x="181" y="127"/>
                  <a:pt x="181" y="127"/>
                </a:cubicBezTo>
                <a:cubicBezTo>
                  <a:pt x="181" y="127"/>
                  <a:pt x="181" y="127"/>
                  <a:pt x="181" y="127"/>
                </a:cubicBezTo>
                <a:cubicBezTo>
                  <a:pt x="180" y="128"/>
                  <a:pt x="180" y="128"/>
                  <a:pt x="180" y="129"/>
                </a:cubicBezTo>
                <a:cubicBezTo>
                  <a:pt x="180" y="129"/>
                  <a:pt x="180" y="129"/>
                  <a:pt x="179" y="129"/>
                </a:cubicBezTo>
                <a:cubicBezTo>
                  <a:pt x="179" y="129"/>
                  <a:pt x="179" y="129"/>
                  <a:pt x="179" y="129"/>
                </a:cubicBezTo>
                <a:close/>
                <a:moveTo>
                  <a:pt x="95" y="130"/>
                </a:moveTo>
                <a:cubicBezTo>
                  <a:pt x="94" y="129"/>
                  <a:pt x="94" y="127"/>
                  <a:pt x="95" y="125"/>
                </a:cubicBezTo>
                <a:cubicBezTo>
                  <a:pt x="95" y="123"/>
                  <a:pt x="95" y="122"/>
                  <a:pt x="95" y="121"/>
                </a:cubicBezTo>
                <a:cubicBezTo>
                  <a:pt x="95" y="118"/>
                  <a:pt x="95" y="114"/>
                  <a:pt x="94" y="110"/>
                </a:cubicBezTo>
                <a:cubicBezTo>
                  <a:pt x="94" y="110"/>
                  <a:pt x="94" y="110"/>
                  <a:pt x="94" y="110"/>
                </a:cubicBezTo>
                <a:cubicBezTo>
                  <a:pt x="92" y="109"/>
                  <a:pt x="89" y="109"/>
                  <a:pt x="87" y="109"/>
                </a:cubicBezTo>
                <a:cubicBezTo>
                  <a:pt x="87" y="111"/>
                  <a:pt x="86" y="114"/>
                  <a:pt x="86" y="117"/>
                </a:cubicBezTo>
                <a:cubicBezTo>
                  <a:pt x="86" y="118"/>
                  <a:pt x="86" y="119"/>
                  <a:pt x="86" y="120"/>
                </a:cubicBezTo>
                <a:cubicBezTo>
                  <a:pt x="86" y="122"/>
                  <a:pt x="86" y="124"/>
                  <a:pt x="86" y="126"/>
                </a:cubicBezTo>
                <a:cubicBezTo>
                  <a:pt x="86" y="127"/>
                  <a:pt x="86" y="127"/>
                  <a:pt x="86" y="128"/>
                </a:cubicBezTo>
                <a:cubicBezTo>
                  <a:pt x="86" y="128"/>
                  <a:pt x="86" y="129"/>
                  <a:pt x="86" y="129"/>
                </a:cubicBezTo>
                <a:cubicBezTo>
                  <a:pt x="87" y="129"/>
                  <a:pt x="88" y="130"/>
                  <a:pt x="89" y="130"/>
                </a:cubicBezTo>
                <a:cubicBezTo>
                  <a:pt x="89" y="130"/>
                  <a:pt x="89" y="129"/>
                  <a:pt x="89" y="129"/>
                </a:cubicBezTo>
                <a:cubicBezTo>
                  <a:pt x="89" y="126"/>
                  <a:pt x="90" y="123"/>
                  <a:pt x="90" y="120"/>
                </a:cubicBezTo>
                <a:cubicBezTo>
                  <a:pt x="90" y="120"/>
                  <a:pt x="90" y="119"/>
                  <a:pt x="90" y="119"/>
                </a:cubicBezTo>
                <a:cubicBezTo>
                  <a:pt x="90" y="114"/>
                  <a:pt x="91" y="110"/>
                  <a:pt x="93" y="110"/>
                </a:cubicBezTo>
                <a:cubicBezTo>
                  <a:pt x="93" y="110"/>
                  <a:pt x="93" y="110"/>
                  <a:pt x="93" y="110"/>
                </a:cubicBezTo>
                <a:cubicBezTo>
                  <a:pt x="94" y="110"/>
                  <a:pt x="94" y="111"/>
                  <a:pt x="94" y="112"/>
                </a:cubicBezTo>
                <a:cubicBezTo>
                  <a:pt x="94" y="112"/>
                  <a:pt x="94" y="112"/>
                  <a:pt x="94" y="112"/>
                </a:cubicBezTo>
                <a:cubicBezTo>
                  <a:pt x="94" y="112"/>
                  <a:pt x="94" y="113"/>
                  <a:pt x="94" y="113"/>
                </a:cubicBezTo>
                <a:cubicBezTo>
                  <a:pt x="94" y="113"/>
                  <a:pt x="94" y="113"/>
                  <a:pt x="94" y="113"/>
                </a:cubicBezTo>
                <a:cubicBezTo>
                  <a:pt x="94" y="114"/>
                  <a:pt x="94" y="114"/>
                  <a:pt x="94" y="114"/>
                </a:cubicBezTo>
                <a:cubicBezTo>
                  <a:pt x="94" y="115"/>
                  <a:pt x="94" y="115"/>
                  <a:pt x="94" y="116"/>
                </a:cubicBezTo>
                <a:cubicBezTo>
                  <a:pt x="93" y="118"/>
                  <a:pt x="93" y="121"/>
                  <a:pt x="93" y="123"/>
                </a:cubicBezTo>
                <a:cubicBezTo>
                  <a:pt x="93" y="124"/>
                  <a:pt x="93" y="125"/>
                  <a:pt x="93" y="126"/>
                </a:cubicBezTo>
                <a:cubicBezTo>
                  <a:pt x="93" y="127"/>
                  <a:pt x="93" y="129"/>
                  <a:pt x="93" y="130"/>
                </a:cubicBezTo>
                <a:cubicBezTo>
                  <a:pt x="93" y="130"/>
                  <a:pt x="94" y="130"/>
                  <a:pt x="95" y="130"/>
                </a:cubicBezTo>
                <a:close/>
                <a:moveTo>
                  <a:pt x="83" y="129"/>
                </a:moveTo>
                <a:cubicBezTo>
                  <a:pt x="82" y="126"/>
                  <a:pt x="83" y="124"/>
                  <a:pt x="83" y="122"/>
                </a:cubicBezTo>
                <a:cubicBezTo>
                  <a:pt x="83" y="121"/>
                  <a:pt x="83" y="121"/>
                  <a:pt x="83" y="120"/>
                </a:cubicBezTo>
                <a:cubicBezTo>
                  <a:pt x="83" y="119"/>
                  <a:pt x="83" y="117"/>
                  <a:pt x="83" y="115"/>
                </a:cubicBezTo>
                <a:cubicBezTo>
                  <a:pt x="84" y="113"/>
                  <a:pt x="84" y="111"/>
                  <a:pt x="84" y="108"/>
                </a:cubicBezTo>
                <a:cubicBezTo>
                  <a:pt x="84" y="108"/>
                  <a:pt x="84" y="108"/>
                  <a:pt x="84" y="108"/>
                </a:cubicBezTo>
                <a:cubicBezTo>
                  <a:pt x="84" y="108"/>
                  <a:pt x="83" y="108"/>
                  <a:pt x="83" y="108"/>
                </a:cubicBezTo>
                <a:cubicBezTo>
                  <a:pt x="83" y="112"/>
                  <a:pt x="83" y="116"/>
                  <a:pt x="82" y="120"/>
                </a:cubicBezTo>
                <a:cubicBezTo>
                  <a:pt x="82" y="121"/>
                  <a:pt x="82" y="122"/>
                  <a:pt x="82" y="123"/>
                </a:cubicBezTo>
                <a:cubicBezTo>
                  <a:pt x="82" y="126"/>
                  <a:pt x="82" y="126"/>
                  <a:pt x="82" y="126"/>
                </a:cubicBezTo>
                <a:cubicBezTo>
                  <a:pt x="82" y="126"/>
                  <a:pt x="82" y="127"/>
                  <a:pt x="82" y="127"/>
                </a:cubicBezTo>
                <a:cubicBezTo>
                  <a:pt x="82" y="128"/>
                  <a:pt x="82" y="128"/>
                  <a:pt x="82" y="129"/>
                </a:cubicBezTo>
                <a:cubicBezTo>
                  <a:pt x="82" y="129"/>
                  <a:pt x="83" y="129"/>
                  <a:pt x="83" y="129"/>
                </a:cubicBezTo>
                <a:close/>
                <a:moveTo>
                  <a:pt x="74" y="127"/>
                </a:moveTo>
                <a:cubicBezTo>
                  <a:pt x="75" y="127"/>
                  <a:pt x="76" y="128"/>
                  <a:pt x="77" y="128"/>
                </a:cubicBezTo>
                <a:cubicBezTo>
                  <a:pt x="77" y="125"/>
                  <a:pt x="77" y="123"/>
                  <a:pt x="77" y="120"/>
                </a:cubicBezTo>
                <a:cubicBezTo>
                  <a:pt x="77" y="120"/>
                  <a:pt x="78" y="119"/>
                  <a:pt x="78" y="118"/>
                </a:cubicBezTo>
                <a:cubicBezTo>
                  <a:pt x="78" y="115"/>
                  <a:pt x="78" y="111"/>
                  <a:pt x="78" y="108"/>
                </a:cubicBezTo>
                <a:cubicBezTo>
                  <a:pt x="78" y="108"/>
                  <a:pt x="78" y="107"/>
                  <a:pt x="78" y="107"/>
                </a:cubicBezTo>
                <a:cubicBezTo>
                  <a:pt x="77" y="107"/>
                  <a:pt x="76" y="107"/>
                  <a:pt x="75" y="107"/>
                </a:cubicBezTo>
                <a:cubicBezTo>
                  <a:pt x="75" y="107"/>
                  <a:pt x="75" y="108"/>
                  <a:pt x="75" y="109"/>
                </a:cubicBezTo>
                <a:cubicBezTo>
                  <a:pt x="75" y="109"/>
                  <a:pt x="75" y="109"/>
                  <a:pt x="75" y="109"/>
                </a:cubicBezTo>
                <a:cubicBezTo>
                  <a:pt x="74" y="111"/>
                  <a:pt x="74" y="113"/>
                  <a:pt x="74" y="116"/>
                </a:cubicBezTo>
                <a:cubicBezTo>
                  <a:pt x="74" y="118"/>
                  <a:pt x="74" y="121"/>
                  <a:pt x="74" y="123"/>
                </a:cubicBezTo>
                <a:cubicBezTo>
                  <a:pt x="74" y="123"/>
                  <a:pt x="74" y="123"/>
                  <a:pt x="74" y="124"/>
                </a:cubicBezTo>
                <a:cubicBezTo>
                  <a:pt x="74" y="125"/>
                  <a:pt x="74" y="126"/>
                  <a:pt x="74" y="127"/>
                </a:cubicBezTo>
                <a:close/>
                <a:moveTo>
                  <a:pt x="189" y="126"/>
                </a:moveTo>
                <a:cubicBezTo>
                  <a:pt x="189" y="126"/>
                  <a:pt x="190" y="127"/>
                  <a:pt x="190" y="127"/>
                </a:cubicBezTo>
                <a:cubicBezTo>
                  <a:pt x="190" y="127"/>
                  <a:pt x="190" y="127"/>
                  <a:pt x="190" y="127"/>
                </a:cubicBezTo>
                <a:cubicBezTo>
                  <a:pt x="190" y="127"/>
                  <a:pt x="190" y="126"/>
                  <a:pt x="190" y="125"/>
                </a:cubicBezTo>
                <a:cubicBezTo>
                  <a:pt x="190" y="124"/>
                  <a:pt x="190" y="124"/>
                  <a:pt x="190" y="124"/>
                </a:cubicBezTo>
                <a:cubicBezTo>
                  <a:pt x="190" y="124"/>
                  <a:pt x="190" y="124"/>
                  <a:pt x="190" y="124"/>
                </a:cubicBezTo>
                <a:cubicBezTo>
                  <a:pt x="190" y="124"/>
                  <a:pt x="190" y="124"/>
                  <a:pt x="190" y="124"/>
                </a:cubicBezTo>
                <a:cubicBezTo>
                  <a:pt x="189" y="125"/>
                  <a:pt x="189" y="126"/>
                  <a:pt x="189" y="126"/>
                </a:cubicBezTo>
                <a:close/>
                <a:moveTo>
                  <a:pt x="71" y="127"/>
                </a:moveTo>
                <a:cubicBezTo>
                  <a:pt x="71" y="126"/>
                  <a:pt x="71" y="124"/>
                  <a:pt x="71" y="123"/>
                </a:cubicBezTo>
                <a:cubicBezTo>
                  <a:pt x="71" y="123"/>
                  <a:pt x="71" y="122"/>
                  <a:pt x="71" y="122"/>
                </a:cubicBezTo>
                <a:cubicBezTo>
                  <a:pt x="71" y="119"/>
                  <a:pt x="71" y="116"/>
                  <a:pt x="72" y="114"/>
                </a:cubicBezTo>
                <a:cubicBezTo>
                  <a:pt x="72" y="111"/>
                  <a:pt x="72" y="109"/>
                  <a:pt x="73" y="107"/>
                </a:cubicBezTo>
                <a:cubicBezTo>
                  <a:pt x="73" y="107"/>
                  <a:pt x="73" y="106"/>
                  <a:pt x="73" y="106"/>
                </a:cubicBezTo>
                <a:cubicBezTo>
                  <a:pt x="72" y="106"/>
                  <a:pt x="71" y="106"/>
                  <a:pt x="70" y="106"/>
                </a:cubicBezTo>
                <a:cubicBezTo>
                  <a:pt x="70" y="106"/>
                  <a:pt x="69" y="106"/>
                  <a:pt x="68" y="105"/>
                </a:cubicBezTo>
                <a:cubicBezTo>
                  <a:pt x="68" y="108"/>
                  <a:pt x="69" y="110"/>
                  <a:pt x="69" y="113"/>
                </a:cubicBezTo>
                <a:cubicBezTo>
                  <a:pt x="69" y="117"/>
                  <a:pt x="69" y="122"/>
                  <a:pt x="69" y="126"/>
                </a:cubicBezTo>
                <a:cubicBezTo>
                  <a:pt x="69" y="126"/>
                  <a:pt x="69" y="126"/>
                  <a:pt x="69" y="126"/>
                </a:cubicBezTo>
                <a:cubicBezTo>
                  <a:pt x="70" y="127"/>
                  <a:pt x="71" y="127"/>
                  <a:pt x="71" y="127"/>
                </a:cubicBezTo>
                <a:close/>
                <a:moveTo>
                  <a:pt x="193" y="123"/>
                </a:moveTo>
                <a:cubicBezTo>
                  <a:pt x="193" y="124"/>
                  <a:pt x="193" y="125"/>
                  <a:pt x="193" y="126"/>
                </a:cubicBezTo>
                <a:cubicBezTo>
                  <a:pt x="194" y="126"/>
                  <a:pt x="194" y="126"/>
                  <a:pt x="194" y="126"/>
                </a:cubicBezTo>
                <a:cubicBezTo>
                  <a:pt x="195" y="125"/>
                  <a:pt x="195" y="123"/>
                  <a:pt x="195" y="122"/>
                </a:cubicBezTo>
                <a:cubicBezTo>
                  <a:pt x="194" y="122"/>
                  <a:pt x="194" y="123"/>
                  <a:pt x="193" y="123"/>
                </a:cubicBezTo>
                <a:close/>
                <a:moveTo>
                  <a:pt x="60" y="125"/>
                </a:moveTo>
                <a:cubicBezTo>
                  <a:pt x="63" y="125"/>
                  <a:pt x="65" y="126"/>
                  <a:pt x="67" y="126"/>
                </a:cubicBezTo>
                <a:cubicBezTo>
                  <a:pt x="66" y="119"/>
                  <a:pt x="66" y="112"/>
                  <a:pt x="66" y="105"/>
                </a:cubicBezTo>
                <a:cubicBezTo>
                  <a:pt x="66" y="105"/>
                  <a:pt x="66" y="105"/>
                  <a:pt x="66" y="105"/>
                </a:cubicBezTo>
                <a:cubicBezTo>
                  <a:pt x="64" y="105"/>
                  <a:pt x="62" y="104"/>
                  <a:pt x="60" y="104"/>
                </a:cubicBezTo>
                <a:cubicBezTo>
                  <a:pt x="60" y="107"/>
                  <a:pt x="60" y="111"/>
                  <a:pt x="60" y="115"/>
                </a:cubicBezTo>
                <a:cubicBezTo>
                  <a:pt x="60" y="116"/>
                  <a:pt x="60" y="117"/>
                  <a:pt x="60" y="118"/>
                </a:cubicBezTo>
                <a:cubicBezTo>
                  <a:pt x="61" y="120"/>
                  <a:pt x="61" y="122"/>
                  <a:pt x="60" y="125"/>
                </a:cubicBezTo>
                <a:close/>
                <a:moveTo>
                  <a:pt x="176" y="123"/>
                </a:moveTo>
                <a:cubicBezTo>
                  <a:pt x="176" y="123"/>
                  <a:pt x="176" y="124"/>
                  <a:pt x="176" y="125"/>
                </a:cubicBezTo>
                <a:cubicBezTo>
                  <a:pt x="176" y="125"/>
                  <a:pt x="176" y="125"/>
                  <a:pt x="176" y="125"/>
                </a:cubicBezTo>
                <a:cubicBezTo>
                  <a:pt x="176" y="124"/>
                  <a:pt x="176" y="123"/>
                  <a:pt x="176" y="123"/>
                </a:cubicBezTo>
                <a:close/>
                <a:moveTo>
                  <a:pt x="197" y="123"/>
                </a:moveTo>
                <a:cubicBezTo>
                  <a:pt x="197" y="123"/>
                  <a:pt x="197" y="124"/>
                  <a:pt x="197" y="124"/>
                </a:cubicBezTo>
                <a:cubicBezTo>
                  <a:pt x="197" y="124"/>
                  <a:pt x="197" y="124"/>
                  <a:pt x="198" y="124"/>
                </a:cubicBezTo>
                <a:cubicBezTo>
                  <a:pt x="198" y="124"/>
                  <a:pt x="198" y="123"/>
                  <a:pt x="197" y="123"/>
                </a:cubicBezTo>
                <a:close/>
                <a:moveTo>
                  <a:pt x="53" y="123"/>
                </a:moveTo>
                <a:cubicBezTo>
                  <a:pt x="54" y="123"/>
                  <a:pt x="56" y="123"/>
                  <a:pt x="57" y="124"/>
                </a:cubicBezTo>
                <a:cubicBezTo>
                  <a:pt x="57" y="121"/>
                  <a:pt x="57" y="119"/>
                  <a:pt x="57" y="116"/>
                </a:cubicBezTo>
                <a:cubicBezTo>
                  <a:pt x="57" y="115"/>
                  <a:pt x="57" y="115"/>
                  <a:pt x="57" y="114"/>
                </a:cubicBezTo>
                <a:cubicBezTo>
                  <a:pt x="57" y="109"/>
                  <a:pt x="57" y="106"/>
                  <a:pt x="58" y="103"/>
                </a:cubicBezTo>
                <a:cubicBezTo>
                  <a:pt x="56" y="102"/>
                  <a:pt x="55" y="102"/>
                  <a:pt x="54" y="102"/>
                </a:cubicBezTo>
                <a:cubicBezTo>
                  <a:pt x="54" y="106"/>
                  <a:pt x="54" y="109"/>
                  <a:pt x="53" y="113"/>
                </a:cubicBezTo>
                <a:cubicBezTo>
                  <a:pt x="53" y="115"/>
                  <a:pt x="53" y="115"/>
                  <a:pt x="53" y="115"/>
                </a:cubicBezTo>
                <a:cubicBezTo>
                  <a:pt x="53" y="116"/>
                  <a:pt x="53" y="118"/>
                  <a:pt x="53" y="120"/>
                </a:cubicBezTo>
                <a:cubicBezTo>
                  <a:pt x="53" y="120"/>
                  <a:pt x="53" y="121"/>
                  <a:pt x="53" y="121"/>
                </a:cubicBezTo>
                <a:cubicBezTo>
                  <a:pt x="53" y="122"/>
                  <a:pt x="53" y="122"/>
                  <a:pt x="53" y="123"/>
                </a:cubicBezTo>
                <a:close/>
                <a:moveTo>
                  <a:pt x="98" y="119"/>
                </a:moveTo>
                <a:cubicBezTo>
                  <a:pt x="98" y="120"/>
                  <a:pt x="98" y="121"/>
                  <a:pt x="98" y="121"/>
                </a:cubicBezTo>
                <a:cubicBezTo>
                  <a:pt x="98" y="122"/>
                  <a:pt x="98" y="122"/>
                  <a:pt x="98" y="122"/>
                </a:cubicBezTo>
                <a:cubicBezTo>
                  <a:pt x="98" y="122"/>
                  <a:pt x="98" y="121"/>
                  <a:pt x="98" y="120"/>
                </a:cubicBezTo>
                <a:cubicBezTo>
                  <a:pt x="98" y="120"/>
                  <a:pt x="98" y="120"/>
                  <a:pt x="98" y="119"/>
                </a:cubicBezTo>
                <a:close/>
                <a:moveTo>
                  <a:pt x="44" y="119"/>
                </a:moveTo>
                <a:cubicBezTo>
                  <a:pt x="45" y="120"/>
                  <a:pt x="45" y="120"/>
                  <a:pt x="46" y="120"/>
                </a:cubicBezTo>
                <a:cubicBezTo>
                  <a:pt x="47" y="121"/>
                  <a:pt x="48" y="121"/>
                  <a:pt x="49" y="121"/>
                </a:cubicBezTo>
                <a:cubicBezTo>
                  <a:pt x="49" y="120"/>
                  <a:pt x="50" y="118"/>
                  <a:pt x="50" y="116"/>
                </a:cubicBezTo>
                <a:cubicBezTo>
                  <a:pt x="50" y="116"/>
                  <a:pt x="50" y="115"/>
                  <a:pt x="50" y="114"/>
                </a:cubicBezTo>
                <a:cubicBezTo>
                  <a:pt x="50" y="112"/>
                  <a:pt x="50" y="112"/>
                  <a:pt x="50" y="112"/>
                </a:cubicBezTo>
                <a:cubicBezTo>
                  <a:pt x="51" y="108"/>
                  <a:pt x="51" y="104"/>
                  <a:pt x="51" y="101"/>
                </a:cubicBezTo>
                <a:cubicBezTo>
                  <a:pt x="49" y="100"/>
                  <a:pt x="46" y="99"/>
                  <a:pt x="44" y="98"/>
                </a:cubicBezTo>
                <a:cubicBezTo>
                  <a:pt x="44" y="102"/>
                  <a:pt x="45" y="105"/>
                  <a:pt x="45" y="108"/>
                </a:cubicBezTo>
                <a:cubicBezTo>
                  <a:pt x="45" y="109"/>
                  <a:pt x="45" y="110"/>
                  <a:pt x="45" y="111"/>
                </a:cubicBezTo>
                <a:cubicBezTo>
                  <a:pt x="45" y="113"/>
                  <a:pt x="45" y="116"/>
                  <a:pt x="44" y="119"/>
                </a:cubicBezTo>
                <a:cubicBezTo>
                  <a:pt x="44" y="119"/>
                  <a:pt x="44" y="119"/>
                  <a:pt x="44" y="119"/>
                </a:cubicBezTo>
                <a:close/>
                <a:moveTo>
                  <a:pt x="203" y="120"/>
                </a:moveTo>
                <a:cubicBezTo>
                  <a:pt x="203" y="120"/>
                  <a:pt x="203" y="120"/>
                  <a:pt x="203" y="121"/>
                </a:cubicBezTo>
                <a:cubicBezTo>
                  <a:pt x="204" y="120"/>
                  <a:pt x="205" y="119"/>
                  <a:pt x="206" y="119"/>
                </a:cubicBezTo>
                <a:cubicBezTo>
                  <a:pt x="206" y="118"/>
                  <a:pt x="206" y="117"/>
                  <a:pt x="206" y="117"/>
                </a:cubicBezTo>
                <a:cubicBezTo>
                  <a:pt x="206" y="117"/>
                  <a:pt x="206" y="117"/>
                  <a:pt x="206" y="117"/>
                </a:cubicBezTo>
                <a:cubicBezTo>
                  <a:pt x="206" y="117"/>
                  <a:pt x="205" y="117"/>
                  <a:pt x="205" y="117"/>
                </a:cubicBezTo>
                <a:cubicBezTo>
                  <a:pt x="205" y="118"/>
                  <a:pt x="205" y="118"/>
                  <a:pt x="204" y="119"/>
                </a:cubicBezTo>
                <a:cubicBezTo>
                  <a:pt x="204" y="120"/>
                  <a:pt x="204" y="120"/>
                  <a:pt x="203" y="120"/>
                </a:cubicBezTo>
                <a:cubicBezTo>
                  <a:pt x="203" y="120"/>
                  <a:pt x="203" y="120"/>
                  <a:pt x="203" y="120"/>
                </a:cubicBezTo>
                <a:close/>
                <a:moveTo>
                  <a:pt x="186" y="105"/>
                </a:moveTo>
                <a:cubicBezTo>
                  <a:pt x="186" y="106"/>
                  <a:pt x="186" y="107"/>
                  <a:pt x="186" y="108"/>
                </a:cubicBezTo>
                <a:cubicBezTo>
                  <a:pt x="186" y="108"/>
                  <a:pt x="186" y="109"/>
                  <a:pt x="186" y="109"/>
                </a:cubicBezTo>
                <a:cubicBezTo>
                  <a:pt x="185" y="111"/>
                  <a:pt x="185" y="113"/>
                  <a:pt x="185" y="116"/>
                </a:cubicBezTo>
                <a:cubicBezTo>
                  <a:pt x="185" y="117"/>
                  <a:pt x="185" y="118"/>
                  <a:pt x="185" y="119"/>
                </a:cubicBezTo>
                <a:cubicBezTo>
                  <a:pt x="185" y="120"/>
                  <a:pt x="185" y="120"/>
                  <a:pt x="185" y="120"/>
                </a:cubicBezTo>
                <a:cubicBezTo>
                  <a:pt x="185" y="120"/>
                  <a:pt x="185" y="119"/>
                  <a:pt x="185" y="119"/>
                </a:cubicBezTo>
                <a:cubicBezTo>
                  <a:pt x="185" y="118"/>
                  <a:pt x="185" y="118"/>
                  <a:pt x="185" y="118"/>
                </a:cubicBezTo>
                <a:cubicBezTo>
                  <a:pt x="185" y="116"/>
                  <a:pt x="185" y="115"/>
                  <a:pt x="186" y="114"/>
                </a:cubicBezTo>
                <a:cubicBezTo>
                  <a:pt x="186" y="113"/>
                  <a:pt x="186" y="111"/>
                  <a:pt x="186" y="109"/>
                </a:cubicBezTo>
                <a:cubicBezTo>
                  <a:pt x="186" y="108"/>
                  <a:pt x="186" y="107"/>
                  <a:pt x="186" y="106"/>
                </a:cubicBezTo>
                <a:cubicBezTo>
                  <a:pt x="186" y="106"/>
                  <a:pt x="186" y="105"/>
                  <a:pt x="186" y="105"/>
                </a:cubicBezTo>
                <a:close/>
                <a:moveTo>
                  <a:pt x="106" y="111"/>
                </a:moveTo>
                <a:cubicBezTo>
                  <a:pt x="106" y="114"/>
                  <a:pt x="106" y="116"/>
                  <a:pt x="106" y="119"/>
                </a:cubicBezTo>
                <a:cubicBezTo>
                  <a:pt x="106" y="116"/>
                  <a:pt x="107" y="113"/>
                  <a:pt x="107" y="111"/>
                </a:cubicBezTo>
                <a:lnTo>
                  <a:pt x="106" y="111"/>
                </a:lnTo>
                <a:close/>
                <a:moveTo>
                  <a:pt x="193" y="119"/>
                </a:moveTo>
                <a:cubicBezTo>
                  <a:pt x="193" y="119"/>
                  <a:pt x="193" y="118"/>
                  <a:pt x="194" y="118"/>
                </a:cubicBezTo>
                <a:cubicBezTo>
                  <a:pt x="194" y="118"/>
                  <a:pt x="195" y="118"/>
                  <a:pt x="195" y="117"/>
                </a:cubicBezTo>
                <a:cubicBezTo>
                  <a:pt x="195" y="117"/>
                  <a:pt x="195" y="117"/>
                  <a:pt x="195" y="116"/>
                </a:cubicBezTo>
                <a:cubicBezTo>
                  <a:pt x="194" y="117"/>
                  <a:pt x="194" y="117"/>
                  <a:pt x="193" y="117"/>
                </a:cubicBezTo>
                <a:cubicBezTo>
                  <a:pt x="193" y="118"/>
                  <a:pt x="193" y="118"/>
                  <a:pt x="193" y="119"/>
                </a:cubicBezTo>
                <a:cubicBezTo>
                  <a:pt x="193" y="119"/>
                  <a:pt x="193" y="119"/>
                  <a:pt x="193" y="119"/>
                </a:cubicBezTo>
                <a:close/>
                <a:moveTo>
                  <a:pt x="35" y="115"/>
                </a:moveTo>
                <a:cubicBezTo>
                  <a:pt x="38" y="117"/>
                  <a:pt x="40" y="118"/>
                  <a:pt x="42" y="119"/>
                </a:cubicBezTo>
                <a:cubicBezTo>
                  <a:pt x="41" y="116"/>
                  <a:pt x="41" y="114"/>
                  <a:pt x="42" y="111"/>
                </a:cubicBezTo>
                <a:cubicBezTo>
                  <a:pt x="42" y="110"/>
                  <a:pt x="42" y="109"/>
                  <a:pt x="42" y="108"/>
                </a:cubicBezTo>
                <a:cubicBezTo>
                  <a:pt x="42" y="107"/>
                  <a:pt x="42" y="107"/>
                  <a:pt x="42" y="107"/>
                </a:cubicBezTo>
                <a:cubicBezTo>
                  <a:pt x="42" y="104"/>
                  <a:pt x="42" y="101"/>
                  <a:pt x="42" y="97"/>
                </a:cubicBezTo>
                <a:cubicBezTo>
                  <a:pt x="39" y="96"/>
                  <a:pt x="37" y="95"/>
                  <a:pt x="35" y="94"/>
                </a:cubicBezTo>
                <a:cubicBezTo>
                  <a:pt x="35" y="98"/>
                  <a:pt x="35" y="102"/>
                  <a:pt x="35" y="106"/>
                </a:cubicBezTo>
                <a:cubicBezTo>
                  <a:pt x="35" y="106"/>
                  <a:pt x="35" y="107"/>
                  <a:pt x="35" y="108"/>
                </a:cubicBezTo>
                <a:cubicBezTo>
                  <a:pt x="35" y="110"/>
                  <a:pt x="36" y="113"/>
                  <a:pt x="35" y="115"/>
                </a:cubicBezTo>
                <a:close/>
                <a:moveTo>
                  <a:pt x="97" y="110"/>
                </a:moveTo>
                <a:cubicBezTo>
                  <a:pt x="97" y="112"/>
                  <a:pt x="98" y="115"/>
                  <a:pt x="98" y="118"/>
                </a:cubicBezTo>
                <a:cubicBezTo>
                  <a:pt x="98" y="118"/>
                  <a:pt x="98" y="118"/>
                  <a:pt x="98" y="117"/>
                </a:cubicBezTo>
                <a:cubicBezTo>
                  <a:pt x="98" y="115"/>
                  <a:pt x="97" y="112"/>
                  <a:pt x="97" y="110"/>
                </a:cubicBezTo>
                <a:cubicBezTo>
                  <a:pt x="97" y="110"/>
                  <a:pt x="97" y="110"/>
                  <a:pt x="97" y="110"/>
                </a:cubicBezTo>
                <a:close/>
                <a:moveTo>
                  <a:pt x="210" y="114"/>
                </a:moveTo>
                <a:cubicBezTo>
                  <a:pt x="210" y="115"/>
                  <a:pt x="210" y="115"/>
                  <a:pt x="210" y="115"/>
                </a:cubicBezTo>
                <a:cubicBezTo>
                  <a:pt x="210" y="115"/>
                  <a:pt x="210" y="114"/>
                  <a:pt x="210" y="114"/>
                </a:cubicBezTo>
                <a:cubicBezTo>
                  <a:pt x="210" y="114"/>
                  <a:pt x="210" y="114"/>
                  <a:pt x="210" y="114"/>
                </a:cubicBezTo>
                <a:close/>
                <a:moveTo>
                  <a:pt x="200" y="115"/>
                </a:moveTo>
                <a:cubicBezTo>
                  <a:pt x="200" y="114"/>
                  <a:pt x="200" y="114"/>
                  <a:pt x="200" y="114"/>
                </a:cubicBezTo>
                <a:cubicBezTo>
                  <a:pt x="200" y="114"/>
                  <a:pt x="200" y="113"/>
                  <a:pt x="200" y="113"/>
                </a:cubicBezTo>
                <a:cubicBezTo>
                  <a:pt x="200" y="113"/>
                  <a:pt x="200" y="113"/>
                  <a:pt x="199" y="113"/>
                </a:cubicBezTo>
                <a:cubicBezTo>
                  <a:pt x="199" y="113"/>
                  <a:pt x="199" y="114"/>
                  <a:pt x="200" y="115"/>
                </a:cubicBezTo>
                <a:close/>
                <a:moveTo>
                  <a:pt x="27" y="110"/>
                </a:moveTo>
                <a:cubicBezTo>
                  <a:pt x="29" y="111"/>
                  <a:pt x="31" y="112"/>
                  <a:pt x="32" y="113"/>
                </a:cubicBezTo>
                <a:cubicBezTo>
                  <a:pt x="32" y="112"/>
                  <a:pt x="32" y="110"/>
                  <a:pt x="32" y="108"/>
                </a:cubicBezTo>
                <a:cubicBezTo>
                  <a:pt x="32" y="107"/>
                  <a:pt x="32" y="106"/>
                  <a:pt x="32" y="105"/>
                </a:cubicBezTo>
                <a:cubicBezTo>
                  <a:pt x="32" y="100"/>
                  <a:pt x="32" y="97"/>
                  <a:pt x="32" y="93"/>
                </a:cubicBezTo>
                <a:cubicBezTo>
                  <a:pt x="32" y="93"/>
                  <a:pt x="32" y="93"/>
                  <a:pt x="32" y="93"/>
                </a:cubicBezTo>
                <a:cubicBezTo>
                  <a:pt x="32" y="93"/>
                  <a:pt x="31" y="93"/>
                  <a:pt x="31" y="92"/>
                </a:cubicBezTo>
                <a:cubicBezTo>
                  <a:pt x="30" y="92"/>
                  <a:pt x="29" y="91"/>
                  <a:pt x="28" y="91"/>
                </a:cubicBezTo>
                <a:cubicBezTo>
                  <a:pt x="28" y="93"/>
                  <a:pt x="27" y="96"/>
                  <a:pt x="27" y="99"/>
                </a:cubicBezTo>
                <a:cubicBezTo>
                  <a:pt x="27" y="100"/>
                  <a:pt x="27" y="101"/>
                  <a:pt x="27" y="102"/>
                </a:cubicBezTo>
                <a:cubicBezTo>
                  <a:pt x="27" y="104"/>
                  <a:pt x="27" y="106"/>
                  <a:pt x="27" y="108"/>
                </a:cubicBezTo>
                <a:cubicBezTo>
                  <a:pt x="27" y="109"/>
                  <a:pt x="27" y="109"/>
                  <a:pt x="27" y="109"/>
                </a:cubicBezTo>
                <a:cubicBezTo>
                  <a:pt x="27" y="110"/>
                  <a:pt x="27" y="110"/>
                  <a:pt x="27" y="110"/>
                </a:cubicBezTo>
                <a:close/>
                <a:moveTo>
                  <a:pt x="150" y="112"/>
                </a:moveTo>
                <a:cubicBezTo>
                  <a:pt x="150" y="112"/>
                  <a:pt x="151" y="112"/>
                  <a:pt x="151" y="113"/>
                </a:cubicBezTo>
                <a:cubicBezTo>
                  <a:pt x="151" y="112"/>
                  <a:pt x="151" y="112"/>
                  <a:pt x="151" y="112"/>
                </a:cubicBezTo>
                <a:cubicBezTo>
                  <a:pt x="150" y="112"/>
                  <a:pt x="149" y="112"/>
                  <a:pt x="148" y="112"/>
                </a:cubicBezTo>
                <a:cubicBezTo>
                  <a:pt x="148" y="112"/>
                  <a:pt x="148" y="112"/>
                  <a:pt x="148" y="113"/>
                </a:cubicBezTo>
                <a:cubicBezTo>
                  <a:pt x="149" y="112"/>
                  <a:pt x="149" y="112"/>
                  <a:pt x="150" y="112"/>
                </a:cubicBezTo>
                <a:close/>
                <a:moveTo>
                  <a:pt x="214" y="111"/>
                </a:moveTo>
                <a:cubicBezTo>
                  <a:pt x="214" y="112"/>
                  <a:pt x="214" y="112"/>
                  <a:pt x="214" y="113"/>
                </a:cubicBezTo>
                <a:cubicBezTo>
                  <a:pt x="214" y="113"/>
                  <a:pt x="215" y="112"/>
                  <a:pt x="215" y="112"/>
                </a:cubicBezTo>
                <a:cubicBezTo>
                  <a:pt x="215" y="111"/>
                  <a:pt x="215" y="111"/>
                  <a:pt x="215" y="110"/>
                </a:cubicBezTo>
                <a:cubicBezTo>
                  <a:pt x="215" y="110"/>
                  <a:pt x="214" y="111"/>
                  <a:pt x="214" y="111"/>
                </a:cubicBezTo>
                <a:close/>
                <a:moveTo>
                  <a:pt x="193" y="102"/>
                </a:moveTo>
                <a:cubicBezTo>
                  <a:pt x="194" y="102"/>
                  <a:pt x="194" y="103"/>
                  <a:pt x="194" y="103"/>
                </a:cubicBezTo>
                <a:cubicBezTo>
                  <a:pt x="195" y="106"/>
                  <a:pt x="195" y="109"/>
                  <a:pt x="194" y="113"/>
                </a:cubicBezTo>
                <a:cubicBezTo>
                  <a:pt x="194" y="112"/>
                  <a:pt x="195" y="112"/>
                  <a:pt x="195" y="112"/>
                </a:cubicBezTo>
                <a:cubicBezTo>
                  <a:pt x="195" y="112"/>
                  <a:pt x="195" y="111"/>
                  <a:pt x="195" y="111"/>
                </a:cubicBezTo>
                <a:cubicBezTo>
                  <a:pt x="195" y="110"/>
                  <a:pt x="195" y="109"/>
                  <a:pt x="195" y="108"/>
                </a:cubicBezTo>
                <a:cubicBezTo>
                  <a:pt x="195" y="105"/>
                  <a:pt x="194" y="102"/>
                  <a:pt x="194" y="99"/>
                </a:cubicBezTo>
                <a:cubicBezTo>
                  <a:pt x="193" y="100"/>
                  <a:pt x="191" y="100"/>
                  <a:pt x="189" y="101"/>
                </a:cubicBezTo>
                <a:cubicBezTo>
                  <a:pt x="190" y="101"/>
                  <a:pt x="190" y="102"/>
                  <a:pt x="190" y="102"/>
                </a:cubicBezTo>
                <a:cubicBezTo>
                  <a:pt x="189" y="102"/>
                  <a:pt x="189" y="102"/>
                  <a:pt x="189" y="102"/>
                </a:cubicBezTo>
                <a:cubicBezTo>
                  <a:pt x="189" y="102"/>
                  <a:pt x="189" y="102"/>
                  <a:pt x="189" y="102"/>
                </a:cubicBezTo>
                <a:cubicBezTo>
                  <a:pt x="189" y="103"/>
                  <a:pt x="189" y="103"/>
                  <a:pt x="189" y="104"/>
                </a:cubicBezTo>
                <a:cubicBezTo>
                  <a:pt x="189" y="104"/>
                  <a:pt x="189" y="105"/>
                  <a:pt x="189" y="105"/>
                </a:cubicBezTo>
                <a:cubicBezTo>
                  <a:pt x="189" y="106"/>
                  <a:pt x="189" y="108"/>
                  <a:pt x="189" y="109"/>
                </a:cubicBezTo>
                <a:cubicBezTo>
                  <a:pt x="189" y="110"/>
                  <a:pt x="189" y="111"/>
                  <a:pt x="189" y="112"/>
                </a:cubicBezTo>
                <a:cubicBezTo>
                  <a:pt x="189" y="110"/>
                  <a:pt x="190" y="107"/>
                  <a:pt x="190" y="105"/>
                </a:cubicBezTo>
                <a:cubicBezTo>
                  <a:pt x="190" y="104"/>
                  <a:pt x="190" y="104"/>
                  <a:pt x="190" y="104"/>
                </a:cubicBezTo>
                <a:cubicBezTo>
                  <a:pt x="190" y="103"/>
                  <a:pt x="191" y="102"/>
                  <a:pt x="191" y="101"/>
                </a:cubicBezTo>
                <a:cubicBezTo>
                  <a:pt x="191" y="101"/>
                  <a:pt x="191" y="100"/>
                  <a:pt x="192" y="100"/>
                </a:cubicBezTo>
                <a:cubicBezTo>
                  <a:pt x="192" y="100"/>
                  <a:pt x="193" y="100"/>
                  <a:pt x="193" y="101"/>
                </a:cubicBezTo>
                <a:cubicBezTo>
                  <a:pt x="193" y="101"/>
                  <a:pt x="193" y="101"/>
                  <a:pt x="193" y="102"/>
                </a:cubicBezTo>
                <a:cubicBezTo>
                  <a:pt x="193" y="102"/>
                  <a:pt x="193" y="102"/>
                  <a:pt x="193" y="102"/>
                </a:cubicBezTo>
                <a:close/>
                <a:moveTo>
                  <a:pt x="198" y="97"/>
                </a:moveTo>
                <a:cubicBezTo>
                  <a:pt x="198" y="101"/>
                  <a:pt x="198" y="105"/>
                  <a:pt x="199" y="109"/>
                </a:cubicBezTo>
                <a:cubicBezTo>
                  <a:pt x="199" y="109"/>
                  <a:pt x="200" y="108"/>
                  <a:pt x="200" y="108"/>
                </a:cubicBezTo>
                <a:cubicBezTo>
                  <a:pt x="200" y="107"/>
                  <a:pt x="200" y="106"/>
                  <a:pt x="200" y="106"/>
                </a:cubicBezTo>
                <a:cubicBezTo>
                  <a:pt x="200" y="106"/>
                  <a:pt x="200" y="106"/>
                  <a:pt x="200" y="106"/>
                </a:cubicBezTo>
                <a:cubicBezTo>
                  <a:pt x="199" y="106"/>
                  <a:pt x="199" y="105"/>
                  <a:pt x="199" y="105"/>
                </a:cubicBezTo>
                <a:cubicBezTo>
                  <a:pt x="199" y="104"/>
                  <a:pt x="199" y="104"/>
                  <a:pt x="199" y="104"/>
                </a:cubicBezTo>
                <a:cubicBezTo>
                  <a:pt x="199" y="103"/>
                  <a:pt x="200" y="103"/>
                  <a:pt x="200" y="103"/>
                </a:cubicBezTo>
                <a:cubicBezTo>
                  <a:pt x="200" y="101"/>
                  <a:pt x="200" y="100"/>
                  <a:pt x="200" y="99"/>
                </a:cubicBezTo>
                <a:cubicBezTo>
                  <a:pt x="200" y="99"/>
                  <a:pt x="200" y="99"/>
                  <a:pt x="200" y="99"/>
                </a:cubicBezTo>
                <a:cubicBezTo>
                  <a:pt x="199" y="98"/>
                  <a:pt x="199" y="98"/>
                  <a:pt x="200" y="97"/>
                </a:cubicBezTo>
                <a:cubicBezTo>
                  <a:pt x="200" y="97"/>
                  <a:pt x="200" y="97"/>
                  <a:pt x="200" y="97"/>
                </a:cubicBezTo>
                <a:cubicBezTo>
                  <a:pt x="200" y="97"/>
                  <a:pt x="200" y="96"/>
                  <a:pt x="200" y="96"/>
                </a:cubicBezTo>
                <a:cubicBezTo>
                  <a:pt x="199" y="96"/>
                  <a:pt x="199" y="96"/>
                  <a:pt x="198" y="97"/>
                </a:cubicBezTo>
                <a:close/>
                <a:moveTo>
                  <a:pt x="81" y="108"/>
                </a:moveTo>
                <a:cubicBezTo>
                  <a:pt x="81" y="108"/>
                  <a:pt x="81" y="108"/>
                  <a:pt x="81" y="108"/>
                </a:cubicBezTo>
                <a:cubicBezTo>
                  <a:pt x="81" y="108"/>
                  <a:pt x="81" y="109"/>
                  <a:pt x="81" y="109"/>
                </a:cubicBezTo>
                <a:cubicBezTo>
                  <a:pt x="81" y="109"/>
                  <a:pt x="81" y="108"/>
                  <a:pt x="81" y="108"/>
                </a:cubicBezTo>
                <a:cubicBezTo>
                  <a:pt x="81" y="108"/>
                  <a:pt x="81" y="108"/>
                  <a:pt x="81" y="108"/>
                </a:cubicBezTo>
                <a:close/>
                <a:moveTo>
                  <a:pt x="107" y="107"/>
                </a:moveTo>
                <a:cubicBezTo>
                  <a:pt x="116" y="108"/>
                  <a:pt x="125" y="109"/>
                  <a:pt x="132" y="109"/>
                </a:cubicBezTo>
                <a:cubicBezTo>
                  <a:pt x="145" y="109"/>
                  <a:pt x="156" y="108"/>
                  <a:pt x="166" y="105"/>
                </a:cubicBezTo>
                <a:cubicBezTo>
                  <a:pt x="166" y="105"/>
                  <a:pt x="166" y="105"/>
                  <a:pt x="166" y="105"/>
                </a:cubicBezTo>
                <a:cubicBezTo>
                  <a:pt x="166" y="104"/>
                  <a:pt x="167" y="104"/>
                  <a:pt x="168" y="104"/>
                </a:cubicBezTo>
                <a:cubicBezTo>
                  <a:pt x="168" y="104"/>
                  <a:pt x="169" y="104"/>
                  <a:pt x="169" y="105"/>
                </a:cubicBezTo>
                <a:cubicBezTo>
                  <a:pt x="171" y="104"/>
                  <a:pt x="174" y="103"/>
                  <a:pt x="176" y="103"/>
                </a:cubicBezTo>
                <a:cubicBezTo>
                  <a:pt x="188" y="99"/>
                  <a:pt x="200" y="93"/>
                  <a:pt x="210" y="85"/>
                </a:cubicBezTo>
                <a:cubicBezTo>
                  <a:pt x="219" y="77"/>
                  <a:pt x="228" y="69"/>
                  <a:pt x="226" y="57"/>
                </a:cubicBezTo>
                <a:cubicBezTo>
                  <a:pt x="224" y="57"/>
                  <a:pt x="222" y="57"/>
                  <a:pt x="220" y="57"/>
                </a:cubicBezTo>
                <a:cubicBezTo>
                  <a:pt x="220" y="58"/>
                  <a:pt x="220" y="58"/>
                  <a:pt x="219" y="59"/>
                </a:cubicBezTo>
                <a:cubicBezTo>
                  <a:pt x="219" y="59"/>
                  <a:pt x="219" y="59"/>
                  <a:pt x="218" y="59"/>
                </a:cubicBezTo>
                <a:cubicBezTo>
                  <a:pt x="218" y="59"/>
                  <a:pt x="218" y="59"/>
                  <a:pt x="217" y="59"/>
                </a:cubicBezTo>
                <a:cubicBezTo>
                  <a:pt x="217" y="59"/>
                  <a:pt x="217" y="58"/>
                  <a:pt x="217" y="58"/>
                </a:cubicBezTo>
                <a:cubicBezTo>
                  <a:pt x="217" y="58"/>
                  <a:pt x="217" y="57"/>
                  <a:pt x="217" y="57"/>
                </a:cubicBezTo>
                <a:cubicBezTo>
                  <a:pt x="217" y="57"/>
                  <a:pt x="216" y="57"/>
                  <a:pt x="215" y="57"/>
                </a:cubicBezTo>
                <a:cubicBezTo>
                  <a:pt x="215" y="57"/>
                  <a:pt x="215" y="57"/>
                  <a:pt x="215" y="57"/>
                </a:cubicBezTo>
                <a:cubicBezTo>
                  <a:pt x="214" y="57"/>
                  <a:pt x="214" y="57"/>
                  <a:pt x="214" y="57"/>
                </a:cubicBezTo>
                <a:cubicBezTo>
                  <a:pt x="209" y="57"/>
                  <a:pt x="204" y="57"/>
                  <a:pt x="198" y="57"/>
                </a:cubicBezTo>
                <a:cubicBezTo>
                  <a:pt x="198" y="57"/>
                  <a:pt x="198" y="57"/>
                  <a:pt x="198" y="57"/>
                </a:cubicBezTo>
                <a:cubicBezTo>
                  <a:pt x="198" y="57"/>
                  <a:pt x="198" y="57"/>
                  <a:pt x="197" y="57"/>
                </a:cubicBezTo>
                <a:cubicBezTo>
                  <a:pt x="192" y="57"/>
                  <a:pt x="186" y="56"/>
                  <a:pt x="180" y="56"/>
                </a:cubicBezTo>
                <a:cubicBezTo>
                  <a:pt x="177" y="56"/>
                  <a:pt x="174" y="56"/>
                  <a:pt x="171" y="56"/>
                </a:cubicBezTo>
                <a:cubicBezTo>
                  <a:pt x="161" y="55"/>
                  <a:pt x="151" y="55"/>
                  <a:pt x="140" y="54"/>
                </a:cubicBezTo>
                <a:cubicBezTo>
                  <a:pt x="138" y="54"/>
                  <a:pt x="135" y="54"/>
                  <a:pt x="132" y="54"/>
                </a:cubicBezTo>
                <a:cubicBezTo>
                  <a:pt x="131" y="54"/>
                  <a:pt x="129" y="54"/>
                  <a:pt x="127" y="53"/>
                </a:cubicBezTo>
                <a:cubicBezTo>
                  <a:pt x="125" y="53"/>
                  <a:pt x="123" y="53"/>
                  <a:pt x="121" y="53"/>
                </a:cubicBezTo>
                <a:cubicBezTo>
                  <a:pt x="121" y="53"/>
                  <a:pt x="121" y="53"/>
                  <a:pt x="121" y="53"/>
                </a:cubicBezTo>
                <a:cubicBezTo>
                  <a:pt x="120" y="53"/>
                  <a:pt x="120" y="53"/>
                  <a:pt x="120" y="53"/>
                </a:cubicBezTo>
                <a:cubicBezTo>
                  <a:pt x="120" y="53"/>
                  <a:pt x="119" y="53"/>
                  <a:pt x="119" y="52"/>
                </a:cubicBezTo>
                <a:cubicBezTo>
                  <a:pt x="119" y="52"/>
                  <a:pt x="119" y="52"/>
                  <a:pt x="119" y="52"/>
                </a:cubicBezTo>
                <a:cubicBezTo>
                  <a:pt x="118" y="53"/>
                  <a:pt x="118" y="53"/>
                  <a:pt x="118" y="53"/>
                </a:cubicBezTo>
                <a:cubicBezTo>
                  <a:pt x="118" y="53"/>
                  <a:pt x="118" y="53"/>
                  <a:pt x="117" y="53"/>
                </a:cubicBezTo>
                <a:cubicBezTo>
                  <a:pt x="117" y="53"/>
                  <a:pt x="117" y="53"/>
                  <a:pt x="117" y="53"/>
                </a:cubicBezTo>
                <a:cubicBezTo>
                  <a:pt x="117" y="53"/>
                  <a:pt x="117" y="53"/>
                  <a:pt x="117" y="53"/>
                </a:cubicBezTo>
                <a:cubicBezTo>
                  <a:pt x="116" y="53"/>
                  <a:pt x="116" y="53"/>
                  <a:pt x="116" y="52"/>
                </a:cubicBezTo>
                <a:cubicBezTo>
                  <a:pt x="116" y="52"/>
                  <a:pt x="116" y="52"/>
                  <a:pt x="116" y="51"/>
                </a:cubicBezTo>
                <a:cubicBezTo>
                  <a:pt x="116" y="51"/>
                  <a:pt x="116" y="51"/>
                  <a:pt x="115" y="52"/>
                </a:cubicBezTo>
                <a:cubicBezTo>
                  <a:pt x="115" y="52"/>
                  <a:pt x="115" y="52"/>
                  <a:pt x="115" y="52"/>
                </a:cubicBezTo>
                <a:cubicBezTo>
                  <a:pt x="114" y="52"/>
                  <a:pt x="114" y="51"/>
                  <a:pt x="114" y="51"/>
                </a:cubicBezTo>
                <a:cubicBezTo>
                  <a:pt x="114" y="49"/>
                  <a:pt x="115" y="48"/>
                  <a:pt x="116" y="47"/>
                </a:cubicBezTo>
                <a:cubicBezTo>
                  <a:pt x="116" y="47"/>
                  <a:pt x="116" y="46"/>
                  <a:pt x="116" y="45"/>
                </a:cubicBezTo>
                <a:cubicBezTo>
                  <a:pt x="116" y="43"/>
                  <a:pt x="116" y="42"/>
                  <a:pt x="116" y="40"/>
                </a:cubicBezTo>
                <a:cubicBezTo>
                  <a:pt x="116" y="40"/>
                  <a:pt x="116" y="39"/>
                  <a:pt x="116" y="39"/>
                </a:cubicBezTo>
                <a:cubicBezTo>
                  <a:pt x="117" y="31"/>
                  <a:pt x="117" y="23"/>
                  <a:pt x="116" y="14"/>
                </a:cubicBezTo>
                <a:cubicBezTo>
                  <a:pt x="116" y="13"/>
                  <a:pt x="116" y="12"/>
                  <a:pt x="116" y="11"/>
                </a:cubicBezTo>
                <a:cubicBezTo>
                  <a:pt x="113" y="11"/>
                  <a:pt x="110" y="11"/>
                  <a:pt x="106" y="11"/>
                </a:cubicBezTo>
                <a:cubicBezTo>
                  <a:pt x="96" y="11"/>
                  <a:pt x="86" y="12"/>
                  <a:pt x="77" y="14"/>
                </a:cubicBezTo>
                <a:cubicBezTo>
                  <a:pt x="76" y="14"/>
                  <a:pt x="74" y="15"/>
                  <a:pt x="73" y="15"/>
                </a:cubicBezTo>
                <a:cubicBezTo>
                  <a:pt x="66" y="16"/>
                  <a:pt x="58" y="18"/>
                  <a:pt x="50" y="21"/>
                </a:cubicBezTo>
                <a:cubicBezTo>
                  <a:pt x="43" y="24"/>
                  <a:pt x="36" y="27"/>
                  <a:pt x="29" y="32"/>
                </a:cubicBezTo>
                <a:cubicBezTo>
                  <a:pt x="19" y="39"/>
                  <a:pt x="9" y="47"/>
                  <a:pt x="7" y="58"/>
                </a:cubicBezTo>
                <a:cubicBezTo>
                  <a:pt x="6" y="65"/>
                  <a:pt x="8" y="71"/>
                  <a:pt x="14" y="77"/>
                </a:cubicBezTo>
                <a:cubicBezTo>
                  <a:pt x="14" y="77"/>
                  <a:pt x="14" y="77"/>
                  <a:pt x="14" y="77"/>
                </a:cubicBezTo>
                <a:cubicBezTo>
                  <a:pt x="14" y="77"/>
                  <a:pt x="14" y="77"/>
                  <a:pt x="15" y="77"/>
                </a:cubicBezTo>
                <a:cubicBezTo>
                  <a:pt x="15" y="77"/>
                  <a:pt x="15" y="78"/>
                  <a:pt x="15" y="78"/>
                </a:cubicBezTo>
                <a:cubicBezTo>
                  <a:pt x="15" y="78"/>
                  <a:pt x="15" y="78"/>
                  <a:pt x="15" y="78"/>
                </a:cubicBezTo>
                <a:cubicBezTo>
                  <a:pt x="17" y="80"/>
                  <a:pt x="20" y="82"/>
                  <a:pt x="23" y="84"/>
                </a:cubicBezTo>
                <a:cubicBezTo>
                  <a:pt x="35" y="91"/>
                  <a:pt x="48" y="97"/>
                  <a:pt x="62" y="100"/>
                </a:cubicBezTo>
                <a:cubicBezTo>
                  <a:pt x="74" y="103"/>
                  <a:pt x="86" y="105"/>
                  <a:pt x="101" y="107"/>
                </a:cubicBezTo>
                <a:cubicBezTo>
                  <a:pt x="102" y="107"/>
                  <a:pt x="103" y="107"/>
                  <a:pt x="104" y="107"/>
                </a:cubicBezTo>
                <a:cubicBezTo>
                  <a:pt x="104" y="107"/>
                  <a:pt x="104" y="107"/>
                  <a:pt x="104" y="107"/>
                </a:cubicBezTo>
                <a:cubicBezTo>
                  <a:pt x="105" y="107"/>
                  <a:pt x="105" y="106"/>
                  <a:pt x="106" y="106"/>
                </a:cubicBezTo>
                <a:cubicBezTo>
                  <a:pt x="106" y="106"/>
                  <a:pt x="107" y="106"/>
                  <a:pt x="107" y="107"/>
                </a:cubicBezTo>
                <a:cubicBezTo>
                  <a:pt x="107" y="107"/>
                  <a:pt x="107" y="107"/>
                  <a:pt x="107" y="107"/>
                </a:cubicBezTo>
                <a:close/>
                <a:moveTo>
                  <a:pt x="218" y="109"/>
                </a:moveTo>
                <a:cubicBezTo>
                  <a:pt x="219" y="108"/>
                  <a:pt x="220" y="107"/>
                  <a:pt x="221" y="106"/>
                </a:cubicBezTo>
                <a:cubicBezTo>
                  <a:pt x="221" y="106"/>
                  <a:pt x="221" y="106"/>
                  <a:pt x="221" y="106"/>
                </a:cubicBezTo>
                <a:cubicBezTo>
                  <a:pt x="220" y="105"/>
                  <a:pt x="220" y="104"/>
                  <a:pt x="220" y="103"/>
                </a:cubicBezTo>
                <a:cubicBezTo>
                  <a:pt x="220" y="104"/>
                  <a:pt x="220" y="105"/>
                  <a:pt x="219" y="106"/>
                </a:cubicBezTo>
                <a:cubicBezTo>
                  <a:pt x="219" y="107"/>
                  <a:pt x="219" y="107"/>
                  <a:pt x="219" y="108"/>
                </a:cubicBezTo>
                <a:cubicBezTo>
                  <a:pt x="218" y="108"/>
                  <a:pt x="218" y="108"/>
                  <a:pt x="218" y="108"/>
                </a:cubicBezTo>
                <a:cubicBezTo>
                  <a:pt x="218" y="109"/>
                  <a:pt x="218" y="109"/>
                  <a:pt x="218" y="109"/>
                </a:cubicBezTo>
                <a:close/>
                <a:moveTo>
                  <a:pt x="24" y="108"/>
                </a:moveTo>
                <a:cubicBezTo>
                  <a:pt x="24" y="107"/>
                  <a:pt x="24" y="105"/>
                  <a:pt x="24" y="104"/>
                </a:cubicBezTo>
                <a:cubicBezTo>
                  <a:pt x="24" y="103"/>
                  <a:pt x="24" y="103"/>
                  <a:pt x="24" y="102"/>
                </a:cubicBezTo>
                <a:cubicBezTo>
                  <a:pt x="24" y="100"/>
                  <a:pt x="25" y="99"/>
                  <a:pt x="25" y="97"/>
                </a:cubicBezTo>
                <a:cubicBezTo>
                  <a:pt x="25" y="95"/>
                  <a:pt x="25" y="92"/>
                  <a:pt x="25" y="90"/>
                </a:cubicBezTo>
                <a:cubicBezTo>
                  <a:pt x="25" y="90"/>
                  <a:pt x="25" y="90"/>
                  <a:pt x="25" y="89"/>
                </a:cubicBezTo>
                <a:cubicBezTo>
                  <a:pt x="24" y="89"/>
                  <a:pt x="23" y="88"/>
                  <a:pt x="21" y="87"/>
                </a:cubicBezTo>
                <a:cubicBezTo>
                  <a:pt x="22" y="90"/>
                  <a:pt x="22" y="94"/>
                  <a:pt x="22" y="98"/>
                </a:cubicBezTo>
                <a:cubicBezTo>
                  <a:pt x="22" y="99"/>
                  <a:pt x="22" y="99"/>
                  <a:pt x="22" y="100"/>
                </a:cubicBezTo>
                <a:cubicBezTo>
                  <a:pt x="22" y="102"/>
                  <a:pt x="22" y="105"/>
                  <a:pt x="22" y="107"/>
                </a:cubicBezTo>
                <a:cubicBezTo>
                  <a:pt x="22" y="107"/>
                  <a:pt x="24" y="108"/>
                  <a:pt x="24" y="108"/>
                </a:cubicBezTo>
                <a:close/>
                <a:moveTo>
                  <a:pt x="210" y="105"/>
                </a:moveTo>
                <a:cubicBezTo>
                  <a:pt x="210" y="106"/>
                  <a:pt x="210" y="106"/>
                  <a:pt x="209" y="107"/>
                </a:cubicBezTo>
                <a:cubicBezTo>
                  <a:pt x="210" y="107"/>
                  <a:pt x="212" y="105"/>
                  <a:pt x="212" y="105"/>
                </a:cubicBezTo>
                <a:cubicBezTo>
                  <a:pt x="212" y="105"/>
                  <a:pt x="212" y="104"/>
                  <a:pt x="212" y="104"/>
                </a:cubicBezTo>
                <a:cubicBezTo>
                  <a:pt x="212" y="103"/>
                  <a:pt x="212" y="103"/>
                  <a:pt x="212" y="103"/>
                </a:cubicBezTo>
                <a:cubicBezTo>
                  <a:pt x="211" y="103"/>
                  <a:pt x="210" y="104"/>
                  <a:pt x="210" y="105"/>
                </a:cubicBezTo>
                <a:close/>
                <a:moveTo>
                  <a:pt x="177" y="106"/>
                </a:moveTo>
                <a:cubicBezTo>
                  <a:pt x="177" y="106"/>
                  <a:pt x="177" y="106"/>
                  <a:pt x="177" y="106"/>
                </a:cubicBezTo>
                <a:cubicBezTo>
                  <a:pt x="177" y="107"/>
                  <a:pt x="177" y="107"/>
                  <a:pt x="177" y="107"/>
                </a:cubicBezTo>
                <a:cubicBezTo>
                  <a:pt x="177" y="107"/>
                  <a:pt x="178" y="106"/>
                  <a:pt x="178" y="106"/>
                </a:cubicBezTo>
                <a:cubicBezTo>
                  <a:pt x="178" y="106"/>
                  <a:pt x="177" y="106"/>
                  <a:pt x="177" y="106"/>
                </a:cubicBezTo>
                <a:close/>
                <a:moveTo>
                  <a:pt x="183" y="104"/>
                </a:moveTo>
                <a:cubicBezTo>
                  <a:pt x="183" y="104"/>
                  <a:pt x="183" y="104"/>
                  <a:pt x="183" y="105"/>
                </a:cubicBezTo>
                <a:cubicBezTo>
                  <a:pt x="183" y="105"/>
                  <a:pt x="183" y="106"/>
                  <a:pt x="183" y="107"/>
                </a:cubicBezTo>
                <a:cubicBezTo>
                  <a:pt x="183" y="107"/>
                  <a:pt x="183" y="106"/>
                  <a:pt x="183" y="106"/>
                </a:cubicBezTo>
                <a:cubicBezTo>
                  <a:pt x="183" y="105"/>
                  <a:pt x="183" y="104"/>
                  <a:pt x="184" y="104"/>
                </a:cubicBezTo>
                <a:cubicBezTo>
                  <a:pt x="184" y="104"/>
                  <a:pt x="183" y="104"/>
                  <a:pt x="183" y="104"/>
                </a:cubicBezTo>
                <a:close/>
                <a:moveTo>
                  <a:pt x="203" y="106"/>
                </a:moveTo>
                <a:cubicBezTo>
                  <a:pt x="203" y="106"/>
                  <a:pt x="203" y="106"/>
                  <a:pt x="203" y="106"/>
                </a:cubicBezTo>
                <a:cubicBezTo>
                  <a:pt x="203" y="106"/>
                  <a:pt x="203" y="106"/>
                  <a:pt x="203" y="106"/>
                </a:cubicBezTo>
                <a:cubicBezTo>
                  <a:pt x="203" y="105"/>
                  <a:pt x="203" y="105"/>
                  <a:pt x="203" y="104"/>
                </a:cubicBezTo>
                <a:cubicBezTo>
                  <a:pt x="203" y="104"/>
                  <a:pt x="203" y="104"/>
                  <a:pt x="202" y="104"/>
                </a:cubicBezTo>
                <a:cubicBezTo>
                  <a:pt x="202" y="105"/>
                  <a:pt x="203" y="105"/>
                  <a:pt x="203" y="106"/>
                </a:cubicBezTo>
                <a:close/>
                <a:moveTo>
                  <a:pt x="16" y="104"/>
                </a:moveTo>
                <a:cubicBezTo>
                  <a:pt x="17" y="104"/>
                  <a:pt x="18" y="105"/>
                  <a:pt x="19" y="105"/>
                </a:cubicBezTo>
                <a:cubicBezTo>
                  <a:pt x="19" y="104"/>
                  <a:pt x="19" y="102"/>
                  <a:pt x="19" y="101"/>
                </a:cubicBezTo>
                <a:cubicBezTo>
                  <a:pt x="19" y="100"/>
                  <a:pt x="19" y="99"/>
                  <a:pt x="19" y="98"/>
                </a:cubicBezTo>
                <a:cubicBezTo>
                  <a:pt x="19" y="94"/>
                  <a:pt x="20" y="90"/>
                  <a:pt x="19" y="86"/>
                </a:cubicBezTo>
                <a:cubicBezTo>
                  <a:pt x="19" y="86"/>
                  <a:pt x="19" y="86"/>
                  <a:pt x="19" y="86"/>
                </a:cubicBezTo>
                <a:cubicBezTo>
                  <a:pt x="18" y="85"/>
                  <a:pt x="18" y="85"/>
                  <a:pt x="17" y="84"/>
                </a:cubicBezTo>
                <a:cubicBezTo>
                  <a:pt x="17" y="85"/>
                  <a:pt x="17" y="86"/>
                  <a:pt x="17" y="87"/>
                </a:cubicBezTo>
                <a:cubicBezTo>
                  <a:pt x="17" y="89"/>
                  <a:pt x="17" y="91"/>
                  <a:pt x="17" y="94"/>
                </a:cubicBezTo>
                <a:cubicBezTo>
                  <a:pt x="17" y="94"/>
                  <a:pt x="17" y="94"/>
                  <a:pt x="17" y="94"/>
                </a:cubicBezTo>
                <a:cubicBezTo>
                  <a:pt x="17" y="97"/>
                  <a:pt x="17" y="101"/>
                  <a:pt x="16" y="104"/>
                </a:cubicBezTo>
                <a:close/>
                <a:moveTo>
                  <a:pt x="186" y="103"/>
                </a:moveTo>
                <a:cubicBezTo>
                  <a:pt x="186" y="103"/>
                  <a:pt x="186" y="103"/>
                  <a:pt x="187" y="103"/>
                </a:cubicBezTo>
                <a:cubicBezTo>
                  <a:pt x="187" y="103"/>
                  <a:pt x="187" y="103"/>
                  <a:pt x="187" y="102"/>
                </a:cubicBezTo>
                <a:cubicBezTo>
                  <a:pt x="187" y="102"/>
                  <a:pt x="186" y="103"/>
                  <a:pt x="186" y="103"/>
                </a:cubicBezTo>
                <a:close/>
                <a:moveTo>
                  <a:pt x="224" y="103"/>
                </a:moveTo>
                <a:cubicBezTo>
                  <a:pt x="224" y="103"/>
                  <a:pt x="224" y="103"/>
                  <a:pt x="224" y="103"/>
                </a:cubicBezTo>
                <a:cubicBezTo>
                  <a:pt x="224" y="102"/>
                  <a:pt x="224" y="102"/>
                  <a:pt x="224" y="102"/>
                </a:cubicBezTo>
                <a:cubicBezTo>
                  <a:pt x="224" y="102"/>
                  <a:pt x="224" y="103"/>
                  <a:pt x="224" y="103"/>
                </a:cubicBezTo>
                <a:close/>
                <a:moveTo>
                  <a:pt x="14" y="102"/>
                </a:moveTo>
                <a:cubicBezTo>
                  <a:pt x="14" y="101"/>
                  <a:pt x="14" y="101"/>
                  <a:pt x="14" y="100"/>
                </a:cubicBezTo>
                <a:cubicBezTo>
                  <a:pt x="14" y="101"/>
                  <a:pt x="14" y="101"/>
                  <a:pt x="14" y="102"/>
                </a:cubicBezTo>
                <a:cubicBezTo>
                  <a:pt x="14" y="102"/>
                  <a:pt x="14" y="102"/>
                  <a:pt x="14" y="102"/>
                </a:cubicBezTo>
                <a:close/>
                <a:moveTo>
                  <a:pt x="7" y="73"/>
                </a:moveTo>
                <a:cubicBezTo>
                  <a:pt x="7" y="79"/>
                  <a:pt x="7" y="85"/>
                  <a:pt x="7" y="91"/>
                </a:cubicBezTo>
                <a:cubicBezTo>
                  <a:pt x="7" y="93"/>
                  <a:pt x="8" y="95"/>
                  <a:pt x="8" y="98"/>
                </a:cubicBezTo>
                <a:cubicBezTo>
                  <a:pt x="8" y="99"/>
                  <a:pt x="9" y="99"/>
                  <a:pt x="10" y="100"/>
                </a:cubicBezTo>
                <a:cubicBezTo>
                  <a:pt x="10" y="100"/>
                  <a:pt x="11" y="100"/>
                  <a:pt x="11" y="100"/>
                </a:cubicBezTo>
                <a:cubicBezTo>
                  <a:pt x="11" y="100"/>
                  <a:pt x="11" y="99"/>
                  <a:pt x="11" y="99"/>
                </a:cubicBezTo>
                <a:cubicBezTo>
                  <a:pt x="11" y="99"/>
                  <a:pt x="10" y="99"/>
                  <a:pt x="10" y="99"/>
                </a:cubicBezTo>
                <a:cubicBezTo>
                  <a:pt x="9" y="99"/>
                  <a:pt x="9" y="99"/>
                  <a:pt x="9" y="98"/>
                </a:cubicBezTo>
                <a:cubicBezTo>
                  <a:pt x="8" y="97"/>
                  <a:pt x="8" y="95"/>
                  <a:pt x="9" y="94"/>
                </a:cubicBezTo>
                <a:cubicBezTo>
                  <a:pt x="9" y="93"/>
                  <a:pt x="9" y="93"/>
                  <a:pt x="9" y="92"/>
                </a:cubicBezTo>
                <a:cubicBezTo>
                  <a:pt x="9" y="90"/>
                  <a:pt x="9" y="88"/>
                  <a:pt x="9" y="85"/>
                </a:cubicBezTo>
                <a:cubicBezTo>
                  <a:pt x="9" y="82"/>
                  <a:pt x="9" y="79"/>
                  <a:pt x="8" y="76"/>
                </a:cubicBezTo>
                <a:cubicBezTo>
                  <a:pt x="8" y="75"/>
                  <a:pt x="7" y="74"/>
                  <a:pt x="7" y="73"/>
                </a:cubicBezTo>
                <a:close/>
                <a:moveTo>
                  <a:pt x="202" y="99"/>
                </a:moveTo>
                <a:cubicBezTo>
                  <a:pt x="202" y="99"/>
                  <a:pt x="202" y="100"/>
                  <a:pt x="202" y="100"/>
                </a:cubicBezTo>
                <a:cubicBezTo>
                  <a:pt x="202" y="100"/>
                  <a:pt x="202" y="100"/>
                  <a:pt x="202" y="100"/>
                </a:cubicBezTo>
                <a:cubicBezTo>
                  <a:pt x="202" y="100"/>
                  <a:pt x="202" y="99"/>
                  <a:pt x="202" y="99"/>
                </a:cubicBezTo>
                <a:cubicBezTo>
                  <a:pt x="202" y="99"/>
                  <a:pt x="202" y="99"/>
                  <a:pt x="202" y="99"/>
                </a:cubicBezTo>
                <a:close/>
                <a:moveTo>
                  <a:pt x="210" y="97"/>
                </a:moveTo>
                <a:cubicBezTo>
                  <a:pt x="210" y="98"/>
                  <a:pt x="210" y="99"/>
                  <a:pt x="210" y="100"/>
                </a:cubicBezTo>
                <a:cubicBezTo>
                  <a:pt x="211" y="99"/>
                  <a:pt x="212" y="98"/>
                  <a:pt x="212" y="98"/>
                </a:cubicBezTo>
                <a:cubicBezTo>
                  <a:pt x="212" y="97"/>
                  <a:pt x="212" y="96"/>
                  <a:pt x="212" y="95"/>
                </a:cubicBezTo>
                <a:cubicBezTo>
                  <a:pt x="212" y="96"/>
                  <a:pt x="211" y="96"/>
                  <a:pt x="210" y="97"/>
                </a:cubicBezTo>
                <a:close/>
                <a:moveTo>
                  <a:pt x="219" y="96"/>
                </a:moveTo>
                <a:cubicBezTo>
                  <a:pt x="219" y="97"/>
                  <a:pt x="219" y="98"/>
                  <a:pt x="219" y="99"/>
                </a:cubicBezTo>
                <a:cubicBezTo>
                  <a:pt x="220" y="99"/>
                  <a:pt x="220" y="99"/>
                  <a:pt x="220" y="99"/>
                </a:cubicBezTo>
                <a:cubicBezTo>
                  <a:pt x="220" y="97"/>
                  <a:pt x="220" y="96"/>
                  <a:pt x="220" y="95"/>
                </a:cubicBezTo>
                <a:cubicBezTo>
                  <a:pt x="220" y="96"/>
                  <a:pt x="220" y="96"/>
                  <a:pt x="219" y="96"/>
                </a:cubicBezTo>
                <a:close/>
                <a:moveTo>
                  <a:pt x="14" y="91"/>
                </a:moveTo>
                <a:cubicBezTo>
                  <a:pt x="14" y="92"/>
                  <a:pt x="14" y="93"/>
                  <a:pt x="14" y="94"/>
                </a:cubicBezTo>
                <a:cubicBezTo>
                  <a:pt x="14" y="94"/>
                  <a:pt x="14" y="94"/>
                  <a:pt x="14" y="94"/>
                </a:cubicBezTo>
                <a:cubicBezTo>
                  <a:pt x="14" y="94"/>
                  <a:pt x="14" y="93"/>
                  <a:pt x="14" y="92"/>
                </a:cubicBezTo>
                <a:cubicBezTo>
                  <a:pt x="14" y="92"/>
                  <a:pt x="14" y="91"/>
                  <a:pt x="14" y="91"/>
                </a:cubicBezTo>
                <a:close/>
                <a:moveTo>
                  <a:pt x="204" y="94"/>
                </a:moveTo>
                <a:cubicBezTo>
                  <a:pt x="205" y="94"/>
                  <a:pt x="205" y="94"/>
                  <a:pt x="205" y="94"/>
                </a:cubicBezTo>
                <a:cubicBezTo>
                  <a:pt x="205" y="93"/>
                  <a:pt x="205" y="93"/>
                  <a:pt x="205" y="93"/>
                </a:cubicBezTo>
                <a:cubicBezTo>
                  <a:pt x="205" y="93"/>
                  <a:pt x="205" y="93"/>
                  <a:pt x="204" y="93"/>
                </a:cubicBezTo>
                <a:cubicBezTo>
                  <a:pt x="204" y="93"/>
                  <a:pt x="204" y="93"/>
                  <a:pt x="204" y="94"/>
                </a:cubicBezTo>
                <a:close/>
                <a:moveTo>
                  <a:pt x="220" y="86"/>
                </a:moveTo>
                <a:cubicBezTo>
                  <a:pt x="220" y="88"/>
                  <a:pt x="220" y="89"/>
                  <a:pt x="220" y="91"/>
                </a:cubicBezTo>
                <a:cubicBezTo>
                  <a:pt x="220" y="91"/>
                  <a:pt x="220" y="91"/>
                  <a:pt x="220" y="91"/>
                </a:cubicBezTo>
                <a:cubicBezTo>
                  <a:pt x="220" y="89"/>
                  <a:pt x="220" y="87"/>
                  <a:pt x="220" y="86"/>
                </a:cubicBezTo>
                <a:cubicBezTo>
                  <a:pt x="220" y="86"/>
                  <a:pt x="220" y="86"/>
                  <a:pt x="220" y="86"/>
                </a:cubicBezTo>
                <a:close/>
                <a:moveTo>
                  <a:pt x="224" y="81"/>
                </a:moveTo>
                <a:cubicBezTo>
                  <a:pt x="224" y="83"/>
                  <a:pt x="225" y="84"/>
                  <a:pt x="225" y="85"/>
                </a:cubicBezTo>
                <a:cubicBezTo>
                  <a:pt x="225" y="83"/>
                  <a:pt x="225" y="82"/>
                  <a:pt x="225" y="81"/>
                </a:cubicBezTo>
                <a:cubicBezTo>
                  <a:pt x="225" y="81"/>
                  <a:pt x="224" y="81"/>
                  <a:pt x="224" y="81"/>
                </a:cubicBezTo>
                <a:close/>
                <a:moveTo>
                  <a:pt x="225" y="54"/>
                </a:moveTo>
                <a:cubicBezTo>
                  <a:pt x="225" y="54"/>
                  <a:pt x="225" y="53"/>
                  <a:pt x="225" y="53"/>
                </a:cubicBezTo>
                <a:cubicBezTo>
                  <a:pt x="225" y="52"/>
                  <a:pt x="225" y="52"/>
                  <a:pt x="225" y="51"/>
                </a:cubicBezTo>
                <a:cubicBezTo>
                  <a:pt x="225" y="51"/>
                  <a:pt x="225" y="51"/>
                  <a:pt x="225" y="50"/>
                </a:cubicBezTo>
                <a:cubicBezTo>
                  <a:pt x="225" y="49"/>
                  <a:pt x="225" y="47"/>
                  <a:pt x="225" y="46"/>
                </a:cubicBezTo>
                <a:cubicBezTo>
                  <a:pt x="225" y="46"/>
                  <a:pt x="225" y="46"/>
                  <a:pt x="225" y="46"/>
                </a:cubicBezTo>
                <a:cubicBezTo>
                  <a:pt x="225" y="46"/>
                  <a:pt x="225" y="46"/>
                  <a:pt x="224" y="46"/>
                </a:cubicBezTo>
                <a:cubicBezTo>
                  <a:pt x="224" y="46"/>
                  <a:pt x="224" y="46"/>
                  <a:pt x="224" y="46"/>
                </a:cubicBezTo>
                <a:cubicBezTo>
                  <a:pt x="224" y="46"/>
                  <a:pt x="224" y="46"/>
                  <a:pt x="223" y="46"/>
                </a:cubicBezTo>
                <a:cubicBezTo>
                  <a:pt x="222" y="46"/>
                  <a:pt x="222" y="46"/>
                  <a:pt x="221" y="46"/>
                </a:cubicBezTo>
                <a:cubicBezTo>
                  <a:pt x="221" y="46"/>
                  <a:pt x="221" y="47"/>
                  <a:pt x="222" y="47"/>
                </a:cubicBezTo>
                <a:cubicBezTo>
                  <a:pt x="222" y="47"/>
                  <a:pt x="222" y="47"/>
                  <a:pt x="222" y="47"/>
                </a:cubicBezTo>
                <a:cubicBezTo>
                  <a:pt x="223" y="47"/>
                  <a:pt x="223" y="47"/>
                  <a:pt x="223" y="48"/>
                </a:cubicBezTo>
                <a:cubicBezTo>
                  <a:pt x="223" y="49"/>
                  <a:pt x="223" y="49"/>
                  <a:pt x="223" y="50"/>
                </a:cubicBezTo>
                <a:cubicBezTo>
                  <a:pt x="223" y="50"/>
                  <a:pt x="223" y="50"/>
                  <a:pt x="223" y="50"/>
                </a:cubicBezTo>
                <a:cubicBezTo>
                  <a:pt x="223" y="50"/>
                  <a:pt x="223" y="50"/>
                  <a:pt x="223" y="50"/>
                </a:cubicBezTo>
                <a:cubicBezTo>
                  <a:pt x="224" y="50"/>
                  <a:pt x="224" y="50"/>
                  <a:pt x="224" y="51"/>
                </a:cubicBezTo>
                <a:cubicBezTo>
                  <a:pt x="225" y="51"/>
                  <a:pt x="225" y="52"/>
                  <a:pt x="224" y="52"/>
                </a:cubicBezTo>
                <a:cubicBezTo>
                  <a:pt x="224" y="53"/>
                  <a:pt x="223" y="53"/>
                  <a:pt x="223" y="54"/>
                </a:cubicBezTo>
                <a:cubicBezTo>
                  <a:pt x="224" y="54"/>
                  <a:pt x="224" y="54"/>
                  <a:pt x="225" y="54"/>
                </a:cubicBezTo>
                <a:close/>
                <a:moveTo>
                  <a:pt x="219" y="54"/>
                </a:moveTo>
                <a:cubicBezTo>
                  <a:pt x="219" y="53"/>
                  <a:pt x="221" y="51"/>
                  <a:pt x="221" y="51"/>
                </a:cubicBezTo>
                <a:cubicBezTo>
                  <a:pt x="221" y="51"/>
                  <a:pt x="221" y="51"/>
                  <a:pt x="221" y="51"/>
                </a:cubicBezTo>
                <a:cubicBezTo>
                  <a:pt x="220" y="52"/>
                  <a:pt x="219" y="53"/>
                  <a:pt x="218" y="54"/>
                </a:cubicBezTo>
                <a:cubicBezTo>
                  <a:pt x="218" y="54"/>
                  <a:pt x="218" y="54"/>
                  <a:pt x="218" y="54"/>
                </a:cubicBezTo>
                <a:cubicBezTo>
                  <a:pt x="218" y="54"/>
                  <a:pt x="219" y="54"/>
                  <a:pt x="219" y="54"/>
                </a:cubicBezTo>
                <a:close/>
                <a:moveTo>
                  <a:pt x="202" y="53"/>
                </a:moveTo>
                <a:cubicBezTo>
                  <a:pt x="203" y="53"/>
                  <a:pt x="205" y="54"/>
                  <a:pt x="206" y="54"/>
                </a:cubicBezTo>
                <a:cubicBezTo>
                  <a:pt x="206" y="53"/>
                  <a:pt x="206" y="53"/>
                  <a:pt x="206" y="53"/>
                </a:cubicBezTo>
                <a:cubicBezTo>
                  <a:pt x="207" y="51"/>
                  <a:pt x="209" y="50"/>
                  <a:pt x="210" y="48"/>
                </a:cubicBezTo>
                <a:cubicBezTo>
                  <a:pt x="211" y="48"/>
                  <a:pt x="211" y="48"/>
                  <a:pt x="211" y="48"/>
                </a:cubicBezTo>
                <a:cubicBezTo>
                  <a:pt x="212" y="47"/>
                  <a:pt x="212" y="47"/>
                  <a:pt x="212" y="47"/>
                </a:cubicBezTo>
                <a:cubicBezTo>
                  <a:pt x="212" y="47"/>
                  <a:pt x="212" y="46"/>
                  <a:pt x="213" y="46"/>
                </a:cubicBezTo>
                <a:cubicBezTo>
                  <a:pt x="212" y="46"/>
                  <a:pt x="211" y="46"/>
                  <a:pt x="211" y="46"/>
                </a:cubicBezTo>
                <a:cubicBezTo>
                  <a:pt x="208" y="47"/>
                  <a:pt x="206" y="49"/>
                  <a:pt x="204" y="51"/>
                </a:cubicBezTo>
                <a:cubicBezTo>
                  <a:pt x="203" y="52"/>
                  <a:pt x="203" y="52"/>
                  <a:pt x="202" y="53"/>
                </a:cubicBezTo>
                <a:cubicBezTo>
                  <a:pt x="202" y="53"/>
                  <a:pt x="202" y="53"/>
                  <a:pt x="202" y="53"/>
                </a:cubicBezTo>
                <a:close/>
                <a:moveTo>
                  <a:pt x="198" y="53"/>
                </a:moveTo>
                <a:cubicBezTo>
                  <a:pt x="199" y="51"/>
                  <a:pt x="201" y="49"/>
                  <a:pt x="203" y="48"/>
                </a:cubicBezTo>
                <a:cubicBezTo>
                  <a:pt x="202" y="48"/>
                  <a:pt x="200" y="50"/>
                  <a:pt x="199" y="51"/>
                </a:cubicBezTo>
                <a:cubicBezTo>
                  <a:pt x="198" y="52"/>
                  <a:pt x="197" y="53"/>
                  <a:pt x="196" y="53"/>
                </a:cubicBezTo>
                <a:lnTo>
                  <a:pt x="198" y="53"/>
                </a:lnTo>
                <a:close/>
                <a:moveTo>
                  <a:pt x="185" y="53"/>
                </a:moveTo>
                <a:cubicBezTo>
                  <a:pt x="187" y="53"/>
                  <a:pt x="190" y="53"/>
                  <a:pt x="193" y="53"/>
                </a:cubicBezTo>
                <a:cubicBezTo>
                  <a:pt x="193" y="53"/>
                  <a:pt x="193" y="53"/>
                  <a:pt x="193" y="53"/>
                </a:cubicBezTo>
                <a:cubicBezTo>
                  <a:pt x="195" y="50"/>
                  <a:pt x="198" y="47"/>
                  <a:pt x="202" y="46"/>
                </a:cubicBezTo>
                <a:cubicBezTo>
                  <a:pt x="199" y="45"/>
                  <a:pt x="196" y="45"/>
                  <a:pt x="193" y="45"/>
                </a:cubicBezTo>
                <a:cubicBezTo>
                  <a:pt x="193" y="45"/>
                  <a:pt x="193" y="46"/>
                  <a:pt x="193" y="46"/>
                </a:cubicBezTo>
                <a:cubicBezTo>
                  <a:pt x="191" y="47"/>
                  <a:pt x="189" y="49"/>
                  <a:pt x="187" y="51"/>
                </a:cubicBezTo>
                <a:cubicBezTo>
                  <a:pt x="186" y="51"/>
                  <a:pt x="185" y="52"/>
                  <a:pt x="185" y="53"/>
                </a:cubicBezTo>
                <a:close/>
                <a:moveTo>
                  <a:pt x="181" y="53"/>
                </a:moveTo>
                <a:cubicBezTo>
                  <a:pt x="184" y="49"/>
                  <a:pt x="187" y="47"/>
                  <a:pt x="190" y="45"/>
                </a:cubicBezTo>
                <a:cubicBezTo>
                  <a:pt x="188" y="45"/>
                  <a:pt x="187" y="45"/>
                  <a:pt x="185" y="45"/>
                </a:cubicBezTo>
                <a:cubicBezTo>
                  <a:pt x="185" y="45"/>
                  <a:pt x="185" y="45"/>
                  <a:pt x="185" y="45"/>
                </a:cubicBezTo>
                <a:cubicBezTo>
                  <a:pt x="186" y="45"/>
                  <a:pt x="185" y="46"/>
                  <a:pt x="185" y="46"/>
                </a:cubicBezTo>
                <a:cubicBezTo>
                  <a:pt x="183" y="48"/>
                  <a:pt x="181" y="49"/>
                  <a:pt x="179" y="51"/>
                </a:cubicBezTo>
                <a:cubicBezTo>
                  <a:pt x="179" y="51"/>
                  <a:pt x="179" y="52"/>
                  <a:pt x="178" y="52"/>
                </a:cubicBezTo>
                <a:cubicBezTo>
                  <a:pt x="178" y="52"/>
                  <a:pt x="178" y="52"/>
                  <a:pt x="178" y="53"/>
                </a:cubicBezTo>
                <a:cubicBezTo>
                  <a:pt x="179" y="53"/>
                  <a:pt x="180" y="53"/>
                  <a:pt x="181" y="53"/>
                </a:cubicBezTo>
                <a:close/>
                <a:moveTo>
                  <a:pt x="174" y="52"/>
                </a:moveTo>
                <a:cubicBezTo>
                  <a:pt x="175" y="51"/>
                  <a:pt x="177" y="49"/>
                  <a:pt x="178" y="48"/>
                </a:cubicBezTo>
                <a:cubicBezTo>
                  <a:pt x="178" y="48"/>
                  <a:pt x="178" y="48"/>
                  <a:pt x="178" y="48"/>
                </a:cubicBezTo>
                <a:cubicBezTo>
                  <a:pt x="179" y="47"/>
                  <a:pt x="181" y="45"/>
                  <a:pt x="183" y="44"/>
                </a:cubicBezTo>
                <a:cubicBezTo>
                  <a:pt x="180" y="44"/>
                  <a:pt x="170" y="44"/>
                  <a:pt x="170" y="44"/>
                </a:cubicBezTo>
                <a:cubicBezTo>
                  <a:pt x="168" y="44"/>
                  <a:pt x="166" y="43"/>
                  <a:pt x="165" y="43"/>
                </a:cubicBezTo>
                <a:cubicBezTo>
                  <a:pt x="165" y="43"/>
                  <a:pt x="165" y="43"/>
                  <a:pt x="165" y="43"/>
                </a:cubicBezTo>
                <a:cubicBezTo>
                  <a:pt x="165" y="43"/>
                  <a:pt x="164" y="44"/>
                  <a:pt x="164" y="44"/>
                </a:cubicBezTo>
                <a:cubicBezTo>
                  <a:pt x="163" y="45"/>
                  <a:pt x="161" y="47"/>
                  <a:pt x="159" y="48"/>
                </a:cubicBezTo>
                <a:cubicBezTo>
                  <a:pt x="159" y="49"/>
                  <a:pt x="158" y="50"/>
                  <a:pt x="157" y="51"/>
                </a:cubicBezTo>
                <a:cubicBezTo>
                  <a:pt x="157" y="51"/>
                  <a:pt x="157" y="52"/>
                  <a:pt x="157" y="52"/>
                </a:cubicBezTo>
                <a:cubicBezTo>
                  <a:pt x="158" y="52"/>
                  <a:pt x="160" y="52"/>
                  <a:pt x="161" y="52"/>
                </a:cubicBezTo>
                <a:cubicBezTo>
                  <a:pt x="162" y="50"/>
                  <a:pt x="163" y="49"/>
                  <a:pt x="165" y="47"/>
                </a:cubicBezTo>
                <a:cubicBezTo>
                  <a:pt x="167" y="46"/>
                  <a:pt x="168" y="45"/>
                  <a:pt x="170" y="44"/>
                </a:cubicBezTo>
                <a:cubicBezTo>
                  <a:pt x="170" y="44"/>
                  <a:pt x="170" y="44"/>
                  <a:pt x="170" y="44"/>
                </a:cubicBezTo>
                <a:cubicBezTo>
                  <a:pt x="171" y="44"/>
                  <a:pt x="171" y="44"/>
                  <a:pt x="171" y="45"/>
                </a:cubicBezTo>
                <a:cubicBezTo>
                  <a:pt x="172" y="45"/>
                  <a:pt x="171" y="46"/>
                  <a:pt x="171" y="46"/>
                </a:cubicBezTo>
                <a:cubicBezTo>
                  <a:pt x="169" y="47"/>
                  <a:pt x="168" y="48"/>
                  <a:pt x="166" y="50"/>
                </a:cubicBezTo>
                <a:cubicBezTo>
                  <a:pt x="166" y="50"/>
                  <a:pt x="165" y="51"/>
                  <a:pt x="165" y="51"/>
                </a:cubicBezTo>
                <a:cubicBezTo>
                  <a:pt x="165" y="52"/>
                  <a:pt x="165" y="52"/>
                  <a:pt x="164" y="52"/>
                </a:cubicBezTo>
                <a:cubicBezTo>
                  <a:pt x="166" y="52"/>
                  <a:pt x="167" y="52"/>
                  <a:pt x="169" y="52"/>
                </a:cubicBezTo>
                <a:cubicBezTo>
                  <a:pt x="169" y="51"/>
                  <a:pt x="170" y="49"/>
                  <a:pt x="171" y="48"/>
                </a:cubicBezTo>
                <a:cubicBezTo>
                  <a:pt x="172" y="48"/>
                  <a:pt x="172" y="48"/>
                  <a:pt x="172" y="48"/>
                </a:cubicBezTo>
                <a:cubicBezTo>
                  <a:pt x="173" y="47"/>
                  <a:pt x="174" y="45"/>
                  <a:pt x="176" y="44"/>
                </a:cubicBezTo>
                <a:cubicBezTo>
                  <a:pt x="176" y="44"/>
                  <a:pt x="177" y="44"/>
                  <a:pt x="177" y="44"/>
                </a:cubicBezTo>
                <a:cubicBezTo>
                  <a:pt x="177" y="44"/>
                  <a:pt x="178" y="45"/>
                  <a:pt x="178" y="45"/>
                </a:cubicBezTo>
                <a:cubicBezTo>
                  <a:pt x="178" y="46"/>
                  <a:pt x="178" y="47"/>
                  <a:pt x="177" y="47"/>
                </a:cubicBezTo>
                <a:cubicBezTo>
                  <a:pt x="176" y="48"/>
                  <a:pt x="175" y="49"/>
                  <a:pt x="174" y="50"/>
                </a:cubicBezTo>
                <a:cubicBezTo>
                  <a:pt x="174" y="50"/>
                  <a:pt x="174" y="50"/>
                  <a:pt x="174" y="50"/>
                </a:cubicBezTo>
                <a:cubicBezTo>
                  <a:pt x="174" y="51"/>
                  <a:pt x="174" y="51"/>
                  <a:pt x="173" y="51"/>
                </a:cubicBezTo>
                <a:cubicBezTo>
                  <a:pt x="173" y="52"/>
                  <a:pt x="173" y="52"/>
                  <a:pt x="173" y="52"/>
                </a:cubicBezTo>
                <a:cubicBezTo>
                  <a:pt x="173" y="52"/>
                  <a:pt x="174" y="52"/>
                  <a:pt x="174" y="52"/>
                </a:cubicBezTo>
                <a:close/>
                <a:moveTo>
                  <a:pt x="154" y="51"/>
                </a:moveTo>
                <a:cubicBezTo>
                  <a:pt x="154" y="48"/>
                  <a:pt x="158" y="45"/>
                  <a:pt x="161" y="43"/>
                </a:cubicBezTo>
                <a:cubicBezTo>
                  <a:pt x="159" y="43"/>
                  <a:pt x="157" y="43"/>
                  <a:pt x="155" y="43"/>
                </a:cubicBezTo>
                <a:cubicBezTo>
                  <a:pt x="155" y="44"/>
                  <a:pt x="154" y="46"/>
                  <a:pt x="152" y="48"/>
                </a:cubicBezTo>
                <a:cubicBezTo>
                  <a:pt x="152" y="48"/>
                  <a:pt x="152" y="48"/>
                  <a:pt x="152" y="48"/>
                </a:cubicBezTo>
                <a:cubicBezTo>
                  <a:pt x="152" y="49"/>
                  <a:pt x="151" y="50"/>
                  <a:pt x="150" y="51"/>
                </a:cubicBezTo>
                <a:cubicBezTo>
                  <a:pt x="151" y="51"/>
                  <a:pt x="152" y="51"/>
                  <a:pt x="154" y="51"/>
                </a:cubicBezTo>
                <a:close/>
                <a:moveTo>
                  <a:pt x="142" y="51"/>
                </a:moveTo>
                <a:cubicBezTo>
                  <a:pt x="142" y="51"/>
                  <a:pt x="143" y="51"/>
                  <a:pt x="143" y="51"/>
                </a:cubicBezTo>
                <a:cubicBezTo>
                  <a:pt x="146" y="51"/>
                  <a:pt x="146" y="51"/>
                  <a:pt x="146" y="51"/>
                </a:cubicBezTo>
                <a:cubicBezTo>
                  <a:pt x="147" y="50"/>
                  <a:pt x="148" y="49"/>
                  <a:pt x="148" y="49"/>
                </a:cubicBezTo>
                <a:cubicBezTo>
                  <a:pt x="149" y="48"/>
                  <a:pt x="149" y="48"/>
                  <a:pt x="150" y="47"/>
                </a:cubicBezTo>
                <a:cubicBezTo>
                  <a:pt x="151" y="46"/>
                  <a:pt x="152" y="44"/>
                  <a:pt x="153" y="43"/>
                </a:cubicBezTo>
                <a:cubicBezTo>
                  <a:pt x="153" y="43"/>
                  <a:pt x="153" y="43"/>
                  <a:pt x="153" y="43"/>
                </a:cubicBezTo>
                <a:cubicBezTo>
                  <a:pt x="151" y="43"/>
                  <a:pt x="150" y="43"/>
                  <a:pt x="149" y="42"/>
                </a:cubicBezTo>
                <a:cubicBezTo>
                  <a:pt x="149" y="44"/>
                  <a:pt x="147" y="45"/>
                  <a:pt x="146" y="46"/>
                </a:cubicBezTo>
                <a:cubicBezTo>
                  <a:pt x="146" y="47"/>
                  <a:pt x="146" y="47"/>
                  <a:pt x="145" y="47"/>
                </a:cubicBezTo>
                <a:cubicBezTo>
                  <a:pt x="145" y="47"/>
                  <a:pt x="145" y="48"/>
                  <a:pt x="144" y="48"/>
                </a:cubicBezTo>
                <a:cubicBezTo>
                  <a:pt x="143" y="49"/>
                  <a:pt x="143" y="50"/>
                  <a:pt x="142" y="51"/>
                </a:cubicBezTo>
                <a:cubicBezTo>
                  <a:pt x="142" y="51"/>
                  <a:pt x="142" y="51"/>
                  <a:pt x="142" y="51"/>
                </a:cubicBezTo>
                <a:close/>
                <a:moveTo>
                  <a:pt x="136" y="50"/>
                </a:moveTo>
                <a:cubicBezTo>
                  <a:pt x="137" y="50"/>
                  <a:pt x="137" y="50"/>
                  <a:pt x="138" y="51"/>
                </a:cubicBezTo>
                <a:cubicBezTo>
                  <a:pt x="139" y="49"/>
                  <a:pt x="140" y="48"/>
                  <a:pt x="141" y="47"/>
                </a:cubicBezTo>
                <a:cubicBezTo>
                  <a:pt x="142" y="46"/>
                  <a:pt x="142" y="46"/>
                  <a:pt x="142" y="46"/>
                </a:cubicBezTo>
                <a:cubicBezTo>
                  <a:pt x="143" y="46"/>
                  <a:pt x="143" y="45"/>
                  <a:pt x="143" y="45"/>
                </a:cubicBezTo>
                <a:cubicBezTo>
                  <a:pt x="144" y="44"/>
                  <a:pt x="145" y="44"/>
                  <a:pt x="145" y="43"/>
                </a:cubicBezTo>
                <a:cubicBezTo>
                  <a:pt x="145" y="43"/>
                  <a:pt x="146" y="43"/>
                  <a:pt x="146" y="43"/>
                </a:cubicBezTo>
                <a:cubicBezTo>
                  <a:pt x="146" y="42"/>
                  <a:pt x="146" y="42"/>
                  <a:pt x="146" y="42"/>
                </a:cubicBezTo>
                <a:cubicBezTo>
                  <a:pt x="145" y="42"/>
                  <a:pt x="143" y="42"/>
                  <a:pt x="143" y="42"/>
                </a:cubicBezTo>
                <a:cubicBezTo>
                  <a:pt x="143" y="42"/>
                  <a:pt x="143" y="42"/>
                  <a:pt x="143" y="42"/>
                </a:cubicBezTo>
                <a:cubicBezTo>
                  <a:pt x="142" y="44"/>
                  <a:pt x="141" y="45"/>
                  <a:pt x="140" y="46"/>
                </a:cubicBezTo>
                <a:cubicBezTo>
                  <a:pt x="140" y="47"/>
                  <a:pt x="139" y="47"/>
                  <a:pt x="139" y="47"/>
                </a:cubicBezTo>
                <a:cubicBezTo>
                  <a:pt x="139" y="48"/>
                  <a:pt x="139" y="48"/>
                  <a:pt x="139" y="48"/>
                </a:cubicBezTo>
                <a:cubicBezTo>
                  <a:pt x="138" y="49"/>
                  <a:pt x="137" y="50"/>
                  <a:pt x="136" y="50"/>
                </a:cubicBezTo>
                <a:close/>
                <a:moveTo>
                  <a:pt x="132" y="50"/>
                </a:moveTo>
                <a:cubicBezTo>
                  <a:pt x="133" y="50"/>
                  <a:pt x="133" y="49"/>
                  <a:pt x="134" y="48"/>
                </a:cubicBezTo>
                <a:cubicBezTo>
                  <a:pt x="134" y="48"/>
                  <a:pt x="134" y="48"/>
                  <a:pt x="134" y="48"/>
                </a:cubicBezTo>
                <a:cubicBezTo>
                  <a:pt x="135" y="47"/>
                  <a:pt x="136" y="46"/>
                  <a:pt x="137" y="45"/>
                </a:cubicBezTo>
                <a:cubicBezTo>
                  <a:pt x="136" y="46"/>
                  <a:pt x="135" y="47"/>
                  <a:pt x="133" y="48"/>
                </a:cubicBezTo>
                <a:cubicBezTo>
                  <a:pt x="133" y="48"/>
                  <a:pt x="132" y="49"/>
                  <a:pt x="132" y="49"/>
                </a:cubicBezTo>
                <a:cubicBezTo>
                  <a:pt x="131" y="50"/>
                  <a:pt x="131" y="50"/>
                  <a:pt x="131" y="50"/>
                </a:cubicBezTo>
                <a:cubicBezTo>
                  <a:pt x="131" y="50"/>
                  <a:pt x="132" y="50"/>
                  <a:pt x="132" y="50"/>
                </a:cubicBezTo>
                <a:close/>
                <a:moveTo>
                  <a:pt x="128" y="46"/>
                </a:moveTo>
                <a:cubicBezTo>
                  <a:pt x="127" y="46"/>
                  <a:pt x="127" y="47"/>
                  <a:pt x="126" y="48"/>
                </a:cubicBezTo>
                <a:cubicBezTo>
                  <a:pt x="126" y="47"/>
                  <a:pt x="126" y="47"/>
                  <a:pt x="127" y="47"/>
                </a:cubicBezTo>
                <a:cubicBezTo>
                  <a:pt x="127" y="46"/>
                  <a:pt x="128" y="46"/>
                  <a:pt x="128" y="46"/>
                </a:cubicBezTo>
                <a:cubicBezTo>
                  <a:pt x="128" y="46"/>
                  <a:pt x="128" y="46"/>
                  <a:pt x="128" y="46"/>
                </a:cubicBezTo>
                <a:close/>
                <a:moveTo>
                  <a:pt x="119" y="41"/>
                </a:moveTo>
                <a:cubicBezTo>
                  <a:pt x="119" y="42"/>
                  <a:pt x="119" y="43"/>
                  <a:pt x="119" y="44"/>
                </a:cubicBezTo>
                <a:cubicBezTo>
                  <a:pt x="120" y="43"/>
                  <a:pt x="121" y="43"/>
                  <a:pt x="121" y="42"/>
                </a:cubicBezTo>
                <a:cubicBezTo>
                  <a:pt x="121" y="42"/>
                  <a:pt x="121" y="42"/>
                  <a:pt x="121" y="42"/>
                </a:cubicBezTo>
                <a:cubicBezTo>
                  <a:pt x="120" y="42"/>
                  <a:pt x="120" y="41"/>
                  <a:pt x="119" y="41"/>
                </a:cubicBezTo>
                <a:close/>
                <a:moveTo>
                  <a:pt x="125" y="39"/>
                </a:moveTo>
                <a:cubicBezTo>
                  <a:pt x="130" y="39"/>
                  <a:pt x="135" y="39"/>
                  <a:pt x="140" y="39"/>
                </a:cubicBezTo>
                <a:cubicBezTo>
                  <a:pt x="142" y="39"/>
                  <a:pt x="143" y="39"/>
                  <a:pt x="144" y="39"/>
                </a:cubicBezTo>
                <a:cubicBezTo>
                  <a:pt x="154" y="40"/>
                  <a:pt x="163" y="40"/>
                  <a:pt x="171" y="41"/>
                </a:cubicBezTo>
                <a:cubicBezTo>
                  <a:pt x="174" y="41"/>
                  <a:pt x="174" y="41"/>
                  <a:pt x="174" y="41"/>
                </a:cubicBezTo>
                <a:cubicBezTo>
                  <a:pt x="190" y="42"/>
                  <a:pt x="206" y="43"/>
                  <a:pt x="222" y="43"/>
                </a:cubicBezTo>
                <a:cubicBezTo>
                  <a:pt x="223" y="43"/>
                  <a:pt x="223" y="43"/>
                  <a:pt x="223" y="43"/>
                </a:cubicBezTo>
                <a:cubicBezTo>
                  <a:pt x="224" y="42"/>
                  <a:pt x="224" y="41"/>
                  <a:pt x="223" y="39"/>
                </a:cubicBezTo>
                <a:cubicBezTo>
                  <a:pt x="223" y="39"/>
                  <a:pt x="223" y="39"/>
                  <a:pt x="223" y="39"/>
                </a:cubicBezTo>
                <a:cubicBezTo>
                  <a:pt x="223" y="39"/>
                  <a:pt x="222" y="38"/>
                  <a:pt x="222" y="38"/>
                </a:cubicBezTo>
                <a:cubicBezTo>
                  <a:pt x="222" y="38"/>
                  <a:pt x="222" y="37"/>
                  <a:pt x="222" y="37"/>
                </a:cubicBezTo>
                <a:cubicBezTo>
                  <a:pt x="222" y="37"/>
                  <a:pt x="222" y="37"/>
                  <a:pt x="222" y="37"/>
                </a:cubicBezTo>
                <a:cubicBezTo>
                  <a:pt x="220" y="34"/>
                  <a:pt x="217" y="31"/>
                  <a:pt x="216" y="29"/>
                </a:cubicBezTo>
                <a:cubicBezTo>
                  <a:pt x="212" y="25"/>
                  <a:pt x="208" y="22"/>
                  <a:pt x="204" y="20"/>
                </a:cubicBezTo>
                <a:cubicBezTo>
                  <a:pt x="197" y="15"/>
                  <a:pt x="187" y="11"/>
                  <a:pt x="177" y="8"/>
                </a:cubicBezTo>
                <a:cubicBezTo>
                  <a:pt x="167" y="6"/>
                  <a:pt x="156" y="4"/>
                  <a:pt x="145" y="3"/>
                </a:cubicBezTo>
                <a:cubicBezTo>
                  <a:pt x="140" y="3"/>
                  <a:pt x="136" y="3"/>
                  <a:pt x="132" y="3"/>
                </a:cubicBezTo>
                <a:cubicBezTo>
                  <a:pt x="130" y="3"/>
                  <a:pt x="128" y="3"/>
                  <a:pt x="126" y="3"/>
                </a:cubicBezTo>
                <a:cubicBezTo>
                  <a:pt x="124" y="3"/>
                  <a:pt x="122" y="3"/>
                  <a:pt x="120" y="3"/>
                </a:cubicBezTo>
                <a:cubicBezTo>
                  <a:pt x="120" y="3"/>
                  <a:pt x="120" y="3"/>
                  <a:pt x="119" y="3"/>
                </a:cubicBezTo>
                <a:cubicBezTo>
                  <a:pt x="119" y="6"/>
                  <a:pt x="119" y="10"/>
                  <a:pt x="120" y="13"/>
                </a:cubicBezTo>
                <a:cubicBezTo>
                  <a:pt x="120" y="21"/>
                  <a:pt x="120" y="30"/>
                  <a:pt x="119" y="39"/>
                </a:cubicBezTo>
                <a:cubicBezTo>
                  <a:pt x="121" y="39"/>
                  <a:pt x="123" y="39"/>
                  <a:pt x="125" y="39"/>
                </a:cubicBezTo>
                <a:close/>
                <a:moveTo>
                  <a:pt x="122" y="42"/>
                </a:moveTo>
                <a:cubicBezTo>
                  <a:pt x="123" y="42"/>
                  <a:pt x="123" y="42"/>
                  <a:pt x="123" y="42"/>
                </a:cubicBezTo>
                <a:cubicBezTo>
                  <a:pt x="123" y="42"/>
                  <a:pt x="123" y="43"/>
                  <a:pt x="123" y="43"/>
                </a:cubicBezTo>
                <a:cubicBezTo>
                  <a:pt x="123" y="43"/>
                  <a:pt x="124" y="42"/>
                  <a:pt x="124" y="42"/>
                </a:cubicBezTo>
                <a:cubicBezTo>
                  <a:pt x="124" y="42"/>
                  <a:pt x="123" y="42"/>
                  <a:pt x="122" y="42"/>
                </a:cubicBezTo>
                <a:close/>
                <a:moveTo>
                  <a:pt x="127" y="42"/>
                </a:moveTo>
                <a:cubicBezTo>
                  <a:pt x="127" y="42"/>
                  <a:pt x="127" y="43"/>
                  <a:pt x="127" y="43"/>
                </a:cubicBezTo>
                <a:cubicBezTo>
                  <a:pt x="127" y="43"/>
                  <a:pt x="127" y="43"/>
                  <a:pt x="127" y="43"/>
                </a:cubicBezTo>
                <a:cubicBezTo>
                  <a:pt x="127" y="43"/>
                  <a:pt x="128" y="42"/>
                  <a:pt x="129" y="42"/>
                </a:cubicBezTo>
                <a:cubicBezTo>
                  <a:pt x="128" y="42"/>
                  <a:pt x="128" y="42"/>
                  <a:pt x="127" y="42"/>
                </a:cubicBezTo>
                <a:close/>
                <a:moveTo>
                  <a:pt x="131" y="42"/>
                </a:moveTo>
                <a:cubicBezTo>
                  <a:pt x="131" y="42"/>
                  <a:pt x="131" y="42"/>
                  <a:pt x="131" y="43"/>
                </a:cubicBezTo>
                <a:cubicBezTo>
                  <a:pt x="131" y="43"/>
                  <a:pt x="131" y="43"/>
                  <a:pt x="131" y="43"/>
                </a:cubicBezTo>
                <a:cubicBezTo>
                  <a:pt x="132" y="43"/>
                  <a:pt x="132" y="42"/>
                  <a:pt x="133" y="42"/>
                </a:cubicBezTo>
                <a:cubicBezTo>
                  <a:pt x="132" y="42"/>
                  <a:pt x="131" y="42"/>
                  <a:pt x="131" y="42"/>
                </a:cubicBezTo>
                <a:close/>
              </a:path>
            </a:pathLst>
          </a:custGeom>
          <a:solidFill>
            <a:schemeClr val="accent6">
              <a:lumMod val="60000"/>
              <a:lumOff val="40000"/>
            </a:schemeClr>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22" name="PA_AutoShape 3"/>
          <p:cNvSpPr>
            <a:spLocks noChangeArrowheads="1" noChangeAspect="1" noTextEdit="1"/>
          </p:cNvSpPr>
          <p:nvPr>
            <p:custDataLst>
              <p:tags r:id="rId6"/>
            </p:custDataLst>
          </p:nvPr>
        </p:nvSpPr>
        <p:spPr bwMode="auto">
          <a:xfrm>
            <a:off x="1621647" y="2890798"/>
            <a:ext cx="2059463" cy="128975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PA_任意多边形 5"/>
          <p:cNvSpPr>
            <a:spLocks noEditPoints="1"/>
          </p:cNvSpPr>
          <p:nvPr>
            <p:custDataLst>
              <p:tags r:id="rId7"/>
            </p:custDataLst>
          </p:nvPr>
        </p:nvSpPr>
        <p:spPr bwMode="auto">
          <a:xfrm>
            <a:off x="5844170" y="2890798"/>
            <a:ext cx="1761218" cy="1139002"/>
          </a:xfrm>
          <a:custGeom>
            <a:gdLst>
              <a:gd fmla="*/ 52 w 231" name="T0"/>
              <a:gd fmla="*/ 126 h 141" name="T1"/>
              <a:gd fmla="*/ 5 w 231" name="T2"/>
              <a:gd fmla="*/ 101 h 141" name="T3"/>
              <a:gd fmla="*/ 116 w 231" name="T4"/>
              <a:gd fmla="*/ 2 h 141" name="T5"/>
              <a:gd fmla="*/ 228 w 231" name="T6"/>
              <a:gd fmla="*/ 52 h 141" name="T7"/>
              <a:gd fmla="*/ 224 w 231" name="T8"/>
              <a:gd fmla="*/ 109 h 141" name="T9"/>
              <a:gd fmla="*/ 190 w 231" name="T10"/>
              <a:gd fmla="*/ 133 h 141" name="T11"/>
              <a:gd fmla="*/ 138 w 231" name="T12"/>
              <a:gd fmla="*/ 117 h 141" name="T13"/>
              <a:gd fmla="*/ 130 w 231" name="T14"/>
              <a:gd fmla="*/ 128 h 141" name="T15"/>
              <a:gd fmla="*/ 129 w 231" name="T16"/>
              <a:gd fmla="*/ 131 h 141" name="T17"/>
              <a:gd fmla="*/ 123 w 231" name="T18"/>
              <a:gd fmla="*/ 116 h 141" name="T19"/>
              <a:gd fmla="*/ 117 w 231" name="T20"/>
              <a:gd fmla="*/ 127 h 141" name="T21"/>
              <a:gd fmla="*/ 109 w 231" name="T22"/>
              <a:gd fmla="*/ 123 h 141" name="T23"/>
              <a:gd fmla="*/ 148 w 231" name="T24"/>
              <a:gd fmla="*/ 134 h 141" name="T25"/>
              <a:gd fmla="*/ 166 w 231" name="T26"/>
              <a:gd fmla="*/ 129 h 141" name="T27"/>
              <a:gd fmla="*/ 106 w 231" name="T28"/>
              <a:gd fmla="*/ 131 h 141" name="T29"/>
              <a:gd fmla="*/ 103 w 231" name="T30"/>
              <a:gd fmla="*/ 119 h 141" name="T31"/>
              <a:gd fmla="*/ 184 w 231" name="T32"/>
              <a:gd fmla="*/ 126 h 141" name="T33"/>
              <a:gd fmla="*/ 87 w 231" name="T34"/>
              <a:gd fmla="*/ 109 h 141" name="T35"/>
              <a:gd fmla="*/ 94 w 231" name="T36"/>
              <a:gd fmla="*/ 113 h 141" name="T37"/>
              <a:gd fmla="*/ 83 w 231" name="T38"/>
              <a:gd fmla="*/ 108 h 141" name="T39"/>
              <a:gd fmla="*/ 75 w 231" name="T40"/>
              <a:gd fmla="*/ 109 h 141" name="T41"/>
              <a:gd fmla="*/ 71 w 231" name="T42"/>
              <a:gd fmla="*/ 127 h 141" name="T43"/>
              <a:gd fmla="*/ 194 w 231" name="T44"/>
              <a:gd fmla="*/ 126 h 141" name="T45"/>
              <a:gd fmla="*/ 176 w 231" name="T46"/>
              <a:gd fmla="*/ 123 h 141" name="T47"/>
              <a:gd fmla="*/ 53 w 231" name="T48"/>
              <a:gd fmla="*/ 121 h 141" name="T49"/>
              <a:gd fmla="*/ 44 w 231" name="T50"/>
              <a:gd fmla="*/ 98 h 141" name="T51"/>
              <a:gd fmla="*/ 186 w 231" name="T52"/>
              <a:gd fmla="*/ 105 h 141" name="T53"/>
              <a:gd fmla="*/ 107 w 231" name="T54"/>
              <a:gd fmla="*/ 111 h 141" name="T55"/>
              <a:gd fmla="*/ 42 w 231" name="T56"/>
              <a:gd fmla="*/ 97 h 141" name="T57"/>
              <a:gd fmla="*/ 200 w 231" name="T58"/>
              <a:gd fmla="*/ 115 h 141" name="T59"/>
              <a:gd fmla="*/ 27 w 231" name="T60"/>
              <a:gd fmla="*/ 102 h 141" name="T61"/>
              <a:gd fmla="*/ 214 w 231" name="T62"/>
              <a:gd fmla="*/ 111 h 141" name="T63"/>
              <a:gd fmla="*/ 189 w 231" name="T64"/>
              <a:gd fmla="*/ 109 h 141" name="T65"/>
              <a:gd fmla="*/ 199 w 231" name="T66"/>
              <a:gd fmla="*/ 105 h 141" name="T67"/>
              <a:gd fmla="*/ 107 w 231" name="T68"/>
              <a:gd fmla="*/ 107 h 141" name="T69"/>
              <a:gd fmla="*/ 217 w 231" name="T70"/>
              <a:gd fmla="*/ 57 h 141" name="T71"/>
              <a:gd fmla="*/ 120 w 231" name="T72"/>
              <a:gd fmla="*/ 53 h 141" name="T73"/>
              <a:gd fmla="*/ 116 w 231" name="T74"/>
              <a:gd fmla="*/ 40 h 141" name="T75"/>
              <a:gd fmla="*/ 15 w 231" name="T76"/>
              <a:gd fmla="*/ 78 h 141" name="T77"/>
              <a:gd fmla="*/ 219 w 231" name="T78"/>
              <a:gd fmla="*/ 108 h 141" name="T79"/>
              <a:gd fmla="*/ 210 w 231" name="T80"/>
              <a:gd fmla="*/ 105 h 141" name="T81"/>
              <a:gd fmla="*/ 183 w 231" name="T82"/>
              <a:gd fmla="*/ 106 h 141" name="T83"/>
              <a:gd fmla="*/ 19 w 231" name="T84"/>
              <a:gd fmla="*/ 86 h 141" name="T85"/>
              <a:gd fmla="*/ 14 w 231" name="T86"/>
              <a:gd fmla="*/ 102 h 141" name="T87"/>
              <a:gd fmla="*/ 9 w 231" name="T88"/>
              <a:gd fmla="*/ 85 h 141" name="T89"/>
              <a:gd fmla="*/ 219 w 231" name="T90"/>
              <a:gd fmla="*/ 99 h 141" name="T91"/>
              <a:gd fmla="*/ 220 w 231" name="T92"/>
              <a:gd fmla="*/ 86 h 141" name="T93"/>
              <a:gd fmla="*/ 225 w 231" name="T94"/>
              <a:gd fmla="*/ 46 h 141" name="T95"/>
              <a:gd fmla="*/ 225 w 231" name="T96"/>
              <a:gd fmla="*/ 54 h 141" name="T97"/>
              <a:gd fmla="*/ 211 w 231" name="T98"/>
              <a:gd fmla="*/ 46 h 141" name="T99"/>
              <a:gd fmla="*/ 193 w 231" name="T100"/>
              <a:gd fmla="*/ 46 h 141" name="T101"/>
              <a:gd fmla="*/ 178 w 231" name="T102"/>
              <a:gd fmla="*/ 48 h 141" name="T103"/>
              <a:gd fmla="*/ 171 w 231" name="T104"/>
              <a:gd fmla="*/ 46 h 141" name="T105"/>
              <a:gd fmla="*/ 173 w 231" name="T106"/>
              <a:gd fmla="*/ 52 h 141" name="T107"/>
              <a:gd fmla="*/ 153 w 231" name="T108"/>
              <a:gd fmla="*/ 43 h 141" name="T109"/>
              <a:gd fmla="*/ 146 w 231" name="T110"/>
              <a:gd fmla="*/ 43 h 141" name="T111"/>
              <a:gd fmla="*/ 131 w 231" name="T112"/>
              <a:gd fmla="*/ 50 h 141" name="T113"/>
              <a:gd fmla="*/ 144 w 231" name="T114"/>
              <a:gd fmla="*/ 39 h 141" name="T115"/>
              <a:gd fmla="*/ 132 w 231" name="T116"/>
              <a:gd fmla="*/ 3 h 141" name="T117"/>
              <a:gd fmla="*/ 127 w 231" name="T118"/>
              <a:gd fmla="*/ 43 h 14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41" w="231">
                <a:moveTo>
                  <a:pt x="143" y="141"/>
                </a:moveTo>
                <a:cubicBezTo>
                  <a:pt x="142" y="141"/>
                  <a:pt x="142" y="141"/>
                  <a:pt x="142" y="140"/>
                </a:cubicBezTo>
                <a:cubicBezTo>
                  <a:pt x="141" y="139"/>
                  <a:pt x="141" y="138"/>
                  <a:pt x="141" y="137"/>
                </a:cubicBezTo>
                <a:cubicBezTo>
                  <a:pt x="139" y="137"/>
                  <a:pt x="136" y="137"/>
                  <a:pt x="133" y="137"/>
                </a:cubicBezTo>
                <a:cubicBezTo>
                  <a:pt x="120" y="137"/>
                  <a:pt x="106" y="136"/>
                  <a:pt x="92" y="134"/>
                </a:cubicBezTo>
                <a:cubicBezTo>
                  <a:pt x="92" y="134"/>
                  <a:pt x="92" y="135"/>
                  <a:pt x="92" y="135"/>
                </a:cubicBezTo>
                <a:cubicBezTo>
                  <a:pt x="91" y="136"/>
                  <a:pt x="91" y="136"/>
                  <a:pt x="91" y="136"/>
                </a:cubicBezTo>
                <a:cubicBezTo>
                  <a:pt x="90" y="136"/>
                  <a:pt x="90" y="136"/>
                  <a:pt x="89" y="135"/>
                </a:cubicBezTo>
                <a:cubicBezTo>
                  <a:pt x="89" y="135"/>
                  <a:pt x="89" y="134"/>
                  <a:pt x="89" y="133"/>
                </a:cubicBezTo>
                <a:cubicBezTo>
                  <a:pt x="89" y="133"/>
                  <a:pt x="89" y="133"/>
                  <a:pt x="89" y="133"/>
                </a:cubicBezTo>
                <a:cubicBezTo>
                  <a:pt x="86" y="133"/>
                  <a:pt x="84" y="133"/>
                  <a:pt x="81" y="132"/>
                </a:cubicBezTo>
                <a:cubicBezTo>
                  <a:pt x="81" y="132"/>
                  <a:pt x="81" y="132"/>
                  <a:pt x="81" y="132"/>
                </a:cubicBezTo>
                <a:cubicBezTo>
                  <a:pt x="80" y="132"/>
                  <a:pt x="80" y="132"/>
                  <a:pt x="80" y="132"/>
                </a:cubicBezTo>
                <a:cubicBezTo>
                  <a:pt x="72" y="131"/>
                  <a:pt x="62" y="129"/>
                  <a:pt x="52" y="126"/>
                </a:cubicBezTo>
                <a:cubicBezTo>
                  <a:pt x="52" y="127"/>
                  <a:pt x="51" y="127"/>
                  <a:pt x="51" y="127"/>
                </a:cubicBezTo>
                <a:cubicBezTo>
                  <a:pt x="50" y="127"/>
                  <a:pt x="50" y="126"/>
                  <a:pt x="50" y="126"/>
                </a:cubicBezTo>
                <a:cubicBezTo>
                  <a:pt x="50" y="126"/>
                  <a:pt x="50" y="126"/>
                  <a:pt x="50" y="125"/>
                </a:cubicBezTo>
                <a:cubicBezTo>
                  <a:pt x="49" y="125"/>
                  <a:pt x="48" y="125"/>
                  <a:pt x="47" y="125"/>
                </a:cubicBezTo>
                <a:cubicBezTo>
                  <a:pt x="40" y="122"/>
                  <a:pt x="33" y="118"/>
                  <a:pt x="27" y="114"/>
                </a:cubicBezTo>
                <a:cubicBezTo>
                  <a:pt x="27" y="115"/>
                  <a:pt x="27" y="115"/>
                  <a:pt x="26" y="115"/>
                </a:cubicBezTo>
                <a:cubicBezTo>
                  <a:pt x="26" y="115"/>
                  <a:pt x="26" y="114"/>
                  <a:pt x="25" y="114"/>
                </a:cubicBezTo>
                <a:cubicBezTo>
                  <a:pt x="25" y="114"/>
                  <a:pt x="25" y="113"/>
                  <a:pt x="25" y="113"/>
                </a:cubicBezTo>
                <a:cubicBezTo>
                  <a:pt x="25" y="113"/>
                  <a:pt x="21" y="111"/>
                  <a:pt x="20" y="110"/>
                </a:cubicBezTo>
                <a:cubicBezTo>
                  <a:pt x="20" y="110"/>
                  <a:pt x="20" y="110"/>
                  <a:pt x="20" y="110"/>
                </a:cubicBezTo>
                <a:cubicBezTo>
                  <a:pt x="20" y="110"/>
                  <a:pt x="19" y="110"/>
                  <a:pt x="19" y="109"/>
                </a:cubicBezTo>
                <a:cubicBezTo>
                  <a:pt x="16" y="108"/>
                  <a:pt x="13" y="105"/>
                  <a:pt x="9" y="103"/>
                </a:cubicBezTo>
                <a:cubicBezTo>
                  <a:pt x="9" y="103"/>
                  <a:pt x="8" y="103"/>
                  <a:pt x="8" y="103"/>
                </a:cubicBezTo>
                <a:cubicBezTo>
                  <a:pt x="7" y="103"/>
                  <a:pt x="5" y="102"/>
                  <a:pt x="5" y="101"/>
                </a:cubicBezTo>
                <a:cubicBezTo>
                  <a:pt x="5" y="100"/>
                  <a:pt x="5" y="99"/>
                  <a:pt x="5" y="97"/>
                </a:cubicBezTo>
                <a:cubicBezTo>
                  <a:pt x="4" y="97"/>
                  <a:pt x="4" y="97"/>
                  <a:pt x="4" y="96"/>
                </a:cubicBezTo>
                <a:cubicBezTo>
                  <a:pt x="4" y="93"/>
                  <a:pt x="4" y="89"/>
                  <a:pt x="4" y="86"/>
                </a:cubicBezTo>
                <a:cubicBezTo>
                  <a:pt x="4" y="80"/>
                  <a:pt x="4" y="74"/>
                  <a:pt x="4" y="67"/>
                </a:cubicBezTo>
                <a:cubicBezTo>
                  <a:pt x="0" y="45"/>
                  <a:pt x="26" y="29"/>
                  <a:pt x="42" y="21"/>
                </a:cubicBezTo>
                <a:cubicBezTo>
                  <a:pt x="49" y="18"/>
                  <a:pt x="56" y="15"/>
                  <a:pt x="62" y="14"/>
                </a:cubicBezTo>
                <a:cubicBezTo>
                  <a:pt x="67" y="13"/>
                  <a:pt x="72" y="12"/>
                  <a:pt x="76" y="11"/>
                </a:cubicBezTo>
                <a:cubicBezTo>
                  <a:pt x="78" y="11"/>
                  <a:pt x="79" y="11"/>
                  <a:pt x="80" y="11"/>
                </a:cubicBezTo>
                <a:cubicBezTo>
                  <a:pt x="80" y="11"/>
                  <a:pt x="80" y="11"/>
                  <a:pt x="80" y="11"/>
                </a:cubicBezTo>
                <a:cubicBezTo>
                  <a:pt x="89" y="9"/>
                  <a:pt x="97" y="8"/>
                  <a:pt x="106" y="8"/>
                </a:cubicBezTo>
                <a:cubicBezTo>
                  <a:pt x="110" y="8"/>
                  <a:pt x="113" y="8"/>
                  <a:pt x="116" y="8"/>
                </a:cubicBezTo>
                <a:cubicBezTo>
                  <a:pt x="116" y="8"/>
                  <a:pt x="116" y="8"/>
                  <a:pt x="116" y="8"/>
                </a:cubicBezTo>
                <a:cubicBezTo>
                  <a:pt x="116" y="6"/>
                  <a:pt x="116" y="4"/>
                  <a:pt x="116" y="3"/>
                </a:cubicBezTo>
                <a:cubicBezTo>
                  <a:pt x="116" y="3"/>
                  <a:pt x="116" y="2"/>
                  <a:pt x="116" y="2"/>
                </a:cubicBezTo>
                <a:cubicBezTo>
                  <a:pt x="115" y="1"/>
                  <a:pt x="116" y="1"/>
                  <a:pt x="117" y="0"/>
                </a:cubicBezTo>
                <a:cubicBezTo>
                  <a:pt x="118" y="0"/>
                  <a:pt x="119" y="0"/>
                  <a:pt x="121" y="0"/>
                </a:cubicBezTo>
                <a:cubicBezTo>
                  <a:pt x="124" y="0"/>
                  <a:pt x="128" y="0"/>
                  <a:pt x="131" y="0"/>
                </a:cubicBezTo>
                <a:cubicBezTo>
                  <a:pt x="151" y="0"/>
                  <a:pt x="168" y="2"/>
                  <a:pt x="183" y="7"/>
                </a:cubicBezTo>
                <a:cubicBezTo>
                  <a:pt x="194" y="10"/>
                  <a:pt x="203" y="14"/>
                  <a:pt x="210" y="20"/>
                </a:cubicBezTo>
                <a:cubicBezTo>
                  <a:pt x="215" y="23"/>
                  <a:pt x="218" y="26"/>
                  <a:pt x="221" y="30"/>
                </a:cubicBezTo>
                <a:cubicBezTo>
                  <a:pt x="221" y="30"/>
                  <a:pt x="221" y="30"/>
                  <a:pt x="221" y="30"/>
                </a:cubicBezTo>
                <a:cubicBezTo>
                  <a:pt x="223" y="32"/>
                  <a:pt x="225" y="35"/>
                  <a:pt x="226" y="38"/>
                </a:cubicBezTo>
                <a:cubicBezTo>
                  <a:pt x="227" y="38"/>
                  <a:pt x="227" y="38"/>
                  <a:pt x="228" y="39"/>
                </a:cubicBezTo>
                <a:cubicBezTo>
                  <a:pt x="228" y="40"/>
                  <a:pt x="228" y="41"/>
                  <a:pt x="228" y="42"/>
                </a:cubicBezTo>
                <a:cubicBezTo>
                  <a:pt x="228" y="42"/>
                  <a:pt x="228" y="42"/>
                  <a:pt x="228" y="43"/>
                </a:cubicBezTo>
                <a:cubicBezTo>
                  <a:pt x="228" y="43"/>
                  <a:pt x="229" y="44"/>
                  <a:pt x="229" y="44"/>
                </a:cubicBezTo>
                <a:cubicBezTo>
                  <a:pt x="228" y="46"/>
                  <a:pt x="228" y="49"/>
                  <a:pt x="228" y="51"/>
                </a:cubicBezTo>
                <a:cubicBezTo>
                  <a:pt x="228" y="51"/>
                  <a:pt x="228" y="52"/>
                  <a:pt x="228" y="52"/>
                </a:cubicBezTo>
                <a:cubicBezTo>
                  <a:pt x="228" y="52"/>
                  <a:pt x="228" y="53"/>
                  <a:pt x="228" y="53"/>
                </a:cubicBezTo>
                <a:cubicBezTo>
                  <a:pt x="228" y="53"/>
                  <a:pt x="228" y="53"/>
                  <a:pt x="228" y="53"/>
                </a:cubicBezTo>
                <a:cubicBezTo>
                  <a:pt x="229" y="55"/>
                  <a:pt x="229" y="57"/>
                  <a:pt x="230" y="59"/>
                </a:cubicBezTo>
                <a:cubicBezTo>
                  <a:pt x="230" y="59"/>
                  <a:pt x="230" y="59"/>
                  <a:pt x="230" y="59"/>
                </a:cubicBezTo>
                <a:cubicBezTo>
                  <a:pt x="230" y="60"/>
                  <a:pt x="231" y="60"/>
                  <a:pt x="230" y="60"/>
                </a:cubicBezTo>
                <a:cubicBezTo>
                  <a:pt x="229" y="65"/>
                  <a:pt x="229" y="69"/>
                  <a:pt x="230" y="74"/>
                </a:cubicBezTo>
                <a:cubicBezTo>
                  <a:pt x="230" y="75"/>
                  <a:pt x="230" y="76"/>
                  <a:pt x="230" y="78"/>
                </a:cubicBezTo>
                <a:cubicBezTo>
                  <a:pt x="230" y="80"/>
                  <a:pt x="230" y="83"/>
                  <a:pt x="230" y="86"/>
                </a:cubicBezTo>
                <a:cubicBezTo>
                  <a:pt x="230" y="87"/>
                  <a:pt x="230" y="88"/>
                  <a:pt x="230" y="89"/>
                </a:cubicBezTo>
                <a:cubicBezTo>
                  <a:pt x="230" y="92"/>
                  <a:pt x="229" y="95"/>
                  <a:pt x="229" y="98"/>
                </a:cubicBezTo>
                <a:cubicBezTo>
                  <a:pt x="230" y="99"/>
                  <a:pt x="230" y="99"/>
                  <a:pt x="231" y="100"/>
                </a:cubicBezTo>
                <a:cubicBezTo>
                  <a:pt x="231" y="100"/>
                  <a:pt x="231" y="101"/>
                  <a:pt x="230" y="102"/>
                </a:cubicBezTo>
                <a:cubicBezTo>
                  <a:pt x="229" y="104"/>
                  <a:pt x="226" y="106"/>
                  <a:pt x="224" y="108"/>
                </a:cubicBezTo>
                <a:cubicBezTo>
                  <a:pt x="224" y="109"/>
                  <a:pt x="224" y="109"/>
                  <a:pt x="224" y="109"/>
                </a:cubicBezTo>
                <a:cubicBezTo>
                  <a:pt x="224" y="110"/>
                  <a:pt x="224" y="110"/>
                  <a:pt x="223" y="110"/>
                </a:cubicBezTo>
                <a:cubicBezTo>
                  <a:pt x="223" y="110"/>
                  <a:pt x="223" y="110"/>
                  <a:pt x="223" y="110"/>
                </a:cubicBezTo>
                <a:cubicBezTo>
                  <a:pt x="223" y="110"/>
                  <a:pt x="223" y="110"/>
                  <a:pt x="223" y="110"/>
                </a:cubicBezTo>
                <a:cubicBezTo>
                  <a:pt x="219" y="113"/>
                  <a:pt x="216" y="117"/>
                  <a:pt x="212" y="120"/>
                </a:cubicBezTo>
                <a:cubicBezTo>
                  <a:pt x="211" y="120"/>
                  <a:pt x="211" y="120"/>
                  <a:pt x="211" y="120"/>
                </a:cubicBezTo>
                <a:cubicBezTo>
                  <a:pt x="211" y="120"/>
                  <a:pt x="211" y="120"/>
                  <a:pt x="211" y="120"/>
                </a:cubicBezTo>
                <a:cubicBezTo>
                  <a:pt x="211" y="120"/>
                  <a:pt x="210" y="121"/>
                  <a:pt x="210" y="121"/>
                </a:cubicBezTo>
                <a:cubicBezTo>
                  <a:pt x="209" y="121"/>
                  <a:pt x="209" y="121"/>
                  <a:pt x="209" y="121"/>
                </a:cubicBezTo>
                <a:cubicBezTo>
                  <a:pt x="209" y="122"/>
                  <a:pt x="209" y="122"/>
                  <a:pt x="208" y="122"/>
                </a:cubicBezTo>
                <a:cubicBezTo>
                  <a:pt x="208" y="122"/>
                  <a:pt x="208" y="122"/>
                  <a:pt x="208" y="122"/>
                </a:cubicBezTo>
                <a:cubicBezTo>
                  <a:pt x="203" y="126"/>
                  <a:pt x="198" y="129"/>
                  <a:pt x="193" y="131"/>
                </a:cubicBezTo>
                <a:cubicBezTo>
                  <a:pt x="193" y="132"/>
                  <a:pt x="193" y="133"/>
                  <a:pt x="192" y="133"/>
                </a:cubicBezTo>
                <a:cubicBezTo>
                  <a:pt x="192" y="134"/>
                  <a:pt x="192" y="134"/>
                  <a:pt x="191" y="134"/>
                </a:cubicBezTo>
                <a:cubicBezTo>
                  <a:pt x="190" y="134"/>
                  <a:pt x="190" y="134"/>
                  <a:pt x="190" y="133"/>
                </a:cubicBezTo>
                <a:cubicBezTo>
                  <a:pt x="190" y="133"/>
                  <a:pt x="190" y="132"/>
                  <a:pt x="190" y="132"/>
                </a:cubicBezTo>
                <a:cubicBezTo>
                  <a:pt x="189" y="132"/>
                  <a:pt x="187" y="132"/>
                  <a:pt x="186" y="133"/>
                </a:cubicBezTo>
                <a:cubicBezTo>
                  <a:pt x="175" y="136"/>
                  <a:pt x="162" y="137"/>
                  <a:pt x="145" y="137"/>
                </a:cubicBezTo>
                <a:cubicBezTo>
                  <a:pt x="145" y="137"/>
                  <a:pt x="145" y="137"/>
                  <a:pt x="144" y="137"/>
                </a:cubicBezTo>
                <a:cubicBezTo>
                  <a:pt x="144" y="138"/>
                  <a:pt x="144" y="139"/>
                  <a:pt x="144" y="140"/>
                </a:cubicBezTo>
                <a:cubicBezTo>
                  <a:pt x="144" y="141"/>
                  <a:pt x="143" y="141"/>
                  <a:pt x="143" y="141"/>
                </a:cubicBezTo>
                <a:close/>
                <a:moveTo>
                  <a:pt x="109" y="132"/>
                </a:moveTo>
                <a:cubicBezTo>
                  <a:pt x="119" y="133"/>
                  <a:pt x="129" y="134"/>
                  <a:pt x="138" y="134"/>
                </a:cubicBezTo>
                <a:cubicBezTo>
                  <a:pt x="138" y="133"/>
                  <a:pt x="138" y="133"/>
                  <a:pt x="138" y="133"/>
                </a:cubicBezTo>
                <a:cubicBezTo>
                  <a:pt x="138" y="132"/>
                  <a:pt x="138" y="132"/>
                  <a:pt x="138" y="132"/>
                </a:cubicBezTo>
                <a:cubicBezTo>
                  <a:pt x="138" y="130"/>
                  <a:pt x="138" y="128"/>
                  <a:pt x="138" y="126"/>
                </a:cubicBezTo>
                <a:cubicBezTo>
                  <a:pt x="139" y="125"/>
                  <a:pt x="139" y="123"/>
                  <a:pt x="138" y="121"/>
                </a:cubicBezTo>
                <a:cubicBezTo>
                  <a:pt x="138" y="120"/>
                  <a:pt x="138" y="120"/>
                  <a:pt x="138" y="120"/>
                </a:cubicBezTo>
                <a:cubicBezTo>
                  <a:pt x="138" y="119"/>
                  <a:pt x="138" y="118"/>
                  <a:pt x="138" y="117"/>
                </a:cubicBezTo>
                <a:cubicBezTo>
                  <a:pt x="138" y="117"/>
                  <a:pt x="138" y="116"/>
                  <a:pt x="138" y="116"/>
                </a:cubicBezTo>
                <a:cubicBezTo>
                  <a:pt x="138" y="115"/>
                  <a:pt x="138" y="115"/>
                  <a:pt x="139" y="115"/>
                </a:cubicBezTo>
                <a:cubicBezTo>
                  <a:pt x="139" y="115"/>
                  <a:pt x="139" y="115"/>
                  <a:pt x="140" y="115"/>
                </a:cubicBezTo>
                <a:cubicBezTo>
                  <a:pt x="140" y="116"/>
                  <a:pt x="141" y="117"/>
                  <a:pt x="141" y="118"/>
                </a:cubicBezTo>
                <a:cubicBezTo>
                  <a:pt x="141" y="116"/>
                  <a:pt x="141" y="114"/>
                  <a:pt x="141" y="112"/>
                </a:cubicBezTo>
                <a:cubicBezTo>
                  <a:pt x="139" y="112"/>
                  <a:pt x="137" y="112"/>
                  <a:pt x="134" y="112"/>
                </a:cubicBezTo>
                <a:cubicBezTo>
                  <a:pt x="134" y="113"/>
                  <a:pt x="134" y="113"/>
                  <a:pt x="134" y="114"/>
                </a:cubicBezTo>
                <a:cubicBezTo>
                  <a:pt x="133" y="114"/>
                  <a:pt x="133" y="116"/>
                  <a:pt x="133" y="122"/>
                </a:cubicBezTo>
                <a:cubicBezTo>
                  <a:pt x="133" y="122"/>
                  <a:pt x="133" y="122"/>
                  <a:pt x="133" y="123"/>
                </a:cubicBezTo>
                <a:cubicBezTo>
                  <a:pt x="133" y="123"/>
                  <a:pt x="133" y="124"/>
                  <a:pt x="133" y="125"/>
                </a:cubicBezTo>
                <a:cubicBezTo>
                  <a:pt x="133" y="127"/>
                  <a:pt x="134" y="130"/>
                  <a:pt x="133" y="132"/>
                </a:cubicBezTo>
                <a:cubicBezTo>
                  <a:pt x="133" y="133"/>
                  <a:pt x="132" y="133"/>
                  <a:pt x="132" y="133"/>
                </a:cubicBezTo>
                <a:cubicBezTo>
                  <a:pt x="131" y="133"/>
                  <a:pt x="131" y="133"/>
                  <a:pt x="131" y="132"/>
                </a:cubicBezTo>
                <a:cubicBezTo>
                  <a:pt x="130" y="131"/>
                  <a:pt x="130" y="129"/>
                  <a:pt x="130" y="128"/>
                </a:cubicBezTo>
                <a:cubicBezTo>
                  <a:pt x="130" y="127"/>
                  <a:pt x="130" y="127"/>
                  <a:pt x="130" y="127"/>
                </a:cubicBezTo>
                <a:cubicBezTo>
                  <a:pt x="130" y="124"/>
                  <a:pt x="130" y="122"/>
                  <a:pt x="130" y="119"/>
                </a:cubicBezTo>
                <a:cubicBezTo>
                  <a:pt x="130" y="119"/>
                  <a:pt x="130" y="119"/>
                  <a:pt x="130" y="119"/>
                </a:cubicBezTo>
                <a:cubicBezTo>
                  <a:pt x="130" y="117"/>
                  <a:pt x="130" y="114"/>
                  <a:pt x="131" y="112"/>
                </a:cubicBezTo>
                <a:cubicBezTo>
                  <a:pt x="131" y="112"/>
                  <a:pt x="130" y="112"/>
                  <a:pt x="130" y="112"/>
                </a:cubicBezTo>
                <a:cubicBezTo>
                  <a:pt x="130" y="113"/>
                  <a:pt x="130" y="113"/>
                  <a:pt x="130" y="113"/>
                </a:cubicBezTo>
                <a:cubicBezTo>
                  <a:pt x="130" y="113"/>
                  <a:pt x="130" y="113"/>
                  <a:pt x="130" y="113"/>
                </a:cubicBezTo>
                <a:cubicBezTo>
                  <a:pt x="130" y="113"/>
                  <a:pt x="130" y="114"/>
                  <a:pt x="130" y="114"/>
                </a:cubicBezTo>
                <a:cubicBezTo>
                  <a:pt x="130" y="115"/>
                  <a:pt x="130" y="115"/>
                  <a:pt x="130" y="115"/>
                </a:cubicBezTo>
                <a:cubicBezTo>
                  <a:pt x="130" y="116"/>
                  <a:pt x="130" y="116"/>
                  <a:pt x="130" y="117"/>
                </a:cubicBezTo>
                <a:cubicBezTo>
                  <a:pt x="130" y="118"/>
                  <a:pt x="130" y="120"/>
                  <a:pt x="129" y="121"/>
                </a:cubicBezTo>
                <a:cubicBezTo>
                  <a:pt x="129" y="122"/>
                  <a:pt x="129" y="123"/>
                  <a:pt x="129" y="124"/>
                </a:cubicBezTo>
                <a:cubicBezTo>
                  <a:pt x="129" y="125"/>
                  <a:pt x="129" y="126"/>
                  <a:pt x="129" y="127"/>
                </a:cubicBezTo>
                <a:cubicBezTo>
                  <a:pt x="129" y="128"/>
                  <a:pt x="129" y="130"/>
                  <a:pt x="129" y="131"/>
                </a:cubicBezTo>
                <a:cubicBezTo>
                  <a:pt x="129" y="132"/>
                  <a:pt x="129" y="132"/>
                  <a:pt x="128" y="132"/>
                </a:cubicBezTo>
                <a:cubicBezTo>
                  <a:pt x="128" y="132"/>
                  <a:pt x="127" y="132"/>
                  <a:pt x="127" y="131"/>
                </a:cubicBezTo>
                <a:cubicBezTo>
                  <a:pt x="127" y="131"/>
                  <a:pt x="126" y="130"/>
                  <a:pt x="126" y="130"/>
                </a:cubicBezTo>
                <a:cubicBezTo>
                  <a:pt x="126" y="130"/>
                  <a:pt x="126" y="130"/>
                  <a:pt x="126" y="131"/>
                </a:cubicBezTo>
                <a:cubicBezTo>
                  <a:pt x="126" y="131"/>
                  <a:pt x="125" y="131"/>
                  <a:pt x="125" y="131"/>
                </a:cubicBezTo>
                <a:cubicBezTo>
                  <a:pt x="124" y="131"/>
                  <a:pt x="124" y="131"/>
                  <a:pt x="124" y="131"/>
                </a:cubicBezTo>
                <a:cubicBezTo>
                  <a:pt x="123" y="128"/>
                  <a:pt x="123" y="125"/>
                  <a:pt x="123" y="122"/>
                </a:cubicBezTo>
                <a:cubicBezTo>
                  <a:pt x="123" y="122"/>
                  <a:pt x="123" y="121"/>
                  <a:pt x="123" y="121"/>
                </a:cubicBezTo>
                <a:cubicBezTo>
                  <a:pt x="123" y="117"/>
                  <a:pt x="124" y="115"/>
                  <a:pt x="124" y="112"/>
                </a:cubicBezTo>
                <a:cubicBezTo>
                  <a:pt x="124" y="112"/>
                  <a:pt x="124" y="112"/>
                  <a:pt x="123" y="112"/>
                </a:cubicBezTo>
                <a:cubicBezTo>
                  <a:pt x="123" y="112"/>
                  <a:pt x="123" y="112"/>
                  <a:pt x="123" y="113"/>
                </a:cubicBezTo>
                <a:cubicBezTo>
                  <a:pt x="123" y="113"/>
                  <a:pt x="123" y="113"/>
                  <a:pt x="123" y="114"/>
                </a:cubicBezTo>
                <a:cubicBezTo>
                  <a:pt x="123" y="114"/>
                  <a:pt x="123" y="114"/>
                  <a:pt x="123" y="114"/>
                </a:cubicBezTo>
                <a:cubicBezTo>
                  <a:pt x="123" y="115"/>
                  <a:pt x="123" y="115"/>
                  <a:pt x="123" y="116"/>
                </a:cubicBezTo>
                <a:cubicBezTo>
                  <a:pt x="123" y="116"/>
                  <a:pt x="123" y="116"/>
                  <a:pt x="123" y="117"/>
                </a:cubicBezTo>
                <a:cubicBezTo>
                  <a:pt x="123" y="118"/>
                  <a:pt x="123" y="118"/>
                  <a:pt x="123" y="119"/>
                </a:cubicBezTo>
                <a:cubicBezTo>
                  <a:pt x="123" y="120"/>
                  <a:pt x="123" y="120"/>
                  <a:pt x="123" y="120"/>
                </a:cubicBezTo>
                <a:cubicBezTo>
                  <a:pt x="123" y="124"/>
                  <a:pt x="123" y="128"/>
                  <a:pt x="122" y="132"/>
                </a:cubicBezTo>
                <a:cubicBezTo>
                  <a:pt x="122" y="132"/>
                  <a:pt x="121" y="133"/>
                  <a:pt x="121" y="133"/>
                </a:cubicBezTo>
                <a:cubicBezTo>
                  <a:pt x="120" y="133"/>
                  <a:pt x="120" y="132"/>
                  <a:pt x="120" y="132"/>
                </a:cubicBezTo>
                <a:cubicBezTo>
                  <a:pt x="119" y="129"/>
                  <a:pt x="119" y="125"/>
                  <a:pt x="119" y="122"/>
                </a:cubicBezTo>
                <a:cubicBezTo>
                  <a:pt x="119" y="120"/>
                  <a:pt x="120" y="118"/>
                  <a:pt x="119" y="116"/>
                </a:cubicBezTo>
                <a:cubicBezTo>
                  <a:pt x="119" y="116"/>
                  <a:pt x="119" y="116"/>
                  <a:pt x="119" y="116"/>
                </a:cubicBezTo>
                <a:cubicBezTo>
                  <a:pt x="119" y="114"/>
                  <a:pt x="119" y="113"/>
                  <a:pt x="120" y="112"/>
                </a:cubicBezTo>
                <a:cubicBezTo>
                  <a:pt x="119" y="112"/>
                  <a:pt x="119" y="112"/>
                  <a:pt x="118" y="112"/>
                </a:cubicBezTo>
                <a:cubicBezTo>
                  <a:pt x="118" y="114"/>
                  <a:pt x="118" y="116"/>
                  <a:pt x="118" y="117"/>
                </a:cubicBezTo>
                <a:cubicBezTo>
                  <a:pt x="117" y="119"/>
                  <a:pt x="117" y="120"/>
                  <a:pt x="117" y="121"/>
                </a:cubicBezTo>
                <a:cubicBezTo>
                  <a:pt x="117" y="123"/>
                  <a:pt x="117" y="125"/>
                  <a:pt x="117" y="127"/>
                </a:cubicBezTo>
                <a:cubicBezTo>
                  <a:pt x="117" y="128"/>
                  <a:pt x="117" y="128"/>
                  <a:pt x="117" y="129"/>
                </a:cubicBezTo>
                <a:cubicBezTo>
                  <a:pt x="117" y="130"/>
                  <a:pt x="117" y="131"/>
                  <a:pt x="116" y="131"/>
                </a:cubicBezTo>
                <a:cubicBezTo>
                  <a:pt x="116" y="131"/>
                  <a:pt x="115" y="130"/>
                  <a:pt x="115" y="130"/>
                </a:cubicBezTo>
                <a:cubicBezTo>
                  <a:pt x="113" y="126"/>
                  <a:pt x="114" y="121"/>
                  <a:pt x="114" y="117"/>
                </a:cubicBezTo>
                <a:cubicBezTo>
                  <a:pt x="115" y="115"/>
                  <a:pt x="115" y="113"/>
                  <a:pt x="115" y="112"/>
                </a:cubicBezTo>
                <a:cubicBezTo>
                  <a:pt x="114" y="112"/>
                  <a:pt x="114" y="112"/>
                  <a:pt x="113" y="112"/>
                </a:cubicBezTo>
                <a:cubicBezTo>
                  <a:pt x="113" y="112"/>
                  <a:pt x="113" y="113"/>
                  <a:pt x="113" y="114"/>
                </a:cubicBezTo>
                <a:cubicBezTo>
                  <a:pt x="113" y="119"/>
                  <a:pt x="113" y="124"/>
                  <a:pt x="112" y="129"/>
                </a:cubicBezTo>
                <a:cubicBezTo>
                  <a:pt x="111" y="129"/>
                  <a:pt x="111" y="129"/>
                  <a:pt x="110" y="129"/>
                </a:cubicBezTo>
                <a:cubicBezTo>
                  <a:pt x="110" y="129"/>
                  <a:pt x="109" y="129"/>
                  <a:pt x="109" y="128"/>
                </a:cubicBezTo>
                <a:cubicBezTo>
                  <a:pt x="109" y="125"/>
                  <a:pt x="109" y="122"/>
                  <a:pt x="110" y="119"/>
                </a:cubicBezTo>
                <a:cubicBezTo>
                  <a:pt x="110" y="116"/>
                  <a:pt x="110" y="114"/>
                  <a:pt x="110" y="111"/>
                </a:cubicBezTo>
                <a:cubicBezTo>
                  <a:pt x="110" y="111"/>
                  <a:pt x="110" y="111"/>
                  <a:pt x="110" y="111"/>
                </a:cubicBezTo>
                <a:cubicBezTo>
                  <a:pt x="109" y="115"/>
                  <a:pt x="109" y="118"/>
                  <a:pt x="109" y="123"/>
                </a:cubicBezTo>
                <a:cubicBezTo>
                  <a:pt x="109" y="123"/>
                  <a:pt x="109" y="124"/>
                  <a:pt x="109" y="125"/>
                </a:cubicBezTo>
                <a:cubicBezTo>
                  <a:pt x="109" y="127"/>
                  <a:pt x="109" y="130"/>
                  <a:pt x="109" y="132"/>
                </a:cubicBezTo>
                <a:close/>
                <a:moveTo>
                  <a:pt x="144" y="112"/>
                </a:moveTo>
                <a:cubicBezTo>
                  <a:pt x="144" y="116"/>
                  <a:pt x="144" y="119"/>
                  <a:pt x="144" y="123"/>
                </a:cubicBezTo>
                <a:cubicBezTo>
                  <a:pt x="144" y="124"/>
                  <a:pt x="144" y="125"/>
                  <a:pt x="144" y="126"/>
                </a:cubicBezTo>
                <a:cubicBezTo>
                  <a:pt x="144" y="126"/>
                  <a:pt x="144" y="134"/>
                  <a:pt x="144" y="134"/>
                </a:cubicBezTo>
                <a:cubicBezTo>
                  <a:pt x="145" y="134"/>
                  <a:pt x="145" y="134"/>
                  <a:pt x="145" y="134"/>
                </a:cubicBezTo>
                <a:cubicBezTo>
                  <a:pt x="145" y="131"/>
                  <a:pt x="145" y="129"/>
                  <a:pt x="145" y="126"/>
                </a:cubicBezTo>
                <a:cubicBezTo>
                  <a:pt x="145" y="126"/>
                  <a:pt x="145" y="125"/>
                  <a:pt x="145" y="124"/>
                </a:cubicBezTo>
                <a:cubicBezTo>
                  <a:pt x="145" y="121"/>
                  <a:pt x="145" y="121"/>
                  <a:pt x="145" y="121"/>
                </a:cubicBezTo>
                <a:cubicBezTo>
                  <a:pt x="145" y="119"/>
                  <a:pt x="145" y="116"/>
                  <a:pt x="145" y="113"/>
                </a:cubicBezTo>
                <a:cubicBezTo>
                  <a:pt x="145" y="113"/>
                  <a:pt x="145" y="112"/>
                  <a:pt x="146" y="112"/>
                </a:cubicBezTo>
                <a:cubicBezTo>
                  <a:pt x="145" y="112"/>
                  <a:pt x="145" y="112"/>
                  <a:pt x="144" y="112"/>
                </a:cubicBezTo>
                <a:close/>
                <a:moveTo>
                  <a:pt x="148" y="134"/>
                </a:moveTo>
                <a:cubicBezTo>
                  <a:pt x="148" y="134"/>
                  <a:pt x="148" y="134"/>
                  <a:pt x="148" y="134"/>
                </a:cubicBezTo>
                <a:cubicBezTo>
                  <a:pt x="148" y="133"/>
                  <a:pt x="148" y="133"/>
                  <a:pt x="148" y="133"/>
                </a:cubicBezTo>
                <a:cubicBezTo>
                  <a:pt x="148" y="133"/>
                  <a:pt x="148" y="133"/>
                  <a:pt x="148" y="134"/>
                </a:cubicBezTo>
                <a:close/>
                <a:moveTo>
                  <a:pt x="156" y="112"/>
                </a:moveTo>
                <a:cubicBezTo>
                  <a:pt x="156" y="112"/>
                  <a:pt x="156" y="112"/>
                  <a:pt x="157" y="113"/>
                </a:cubicBezTo>
                <a:cubicBezTo>
                  <a:pt x="157" y="113"/>
                  <a:pt x="157" y="113"/>
                  <a:pt x="157" y="114"/>
                </a:cubicBezTo>
                <a:cubicBezTo>
                  <a:pt x="156" y="118"/>
                  <a:pt x="156" y="121"/>
                  <a:pt x="156" y="125"/>
                </a:cubicBezTo>
                <a:cubicBezTo>
                  <a:pt x="156" y="127"/>
                  <a:pt x="156" y="129"/>
                  <a:pt x="156" y="131"/>
                </a:cubicBezTo>
                <a:cubicBezTo>
                  <a:pt x="156" y="131"/>
                  <a:pt x="156" y="132"/>
                  <a:pt x="156" y="132"/>
                </a:cubicBezTo>
                <a:cubicBezTo>
                  <a:pt x="156" y="132"/>
                  <a:pt x="156" y="133"/>
                  <a:pt x="156" y="133"/>
                </a:cubicBezTo>
                <a:cubicBezTo>
                  <a:pt x="156" y="133"/>
                  <a:pt x="157" y="133"/>
                  <a:pt x="157" y="133"/>
                </a:cubicBezTo>
                <a:cubicBezTo>
                  <a:pt x="160" y="133"/>
                  <a:pt x="164" y="133"/>
                  <a:pt x="167" y="132"/>
                </a:cubicBezTo>
                <a:cubicBezTo>
                  <a:pt x="167" y="132"/>
                  <a:pt x="167" y="131"/>
                  <a:pt x="167" y="130"/>
                </a:cubicBezTo>
                <a:cubicBezTo>
                  <a:pt x="167" y="130"/>
                  <a:pt x="166" y="129"/>
                  <a:pt x="166" y="129"/>
                </a:cubicBezTo>
                <a:cubicBezTo>
                  <a:pt x="166" y="128"/>
                  <a:pt x="166" y="126"/>
                  <a:pt x="166" y="124"/>
                </a:cubicBezTo>
                <a:cubicBezTo>
                  <a:pt x="166" y="124"/>
                  <a:pt x="166" y="123"/>
                  <a:pt x="166" y="123"/>
                </a:cubicBezTo>
                <a:cubicBezTo>
                  <a:pt x="166" y="121"/>
                  <a:pt x="166" y="120"/>
                  <a:pt x="166" y="118"/>
                </a:cubicBezTo>
                <a:cubicBezTo>
                  <a:pt x="166" y="117"/>
                  <a:pt x="166" y="117"/>
                  <a:pt x="166" y="117"/>
                </a:cubicBezTo>
                <a:cubicBezTo>
                  <a:pt x="166" y="116"/>
                  <a:pt x="166" y="115"/>
                  <a:pt x="166" y="114"/>
                </a:cubicBezTo>
                <a:cubicBezTo>
                  <a:pt x="166" y="112"/>
                  <a:pt x="166" y="111"/>
                  <a:pt x="166" y="109"/>
                </a:cubicBezTo>
                <a:cubicBezTo>
                  <a:pt x="162" y="110"/>
                  <a:pt x="158" y="111"/>
                  <a:pt x="154" y="111"/>
                </a:cubicBezTo>
                <a:cubicBezTo>
                  <a:pt x="154" y="111"/>
                  <a:pt x="154" y="112"/>
                  <a:pt x="154" y="112"/>
                </a:cubicBezTo>
                <a:cubicBezTo>
                  <a:pt x="154" y="112"/>
                  <a:pt x="154" y="113"/>
                  <a:pt x="154" y="113"/>
                </a:cubicBezTo>
                <a:cubicBezTo>
                  <a:pt x="154" y="113"/>
                  <a:pt x="154" y="113"/>
                  <a:pt x="154" y="113"/>
                </a:cubicBezTo>
                <a:cubicBezTo>
                  <a:pt x="154" y="112"/>
                  <a:pt x="155" y="112"/>
                  <a:pt x="156" y="112"/>
                </a:cubicBezTo>
                <a:close/>
                <a:moveTo>
                  <a:pt x="106" y="132"/>
                </a:moveTo>
                <a:cubicBezTo>
                  <a:pt x="106" y="131"/>
                  <a:pt x="106" y="130"/>
                  <a:pt x="106" y="129"/>
                </a:cubicBezTo>
                <a:cubicBezTo>
                  <a:pt x="106" y="130"/>
                  <a:pt x="106" y="131"/>
                  <a:pt x="106" y="131"/>
                </a:cubicBezTo>
                <a:cubicBezTo>
                  <a:pt x="106" y="131"/>
                  <a:pt x="105" y="132"/>
                  <a:pt x="105" y="132"/>
                </a:cubicBezTo>
                <a:cubicBezTo>
                  <a:pt x="106" y="132"/>
                  <a:pt x="106" y="132"/>
                  <a:pt x="106" y="132"/>
                </a:cubicBezTo>
                <a:close/>
                <a:moveTo>
                  <a:pt x="174" y="129"/>
                </a:moveTo>
                <a:cubicBezTo>
                  <a:pt x="174" y="130"/>
                  <a:pt x="174" y="131"/>
                  <a:pt x="174" y="132"/>
                </a:cubicBezTo>
                <a:cubicBezTo>
                  <a:pt x="174" y="132"/>
                  <a:pt x="175" y="131"/>
                  <a:pt x="176" y="131"/>
                </a:cubicBezTo>
                <a:cubicBezTo>
                  <a:pt x="176" y="130"/>
                  <a:pt x="176" y="129"/>
                  <a:pt x="176" y="128"/>
                </a:cubicBezTo>
                <a:cubicBezTo>
                  <a:pt x="175" y="128"/>
                  <a:pt x="175" y="128"/>
                  <a:pt x="175" y="128"/>
                </a:cubicBezTo>
                <a:cubicBezTo>
                  <a:pt x="175" y="128"/>
                  <a:pt x="175" y="128"/>
                  <a:pt x="175" y="128"/>
                </a:cubicBezTo>
                <a:cubicBezTo>
                  <a:pt x="175" y="129"/>
                  <a:pt x="175" y="129"/>
                  <a:pt x="174" y="129"/>
                </a:cubicBezTo>
                <a:close/>
                <a:moveTo>
                  <a:pt x="100" y="131"/>
                </a:moveTo>
                <a:cubicBezTo>
                  <a:pt x="101" y="131"/>
                  <a:pt x="102" y="131"/>
                  <a:pt x="103" y="131"/>
                </a:cubicBezTo>
                <a:cubicBezTo>
                  <a:pt x="103" y="131"/>
                  <a:pt x="103" y="131"/>
                  <a:pt x="103" y="131"/>
                </a:cubicBezTo>
                <a:cubicBezTo>
                  <a:pt x="103" y="129"/>
                  <a:pt x="103" y="126"/>
                  <a:pt x="103" y="123"/>
                </a:cubicBezTo>
                <a:cubicBezTo>
                  <a:pt x="103" y="122"/>
                  <a:pt x="103" y="120"/>
                  <a:pt x="103" y="119"/>
                </a:cubicBezTo>
                <a:cubicBezTo>
                  <a:pt x="103" y="116"/>
                  <a:pt x="103" y="113"/>
                  <a:pt x="103" y="111"/>
                </a:cubicBezTo>
                <a:cubicBezTo>
                  <a:pt x="102" y="111"/>
                  <a:pt x="101" y="110"/>
                  <a:pt x="100" y="110"/>
                </a:cubicBezTo>
                <a:cubicBezTo>
                  <a:pt x="100" y="112"/>
                  <a:pt x="101" y="114"/>
                  <a:pt x="101" y="116"/>
                </a:cubicBezTo>
                <a:cubicBezTo>
                  <a:pt x="101" y="121"/>
                  <a:pt x="102" y="126"/>
                  <a:pt x="100" y="131"/>
                </a:cubicBezTo>
                <a:cubicBezTo>
                  <a:pt x="100" y="131"/>
                  <a:pt x="100" y="131"/>
                  <a:pt x="100" y="131"/>
                </a:cubicBezTo>
                <a:close/>
                <a:moveTo>
                  <a:pt x="179" y="129"/>
                </a:moveTo>
                <a:cubicBezTo>
                  <a:pt x="179" y="130"/>
                  <a:pt x="179" y="130"/>
                  <a:pt x="178" y="131"/>
                </a:cubicBezTo>
                <a:cubicBezTo>
                  <a:pt x="181" y="130"/>
                  <a:pt x="184" y="130"/>
                  <a:pt x="187" y="129"/>
                </a:cubicBezTo>
                <a:cubicBezTo>
                  <a:pt x="186" y="129"/>
                  <a:pt x="186" y="129"/>
                  <a:pt x="186" y="129"/>
                </a:cubicBezTo>
                <a:cubicBezTo>
                  <a:pt x="186" y="128"/>
                  <a:pt x="186" y="128"/>
                  <a:pt x="186" y="128"/>
                </a:cubicBezTo>
                <a:cubicBezTo>
                  <a:pt x="186" y="128"/>
                  <a:pt x="186" y="128"/>
                  <a:pt x="186" y="128"/>
                </a:cubicBezTo>
                <a:cubicBezTo>
                  <a:pt x="185" y="128"/>
                  <a:pt x="185" y="127"/>
                  <a:pt x="185" y="127"/>
                </a:cubicBezTo>
                <a:cubicBezTo>
                  <a:pt x="185" y="127"/>
                  <a:pt x="185" y="126"/>
                  <a:pt x="185" y="126"/>
                </a:cubicBezTo>
                <a:cubicBezTo>
                  <a:pt x="184" y="126"/>
                  <a:pt x="184" y="126"/>
                  <a:pt x="184" y="126"/>
                </a:cubicBezTo>
                <a:cubicBezTo>
                  <a:pt x="184" y="127"/>
                  <a:pt x="184" y="127"/>
                  <a:pt x="183" y="128"/>
                </a:cubicBezTo>
                <a:cubicBezTo>
                  <a:pt x="183" y="128"/>
                  <a:pt x="183" y="129"/>
                  <a:pt x="182" y="129"/>
                </a:cubicBezTo>
                <a:cubicBezTo>
                  <a:pt x="182" y="129"/>
                  <a:pt x="181" y="128"/>
                  <a:pt x="181" y="128"/>
                </a:cubicBezTo>
                <a:cubicBezTo>
                  <a:pt x="181" y="127"/>
                  <a:pt x="181" y="127"/>
                  <a:pt x="181" y="127"/>
                </a:cubicBezTo>
                <a:cubicBezTo>
                  <a:pt x="181" y="127"/>
                  <a:pt x="181" y="127"/>
                  <a:pt x="181" y="127"/>
                </a:cubicBezTo>
                <a:cubicBezTo>
                  <a:pt x="180" y="128"/>
                  <a:pt x="180" y="128"/>
                  <a:pt x="180" y="129"/>
                </a:cubicBezTo>
                <a:cubicBezTo>
                  <a:pt x="180" y="129"/>
                  <a:pt x="180" y="129"/>
                  <a:pt x="179" y="129"/>
                </a:cubicBezTo>
                <a:cubicBezTo>
                  <a:pt x="179" y="129"/>
                  <a:pt x="179" y="129"/>
                  <a:pt x="179" y="129"/>
                </a:cubicBezTo>
                <a:close/>
                <a:moveTo>
                  <a:pt x="95" y="130"/>
                </a:moveTo>
                <a:cubicBezTo>
                  <a:pt x="94" y="129"/>
                  <a:pt x="94" y="127"/>
                  <a:pt x="95" y="125"/>
                </a:cubicBezTo>
                <a:cubicBezTo>
                  <a:pt x="95" y="123"/>
                  <a:pt x="95" y="122"/>
                  <a:pt x="95" y="121"/>
                </a:cubicBezTo>
                <a:cubicBezTo>
                  <a:pt x="95" y="118"/>
                  <a:pt x="95" y="114"/>
                  <a:pt x="94" y="110"/>
                </a:cubicBezTo>
                <a:cubicBezTo>
                  <a:pt x="94" y="110"/>
                  <a:pt x="94" y="110"/>
                  <a:pt x="94" y="110"/>
                </a:cubicBezTo>
                <a:cubicBezTo>
                  <a:pt x="92" y="109"/>
                  <a:pt x="89" y="109"/>
                  <a:pt x="87" y="109"/>
                </a:cubicBezTo>
                <a:cubicBezTo>
                  <a:pt x="87" y="111"/>
                  <a:pt x="86" y="114"/>
                  <a:pt x="86" y="117"/>
                </a:cubicBezTo>
                <a:cubicBezTo>
                  <a:pt x="86" y="118"/>
                  <a:pt x="86" y="119"/>
                  <a:pt x="86" y="120"/>
                </a:cubicBezTo>
                <a:cubicBezTo>
                  <a:pt x="86" y="122"/>
                  <a:pt x="86" y="124"/>
                  <a:pt x="86" y="126"/>
                </a:cubicBezTo>
                <a:cubicBezTo>
                  <a:pt x="86" y="127"/>
                  <a:pt x="86" y="127"/>
                  <a:pt x="86" y="128"/>
                </a:cubicBezTo>
                <a:cubicBezTo>
                  <a:pt x="86" y="128"/>
                  <a:pt x="86" y="129"/>
                  <a:pt x="86" y="129"/>
                </a:cubicBezTo>
                <a:cubicBezTo>
                  <a:pt x="87" y="129"/>
                  <a:pt x="88" y="130"/>
                  <a:pt x="89" y="130"/>
                </a:cubicBezTo>
                <a:cubicBezTo>
                  <a:pt x="89" y="130"/>
                  <a:pt x="89" y="129"/>
                  <a:pt x="89" y="129"/>
                </a:cubicBezTo>
                <a:cubicBezTo>
                  <a:pt x="89" y="126"/>
                  <a:pt x="90" y="123"/>
                  <a:pt x="90" y="120"/>
                </a:cubicBezTo>
                <a:cubicBezTo>
                  <a:pt x="90" y="120"/>
                  <a:pt x="90" y="119"/>
                  <a:pt x="90" y="119"/>
                </a:cubicBezTo>
                <a:cubicBezTo>
                  <a:pt x="90" y="114"/>
                  <a:pt x="91" y="110"/>
                  <a:pt x="93" y="110"/>
                </a:cubicBezTo>
                <a:cubicBezTo>
                  <a:pt x="93" y="110"/>
                  <a:pt x="93" y="110"/>
                  <a:pt x="93" y="110"/>
                </a:cubicBezTo>
                <a:cubicBezTo>
                  <a:pt x="94" y="110"/>
                  <a:pt x="94" y="111"/>
                  <a:pt x="94" y="112"/>
                </a:cubicBezTo>
                <a:cubicBezTo>
                  <a:pt x="94" y="112"/>
                  <a:pt x="94" y="112"/>
                  <a:pt x="94" y="112"/>
                </a:cubicBezTo>
                <a:cubicBezTo>
                  <a:pt x="94" y="112"/>
                  <a:pt x="94" y="113"/>
                  <a:pt x="94" y="113"/>
                </a:cubicBezTo>
                <a:cubicBezTo>
                  <a:pt x="94" y="113"/>
                  <a:pt x="94" y="113"/>
                  <a:pt x="94" y="113"/>
                </a:cubicBezTo>
                <a:cubicBezTo>
                  <a:pt x="94" y="114"/>
                  <a:pt x="94" y="114"/>
                  <a:pt x="94" y="114"/>
                </a:cubicBezTo>
                <a:cubicBezTo>
                  <a:pt x="94" y="115"/>
                  <a:pt x="94" y="115"/>
                  <a:pt x="94" y="116"/>
                </a:cubicBezTo>
                <a:cubicBezTo>
                  <a:pt x="93" y="118"/>
                  <a:pt x="93" y="121"/>
                  <a:pt x="93" y="123"/>
                </a:cubicBezTo>
                <a:cubicBezTo>
                  <a:pt x="93" y="124"/>
                  <a:pt x="93" y="125"/>
                  <a:pt x="93" y="126"/>
                </a:cubicBezTo>
                <a:cubicBezTo>
                  <a:pt x="93" y="127"/>
                  <a:pt x="93" y="129"/>
                  <a:pt x="93" y="130"/>
                </a:cubicBezTo>
                <a:cubicBezTo>
                  <a:pt x="93" y="130"/>
                  <a:pt x="94" y="130"/>
                  <a:pt x="95" y="130"/>
                </a:cubicBezTo>
                <a:close/>
                <a:moveTo>
                  <a:pt x="83" y="129"/>
                </a:moveTo>
                <a:cubicBezTo>
                  <a:pt x="82" y="126"/>
                  <a:pt x="83" y="124"/>
                  <a:pt x="83" y="122"/>
                </a:cubicBezTo>
                <a:cubicBezTo>
                  <a:pt x="83" y="121"/>
                  <a:pt x="83" y="121"/>
                  <a:pt x="83" y="120"/>
                </a:cubicBezTo>
                <a:cubicBezTo>
                  <a:pt x="83" y="119"/>
                  <a:pt x="83" y="117"/>
                  <a:pt x="83" y="115"/>
                </a:cubicBezTo>
                <a:cubicBezTo>
                  <a:pt x="84" y="113"/>
                  <a:pt x="84" y="111"/>
                  <a:pt x="84" y="108"/>
                </a:cubicBezTo>
                <a:cubicBezTo>
                  <a:pt x="84" y="108"/>
                  <a:pt x="84" y="108"/>
                  <a:pt x="84" y="108"/>
                </a:cubicBezTo>
                <a:cubicBezTo>
                  <a:pt x="84" y="108"/>
                  <a:pt x="83" y="108"/>
                  <a:pt x="83" y="108"/>
                </a:cubicBezTo>
                <a:cubicBezTo>
                  <a:pt x="83" y="112"/>
                  <a:pt x="83" y="116"/>
                  <a:pt x="82" y="120"/>
                </a:cubicBezTo>
                <a:cubicBezTo>
                  <a:pt x="82" y="121"/>
                  <a:pt x="82" y="122"/>
                  <a:pt x="82" y="123"/>
                </a:cubicBezTo>
                <a:cubicBezTo>
                  <a:pt x="82" y="126"/>
                  <a:pt x="82" y="126"/>
                  <a:pt x="82" y="126"/>
                </a:cubicBezTo>
                <a:cubicBezTo>
                  <a:pt x="82" y="126"/>
                  <a:pt x="82" y="127"/>
                  <a:pt x="82" y="127"/>
                </a:cubicBezTo>
                <a:cubicBezTo>
                  <a:pt x="82" y="128"/>
                  <a:pt x="82" y="128"/>
                  <a:pt x="82" y="129"/>
                </a:cubicBezTo>
                <a:cubicBezTo>
                  <a:pt x="82" y="129"/>
                  <a:pt x="83" y="129"/>
                  <a:pt x="83" y="129"/>
                </a:cubicBezTo>
                <a:close/>
                <a:moveTo>
                  <a:pt x="74" y="127"/>
                </a:moveTo>
                <a:cubicBezTo>
                  <a:pt x="75" y="127"/>
                  <a:pt x="76" y="128"/>
                  <a:pt x="77" y="128"/>
                </a:cubicBezTo>
                <a:cubicBezTo>
                  <a:pt x="77" y="125"/>
                  <a:pt x="77" y="123"/>
                  <a:pt x="77" y="120"/>
                </a:cubicBezTo>
                <a:cubicBezTo>
                  <a:pt x="77" y="120"/>
                  <a:pt x="78" y="119"/>
                  <a:pt x="78" y="118"/>
                </a:cubicBezTo>
                <a:cubicBezTo>
                  <a:pt x="78" y="115"/>
                  <a:pt x="78" y="111"/>
                  <a:pt x="78" y="108"/>
                </a:cubicBezTo>
                <a:cubicBezTo>
                  <a:pt x="78" y="108"/>
                  <a:pt x="78" y="107"/>
                  <a:pt x="78" y="107"/>
                </a:cubicBezTo>
                <a:cubicBezTo>
                  <a:pt x="77" y="107"/>
                  <a:pt x="76" y="107"/>
                  <a:pt x="75" y="107"/>
                </a:cubicBezTo>
                <a:cubicBezTo>
                  <a:pt x="75" y="107"/>
                  <a:pt x="75" y="108"/>
                  <a:pt x="75" y="109"/>
                </a:cubicBezTo>
                <a:cubicBezTo>
                  <a:pt x="75" y="109"/>
                  <a:pt x="75" y="109"/>
                  <a:pt x="75" y="109"/>
                </a:cubicBezTo>
                <a:cubicBezTo>
                  <a:pt x="74" y="111"/>
                  <a:pt x="74" y="113"/>
                  <a:pt x="74" y="116"/>
                </a:cubicBezTo>
                <a:cubicBezTo>
                  <a:pt x="74" y="118"/>
                  <a:pt x="74" y="121"/>
                  <a:pt x="74" y="123"/>
                </a:cubicBezTo>
                <a:cubicBezTo>
                  <a:pt x="74" y="123"/>
                  <a:pt x="74" y="123"/>
                  <a:pt x="74" y="124"/>
                </a:cubicBezTo>
                <a:cubicBezTo>
                  <a:pt x="74" y="125"/>
                  <a:pt x="74" y="126"/>
                  <a:pt x="74" y="127"/>
                </a:cubicBezTo>
                <a:close/>
                <a:moveTo>
                  <a:pt x="189" y="126"/>
                </a:moveTo>
                <a:cubicBezTo>
                  <a:pt x="189" y="126"/>
                  <a:pt x="190" y="127"/>
                  <a:pt x="190" y="127"/>
                </a:cubicBezTo>
                <a:cubicBezTo>
                  <a:pt x="190" y="127"/>
                  <a:pt x="190" y="127"/>
                  <a:pt x="190" y="127"/>
                </a:cubicBezTo>
                <a:cubicBezTo>
                  <a:pt x="190" y="127"/>
                  <a:pt x="190" y="126"/>
                  <a:pt x="190" y="125"/>
                </a:cubicBezTo>
                <a:cubicBezTo>
                  <a:pt x="190" y="124"/>
                  <a:pt x="190" y="124"/>
                  <a:pt x="190" y="124"/>
                </a:cubicBezTo>
                <a:cubicBezTo>
                  <a:pt x="190" y="124"/>
                  <a:pt x="190" y="124"/>
                  <a:pt x="190" y="124"/>
                </a:cubicBezTo>
                <a:cubicBezTo>
                  <a:pt x="190" y="124"/>
                  <a:pt x="190" y="124"/>
                  <a:pt x="190" y="124"/>
                </a:cubicBezTo>
                <a:cubicBezTo>
                  <a:pt x="189" y="125"/>
                  <a:pt x="189" y="126"/>
                  <a:pt x="189" y="126"/>
                </a:cubicBezTo>
                <a:close/>
                <a:moveTo>
                  <a:pt x="71" y="127"/>
                </a:moveTo>
                <a:cubicBezTo>
                  <a:pt x="71" y="126"/>
                  <a:pt x="71" y="124"/>
                  <a:pt x="71" y="123"/>
                </a:cubicBezTo>
                <a:cubicBezTo>
                  <a:pt x="71" y="123"/>
                  <a:pt x="71" y="122"/>
                  <a:pt x="71" y="122"/>
                </a:cubicBezTo>
                <a:cubicBezTo>
                  <a:pt x="71" y="119"/>
                  <a:pt x="71" y="116"/>
                  <a:pt x="72" y="114"/>
                </a:cubicBezTo>
                <a:cubicBezTo>
                  <a:pt x="72" y="111"/>
                  <a:pt x="72" y="109"/>
                  <a:pt x="73" y="107"/>
                </a:cubicBezTo>
                <a:cubicBezTo>
                  <a:pt x="73" y="107"/>
                  <a:pt x="73" y="106"/>
                  <a:pt x="73" y="106"/>
                </a:cubicBezTo>
                <a:cubicBezTo>
                  <a:pt x="72" y="106"/>
                  <a:pt x="71" y="106"/>
                  <a:pt x="70" y="106"/>
                </a:cubicBezTo>
                <a:cubicBezTo>
                  <a:pt x="70" y="106"/>
                  <a:pt x="69" y="106"/>
                  <a:pt x="68" y="105"/>
                </a:cubicBezTo>
                <a:cubicBezTo>
                  <a:pt x="68" y="108"/>
                  <a:pt x="69" y="110"/>
                  <a:pt x="69" y="113"/>
                </a:cubicBezTo>
                <a:cubicBezTo>
                  <a:pt x="69" y="117"/>
                  <a:pt x="69" y="122"/>
                  <a:pt x="69" y="126"/>
                </a:cubicBezTo>
                <a:cubicBezTo>
                  <a:pt x="69" y="126"/>
                  <a:pt x="69" y="126"/>
                  <a:pt x="69" y="126"/>
                </a:cubicBezTo>
                <a:cubicBezTo>
                  <a:pt x="70" y="127"/>
                  <a:pt x="71" y="127"/>
                  <a:pt x="71" y="127"/>
                </a:cubicBezTo>
                <a:close/>
                <a:moveTo>
                  <a:pt x="193" y="123"/>
                </a:moveTo>
                <a:cubicBezTo>
                  <a:pt x="193" y="124"/>
                  <a:pt x="193" y="125"/>
                  <a:pt x="193" y="126"/>
                </a:cubicBezTo>
                <a:cubicBezTo>
                  <a:pt x="194" y="126"/>
                  <a:pt x="194" y="126"/>
                  <a:pt x="194" y="126"/>
                </a:cubicBezTo>
                <a:cubicBezTo>
                  <a:pt x="195" y="125"/>
                  <a:pt x="195" y="123"/>
                  <a:pt x="195" y="122"/>
                </a:cubicBezTo>
                <a:cubicBezTo>
                  <a:pt x="194" y="122"/>
                  <a:pt x="194" y="123"/>
                  <a:pt x="193" y="123"/>
                </a:cubicBezTo>
                <a:close/>
                <a:moveTo>
                  <a:pt x="60" y="125"/>
                </a:moveTo>
                <a:cubicBezTo>
                  <a:pt x="63" y="125"/>
                  <a:pt x="65" y="126"/>
                  <a:pt x="67" y="126"/>
                </a:cubicBezTo>
                <a:cubicBezTo>
                  <a:pt x="66" y="119"/>
                  <a:pt x="66" y="112"/>
                  <a:pt x="66" y="105"/>
                </a:cubicBezTo>
                <a:cubicBezTo>
                  <a:pt x="66" y="105"/>
                  <a:pt x="66" y="105"/>
                  <a:pt x="66" y="105"/>
                </a:cubicBezTo>
                <a:cubicBezTo>
                  <a:pt x="64" y="105"/>
                  <a:pt x="62" y="104"/>
                  <a:pt x="60" y="104"/>
                </a:cubicBezTo>
                <a:cubicBezTo>
                  <a:pt x="60" y="107"/>
                  <a:pt x="60" y="111"/>
                  <a:pt x="60" y="115"/>
                </a:cubicBezTo>
                <a:cubicBezTo>
                  <a:pt x="60" y="116"/>
                  <a:pt x="60" y="117"/>
                  <a:pt x="60" y="118"/>
                </a:cubicBezTo>
                <a:cubicBezTo>
                  <a:pt x="61" y="120"/>
                  <a:pt x="61" y="122"/>
                  <a:pt x="60" y="125"/>
                </a:cubicBezTo>
                <a:close/>
                <a:moveTo>
                  <a:pt x="176" y="123"/>
                </a:moveTo>
                <a:cubicBezTo>
                  <a:pt x="176" y="123"/>
                  <a:pt x="176" y="124"/>
                  <a:pt x="176" y="125"/>
                </a:cubicBezTo>
                <a:cubicBezTo>
                  <a:pt x="176" y="125"/>
                  <a:pt x="176" y="125"/>
                  <a:pt x="176" y="125"/>
                </a:cubicBezTo>
                <a:cubicBezTo>
                  <a:pt x="176" y="124"/>
                  <a:pt x="176" y="123"/>
                  <a:pt x="176" y="123"/>
                </a:cubicBezTo>
                <a:close/>
                <a:moveTo>
                  <a:pt x="197" y="123"/>
                </a:moveTo>
                <a:cubicBezTo>
                  <a:pt x="197" y="123"/>
                  <a:pt x="197" y="124"/>
                  <a:pt x="197" y="124"/>
                </a:cubicBezTo>
                <a:cubicBezTo>
                  <a:pt x="197" y="124"/>
                  <a:pt x="197" y="124"/>
                  <a:pt x="198" y="124"/>
                </a:cubicBezTo>
                <a:cubicBezTo>
                  <a:pt x="198" y="124"/>
                  <a:pt x="198" y="123"/>
                  <a:pt x="197" y="123"/>
                </a:cubicBezTo>
                <a:close/>
                <a:moveTo>
                  <a:pt x="53" y="123"/>
                </a:moveTo>
                <a:cubicBezTo>
                  <a:pt x="54" y="123"/>
                  <a:pt x="56" y="123"/>
                  <a:pt x="57" y="124"/>
                </a:cubicBezTo>
                <a:cubicBezTo>
                  <a:pt x="57" y="121"/>
                  <a:pt x="57" y="119"/>
                  <a:pt x="57" y="116"/>
                </a:cubicBezTo>
                <a:cubicBezTo>
                  <a:pt x="57" y="115"/>
                  <a:pt x="57" y="115"/>
                  <a:pt x="57" y="114"/>
                </a:cubicBezTo>
                <a:cubicBezTo>
                  <a:pt x="57" y="109"/>
                  <a:pt x="57" y="106"/>
                  <a:pt x="58" y="103"/>
                </a:cubicBezTo>
                <a:cubicBezTo>
                  <a:pt x="56" y="102"/>
                  <a:pt x="55" y="102"/>
                  <a:pt x="54" y="102"/>
                </a:cubicBezTo>
                <a:cubicBezTo>
                  <a:pt x="54" y="106"/>
                  <a:pt x="54" y="109"/>
                  <a:pt x="53" y="113"/>
                </a:cubicBezTo>
                <a:cubicBezTo>
                  <a:pt x="53" y="115"/>
                  <a:pt x="53" y="115"/>
                  <a:pt x="53" y="115"/>
                </a:cubicBezTo>
                <a:cubicBezTo>
                  <a:pt x="53" y="116"/>
                  <a:pt x="53" y="118"/>
                  <a:pt x="53" y="120"/>
                </a:cubicBezTo>
                <a:cubicBezTo>
                  <a:pt x="53" y="120"/>
                  <a:pt x="53" y="121"/>
                  <a:pt x="53" y="121"/>
                </a:cubicBezTo>
                <a:cubicBezTo>
                  <a:pt x="53" y="122"/>
                  <a:pt x="53" y="122"/>
                  <a:pt x="53" y="123"/>
                </a:cubicBezTo>
                <a:close/>
                <a:moveTo>
                  <a:pt x="98" y="119"/>
                </a:moveTo>
                <a:cubicBezTo>
                  <a:pt x="98" y="120"/>
                  <a:pt x="98" y="121"/>
                  <a:pt x="98" y="121"/>
                </a:cubicBezTo>
                <a:cubicBezTo>
                  <a:pt x="98" y="122"/>
                  <a:pt x="98" y="122"/>
                  <a:pt x="98" y="122"/>
                </a:cubicBezTo>
                <a:cubicBezTo>
                  <a:pt x="98" y="122"/>
                  <a:pt x="98" y="121"/>
                  <a:pt x="98" y="120"/>
                </a:cubicBezTo>
                <a:cubicBezTo>
                  <a:pt x="98" y="120"/>
                  <a:pt x="98" y="120"/>
                  <a:pt x="98" y="119"/>
                </a:cubicBezTo>
                <a:close/>
                <a:moveTo>
                  <a:pt x="44" y="119"/>
                </a:moveTo>
                <a:cubicBezTo>
                  <a:pt x="45" y="120"/>
                  <a:pt x="45" y="120"/>
                  <a:pt x="46" y="120"/>
                </a:cubicBezTo>
                <a:cubicBezTo>
                  <a:pt x="47" y="121"/>
                  <a:pt x="48" y="121"/>
                  <a:pt x="49" y="121"/>
                </a:cubicBezTo>
                <a:cubicBezTo>
                  <a:pt x="49" y="120"/>
                  <a:pt x="50" y="118"/>
                  <a:pt x="50" y="116"/>
                </a:cubicBezTo>
                <a:cubicBezTo>
                  <a:pt x="50" y="116"/>
                  <a:pt x="50" y="115"/>
                  <a:pt x="50" y="114"/>
                </a:cubicBezTo>
                <a:cubicBezTo>
                  <a:pt x="50" y="112"/>
                  <a:pt x="50" y="112"/>
                  <a:pt x="50" y="112"/>
                </a:cubicBezTo>
                <a:cubicBezTo>
                  <a:pt x="51" y="108"/>
                  <a:pt x="51" y="104"/>
                  <a:pt x="51" y="101"/>
                </a:cubicBezTo>
                <a:cubicBezTo>
                  <a:pt x="49" y="100"/>
                  <a:pt x="46" y="99"/>
                  <a:pt x="44" y="98"/>
                </a:cubicBezTo>
                <a:cubicBezTo>
                  <a:pt x="44" y="102"/>
                  <a:pt x="45" y="105"/>
                  <a:pt x="45" y="108"/>
                </a:cubicBezTo>
                <a:cubicBezTo>
                  <a:pt x="45" y="109"/>
                  <a:pt x="45" y="110"/>
                  <a:pt x="45" y="111"/>
                </a:cubicBezTo>
                <a:cubicBezTo>
                  <a:pt x="45" y="113"/>
                  <a:pt x="45" y="116"/>
                  <a:pt x="44" y="119"/>
                </a:cubicBezTo>
                <a:cubicBezTo>
                  <a:pt x="44" y="119"/>
                  <a:pt x="44" y="119"/>
                  <a:pt x="44" y="119"/>
                </a:cubicBezTo>
                <a:close/>
                <a:moveTo>
                  <a:pt x="203" y="120"/>
                </a:moveTo>
                <a:cubicBezTo>
                  <a:pt x="203" y="120"/>
                  <a:pt x="203" y="120"/>
                  <a:pt x="203" y="121"/>
                </a:cubicBezTo>
                <a:cubicBezTo>
                  <a:pt x="204" y="120"/>
                  <a:pt x="205" y="119"/>
                  <a:pt x="206" y="119"/>
                </a:cubicBezTo>
                <a:cubicBezTo>
                  <a:pt x="206" y="118"/>
                  <a:pt x="206" y="117"/>
                  <a:pt x="206" y="117"/>
                </a:cubicBezTo>
                <a:cubicBezTo>
                  <a:pt x="206" y="117"/>
                  <a:pt x="206" y="117"/>
                  <a:pt x="206" y="117"/>
                </a:cubicBezTo>
                <a:cubicBezTo>
                  <a:pt x="206" y="117"/>
                  <a:pt x="205" y="117"/>
                  <a:pt x="205" y="117"/>
                </a:cubicBezTo>
                <a:cubicBezTo>
                  <a:pt x="205" y="118"/>
                  <a:pt x="205" y="118"/>
                  <a:pt x="204" y="119"/>
                </a:cubicBezTo>
                <a:cubicBezTo>
                  <a:pt x="204" y="120"/>
                  <a:pt x="204" y="120"/>
                  <a:pt x="203" y="120"/>
                </a:cubicBezTo>
                <a:cubicBezTo>
                  <a:pt x="203" y="120"/>
                  <a:pt x="203" y="120"/>
                  <a:pt x="203" y="120"/>
                </a:cubicBezTo>
                <a:close/>
                <a:moveTo>
                  <a:pt x="186" y="105"/>
                </a:moveTo>
                <a:cubicBezTo>
                  <a:pt x="186" y="106"/>
                  <a:pt x="186" y="107"/>
                  <a:pt x="186" y="108"/>
                </a:cubicBezTo>
                <a:cubicBezTo>
                  <a:pt x="186" y="108"/>
                  <a:pt x="186" y="109"/>
                  <a:pt x="186" y="109"/>
                </a:cubicBezTo>
                <a:cubicBezTo>
                  <a:pt x="185" y="111"/>
                  <a:pt x="185" y="113"/>
                  <a:pt x="185" y="116"/>
                </a:cubicBezTo>
                <a:cubicBezTo>
                  <a:pt x="185" y="117"/>
                  <a:pt x="185" y="118"/>
                  <a:pt x="185" y="119"/>
                </a:cubicBezTo>
                <a:cubicBezTo>
                  <a:pt x="185" y="120"/>
                  <a:pt x="185" y="120"/>
                  <a:pt x="185" y="120"/>
                </a:cubicBezTo>
                <a:cubicBezTo>
                  <a:pt x="185" y="120"/>
                  <a:pt x="185" y="119"/>
                  <a:pt x="185" y="119"/>
                </a:cubicBezTo>
                <a:cubicBezTo>
                  <a:pt x="185" y="118"/>
                  <a:pt x="185" y="118"/>
                  <a:pt x="185" y="118"/>
                </a:cubicBezTo>
                <a:cubicBezTo>
                  <a:pt x="185" y="116"/>
                  <a:pt x="185" y="115"/>
                  <a:pt x="186" y="114"/>
                </a:cubicBezTo>
                <a:cubicBezTo>
                  <a:pt x="186" y="113"/>
                  <a:pt x="186" y="111"/>
                  <a:pt x="186" y="109"/>
                </a:cubicBezTo>
                <a:cubicBezTo>
                  <a:pt x="186" y="108"/>
                  <a:pt x="186" y="107"/>
                  <a:pt x="186" y="106"/>
                </a:cubicBezTo>
                <a:cubicBezTo>
                  <a:pt x="186" y="106"/>
                  <a:pt x="186" y="105"/>
                  <a:pt x="186" y="105"/>
                </a:cubicBezTo>
                <a:close/>
                <a:moveTo>
                  <a:pt x="106" y="111"/>
                </a:moveTo>
                <a:cubicBezTo>
                  <a:pt x="106" y="114"/>
                  <a:pt x="106" y="116"/>
                  <a:pt x="106" y="119"/>
                </a:cubicBezTo>
                <a:cubicBezTo>
                  <a:pt x="106" y="116"/>
                  <a:pt x="107" y="113"/>
                  <a:pt x="107" y="111"/>
                </a:cubicBezTo>
                <a:lnTo>
                  <a:pt x="106" y="111"/>
                </a:lnTo>
                <a:close/>
                <a:moveTo>
                  <a:pt x="193" y="119"/>
                </a:moveTo>
                <a:cubicBezTo>
                  <a:pt x="193" y="119"/>
                  <a:pt x="193" y="118"/>
                  <a:pt x="194" y="118"/>
                </a:cubicBezTo>
                <a:cubicBezTo>
                  <a:pt x="194" y="118"/>
                  <a:pt x="195" y="118"/>
                  <a:pt x="195" y="117"/>
                </a:cubicBezTo>
                <a:cubicBezTo>
                  <a:pt x="195" y="117"/>
                  <a:pt x="195" y="117"/>
                  <a:pt x="195" y="116"/>
                </a:cubicBezTo>
                <a:cubicBezTo>
                  <a:pt x="194" y="117"/>
                  <a:pt x="194" y="117"/>
                  <a:pt x="193" y="117"/>
                </a:cubicBezTo>
                <a:cubicBezTo>
                  <a:pt x="193" y="118"/>
                  <a:pt x="193" y="118"/>
                  <a:pt x="193" y="119"/>
                </a:cubicBezTo>
                <a:cubicBezTo>
                  <a:pt x="193" y="119"/>
                  <a:pt x="193" y="119"/>
                  <a:pt x="193" y="119"/>
                </a:cubicBezTo>
                <a:close/>
                <a:moveTo>
                  <a:pt x="35" y="115"/>
                </a:moveTo>
                <a:cubicBezTo>
                  <a:pt x="38" y="117"/>
                  <a:pt x="40" y="118"/>
                  <a:pt x="42" y="119"/>
                </a:cubicBezTo>
                <a:cubicBezTo>
                  <a:pt x="41" y="116"/>
                  <a:pt x="41" y="114"/>
                  <a:pt x="42" y="111"/>
                </a:cubicBezTo>
                <a:cubicBezTo>
                  <a:pt x="42" y="110"/>
                  <a:pt x="42" y="109"/>
                  <a:pt x="42" y="108"/>
                </a:cubicBezTo>
                <a:cubicBezTo>
                  <a:pt x="42" y="107"/>
                  <a:pt x="42" y="107"/>
                  <a:pt x="42" y="107"/>
                </a:cubicBezTo>
                <a:cubicBezTo>
                  <a:pt x="42" y="104"/>
                  <a:pt x="42" y="101"/>
                  <a:pt x="42" y="97"/>
                </a:cubicBezTo>
                <a:cubicBezTo>
                  <a:pt x="39" y="96"/>
                  <a:pt x="37" y="95"/>
                  <a:pt x="35" y="94"/>
                </a:cubicBezTo>
                <a:cubicBezTo>
                  <a:pt x="35" y="98"/>
                  <a:pt x="35" y="102"/>
                  <a:pt x="35" y="106"/>
                </a:cubicBezTo>
                <a:cubicBezTo>
                  <a:pt x="35" y="106"/>
                  <a:pt x="35" y="107"/>
                  <a:pt x="35" y="108"/>
                </a:cubicBezTo>
                <a:cubicBezTo>
                  <a:pt x="35" y="110"/>
                  <a:pt x="36" y="113"/>
                  <a:pt x="35" y="115"/>
                </a:cubicBezTo>
                <a:close/>
                <a:moveTo>
                  <a:pt x="97" y="110"/>
                </a:moveTo>
                <a:cubicBezTo>
                  <a:pt x="97" y="112"/>
                  <a:pt x="98" y="115"/>
                  <a:pt x="98" y="118"/>
                </a:cubicBezTo>
                <a:cubicBezTo>
                  <a:pt x="98" y="118"/>
                  <a:pt x="98" y="118"/>
                  <a:pt x="98" y="117"/>
                </a:cubicBezTo>
                <a:cubicBezTo>
                  <a:pt x="98" y="115"/>
                  <a:pt x="97" y="112"/>
                  <a:pt x="97" y="110"/>
                </a:cubicBezTo>
                <a:cubicBezTo>
                  <a:pt x="97" y="110"/>
                  <a:pt x="97" y="110"/>
                  <a:pt x="97" y="110"/>
                </a:cubicBezTo>
                <a:close/>
                <a:moveTo>
                  <a:pt x="210" y="114"/>
                </a:moveTo>
                <a:cubicBezTo>
                  <a:pt x="210" y="115"/>
                  <a:pt x="210" y="115"/>
                  <a:pt x="210" y="115"/>
                </a:cubicBezTo>
                <a:cubicBezTo>
                  <a:pt x="210" y="115"/>
                  <a:pt x="210" y="114"/>
                  <a:pt x="210" y="114"/>
                </a:cubicBezTo>
                <a:cubicBezTo>
                  <a:pt x="210" y="114"/>
                  <a:pt x="210" y="114"/>
                  <a:pt x="210" y="114"/>
                </a:cubicBezTo>
                <a:close/>
                <a:moveTo>
                  <a:pt x="200" y="115"/>
                </a:moveTo>
                <a:cubicBezTo>
                  <a:pt x="200" y="114"/>
                  <a:pt x="200" y="114"/>
                  <a:pt x="200" y="114"/>
                </a:cubicBezTo>
                <a:cubicBezTo>
                  <a:pt x="200" y="114"/>
                  <a:pt x="200" y="113"/>
                  <a:pt x="200" y="113"/>
                </a:cubicBezTo>
                <a:cubicBezTo>
                  <a:pt x="200" y="113"/>
                  <a:pt x="200" y="113"/>
                  <a:pt x="199" y="113"/>
                </a:cubicBezTo>
                <a:cubicBezTo>
                  <a:pt x="199" y="113"/>
                  <a:pt x="199" y="114"/>
                  <a:pt x="200" y="115"/>
                </a:cubicBezTo>
                <a:close/>
                <a:moveTo>
                  <a:pt x="27" y="110"/>
                </a:moveTo>
                <a:cubicBezTo>
                  <a:pt x="29" y="111"/>
                  <a:pt x="31" y="112"/>
                  <a:pt x="32" y="113"/>
                </a:cubicBezTo>
                <a:cubicBezTo>
                  <a:pt x="32" y="112"/>
                  <a:pt x="32" y="110"/>
                  <a:pt x="32" y="108"/>
                </a:cubicBezTo>
                <a:cubicBezTo>
                  <a:pt x="32" y="107"/>
                  <a:pt x="32" y="106"/>
                  <a:pt x="32" y="105"/>
                </a:cubicBezTo>
                <a:cubicBezTo>
                  <a:pt x="32" y="100"/>
                  <a:pt x="32" y="97"/>
                  <a:pt x="32" y="93"/>
                </a:cubicBezTo>
                <a:cubicBezTo>
                  <a:pt x="32" y="93"/>
                  <a:pt x="32" y="93"/>
                  <a:pt x="32" y="93"/>
                </a:cubicBezTo>
                <a:cubicBezTo>
                  <a:pt x="32" y="93"/>
                  <a:pt x="31" y="93"/>
                  <a:pt x="31" y="92"/>
                </a:cubicBezTo>
                <a:cubicBezTo>
                  <a:pt x="30" y="92"/>
                  <a:pt x="29" y="91"/>
                  <a:pt x="28" y="91"/>
                </a:cubicBezTo>
                <a:cubicBezTo>
                  <a:pt x="28" y="93"/>
                  <a:pt x="27" y="96"/>
                  <a:pt x="27" y="99"/>
                </a:cubicBezTo>
                <a:cubicBezTo>
                  <a:pt x="27" y="100"/>
                  <a:pt x="27" y="101"/>
                  <a:pt x="27" y="102"/>
                </a:cubicBezTo>
                <a:cubicBezTo>
                  <a:pt x="27" y="104"/>
                  <a:pt x="27" y="106"/>
                  <a:pt x="27" y="108"/>
                </a:cubicBezTo>
                <a:cubicBezTo>
                  <a:pt x="27" y="109"/>
                  <a:pt x="27" y="109"/>
                  <a:pt x="27" y="109"/>
                </a:cubicBezTo>
                <a:cubicBezTo>
                  <a:pt x="27" y="110"/>
                  <a:pt x="27" y="110"/>
                  <a:pt x="27" y="110"/>
                </a:cubicBezTo>
                <a:close/>
                <a:moveTo>
                  <a:pt x="150" y="112"/>
                </a:moveTo>
                <a:cubicBezTo>
                  <a:pt x="150" y="112"/>
                  <a:pt x="151" y="112"/>
                  <a:pt x="151" y="113"/>
                </a:cubicBezTo>
                <a:cubicBezTo>
                  <a:pt x="151" y="112"/>
                  <a:pt x="151" y="112"/>
                  <a:pt x="151" y="112"/>
                </a:cubicBezTo>
                <a:cubicBezTo>
                  <a:pt x="150" y="112"/>
                  <a:pt x="149" y="112"/>
                  <a:pt x="148" y="112"/>
                </a:cubicBezTo>
                <a:cubicBezTo>
                  <a:pt x="148" y="112"/>
                  <a:pt x="148" y="112"/>
                  <a:pt x="148" y="113"/>
                </a:cubicBezTo>
                <a:cubicBezTo>
                  <a:pt x="149" y="112"/>
                  <a:pt x="149" y="112"/>
                  <a:pt x="150" y="112"/>
                </a:cubicBezTo>
                <a:close/>
                <a:moveTo>
                  <a:pt x="214" y="111"/>
                </a:moveTo>
                <a:cubicBezTo>
                  <a:pt x="214" y="112"/>
                  <a:pt x="214" y="112"/>
                  <a:pt x="214" y="113"/>
                </a:cubicBezTo>
                <a:cubicBezTo>
                  <a:pt x="214" y="113"/>
                  <a:pt x="215" y="112"/>
                  <a:pt x="215" y="112"/>
                </a:cubicBezTo>
                <a:cubicBezTo>
                  <a:pt x="215" y="111"/>
                  <a:pt x="215" y="111"/>
                  <a:pt x="215" y="110"/>
                </a:cubicBezTo>
                <a:cubicBezTo>
                  <a:pt x="215" y="110"/>
                  <a:pt x="214" y="111"/>
                  <a:pt x="214" y="111"/>
                </a:cubicBezTo>
                <a:close/>
                <a:moveTo>
                  <a:pt x="193" y="102"/>
                </a:moveTo>
                <a:cubicBezTo>
                  <a:pt x="194" y="102"/>
                  <a:pt x="194" y="103"/>
                  <a:pt x="194" y="103"/>
                </a:cubicBezTo>
                <a:cubicBezTo>
                  <a:pt x="195" y="106"/>
                  <a:pt x="195" y="109"/>
                  <a:pt x="194" y="113"/>
                </a:cubicBezTo>
                <a:cubicBezTo>
                  <a:pt x="194" y="112"/>
                  <a:pt x="195" y="112"/>
                  <a:pt x="195" y="112"/>
                </a:cubicBezTo>
                <a:cubicBezTo>
                  <a:pt x="195" y="112"/>
                  <a:pt x="195" y="111"/>
                  <a:pt x="195" y="111"/>
                </a:cubicBezTo>
                <a:cubicBezTo>
                  <a:pt x="195" y="110"/>
                  <a:pt x="195" y="109"/>
                  <a:pt x="195" y="108"/>
                </a:cubicBezTo>
                <a:cubicBezTo>
                  <a:pt x="195" y="105"/>
                  <a:pt x="194" y="102"/>
                  <a:pt x="194" y="99"/>
                </a:cubicBezTo>
                <a:cubicBezTo>
                  <a:pt x="193" y="100"/>
                  <a:pt x="191" y="100"/>
                  <a:pt x="189" y="101"/>
                </a:cubicBezTo>
                <a:cubicBezTo>
                  <a:pt x="190" y="101"/>
                  <a:pt x="190" y="102"/>
                  <a:pt x="190" y="102"/>
                </a:cubicBezTo>
                <a:cubicBezTo>
                  <a:pt x="189" y="102"/>
                  <a:pt x="189" y="102"/>
                  <a:pt x="189" y="102"/>
                </a:cubicBezTo>
                <a:cubicBezTo>
                  <a:pt x="189" y="102"/>
                  <a:pt x="189" y="102"/>
                  <a:pt x="189" y="102"/>
                </a:cubicBezTo>
                <a:cubicBezTo>
                  <a:pt x="189" y="103"/>
                  <a:pt x="189" y="103"/>
                  <a:pt x="189" y="104"/>
                </a:cubicBezTo>
                <a:cubicBezTo>
                  <a:pt x="189" y="104"/>
                  <a:pt x="189" y="105"/>
                  <a:pt x="189" y="105"/>
                </a:cubicBezTo>
                <a:cubicBezTo>
                  <a:pt x="189" y="106"/>
                  <a:pt x="189" y="108"/>
                  <a:pt x="189" y="109"/>
                </a:cubicBezTo>
                <a:cubicBezTo>
                  <a:pt x="189" y="110"/>
                  <a:pt x="189" y="111"/>
                  <a:pt x="189" y="112"/>
                </a:cubicBezTo>
                <a:cubicBezTo>
                  <a:pt x="189" y="110"/>
                  <a:pt x="190" y="107"/>
                  <a:pt x="190" y="105"/>
                </a:cubicBezTo>
                <a:cubicBezTo>
                  <a:pt x="190" y="104"/>
                  <a:pt x="190" y="104"/>
                  <a:pt x="190" y="104"/>
                </a:cubicBezTo>
                <a:cubicBezTo>
                  <a:pt x="190" y="103"/>
                  <a:pt x="191" y="102"/>
                  <a:pt x="191" y="101"/>
                </a:cubicBezTo>
                <a:cubicBezTo>
                  <a:pt x="191" y="101"/>
                  <a:pt x="191" y="100"/>
                  <a:pt x="192" y="100"/>
                </a:cubicBezTo>
                <a:cubicBezTo>
                  <a:pt x="192" y="100"/>
                  <a:pt x="193" y="100"/>
                  <a:pt x="193" y="101"/>
                </a:cubicBezTo>
                <a:cubicBezTo>
                  <a:pt x="193" y="101"/>
                  <a:pt x="193" y="101"/>
                  <a:pt x="193" y="102"/>
                </a:cubicBezTo>
                <a:cubicBezTo>
                  <a:pt x="193" y="102"/>
                  <a:pt x="193" y="102"/>
                  <a:pt x="193" y="102"/>
                </a:cubicBezTo>
                <a:close/>
                <a:moveTo>
                  <a:pt x="198" y="97"/>
                </a:moveTo>
                <a:cubicBezTo>
                  <a:pt x="198" y="101"/>
                  <a:pt x="198" y="105"/>
                  <a:pt x="199" y="109"/>
                </a:cubicBezTo>
                <a:cubicBezTo>
                  <a:pt x="199" y="109"/>
                  <a:pt x="200" y="108"/>
                  <a:pt x="200" y="108"/>
                </a:cubicBezTo>
                <a:cubicBezTo>
                  <a:pt x="200" y="107"/>
                  <a:pt x="200" y="106"/>
                  <a:pt x="200" y="106"/>
                </a:cubicBezTo>
                <a:cubicBezTo>
                  <a:pt x="200" y="106"/>
                  <a:pt x="200" y="106"/>
                  <a:pt x="200" y="106"/>
                </a:cubicBezTo>
                <a:cubicBezTo>
                  <a:pt x="199" y="106"/>
                  <a:pt x="199" y="105"/>
                  <a:pt x="199" y="105"/>
                </a:cubicBezTo>
                <a:cubicBezTo>
                  <a:pt x="199" y="104"/>
                  <a:pt x="199" y="104"/>
                  <a:pt x="199" y="104"/>
                </a:cubicBezTo>
                <a:cubicBezTo>
                  <a:pt x="199" y="103"/>
                  <a:pt x="200" y="103"/>
                  <a:pt x="200" y="103"/>
                </a:cubicBezTo>
                <a:cubicBezTo>
                  <a:pt x="200" y="101"/>
                  <a:pt x="200" y="100"/>
                  <a:pt x="200" y="99"/>
                </a:cubicBezTo>
                <a:cubicBezTo>
                  <a:pt x="200" y="99"/>
                  <a:pt x="200" y="99"/>
                  <a:pt x="200" y="99"/>
                </a:cubicBezTo>
                <a:cubicBezTo>
                  <a:pt x="199" y="98"/>
                  <a:pt x="199" y="98"/>
                  <a:pt x="200" y="97"/>
                </a:cubicBezTo>
                <a:cubicBezTo>
                  <a:pt x="200" y="97"/>
                  <a:pt x="200" y="97"/>
                  <a:pt x="200" y="97"/>
                </a:cubicBezTo>
                <a:cubicBezTo>
                  <a:pt x="200" y="97"/>
                  <a:pt x="200" y="96"/>
                  <a:pt x="200" y="96"/>
                </a:cubicBezTo>
                <a:cubicBezTo>
                  <a:pt x="199" y="96"/>
                  <a:pt x="199" y="96"/>
                  <a:pt x="198" y="97"/>
                </a:cubicBezTo>
                <a:close/>
                <a:moveTo>
                  <a:pt x="81" y="108"/>
                </a:moveTo>
                <a:cubicBezTo>
                  <a:pt x="81" y="108"/>
                  <a:pt x="81" y="108"/>
                  <a:pt x="81" y="108"/>
                </a:cubicBezTo>
                <a:cubicBezTo>
                  <a:pt x="81" y="108"/>
                  <a:pt x="81" y="109"/>
                  <a:pt x="81" y="109"/>
                </a:cubicBezTo>
                <a:cubicBezTo>
                  <a:pt x="81" y="109"/>
                  <a:pt x="81" y="108"/>
                  <a:pt x="81" y="108"/>
                </a:cubicBezTo>
                <a:cubicBezTo>
                  <a:pt x="81" y="108"/>
                  <a:pt x="81" y="108"/>
                  <a:pt x="81" y="108"/>
                </a:cubicBezTo>
                <a:close/>
                <a:moveTo>
                  <a:pt x="107" y="107"/>
                </a:moveTo>
                <a:cubicBezTo>
                  <a:pt x="116" y="108"/>
                  <a:pt x="125" y="109"/>
                  <a:pt x="132" y="109"/>
                </a:cubicBezTo>
                <a:cubicBezTo>
                  <a:pt x="145" y="109"/>
                  <a:pt x="156" y="108"/>
                  <a:pt x="166" y="105"/>
                </a:cubicBezTo>
                <a:cubicBezTo>
                  <a:pt x="166" y="105"/>
                  <a:pt x="166" y="105"/>
                  <a:pt x="166" y="105"/>
                </a:cubicBezTo>
                <a:cubicBezTo>
                  <a:pt x="166" y="104"/>
                  <a:pt x="167" y="104"/>
                  <a:pt x="168" y="104"/>
                </a:cubicBezTo>
                <a:cubicBezTo>
                  <a:pt x="168" y="104"/>
                  <a:pt x="169" y="104"/>
                  <a:pt x="169" y="105"/>
                </a:cubicBezTo>
                <a:cubicBezTo>
                  <a:pt x="171" y="104"/>
                  <a:pt x="174" y="103"/>
                  <a:pt x="176" y="103"/>
                </a:cubicBezTo>
                <a:cubicBezTo>
                  <a:pt x="188" y="99"/>
                  <a:pt x="200" y="93"/>
                  <a:pt x="210" y="85"/>
                </a:cubicBezTo>
                <a:cubicBezTo>
                  <a:pt x="219" y="77"/>
                  <a:pt x="228" y="69"/>
                  <a:pt x="226" y="57"/>
                </a:cubicBezTo>
                <a:cubicBezTo>
                  <a:pt x="224" y="57"/>
                  <a:pt x="222" y="57"/>
                  <a:pt x="220" y="57"/>
                </a:cubicBezTo>
                <a:cubicBezTo>
                  <a:pt x="220" y="58"/>
                  <a:pt x="220" y="58"/>
                  <a:pt x="219" y="59"/>
                </a:cubicBezTo>
                <a:cubicBezTo>
                  <a:pt x="219" y="59"/>
                  <a:pt x="219" y="59"/>
                  <a:pt x="218" y="59"/>
                </a:cubicBezTo>
                <a:cubicBezTo>
                  <a:pt x="218" y="59"/>
                  <a:pt x="218" y="59"/>
                  <a:pt x="217" y="59"/>
                </a:cubicBezTo>
                <a:cubicBezTo>
                  <a:pt x="217" y="59"/>
                  <a:pt x="217" y="58"/>
                  <a:pt x="217" y="58"/>
                </a:cubicBezTo>
                <a:cubicBezTo>
                  <a:pt x="217" y="58"/>
                  <a:pt x="217" y="57"/>
                  <a:pt x="217" y="57"/>
                </a:cubicBezTo>
                <a:cubicBezTo>
                  <a:pt x="217" y="57"/>
                  <a:pt x="216" y="57"/>
                  <a:pt x="215" y="57"/>
                </a:cubicBezTo>
                <a:cubicBezTo>
                  <a:pt x="215" y="57"/>
                  <a:pt x="215" y="57"/>
                  <a:pt x="215" y="57"/>
                </a:cubicBezTo>
                <a:cubicBezTo>
                  <a:pt x="214" y="57"/>
                  <a:pt x="214" y="57"/>
                  <a:pt x="214" y="57"/>
                </a:cubicBezTo>
                <a:cubicBezTo>
                  <a:pt x="209" y="57"/>
                  <a:pt x="204" y="57"/>
                  <a:pt x="198" y="57"/>
                </a:cubicBezTo>
                <a:cubicBezTo>
                  <a:pt x="198" y="57"/>
                  <a:pt x="198" y="57"/>
                  <a:pt x="198" y="57"/>
                </a:cubicBezTo>
                <a:cubicBezTo>
                  <a:pt x="198" y="57"/>
                  <a:pt x="198" y="57"/>
                  <a:pt x="197" y="57"/>
                </a:cubicBezTo>
                <a:cubicBezTo>
                  <a:pt x="192" y="57"/>
                  <a:pt x="186" y="56"/>
                  <a:pt x="180" y="56"/>
                </a:cubicBezTo>
                <a:cubicBezTo>
                  <a:pt x="177" y="56"/>
                  <a:pt x="174" y="56"/>
                  <a:pt x="171" y="56"/>
                </a:cubicBezTo>
                <a:cubicBezTo>
                  <a:pt x="161" y="55"/>
                  <a:pt x="151" y="55"/>
                  <a:pt x="140" y="54"/>
                </a:cubicBezTo>
                <a:cubicBezTo>
                  <a:pt x="138" y="54"/>
                  <a:pt x="135" y="54"/>
                  <a:pt x="132" y="54"/>
                </a:cubicBezTo>
                <a:cubicBezTo>
                  <a:pt x="131" y="54"/>
                  <a:pt x="129" y="54"/>
                  <a:pt x="127" y="53"/>
                </a:cubicBezTo>
                <a:cubicBezTo>
                  <a:pt x="125" y="53"/>
                  <a:pt x="123" y="53"/>
                  <a:pt x="121" y="53"/>
                </a:cubicBezTo>
                <a:cubicBezTo>
                  <a:pt x="121" y="53"/>
                  <a:pt x="121" y="53"/>
                  <a:pt x="121" y="53"/>
                </a:cubicBezTo>
                <a:cubicBezTo>
                  <a:pt x="120" y="53"/>
                  <a:pt x="120" y="53"/>
                  <a:pt x="120" y="53"/>
                </a:cubicBezTo>
                <a:cubicBezTo>
                  <a:pt x="120" y="53"/>
                  <a:pt x="119" y="53"/>
                  <a:pt x="119" y="52"/>
                </a:cubicBezTo>
                <a:cubicBezTo>
                  <a:pt x="119" y="52"/>
                  <a:pt x="119" y="52"/>
                  <a:pt x="119" y="52"/>
                </a:cubicBezTo>
                <a:cubicBezTo>
                  <a:pt x="118" y="53"/>
                  <a:pt x="118" y="53"/>
                  <a:pt x="118" y="53"/>
                </a:cubicBezTo>
                <a:cubicBezTo>
                  <a:pt x="118" y="53"/>
                  <a:pt x="118" y="53"/>
                  <a:pt x="117" y="53"/>
                </a:cubicBezTo>
                <a:cubicBezTo>
                  <a:pt x="117" y="53"/>
                  <a:pt x="117" y="53"/>
                  <a:pt x="117" y="53"/>
                </a:cubicBezTo>
                <a:cubicBezTo>
                  <a:pt x="117" y="53"/>
                  <a:pt x="117" y="53"/>
                  <a:pt x="117" y="53"/>
                </a:cubicBezTo>
                <a:cubicBezTo>
                  <a:pt x="116" y="53"/>
                  <a:pt x="116" y="53"/>
                  <a:pt x="116" y="52"/>
                </a:cubicBezTo>
                <a:cubicBezTo>
                  <a:pt x="116" y="52"/>
                  <a:pt x="116" y="52"/>
                  <a:pt x="116" y="51"/>
                </a:cubicBezTo>
                <a:cubicBezTo>
                  <a:pt x="116" y="51"/>
                  <a:pt x="116" y="51"/>
                  <a:pt x="115" y="52"/>
                </a:cubicBezTo>
                <a:cubicBezTo>
                  <a:pt x="115" y="52"/>
                  <a:pt x="115" y="52"/>
                  <a:pt x="115" y="52"/>
                </a:cubicBezTo>
                <a:cubicBezTo>
                  <a:pt x="114" y="52"/>
                  <a:pt x="114" y="51"/>
                  <a:pt x="114" y="51"/>
                </a:cubicBezTo>
                <a:cubicBezTo>
                  <a:pt x="114" y="49"/>
                  <a:pt x="115" y="48"/>
                  <a:pt x="116" y="47"/>
                </a:cubicBezTo>
                <a:cubicBezTo>
                  <a:pt x="116" y="47"/>
                  <a:pt x="116" y="46"/>
                  <a:pt x="116" y="45"/>
                </a:cubicBezTo>
                <a:cubicBezTo>
                  <a:pt x="116" y="43"/>
                  <a:pt x="116" y="42"/>
                  <a:pt x="116" y="40"/>
                </a:cubicBezTo>
                <a:cubicBezTo>
                  <a:pt x="116" y="40"/>
                  <a:pt x="116" y="39"/>
                  <a:pt x="116" y="39"/>
                </a:cubicBezTo>
                <a:cubicBezTo>
                  <a:pt x="117" y="31"/>
                  <a:pt x="117" y="23"/>
                  <a:pt x="116" y="14"/>
                </a:cubicBezTo>
                <a:cubicBezTo>
                  <a:pt x="116" y="13"/>
                  <a:pt x="116" y="12"/>
                  <a:pt x="116" y="11"/>
                </a:cubicBezTo>
                <a:cubicBezTo>
                  <a:pt x="113" y="11"/>
                  <a:pt x="110" y="11"/>
                  <a:pt x="106" y="11"/>
                </a:cubicBezTo>
                <a:cubicBezTo>
                  <a:pt x="96" y="11"/>
                  <a:pt x="86" y="12"/>
                  <a:pt x="77" y="14"/>
                </a:cubicBezTo>
                <a:cubicBezTo>
                  <a:pt x="76" y="14"/>
                  <a:pt x="74" y="15"/>
                  <a:pt x="73" y="15"/>
                </a:cubicBezTo>
                <a:cubicBezTo>
                  <a:pt x="66" y="16"/>
                  <a:pt x="58" y="18"/>
                  <a:pt x="50" y="21"/>
                </a:cubicBezTo>
                <a:cubicBezTo>
                  <a:pt x="43" y="24"/>
                  <a:pt x="36" y="27"/>
                  <a:pt x="29" y="32"/>
                </a:cubicBezTo>
                <a:cubicBezTo>
                  <a:pt x="19" y="39"/>
                  <a:pt x="9" y="47"/>
                  <a:pt x="7" y="58"/>
                </a:cubicBezTo>
                <a:cubicBezTo>
                  <a:pt x="6" y="65"/>
                  <a:pt x="8" y="71"/>
                  <a:pt x="14" y="77"/>
                </a:cubicBezTo>
                <a:cubicBezTo>
                  <a:pt x="14" y="77"/>
                  <a:pt x="14" y="77"/>
                  <a:pt x="14" y="77"/>
                </a:cubicBezTo>
                <a:cubicBezTo>
                  <a:pt x="14" y="77"/>
                  <a:pt x="14" y="77"/>
                  <a:pt x="15" y="77"/>
                </a:cubicBezTo>
                <a:cubicBezTo>
                  <a:pt x="15" y="77"/>
                  <a:pt x="15" y="78"/>
                  <a:pt x="15" y="78"/>
                </a:cubicBezTo>
                <a:cubicBezTo>
                  <a:pt x="15" y="78"/>
                  <a:pt x="15" y="78"/>
                  <a:pt x="15" y="78"/>
                </a:cubicBezTo>
                <a:cubicBezTo>
                  <a:pt x="17" y="80"/>
                  <a:pt x="20" y="82"/>
                  <a:pt x="23" y="84"/>
                </a:cubicBezTo>
                <a:cubicBezTo>
                  <a:pt x="35" y="91"/>
                  <a:pt x="48" y="97"/>
                  <a:pt x="62" y="100"/>
                </a:cubicBezTo>
                <a:cubicBezTo>
                  <a:pt x="74" y="103"/>
                  <a:pt x="86" y="105"/>
                  <a:pt x="101" y="107"/>
                </a:cubicBezTo>
                <a:cubicBezTo>
                  <a:pt x="102" y="107"/>
                  <a:pt x="103" y="107"/>
                  <a:pt x="104" y="107"/>
                </a:cubicBezTo>
                <a:cubicBezTo>
                  <a:pt x="104" y="107"/>
                  <a:pt x="104" y="107"/>
                  <a:pt x="104" y="107"/>
                </a:cubicBezTo>
                <a:cubicBezTo>
                  <a:pt x="105" y="107"/>
                  <a:pt x="105" y="106"/>
                  <a:pt x="106" y="106"/>
                </a:cubicBezTo>
                <a:cubicBezTo>
                  <a:pt x="106" y="106"/>
                  <a:pt x="107" y="106"/>
                  <a:pt x="107" y="107"/>
                </a:cubicBezTo>
                <a:cubicBezTo>
                  <a:pt x="107" y="107"/>
                  <a:pt x="107" y="107"/>
                  <a:pt x="107" y="107"/>
                </a:cubicBezTo>
                <a:close/>
                <a:moveTo>
                  <a:pt x="218" y="109"/>
                </a:moveTo>
                <a:cubicBezTo>
                  <a:pt x="219" y="108"/>
                  <a:pt x="220" y="107"/>
                  <a:pt x="221" y="106"/>
                </a:cubicBezTo>
                <a:cubicBezTo>
                  <a:pt x="221" y="106"/>
                  <a:pt x="221" y="106"/>
                  <a:pt x="221" y="106"/>
                </a:cubicBezTo>
                <a:cubicBezTo>
                  <a:pt x="220" y="105"/>
                  <a:pt x="220" y="104"/>
                  <a:pt x="220" y="103"/>
                </a:cubicBezTo>
                <a:cubicBezTo>
                  <a:pt x="220" y="104"/>
                  <a:pt x="220" y="105"/>
                  <a:pt x="219" y="106"/>
                </a:cubicBezTo>
                <a:cubicBezTo>
                  <a:pt x="219" y="107"/>
                  <a:pt x="219" y="107"/>
                  <a:pt x="219" y="108"/>
                </a:cubicBezTo>
                <a:cubicBezTo>
                  <a:pt x="218" y="108"/>
                  <a:pt x="218" y="108"/>
                  <a:pt x="218" y="108"/>
                </a:cubicBezTo>
                <a:cubicBezTo>
                  <a:pt x="218" y="109"/>
                  <a:pt x="218" y="109"/>
                  <a:pt x="218" y="109"/>
                </a:cubicBezTo>
                <a:close/>
                <a:moveTo>
                  <a:pt x="24" y="108"/>
                </a:moveTo>
                <a:cubicBezTo>
                  <a:pt x="24" y="107"/>
                  <a:pt x="24" y="105"/>
                  <a:pt x="24" y="104"/>
                </a:cubicBezTo>
                <a:cubicBezTo>
                  <a:pt x="24" y="103"/>
                  <a:pt x="24" y="103"/>
                  <a:pt x="24" y="102"/>
                </a:cubicBezTo>
                <a:cubicBezTo>
                  <a:pt x="24" y="100"/>
                  <a:pt x="25" y="99"/>
                  <a:pt x="25" y="97"/>
                </a:cubicBezTo>
                <a:cubicBezTo>
                  <a:pt x="25" y="95"/>
                  <a:pt x="25" y="92"/>
                  <a:pt x="25" y="90"/>
                </a:cubicBezTo>
                <a:cubicBezTo>
                  <a:pt x="25" y="90"/>
                  <a:pt x="25" y="90"/>
                  <a:pt x="25" y="89"/>
                </a:cubicBezTo>
                <a:cubicBezTo>
                  <a:pt x="24" y="89"/>
                  <a:pt x="23" y="88"/>
                  <a:pt x="21" y="87"/>
                </a:cubicBezTo>
                <a:cubicBezTo>
                  <a:pt x="22" y="90"/>
                  <a:pt x="22" y="94"/>
                  <a:pt x="22" y="98"/>
                </a:cubicBezTo>
                <a:cubicBezTo>
                  <a:pt x="22" y="99"/>
                  <a:pt x="22" y="99"/>
                  <a:pt x="22" y="100"/>
                </a:cubicBezTo>
                <a:cubicBezTo>
                  <a:pt x="22" y="102"/>
                  <a:pt x="22" y="105"/>
                  <a:pt x="22" y="107"/>
                </a:cubicBezTo>
                <a:cubicBezTo>
                  <a:pt x="22" y="107"/>
                  <a:pt x="24" y="108"/>
                  <a:pt x="24" y="108"/>
                </a:cubicBezTo>
                <a:close/>
                <a:moveTo>
                  <a:pt x="210" y="105"/>
                </a:moveTo>
                <a:cubicBezTo>
                  <a:pt x="210" y="106"/>
                  <a:pt x="210" y="106"/>
                  <a:pt x="209" y="107"/>
                </a:cubicBezTo>
                <a:cubicBezTo>
                  <a:pt x="210" y="107"/>
                  <a:pt x="212" y="105"/>
                  <a:pt x="212" y="105"/>
                </a:cubicBezTo>
                <a:cubicBezTo>
                  <a:pt x="212" y="105"/>
                  <a:pt x="212" y="104"/>
                  <a:pt x="212" y="104"/>
                </a:cubicBezTo>
                <a:cubicBezTo>
                  <a:pt x="212" y="103"/>
                  <a:pt x="212" y="103"/>
                  <a:pt x="212" y="103"/>
                </a:cubicBezTo>
                <a:cubicBezTo>
                  <a:pt x="211" y="103"/>
                  <a:pt x="210" y="104"/>
                  <a:pt x="210" y="105"/>
                </a:cubicBezTo>
                <a:close/>
                <a:moveTo>
                  <a:pt x="177" y="106"/>
                </a:moveTo>
                <a:cubicBezTo>
                  <a:pt x="177" y="106"/>
                  <a:pt x="177" y="106"/>
                  <a:pt x="177" y="106"/>
                </a:cubicBezTo>
                <a:cubicBezTo>
                  <a:pt x="177" y="107"/>
                  <a:pt x="177" y="107"/>
                  <a:pt x="177" y="107"/>
                </a:cubicBezTo>
                <a:cubicBezTo>
                  <a:pt x="177" y="107"/>
                  <a:pt x="178" y="106"/>
                  <a:pt x="178" y="106"/>
                </a:cubicBezTo>
                <a:cubicBezTo>
                  <a:pt x="178" y="106"/>
                  <a:pt x="177" y="106"/>
                  <a:pt x="177" y="106"/>
                </a:cubicBezTo>
                <a:close/>
                <a:moveTo>
                  <a:pt x="183" y="104"/>
                </a:moveTo>
                <a:cubicBezTo>
                  <a:pt x="183" y="104"/>
                  <a:pt x="183" y="104"/>
                  <a:pt x="183" y="105"/>
                </a:cubicBezTo>
                <a:cubicBezTo>
                  <a:pt x="183" y="105"/>
                  <a:pt x="183" y="106"/>
                  <a:pt x="183" y="107"/>
                </a:cubicBezTo>
                <a:cubicBezTo>
                  <a:pt x="183" y="107"/>
                  <a:pt x="183" y="106"/>
                  <a:pt x="183" y="106"/>
                </a:cubicBezTo>
                <a:cubicBezTo>
                  <a:pt x="183" y="105"/>
                  <a:pt x="183" y="104"/>
                  <a:pt x="184" y="104"/>
                </a:cubicBezTo>
                <a:cubicBezTo>
                  <a:pt x="184" y="104"/>
                  <a:pt x="183" y="104"/>
                  <a:pt x="183" y="104"/>
                </a:cubicBezTo>
                <a:close/>
                <a:moveTo>
                  <a:pt x="203" y="106"/>
                </a:moveTo>
                <a:cubicBezTo>
                  <a:pt x="203" y="106"/>
                  <a:pt x="203" y="106"/>
                  <a:pt x="203" y="106"/>
                </a:cubicBezTo>
                <a:cubicBezTo>
                  <a:pt x="203" y="106"/>
                  <a:pt x="203" y="106"/>
                  <a:pt x="203" y="106"/>
                </a:cubicBezTo>
                <a:cubicBezTo>
                  <a:pt x="203" y="105"/>
                  <a:pt x="203" y="105"/>
                  <a:pt x="203" y="104"/>
                </a:cubicBezTo>
                <a:cubicBezTo>
                  <a:pt x="203" y="104"/>
                  <a:pt x="203" y="104"/>
                  <a:pt x="202" y="104"/>
                </a:cubicBezTo>
                <a:cubicBezTo>
                  <a:pt x="202" y="105"/>
                  <a:pt x="203" y="105"/>
                  <a:pt x="203" y="106"/>
                </a:cubicBezTo>
                <a:close/>
                <a:moveTo>
                  <a:pt x="16" y="104"/>
                </a:moveTo>
                <a:cubicBezTo>
                  <a:pt x="17" y="104"/>
                  <a:pt x="18" y="105"/>
                  <a:pt x="19" y="105"/>
                </a:cubicBezTo>
                <a:cubicBezTo>
                  <a:pt x="19" y="104"/>
                  <a:pt x="19" y="102"/>
                  <a:pt x="19" y="101"/>
                </a:cubicBezTo>
                <a:cubicBezTo>
                  <a:pt x="19" y="100"/>
                  <a:pt x="19" y="99"/>
                  <a:pt x="19" y="98"/>
                </a:cubicBezTo>
                <a:cubicBezTo>
                  <a:pt x="19" y="94"/>
                  <a:pt x="20" y="90"/>
                  <a:pt x="19" y="86"/>
                </a:cubicBezTo>
                <a:cubicBezTo>
                  <a:pt x="19" y="86"/>
                  <a:pt x="19" y="86"/>
                  <a:pt x="19" y="86"/>
                </a:cubicBezTo>
                <a:cubicBezTo>
                  <a:pt x="18" y="85"/>
                  <a:pt x="18" y="85"/>
                  <a:pt x="17" y="84"/>
                </a:cubicBezTo>
                <a:cubicBezTo>
                  <a:pt x="17" y="85"/>
                  <a:pt x="17" y="86"/>
                  <a:pt x="17" y="87"/>
                </a:cubicBezTo>
                <a:cubicBezTo>
                  <a:pt x="17" y="89"/>
                  <a:pt x="17" y="91"/>
                  <a:pt x="17" y="94"/>
                </a:cubicBezTo>
                <a:cubicBezTo>
                  <a:pt x="17" y="94"/>
                  <a:pt x="17" y="94"/>
                  <a:pt x="17" y="94"/>
                </a:cubicBezTo>
                <a:cubicBezTo>
                  <a:pt x="17" y="97"/>
                  <a:pt x="17" y="101"/>
                  <a:pt x="16" y="104"/>
                </a:cubicBezTo>
                <a:close/>
                <a:moveTo>
                  <a:pt x="186" y="103"/>
                </a:moveTo>
                <a:cubicBezTo>
                  <a:pt x="186" y="103"/>
                  <a:pt x="186" y="103"/>
                  <a:pt x="187" y="103"/>
                </a:cubicBezTo>
                <a:cubicBezTo>
                  <a:pt x="187" y="103"/>
                  <a:pt x="187" y="103"/>
                  <a:pt x="187" y="102"/>
                </a:cubicBezTo>
                <a:cubicBezTo>
                  <a:pt x="187" y="102"/>
                  <a:pt x="186" y="103"/>
                  <a:pt x="186" y="103"/>
                </a:cubicBezTo>
                <a:close/>
                <a:moveTo>
                  <a:pt x="224" y="103"/>
                </a:moveTo>
                <a:cubicBezTo>
                  <a:pt x="224" y="103"/>
                  <a:pt x="224" y="103"/>
                  <a:pt x="224" y="103"/>
                </a:cubicBezTo>
                <a:cubicBezTo>
                  <a:pt x="224" y="102"/>
                  <a:pt x="224" y="102"/>
                  <a:pt x="224" y="102"/>
                </a:cubicBezTo>
                <a:cubicBezTo>
                  <a:pt x="224" y="102"/>
                  <a:pt x="224" y="103"/>
                  <a:pt x="224" y="103"/>
                </a:cubicBezTo>
                <a:close/>
                <a:moveTo>
                  <a:pt x="14" y="102"/>
                </a:moveTo>
                <a:cubicBezTo>
                  <a:pt x="14" y="101"/>
                  <a:pt x="14" y="101"/>
                  <a:pt x="14" y="100"/>
                </a:cubicBezTo>
                <a:cubicBezTo>
                  <a:pt x="14" y="101"/>
                  <a:pt x="14" y="101"/>
                  <a:pt x="14" y="102"/>
                </a:cubicBezTo>
                <a:cubicBezTo>
                  <a:pt x="14" y="102"/>
                  <a:pt x="14" y="102"/>
                  <a:pt x="14" y="102"/>
                </a:cubicBezTo>
                <a:close/>
                <a:moveTo>
                  <a:pt x="7" y="73"/>
                </a:moveTo>
                <a:cubicBezTo>
                  <a:pt x="7" y="79"/>
                  <a:pt x="7" y="85"/>
                  <a:pt x="7" y="91"/>
                </a:cubicBezTo>
                <a:cubicBezTo>
                  <a:pt x="7" y="93"/>
                  <a:pt x="8" y="95"/>
                  <a:pt x="8" y="98"/>
                </a:cubicBezTo>
                <a:cubicBezTo>
                  <a:pt x="8" y="99"/>
                  <a:pt x="9" y="99"/>
                  <a:pt x="10" y="100"/>
                </a:cubicBezTo>
                <a:cubicBezTo>
                  <a:pt x="10" y="100"/>
                  <a:pt x="11" y="100"/>
                  <a:pt x="11" y="100"/>
                </a:cubicBezTo>
                <a:cubicBezTo>
                  <a:pt x="11" y="100"/>
                  <a:pt x="11" y="99"/>
                  <a:pt x="11" y="99"/>
                </a:cubicBezTo>
                <a:cubicBezTo>
                  <a:pt x="11" y="99"/>
                  <a:pt x="10" y="99"/>
                  <a:pt x="10" y="99"/>
                </a:cubicBezTo>
                <a:cubicBezTo>
                  <a:pt x="9" y="99"/>
                  <a:pt x="9" y="99"/>
                  <a:pt x="9" y="98"/>
                </a:cubicBezTo>
                <a:cubicBezTo>
                  <a:pt x="8" y="97"/>
                  <a:pt x="8" y="95"/>
                  <a:pt x="9" y="94"/>
                </a:cubicBezTo>
                <a:cubicBezTo>
                  <a:pt x="9" y="93"/>
                  <a:pt x="9" y="93"/>
                  <a:pt x="9" y="92"/>
                </a:cubicBezTo>
                <a:cubicBezTo>
                  <a:pt x="9" y="90"/>
                  <a:pt x="9" y="88"/>
                  <a:pt x="9" y="85"/>
                </a:cubicBezTo>
                <a:cubicBezTo>
                  <a:pt x="9" y="82"/>
                  <a:pt x="9" y="79"/>
                  <a:pt x="8" y="76"/>
                </a:cubicBezTo>
                <a:cubicBezTo>
                  <a:pt x="8" y="75"/>
                  <a:pt x="7" y="74"/>
                  <a:pt x="7" y="73"/>
                </a:cubicBezTo>
                <a:close/>
                <a:moveTo>
                  <a:pt x="202" y="99"/>
                </a:moveTo>
                <a:cubicBezTo>
                  <a:pt x="202" y="99"/>
                  <a:pt x="202" y="100"/>
                  <a:pt x="202" y="100"/>
                </a:cubicBezTo>
                <a:cubicBezTo>
                  <a:pt x="202" y="100"/>
                  <a:pt x="202" y="100"/>
                  <a:pt x="202" y="100"/>
                </a:cubicBezTo>
                <a:cubicBezTo>
                  <a:pt x="202" y="100"/>
                  <a:pt x="202" y="99"/>
                  <a:pt x="202" y="99"/>
                </a:cubicBezTo>
                <a:cubicBezTo>
                  <a:pt x="202" y="99"/>
                  <a:pt x="202" y="99"/>
                  <a:pt x="202" y="99"/>
                </a:cubicBezTo>
                <a:close/>
                <a:moveTo>
                  <a:pt x="210" y="97"/>
                </a:moveTo>
                <a:cubicBezTo>
                  <a:pt x="210" y="98"/>
                  <a:pt x="210" y="99"/>
                  <a:pt x="210" y="100"/>
                </a:cubicBezTo>
                <a:cubicBezTo>
                  <a:pt x="211" y="99"/>
                  <a:pt x="212" y="98"/>
                  <a:pt x="212" y="98"/>
                </a:cubicBezTo>
                <a:cubicBezTo>
                  <a:pt x="212" y="97"/>
                  <a:pt x="212" y="96"/>
                  <a:pt x="212" y="95"/>
                </a:cubicBezTo>
                <a:cubicBezTo>
                  <a:pt x="212" y="96"/>
                  <a:pt x="211" y="96"/>
                  <a:pt x="210" y="97"/>
                </a:cubicBezTo>
                <a:close/>
                <a:moveTo>
                  <a:pt x="219" y="96"/>
                </a:moveTo>
                <a:cubicBezTo>
                  <a:pt x="219" y="97"/>
                  <a:pt x="219" y="98"/>
                  <a:pt x="219" y="99"/>
                </a:cubicBezTo>
                <a:cubicBezTo>
                  <a:pt x="220" y="99"/>
                  <a:pt x="220" y="99"/>
                  <a:pt x="220" y="99"/>
                </a:cubicBezTo>
                <a:cubicBezTo>
                  <a:pt x="220" y="97"/>
                  <a:pt x="220" y="96"/>
                  <a:pt x="220" y="95"/>
                </a:cubicBezTo>
                <a:cubicBezTo>
                  <a:pt x="220" y="96"/>
                  <a:pt x="220" y="96"/>
                  <a:pt x="219" y="96"/>
                </a:cubicBezTo>
                <a:close/>
                <a:moveTo>
                  <a:pt x="14" y="91"/>
                </a:moveTo>
                <a:cubicBezTo>
                  <a:pt x="14" y="92"/>
                  <a:pt x="14" y="93"/>
                  <a:pt x="14" y="94"/>
                </a:cubicBezTo>
                <a:cubicBezTo>
                  <a:pt x="14" y="94"/>
                  <a:pt x="14" y="94"/>
                  <a:pt x="14" y="94"/>
                </a:cubicBezTo>
                <a:cubicBezTo>
                  <a:pt x="14" y="94"/>
                  <a:pt x="14" y="93"/>
                  <a:pt x="14" y="92"/>
                </a:cubicBezTo>
                <a:cubicBezTo>
                  <a:pt x="14" y="92"/>
                  <a:pt x="14" y="91"/>
                  <a:pt x="14" y="91"/>
                </a:cubicBezTo>
                <a:close/>
                <a:moveTo>
                  <a:pt x="204" y="94"/>
                </a:moveTo>
                <a:cubicBezTo>
                  <a:pt x="205" y="94"/>
                  <a:pt x="205" y="94"/>
                  <a:pt x="205" y="94"/>
                </a:cubicBezTo>
                <a:cubicBezTo>
                  <a:pt x="205" y="93"/>
                  <a:pt x="205" y="93"/>
                  <a:pt x="205" y="93"/>
                </a:cubicBezTo>
                <a:cubicBezTo>
                  <a:pt x="205" y="93"/>
                  <a:pt x="205" y="93"/>
                  <a:pt x="204" y="93"/>
                </a:cubicBezTo>
                <a:cubicBezTo>
                  <a:pt x="204" y="93"/>
                  <a:pt x="204" y="93"/>
                  <a:pt x="204" y="94"/>
                </a:cubicBezTo>
                <a:close/>
                <a:moveTo>
                  <a:pt x="220" y="86"/>
                </a:moveTo>
                <a:cubicBezTo>
                  <a:pt x="220" y="88"/>
                  <a:pt x="220" y="89"/>
                  <a:pt x="220" y="91"/>
                </a:cubicBezTo>
                <a:cubicBezTo>
                  <a:pt x="220" y="91"/>
                  <a:pt x="220" y="91"/>
                  <a:pt x="220" y="91"/>
                </a:cubicBezTo>
                <a:cubicBezTo>
                  <a:pt x="220" y="89"/>
                  <a:pt x="220" y="87"/>
                  <a:pt x="220" y="86"/>
                </a:cubicBezTo>
                <a:cubicBezTo>
                  <a:pt x="220" y="86"/>
                  <a:pt x="220" y="86"/>
                  <a:pt x="220" y="86"/>
                </a:cubicBezTo>
                <a:close/>
                <a:moveTo>
                  <a:pt x="224" y="81"/>
                </a:moveTo>
                <a:cubicBezTo>
                  <a:pt x="224" y="83"/>
                  <a:pt x="225" y="84"/>
                  <a:pt x="225" y="85"/>
                </a:cubicBezTo>
                <a:cubicBezTo>
                  <a:pt x="225" y="83"/>
                  <a:pt x="225" y="82"/>
                  <a:pt x="225" y="81"/>
                </a:cubicBezTo>
                <a:cubicBezTo>
                  <a:pt x="225" y="81"/>
                  <a:pt x="224" y="81"/>
                  <a:pt x="224" y="81"/>
                </a:cubicBezTo>
                <a:close/>
                <a:moveTo>
                  <a:pt x="225" y="54"/>
                </a:moveTo>
                <a:cubicBezTo>
                  <a:pt x="225" y="54"/>
                  <a:pt x="225" y="53"/>
                  <a:pt x="225" y="53"/>
                </a:cubicBezTo>
                <a:cubicBezTo>
                  <a:pt x="225" y="52"/>
                  <a:pt x="225" y="52"/>
                  <a:pt x="225" y="51"/>
                </a:cubicBezTo>
                <a:cubicBezTo>
                  <a:pt x="225" y="51"/>
                  <a:pt x="225" y="51"/>
                  <a:pt x="225" y="50"/>
                </a:cubicBezTo>
                <a:cubicBezTo>
                  <a:pt x="225" y="49"/>
                  <a:pt x="225" y="47"/>
                  <a:pt x="225" y="46"/>
                </a:cubicBezTo>
                <a:cubicBezTo>
                  <a:pt x="225" y="46"/>
                  <a:pt x="225" y="46"/>
                  <a:pt x="225" y="46"/>
                </a:cubicBezTo>
                <a:cubicBezTo>
                  <a:pt x="225" y="46"/>
                  <a:pt x="225" y="46"/>
                  <a:pt x="224" y="46"/>
                </a:cubicBezTo>
                <a:cubicBezTo>
                  <a:pt x="224" y="46"/>
                  <a:pt x="224" y="46"/>
                  <a:pt x="224" y="46"/>
                </a:cubicBezTo>
                <a:cubicBezTo>
                  <a:pt x="224" y="46"/>
                  <a:pt x="224" y="46"/>
                  <a:pt x="223" y="46"/>
                </a:cubicBezTo>
                <a:cubicBezTo>
                  <a:pt x="222" y="46"/>
                  <a:pt x="222" y="46"/>
                  <a:pt x="221" y="46"/>
                </a:cubicBezTo>
                <a:cubicBezTo>
                  <a:pt x="221" y="46"/>
                  <a:pt x="221" y="47"/>
                  <a:pt x="222" y="47"/>
                </a:cubicBezTo>
                <a:cubicBezTo>
                  <a:pt x="222" y="47"/>
                  <a:pt x="222" y="47"/>
                  <a:pt x="222" y="47"/>
                </a:cubicBezTo>
                <a:cubicBezTo>
                  <a:pt x="223" y="47"/>
                  <a:pt x="223" y="47"/>
                  <a:pt x="223" y="48"/>
                </a:cubicBezTo>
                <a:cubicBezTo>
                  <a:pt x="223" y="49"/>
                  <a:pt x="223" y="49"/>
                  <a:pt x="223" y="50"/>
                </a:cubicBezTo>
                <a:cubicBezTo>
                  <a:pt x="223" y="50"/>
                  <a:pt x="223" y="50"/>
                  <a:pt x="223" y="50"/>
                </a:cubicBezTo>
                <a:cubicBezTo>
                  <a:pt x="223" y="50"/>
                  <a:pt x="223" y="50"/>
                  <a:pt x="223" y="50"/>
                </a:cubicBezTo>
                <a:cubicBezTo>
                  <a:pt x="224" y="50"/>
                  <a:pt x="224" y="50"/>
                  <a:pt x="224" y="51"/>
                </a:cubicBezTo>
                <a:cubicBezTo>
                  <a:pt x="225" y="51"/>
                  <a:pt x="225" y="52"/>
                  <a:pt x="224" y="52"/>
                </a:cubicBezTo>
                <a:cubicBezTo>
                  <a:pt x="224" y="53"/>
                  <a:pt x="223" y="53"/>
                  <a:pt x="223" y="54"/>
                </a:cubicBezTo>
                <a:cubicBezTo>
                  <a:pt x="224" y="54"/>
                  <a:pt x="224" y="54"/>
                  <a:pt x="225" y="54"/>
                </a:cubicBezTo>
                <a:close/>
                <a:moveTo>
                  <a:pt x="219" y="54"/>
                </a:moveTo>
                <a:cubicBezTo>
                  <a:pt x="219" y="53"/>
                  <a:pt x="221" y="51"/>
                  <a:pt x="221" y="51"/>
                </a:cubicBezTo>
                <a:cubicBezTo>
                  <a:pt x="221" y="51"/>
                  <a:pt x="221" y="51"/>
                  <a:pt x="221" y="51"/>
                </a:cubicBezTo>
                <a:cubicBezTo>
                  <a:pt x="220" y="52"/>
                  <a:pt x="219" y="53"/>
                  <a:pt x="218" y="54"/>
                </a:cubicBezTo>
                <a:cubicBezTo>
                  <a:pt x="218" y="54"/>
                  <a:pt x="218" y="54"/>
                  <a:pt x="218" y="54"/>
                </a:cubicBezTo>
                <a:cubicBezTo>
                  <a:pt x="218" y="54"/>
                  <a:pt x="219" y="54"/>
                  <a:pt x="219" y="54"/>
                </a:cubicBezTo>
                <a:close/>
                <a:moveTo>
                  <a:pt x="202" y="53"/>
                </a:moveTo>
                <a:cubicBezTo>
                  <a:pt x="203" y="53"/>
                  <a:pt x="205" y="54"/>
                  <a:pt x="206" y="54"/>
                </a:cubicBezTo>
                <a:cubicBezTo>
                  <a:pt x="206" y="53"/>
                  <a:pt x="206" y="53"/>
                  <a:pt x="206" y="53"/>
                </a:cubicBezTo>
                <a:cubicBezTo>
                  <a:pt x="207" y="51"/>
                  <a:pt x="209" y="50"/>
                  <a:pt x="210" y="48"/>
                </a:cubicBezTo>
                <a:cubicBezTo>
                  <a:pt x="211" y="48"/>
                  <a:pt x="211" y="48"/>
                  <a:pt x="211" y="48"/>
                </a:cubicBezTo>
                <a:cubicBezTo>
                  <a:pt x="212" y="47"/>
                  <a:pt x="212" y="47"/>
                  <a:pt x="212" y="47"/>
                </a:cubicBezTo>
                <a:cubicBezTo>
                  <a:pt x="212" y="47"/>
                  <a:pt x="212" y="46"/>
                  <a:pt x="213" y="46"/>
                </a:cubicBezTo>
                <a:cubicBezTo>
                  <a:pt x="212" y="46"/>
                  <a:pt x="211" y="46"/>
                  <a:pt x="211" y="46"/>
                </a:cubicBezTo>
                <a:cubicBezTo>
                  <a:pt x="208" y="47"/>
                  <a:pt x="206" y="49"/>
                  <a:pt x="204" y="51"/>
                </a:cubicBezTo>
                <a:cubicBezTo>
                  <a:pt x="203" y="52"/>
                  <a:pt x="203" y="52"/>
                  <a:pt x="202" y="53"/>
                </a:cubicBezTo>
                <a:cubicBezTo>
                  <a:pt x="202" y="53"/>
                  <a:pt x="202" y="53"/>
                  <a:pt x="202" y="53"/>
                </a:cubicBezTo>
                <a:close/>
                <a:moveTo>
                  <a:pt x="198" y="53"/>
                </a:moveTo>
                <a:cubicBezTo>
                  <a:pt x="199" y="51"/>
                  <a:pt x="201" y="49"/>
                  <a:pt x="203" y="48"/>
                </a:cubicBezTo>
                <a:cubicBezTo>
                  <a:pt x="202" y="48"/>
                  <a:pt x="200" y="50"/>
                  <a:pt x="199" y="51"/>
                </a:cubicBezTo>
                <a:cubicBezTo>
                  <a:pt x="198" y="52"/>
                  <a:pt x="197" y="53"/>
                  <a:pt x="196" y="53"/>
                </a:cubicBezTo>
                <a:lnTo>
                  <a:pt x="198" y="53"/>
                </a:lnTo>
                <a:close/>
                <a:moveTo>
                  <a:pt x="185" y="53"/>
                </a:moveTo>
                <a:cubicBezTo>
                  <a:pt x="187" y="53"/>
                  <a:pt x="190" y="53"/>
                  <a:pt x="193" y="53"/>
                </a:cubicBezTo>
                <a:cubicBezTo>
                  <a:pt x="193" y="53"/>
                  <a:pt x="193" y="53"/>
                  <a:pt x="193" y="53"/>
                </a:cubicBezTo>
                <a:cubicBezTo>
                  <a:pt x="195" y="50"/>
                  <a:pt x="198" y="47"/>
                  <a:pt x="202" y="46"/>
                </a:cubicBezTo>
                <a:cubicBezTo>
                  <a:pt x="199" y="45"/>
                  <a:pt x="196" y="45"/>
                  <a:pt x="193" y="45"/>
                </a:cubicBezTo>
                <a:cubicBezTo>
                  <a:pt x="193" y="45"/>
                  <a:pt x="193" y="46"/>
                  <a:pt x="193" y="46"/>
                </a:cubicBezTo>
                <a:cubicBezTo>
                  <a:pt x="191" y="47"/>
                  <a:pt x="189" y="49"/>
                  <a:pt x="187" y="51"/>
                </a:cubicBezTo>
                <a:cubicBezTo>
                  <a:pt x="186" y="51"/>
                  <a:pt x="185" y="52"/>
                  <a:pt x="185" y="53"/>
                </a:cubicBezTo>
                <a:close/>
                <a:moveTo>
                  <a:pt x="181" y="53"/>
                </a:moveTo>
                <a:cubicBezTo>
                  <a:pt x="184" y="49"/>
                  <a:pt x="187" y="47"/>
                  <a:pt x="190" y="45"/>
                </a:cubicBezTo>
                <a:cubicBezTo>
                  <a:pt x="188" y="45"/>
                  <a:pt x="187" y="45"/>
                  <a:pt x="185" y="45"/>
                </a:cubicBezTo>
                <a:cubicBezTo>
                  <a:pt x="185" y="45"/>
                  <a:pt x="185" y="45"/>
                  <a:pt x="185" y="45"/>
                </a:cubicBezTo>
                <a:cubicBezTo>
                  <a:pt x="186" y="45"/>
                  <a:pt x="185" y="46"/>
                  <a:pt x="185" y="46"/>
                </a:cubicBezTo>
                <a:cubicBezTo>
                  <a:pt x="183" y="48"/>
                  <a:pt x="181" y="49"/>
                  <a:pt x="179" y="51"/>
                </a:cubicBezTo>
                <a:cubicBezTo>
                  <a:pt x="179" y="51"/>
                  <a:pt x="179" y="52"/>
                  <a:pt x="178" y="52"/>
                </a:cubicBezTo>
                <a:cubicBezTo>
                  <a:pt x="178" y="52"/>
                  <a:pt x="178" y="52"/>
                  <a:pt x="178" y="53"/>
                </a:cubicBezTo>
                <a:cubicBezTo>
                  <a:pt x="179" y="53"/>
                  <a:pt x="180" y="53"/>
                  <a:pt x="181" y="53"/>
                </a:cubicBezTo>
                <a:close/>
                <a:moveTo>
                  <a:pt x="174" y="52"/>
                </a:moveTo>
                <a:cubicBezTo>
                  <a:pt x="175" y="51"/>
                  <a:pt x="177" y="49"/>
                  <a:pt x="178" y="48"/>
                </a:cubicBezTo>
                <a:cubicBezTo>
                  <a:pt x="178" y="48"/>
                  <a:pt x="178" y="48"/>
                  <a:pt x="178" y="48"/>
                </a:cubicBezTo>
                <a:cubicBezTo>
                  <a:pt x="179" y="47"/>
                  <a:pt x="181" y="45"/>
                  <a:pt x="183" y="44"/>
                </a:cubicBezTo>
                <a:cubicBezTo>
                  <a:pt x="180" y="44"/>
                  <a:pt x="170" y="44"/>
                  <a:pt x="170" y="44"/>
                </a:cubicBezTo>
                <a:cubicBezTo>
                  <a:pt x="168" y="44"/>
                  <a:pt x="166" y="43"/>
                  <a:pt x="165" y="43"/>
                </a:cubicBezTo>
                <a:cubicBezTo>
                  <a:pt x="165" y="43"/>
                  <a:pt x="165" y="43"/>
                  <a:pt x="165" y="43"/>
                </a:cubicBezTo>
                <a:cubicBezTo>
                  <a:pt x="165" y="43"/>
                  <a:pt x="164" y="44"/>
                  <a:pt x="164" y="44"/>
                </a:cubicBezTo>
                <a:cubicBezTo>
                  <a:pt x="163" y="45"/>
                  <a:pt x="161" y="47"/>
                  <a:pt x="159" y="48"/>
                </a:cubicBezTo>
                <a:cubicBezTo>
                  <a:pt x="159" y="49"/>
                  <a:pt x="158" y="50"/>
                  <a:pt x="157" y="51"/>
                </a:cubicBezTo>
                <a:cubicBezTo>
                  <a:pt x="157" y="51"/>
                  <a:pt x="157" y="52"/>
                  <a:pt x="157" y="52"/>
                </a:cubicBezTo>
                <a:cubicBezTo>
                  <a:pt x="158" y="52"/>
                  <a:pt x="160" y="52"/>
                  <a:pt x="161" y="52"/>
                </a:cubicBezTo>
                <a:cubicBezTo>
                  <a:pt x="162" y="50"/>
                  <a:pt x="163" y="49"/>
                  <a:pt x="165" y="47"/>
                </a:cubicBezTo>
                <a:cubicBezTo>
                  <a:pt x="167" y="46"/>
                  <a:pt x="168" y="45"/>
                  <a:pt x="170" y="44"/>
                </a:cubicBezTo>
                <a:cubicBezTo>
                  <a:pt x="170" y="44"/>
                  <a:pt x="170" y="44"/>
                  <a:pt x="170" y="44"/>
                </a:cubicBezTo>
                <a:cubicBezTo>
                  <a:pt x="171" y="44"/>
                  <a:pt x="171" y="44"/>
                  <a:pt x="171" y="45"/>
                </a:cubicBezTo>
                <a:cubicBezTo>
                  <a:pt x="172" y="45"/>
                  <a:pt x="171" y="46"/>
                  <a:pt x="171" y="46"/>
                </a:cubicBezTo>
                <a:cubicBezTo>
                  <a:pt x="169" y="47"/>
                  <a:pt x="168" y="48"/>
                  <a:pt x="166" y="50"/>
                </a:cubicBezTo>
                <a:cubicBezTo>
                  <a:pt x="166" y="50"/>
                  <a:pt x="165" y="51"/>
                  <a:pt x="165" y="51"/>
                </a:cubicBezTo>
                <a:cubicBezTo>
                  <a:pt x="165" y="52"/>
                  <a:pt x="165" y="52"/>
                  <a:pt x="164" y="52"/>
                </a:cubicBezTo>
                <a:cubicBezTo>
                  <a:pt x="166" y="52"/>
                  <a:pt x="167" y="52"/>
                  <a:pt x="169" y="52"/>
                </a:cubicBezTo>
                <a:cubicBezTo>
                  <a:pt x="169" y="51"/>
                  <a:pt x="170" y="49"/>
                  <a:pt x="171" y="48"/>
                </a:cubicBezTo>
                <a:cubicBezTo>
                  <a:pt x="172" y="48"/>
                  <a:pt x="172" y="48"/>
                  <a:pt x="172" y="48"/>
                </a:cubicBezTo>
                <a:cubicBezTo>
                  <a:pt x="173" y="47"/>
                  <a:pt x="174" y="45"/>
                  <a:pt x="176" y="44"/>
                </a:cubicBezTo>
                <a:cubicBezTo>
                  <a:pt x="176" y="44"/>
                  <a:pt x="177" y="44"/>
                  <a:pt x="177" y="44"/>
                </a:cubicBezTo>
                <a:cubicBezTo>
                  <a:pt x="177" y="44"/>
                  <a:pt x="178" y="45"/>
                  <a:pt x="178" y="45"/>
                </a:cubicBezTo>
                <a:cubicBezTo>
                  <a:pt x="178" y="46"/>
                  <a:pt x="178" y="47"/>
                  <a:pt x="177" y="47"/>
                </a:cubicBezTo>
                <a:cubicBezTo>
                  <a:pt x="176" y="48"/>
                  <a:pt x="175" y="49"/>
                  <a:pt x="174" y="50"/>
                </a:cubicBezTo>
                <a:cubicBezTo>
                  <a:pt x="174" y="50"/>
                  <a:pt x="174" y="50"/>
                  <a:pt x="174" y="50"/>
                </a:cubicBezTo>
                <a:cubicBezTo>
                  <a:pt x="174" y="51"/>
                  <a:pt x="174" y="51"/>
                  <a:pt x="173" y="51"/>
                </a:cubicBezTo>
                <a:cubicBezTo>
                  <a:pt x="173" y="52"/>
                  <a:pt x="173" y="52"/>
                  <a:pt x="173" y="52"/>
                </a:cubicBezTo>
                <a:cubicBezTo>
                  <a:pt x="173" y="52"/>
                  <a:pt x="174" y="52"/>
                  <a:pt x="174" y="52"/>
                </a:cubicBezTo>
                <a:close/>
                <a:moveTo>
                  <a:pt x="154" y="51"/>
                </a:moveTo>
                <a:cubicBezTo>
                  <a:pt x="154" y="48"/>
                  <a:pt x="158" y="45"/>
                  <a:pt x="161" y="43"/>
                </a:cubicBezTo>
                <a:cubicBezTo>
                  <a:pt x="159" y="43"/>
                  <a:pt x="157" y="43"/>
                  <a:pt x="155" y="43"/>
                </a:cubicBezTo>
                <a:cubicBezTo>
                  <a:pt x="155" y="44"/>
                  <a:pt x="154" y="46"/>
                  <a:pt x="152" y="48"/>
                </a:cubicBezTo>
                <a:cubicBezTo>
                  <a:pt x="152" y="48"/>
                  <a:pt x="152" y="48"/>
                  <a:pt x="152" y="48"/>
                </a:cubicBezTo>
                <a:cubicBezTo>
                  <a:pt x="152" y="49"/>
                  <a:pt x="151" y="50"/>
                  <a:pt x="150" y="51"/>
                </a:cubicBezTo>
                <a:cubicBezTo>
                  <a:pt x="151" y="51"/>
                  <a:pt x="152" y="51"/>
                  <a:pt x="154" y="51"/>
                </a:cubicBezTo>
                <a:close/>
                <a:moveTo>
                  <a:pt x="142" y="51"/>
                </a:moveTo>
                <a:cubicBezTo>
                  <a:pt x="142" y="51"/>
                  <a:pt x="143" y="51"/>
                  <a:pt x="143" y="51"/>
                </a:cubicBezTo>
                <a:cubicBezTo>
                  <a:pt x="146" y="51"/>
                  <a:pt x="146" y="51"/>
                  <a:pt x="146" y="51"/>
                </a:cubicBezTo>
                <a:cubicBezTo>
                  <a:pt x="147" y="50"/>
                  <a:pt x="148" y="49"/>
                  <a:pt x="148" y="49"/>
                </a:cubicBezTo>
                <a:cubicBezTo>
                  <a:pt x="149" y="48"/>
                  <a:pt x="149" y="48"/>
                  <a:pt x="150" y="47"/>
                </a:cubicBezTo>
                <a:cubicBezTo>
                  <a:pt x="151" y="46"/>
                  <a:pt x="152" y="44"/>
                  <a:pt x="153" y="43"/>
                </a:cubicBezTo>
                <a:cubicBezTo>
                  <a:pt x="153" y="43"/>
                  <a:pt x="153" y="43"/>
                  <a:pt x="153" y="43"/>
                </a:cubicBezTo>
                <a:cubicBezTo>
                  <a:pt x="151" y="43"/>
                  <a:pt x="150" y="43"/>
                  <a:pt x="149" y="42"/>
                </a:cubicBezTo>
                <a:cubicBezTo>
                  <a:pt x="149" y="44"/>
                  <a:pt x="147" y="45"/>
                  <a:pt x="146" y="46"/>
                </a:cubicBezTo>
                <a:cubicBezTo>
                  <a:pt x="146" y="47"/>
                  <a:pt x="146" y="47"/>
                  <a:pt x="145" y="47"/>
                </a:cubicBezTo>
                <a:cubicBezTo>
                  <a:pt x="145" y="47"/>
                  <a:pt x="145" y="48"/>
                  <a:pt x="144" y="48"/>
                </a:cubicBezTo>
                <a:cubicBezTo>
                  <a:pt x="143" y="49"/>
                  <a:pt x="143" y="50"/>
                  <a:pt x="142" y="51"/>
                </a:cubicBezTo>
                <a:cubicBezTo>
                  <a:pt x="142" y="51"/>
                  <a:pt x="142" y="51"/>
                  <a:pt x="142" y="51"/>
                </a:cubicBezTo>
                <a:close/>
                <a:moveTo>
                  <a:pt x="136" y="50"/>
                </a:moveTo>
                <a:cubicBezTo>
                  <a:pt x="137" y="50"/>
                  <a:pt x="137" y="50"/>
                  <a:pt x="138" y="51"/>
                </a:cubicBezTo>
                <a:cubicBezTo>
                  <a:pt x="139" y="49"/>
                  <a:pt x="140" y="48"/>
                  <a:pt x="141" y="47"/>
                </a:cubicBezTo>
                <a:cubicBezTo>
                  <a:pt x="142" y="46"/>
                  <a:pt x="142" y="46"/>
                  <a:pt x="142" y="46"/>
                </a:cubicBezTo>
                <a:cubicBezTo>
                  <a:pt x="143" y="46"/>
                  <a:pt x="143" y="45"/>
                  <a:pt x="143" y="45"/>
                </a:cubicBezTo>
                <a:cubicBezTo>
                  <a:pt x="144" y="44"/>
                  <a:pt x="145" y="44"/>
                  <a:pt x="145" y="43"/>
                </a:cubicBezTo>
                <a:cubicBezTo>
                  <a:pt x="145" y="43"/>
                  <a:pt x="146" y="43"/>
                  <a:pt x="146" y="43"/>
                </a:cubicBezTo>
                <a:cubicBezTo>
                  <a:pt x="146" y="42"/>
                  <a:pt x="146" y="42"/>
                  <a:pt x="146" y="42"/>
                </a:cubicBezTo>
                <a:cubicBezTo>
                  <a:pt x="145" y="42"/>
                  <a:pt x="143" y="42"/>
                  <a:pt x="143" y="42"/>
                </a:cubicBezTo>
                <a:cubicBezTo>
                  <a:pt x="143" y="42"/>
                  <a:pt x="143" y="42"/>
                  <a:pt x="143" y="42"/>
                </a:cubicBezTo>
                <a:cubicBezTo>
                  <a:pt x="142" y="44"/>
                  <a:pt x="141" y="45"/>
                  <a:pt x="140" y="46"/>
                </a:cubicBezTo>
                <a:cubicBezTo>
                  <a:pt x="140" y="47"/>
                  <a:pt x="139" y="47"/>
                  <a:pt x="139" y="47"/>
                </a:cubicBezTo>
                <a:cubicBezTo>
                  <a:pt x="139" y="48"/>
                  <a:pt x="139" y="48"/>
                  <a:pt x="139" y="48"/>
                </a:cubicBezTo>
                <a:cubicBezTo>
                  <a:pt x="138" y="49"/>
                  <a:pt x="137" y="50"/>
                  <a:pt x="136" y="50"/>
                </a:cubicBezTo>
                <a:close/>
                <a:moveTo>
                  <a:pt x="132" y="50"/>
                </a:moveTo>
                <a:cubicBezTo>
                  <a:pt x="133" y="50"/>
                  <a:pt x="133" y="49"/>
                  <a:pt x="134" y="48"/>
                </a:cubicBezTo>
                <a:cubicBezTo>
                  <a:pt x="134" y="48"/>
                  <a:pt x="134" y="48"/>
                  <a:pt x="134" y="48"/>
                </a:cubicBezTo>
                <a:cubicBezTo>
                  <a:pt x="135" y="47"/>
                  <a:pt x="136" y="46"/>
                  <a:pt x="137" y="45"/>
                </a:cubicBezTo>
                <a:cubicBezTo>
                  <a:pt x="136" y="46"/>
                  <a:pt x="135" y="47"/>
                  <a:pt x="133" y="48"/>
                </a:cubicBezTo>
                <a:cubicBezTo>
                  <a:pt x="133" y="48"/>
                  <a:pt x="132" y="49"/>
                  <a:pt x="132" y="49"/>
                </a:cubicBezTo>
                <a:cubicBezTo>
                  <a:pt x="131" y="50"/>
                  <a:pt x="131" y="50"/>
                  <a:pt x="131" y="50"/>
                </a:cubicBezTo>
                <a:cubicBezTo>
                  <a:pt x="131" y="50"/>
                  <a:pt x="132" y="50"/>
                  <a:pt x="132" y="50"/>
                </a:cubicBezTo>
                <a:close/>
                <a:moveTo>
                  <a:pt x="128" y="46"/>
                </a:moveTo>
                <a:cubicBezTo>
                  <a:pt x="127" y="46"/>
                  <a:pt x="127" y="47"/>
                  <a:pt x="126" y="48"/>
                </a:cubicBezTo>
                <a:cubicBezTo>
                  <a:pt x="126" y="47"/>
                  <a:pt x="126" y="47"/>
                  <a:pt x="127" y="47"/>
                </a:cubicBezTo>
                <a:cubicBezTo>
                  <a:pt x="127" y="46"/>
                  <a:pt x="128" y="46"/>
                  <a:pt x="128" y="46"/>
                </a:cubicBezTo>
                <a:cubicBezTo>
                  <a:pt x="128" y="46"/>
                  <a:pt x="128" y="46"/>
                  <a:pt x="128" y="46"/>
                </a:cubicBezTo>
                <a:close/>
                <a:moveTo>
                  <a:pt x="119" y="41"/>
                </a:moveTo>
                <a:cubicBezTo>
                  <a:pt x="119" y="42"/>
                  <a:pt x="119" y="43"/>
                  <a:pt x="119" y="44"/>
                </a:cubicBezTo>
                <a:cubicBezTo>
                  <a:pt x="120" y="43"/>
                  <a:pt x="121" y="43"/>
                  <a:pt x="121" y="42"/>
                </a:cubicBezTo>
                <a:cubicBezTo>
                  <a:pt x="121" y="42"/>
                  <a:pt x="121" y="42"/>
                  <a:pt x="121" y="42"/>
                </a:cubicBezTo>
                <a:cubicBezTo>
                  <a:pt x="120" y="42"/>
                  <a:pt x="120" y="41"/>
                  <a:pt x="119" y="41"/>
                </a:cubicBezTo>
                <a:close/>
                <a:moveTo>
                  <a:pt x="125" y="39"/>
                </a:moveTo>
                <a:cubicBezTo>
                  <a:pt x="130" y="39"/>
                  <a:pt x="135" y="39"/>
                  <a:pt x="140" y="39"/>
                </a:cubicBezTo>
                <a:cubicBezTo>
                  <a:pt x="142" y="39"/>
                  <a:pt x="143" y="39"/>
                  <a:pt x="144" y="39"/>
                </a:cubicBezTo>
                <a:cubicBezTo>
                  <a:pt x="154" y="40"/>
                  <a:pt x="163" y="40"/>
                  <a:pt x="171" y="41"/>
                </a:cubicBezTo>
                <a:cubicBezTo>
                  <a:pt x="174" y="41"/>
                  <a:pt x="174" y="41"/>
                  <a:pt x="174" y="41"/>
                </a:cubicBezTo>
                <a:cubicBezTo>
                  <a:pt x="190" y="42"/>
                  <a:pt x="206" y="43"/>
                  <a:pt x="222" y="43"/>
                </a:cubicBezTo>
                <a:cubicBezTo>
                  <a:pt x="223" y="43"/>
                  <a:pt x="223" y="43"/>
                  <a:pt x="223" y="43"/>
                </a:cubicBezTo>
                <a:cubicBezTo>
                  <a:pt x="224" y="42"/>
                  <a:pt x="224" y="41"/>
                  <a:pt x="223" y="39"/>
                </a:cubicBezTo>
                <a:cubicBezTo>
                  <a:pt x="223" y="39"/>
                  <a:pt x="223" y="39"/>
                  <a:pt x="223" y="39"/>
                </a:cubicBezTo>
                <a:cubicBezTo>
                  <a:pt x="223" y="39"/>
                  <a:pt x="222" y="38"/>
                  <a:pt x="222" y="38"/>
                </a:cubicBezTo>
                <a:cubicBezTo>
                  <a:pt x="222" y="38"/>
                  <a:pt x="222" y="37"/>
                  <a:pt x="222" y="37"/>
                </a:cubicBezTo>
                <a:cubicBezTo>
                  <a:pt x="222" y="37"/>
                  <a:pt x="222" y="37"/>
                  <a:pt x="222" y="37"/>
                </a:cubicBezTo>
                <a:cubicBezTo>
                  <a:pt x="220" y="34"/>
                  <a:pt x="217" y="31"/>
                  <a:pt x="216" y="29"/>
                </a:cubicBezTo>
                <a:cubicBezTo>
                  <a:pt x="212" y="25"/>
                  <a:pt x="208" y="22"/>
                  <a:pt x="204" y="20"/>
                </a:cubicBezTo>
                <a:cubicBezTo>
                  <a:pt x="197" y="15"/>
                  <a:pt x="187" y="11"/>
                  <a:pt x="177" y="8"/>
                </a:cubicBezTo>
                <a:cubicBezTo>
                  <a:pt x="167" y="6"/>
                  <a:pt x="156" y="4"/>
                  <a:pt x="145" y="3"/>
                </a:cubicBezTo>
                <a:cubicBezTo>
                  <a:pt x="140" y="3"/>
                  <a:pt x="136" y="3"/>
                  <a:pt x="132" y="3"/>
                </a:cubicBezTo>
                <a:cubicBezTo>
                  <a:pt x="130" y="3"/>
                  <a:pt x="128" y="3"/>
                  <a:pt x="126" y="3"/>
                </a:cubicBezTo>
                <a:cubicBezTo>
                  <a:pt x="124" y="3"/>
                  <a:pt x="122" y="3"/>
                  <a:pt x="120" y="3"/>
                </a:cubicBezTo>
                <a:cubicBezTo>
                  <a:pt x="120" y="3"/>
                  <a:pt x="120" y="3"/>
                  <a:pt x="119" y="3"/>
                </a:cubicBezTo>
                <a:cubicBezTo>
                  <a:pt x="119" y="6"/>
                  <a:pt x="119" y="10"/>
                  <a:pt x="120" y="13"/>
                </a:cubicBezTo>
                <a:cubicBezTo>
                  <a:pt x="120" y="21"/>
                  <a:pt x="120" y="30"/>
                  <a:pt x="119" y="39"/>
                </a:cubicBezTo>
                <a:cubicBezTo>
                  <a:pt x="121" y="39"/>
                  <a:pt x="123" y="39"/>
                  <a:pt x="125" y="39"/>
                </a:cubicBezTo>
                <a:close/>
                <a:moveTo>
                  <a:pt x="122" y="42"/>
                </a:moveTo>
                <a:cubicBezTo>
                  <a:pt x="123" y="42"/>
                  <a:pt x="123" y="42"/>
                  <a:pt x="123" y="42"/>
                </a:cubicBezTo>
                <a:cubicBezTo>
                  <a:pt x="123" y="42"/>
                  <a:pt x="123" y="43"/>
                  <a:pt x="123" y="43"/>
                </a:cubicBezTo>
                <a:cubicBezTo>
                  <a:pt x="123" y="43"/>
                  <a:pt x="124" y="42"/>
                  <a:pt x="124" y="42"/>
                </a:cubicBezTo>
                <a:cubicBezTo>
                  <a:pt x="124" y="42"/>
                  <a:pt x="123" y="42"/>
                  <a:pt x="122" y="42"/>
                </a:cubicBezTo>
                <a:close/>
                <a:moveTo>
                  <a:pt x="127" y="42"/>
                </a:moveTo>
                <a:cubicBezTo>
                  <a:pt x="127" y="42"/>
                  <a:pt x="127" y="43"/>
                  <a:pt x="127" y="43"/>
                </a:cubicBezTo>
                <a:cubicBezTo>
                  <a:pt x="127" y="43"/>
                  <a:pt x="127" y="43"/>
                  <a:pt x="127" y="43"/>
                </a:cubicBezTo>
                <a:cubicBezTo>
                  <a:pt x="127" y="43"/>
                  <a:pt x="128" y="42"/>
                  <a:pt x="129" y="42"/>
                </a:cubicBezTo>
                <a:cubicBezTo>
                  <a:pt x="128" y="42"/>
                  <a:pt x="128" y="42"/>
                  <a:pt x="127" y="42"/>
                </a:cubicBezTo>
                <a:close/>
                <a:moveTo>
                  <a:pt x="131" y="42"/>
                </a:moveTo>
                <a:cubicBezTo>
                  <a:pt x="131" y="42"/>
                  <a:pt x="131" y="42"/>
                  <a:pt x="131" y="43"/>
                </a:cubicBezTo>
                <a:cubicBezTo>
                  <a:pt x="131" y="43"/>
                  <a:pt x="131" y="43"/>
                  <a:pt x="131" y="43"/>
                </a:cubicBezTo>
                <a:cubicBezTo>
                  <a:pt x="132" y="43"/>
                  <a:pt x="132" y="42"/>
                  <a:pt x="133" y="42"/>
                </a:cubicBezTo>
                <a:cubicBezTo>
                  <a:pt x="132" y="42"/>
                  <a:pt x="131" y="42"/>
                  <a:pt x="131" y="42"/>
                </a:cubicBezTo>
                <a:close/>
              </a:path>
            </a:pathLst>
          </a:custGeom>
          <a:solidFill>
            <a:schemeClr val="tx1"/>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nvGrpSpPr>
          <p:cNvPr id="24" name="PA_chenying0907 23"/>
          <p:cNvGrpSpPr/>
          <p:nvPr>
            <p:custDataLst>
              <p:tags r:id="rId8"/>
            </p:custDataLst>
          </p:nvPr>
        </p:nvGrpSpPr>
        <p:grpSpPr>
          <a:xfrm>
            <a:off x="1403648" y="267494"/>
            <a:ext cx="6192688" cy="767437"/>
            <a:chOff x="1492256" y="411510"/>
            <a:chExt cx="6192688" cy="767437"/>
          </a:xfrm>
        </p:grpSpPr>
        <p:sp>
          <p:nvSpPr>
            <p:cNvPr id="25" name="任意多边形 24"/>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6"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33"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17" name="PA_任意多边形 5"/>
          <p:cNvSpPr>
            <a:spLocks noEditPoints="1"/>
          </p:cNvSpPr>
          <p:nvPr>
            <p:custDataLst>
              <p:tags r:id="rId9"/>
            </p:custDataLst>
          </p:nvPr>
        </p:nvSpPr>
        <p:spPr bwMode="auto">
          <a:xfrm>
            <a:off x="1678864" y="2847591"/>
            <a:ext cx="1996871" cy="1291402"/>
          </a:xfrm>
          <a:custGeom>
            <a:gdLst>
              <a:gd fmla="*/ 52 w 231" name="T0"/>
              <a:gd fmla="*/ 126 h 141" name="T1"/>
              <a:gd fmla="*/ 5 w 231" name="T2"/>
              <a:gd fmla="*/ 101 h 141" name="T3"/>
              <a:gd fmla="*/ 116 w 231" name="T4"/>
              <a:gd fmla="*/ 2 h 141" name="T5"/>
              <a:gd fmla="*/ 228 w 231" name="T6"/>
              <a:gd fmla="*/ 52 h 141" name="T7"/>
              <a:gd fmla="*/ 224 w 231" name="T8"/>
              <a:gd fmla="*/ 109 h 141" name="T9"/>
              <a:gd fmla="*/ 190 w 231" name="T10"/>
              <a:gd fmla="*/ 133 h 141" name="T11"/>
              <a:gd fmla="*/ 138 w 231" name="T12"/>
              <a:gd fmla="*/ 117 h 141" name="T13"/>
              <a:gd fmla="*/ 130 w 231" name="T14"/>
              <a:gd fmla="*/ 128 h 141" name="T15"/>
              <a:gd fmla="*/ 129 w 231" name="T16"/>
              <a:gd fmla="*/ 131 h 141" name="T17"/>
              <a:gd fmla="*/ 123 w 231" name="T18"/>
              <a:gd fmla="*/ 116 h 141" name="T19"/>
              <a:gd fmla="*/ 117 w 231" name="T20"/>
              <a:gd fmla="*/ 127 h 141" name="T21"/>
              <a:gd fmla="*/ 109 w 231" name="T22"/>
              <a:gd fmla="*/ 123 h 141" name="T23"/>
              <a:gd fmla="*/ 148 w 231" name="T24"/>
              <a:gd fmla="*/ 134 h 141" name="T25"/>
              <a:gd fmla="*/ 166 w 231" name="T26"/>
              <a:gd fmla="*/ 129 h 141" name="T27"/>
              <a:gd fmla="*/ 106 w 231" name="T28"/>
              <a:gd fmla="*/ 131 h 141" name="T29"/>
              <a:gd fmla="*/ 103 w 231" name="T30"/>
              <a:gd fmla="*/ 119 h 141" name="T31"/>
              <a:gd fmla="*/ 184 w 231" name="T32"/>
              <a:gd fmla="*/ 126 h 141" name="T33"/>
              <a:gd fmla="*/ 87 w 231" name="T34"/>
              <a:gd fmla="*/ 109 h 141" name="T35"/>
              <a:gd fmla="*/ 94 w 231" name="T36"/>
              <a:gd fmla="*/ 113 h 141" name="T37"/>
              <a:gd fmla="*/ 83 w 231" name="T38"/>
              <a:gd fmla="*/ 108 h 141" name="T39"/>
              <a:gd fmla="*/ 75 w 231" name="T40"/>
              <a:gd fmla="*/ 109 h 141" name="T41"/>
              <a:gd fmla="*/ 71 w 231" name="T42"/>
              <a:gd fmla="*/ 127 h 141" name="T43"/>
              <a:gd fmla="*/ 194 w 231" name="T44"/>
              <a:gd fmla="*/ 126 h 141" name="T45"/>
              <a:gd fmla="*/ 176 w 231" name="T46"/>
              <a:gd fmla="*/ 123 h 141" name="T47"/>
              <a:gd fmla="*/ 53 w 231" name="T48"/>
              <a:gd fmla="*/ 121 h 141" name="T49"/>
              <a:gd fmla="*/ 44 w 231" name="T50"/>
              <a:gd fmla="*/ 98 h 141" name="T51"/>
              <a:gd fmla="*/ 186 w 231" name="T52"/>
              <a:gd fmla="*/ 105 h 141" name="T53"/>
              <a:gd fmla="*/ 107 w 231" name="T54"/>
              <a:gd fmla="*/ 111 h 141" name="T55"/>
              <a:gd fmla="*/ 42 w 231" name="T56"/>
              <a:gd fmla="*/ 97 h 141" name="T57"/>
              <a:gd fmla="*/ 200 w 231" name="T58"/>
              <a:gd fmla="*/ 115 h 141" name="T59"/>
              <a:gd fmla="*/ 27 w 231" name="T60"/>
              <a:gd fmla="*/ 102 h 141" name="T61"/>
              <a:gd fmla="*/ 214 w 231" name="T62"/>
              <a:gd fmla="*/ 111 h 141" name="T63"/>
              <a:gd fmla="*/ 189 w 231" name="T64"/>
              <a:gd fmla="*/ 109 h 141" name="T65"/>
              <a:gd fmla="*/ 199 w 231" name="T66"/>
              <a:gd fmla="*/ 105 h 141" name="T67"/>
              <a:gd fmla="*/ 107 w 231" name="T68"/>
              <a:gd fmla="*/ 107 h 141" name="T69"/>
              <a:gd fmla="*/ 217 w 231" name="T70"/>
              <a:gd fmla="*/ 57 h 141" name="T71"/>
              <a:gd fmla="*/ 120 w 231" name="T72"/>
              <a:gd fmla="*/ 53 h 141" name="T73"/>
              <a:gd fmla="*/ 116 w 231" name="T74"/>
              <a:gd fmla="*/ 40 h 141" name="T75"/>
              <a:gd fmla="*/ 15 w 231" name="T76"/>
              <a:gd fmla="*/ 78 h 141" name="T77"/>
              <a:gd fmla="*/ 219 w 231" name="T78"/>
              <a:gd fmla="*/ 108 h 141" name="T79"/>
              <a:gd fmla="*/ 210 w 231" name="T80"/>
              <a:gd fmla="*/ 105 h 141" name="T81"/>
              <a:gd fmla="*/ 183 w 231" name="T82"/>
              <a:gd fmla="*/ 106 h 141" name="T83"/>
              <a:gd fmla="*/ 19 w 231" name="T84"/>
              <a:gd fmla="*/ 86 h 141" name="T85"/>
              <a:gd fmla="*/ 14 w 231" name="T86"/>
              <a:gd fmla="*/ 102 h 141" name="T87"/>
              <a:gd fmla="*/ 9 w 231" name="T88"/>
              <a:gd fmla="*/ 85 h 141" name="T89"/>
              <a:gd fmla="*/ 219 w 231" name="T90"/>
              <a:gd fmla="*/ 99 h 141" name="T91"/>
              <a:gd fmla="*/ 220 w 231" name="T92"/>
              <a:gd fmla="*/ 86 h 141" name="T93"/>
              <a:gd fmla="*/ 225 w 231" name="T94"/>
              <a:gd fmla="*/ 46 h 141" name="T95"/>
              <a:gd fmla="*/ 225 w 231" name="T96"/>
              <a:gd fmla="*/ 54 h 141" name="T97"/>
              <a:gd fmla="*/ 211 w 231" name="T98"/>
              <a:gd fmla="*/ 46 h 141" name="T99"/>
              <a:gd fmla="*/ 193 w 231" name="T100"/>
              <a:gd fmla="*/ 46 h 141" name="T101"/>
              <a:gd fmla="*/ 178 w 231" name="T102"/>
              <a:gd fmla="*/ 48 h 141" name="T103"/>
              <a:gd fmla="*/ 171 w 231" name="T104"/>
              <a:gd fmla="*/ 46 h 141" name="T105"/>
              <a:gd fmla="*/ 173 w 231" name="T106"/>
              <a:gd fmla="*/ 52 h 141" name="T107"/>
              <a:gd fmla="*/ 153 w 231" name="T108"/>
              <a:gd fmla="*/ 43 h 141" name="T109"/>
              <a:gd fmla="*/ 146 w 231" name="T110"/>
              <a:gd fmla="*/ 43 h 141" name="T111"/>
              <a:gd fmla="*/ 131 w 231" name="T112"/>
              <a:gd fmla="*/ 50 h 141" name="T113"/>
              <a:gd fmla="*/ 144 w 231" name="T114"/>
              <a:gd fmla="*/ 39 h 141" name="T115"/>
              <a:gd fmla="*/ 132 w 231" name="T116"/>
              <a:gd fmla="*/ 3 h 141" name="T117"/>
              <a:gd fmla="*/ 127 w 231" name="T118"/>
              <a:gd fmla="*/ 43 h 14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41" w="231">
                <a:moveTo>
                  <a:pt x="143" y="141"/>
                </a:moveTo>
                <a:cubicBezTo>
                  <a:pt x="142" y="141"/>
                  <a:pt x="142" y="141"/>
                  <a:pt x="142" y="140"/>
                </a:cubicBezTo>
                <a:cubicBezTo>
                  <a:pt x="141" y="139"/>
                  <a:pt x="141" y="138"/>
                  <a:pt x="141" y="137"/>
                </a:cubicBezTo>
                <a:cubicBezTo>
                  <a:pt x="139" y="137"/>
                  <a:pt x="136" y="137"/>
                  <a:pt x="133" y="137"/>
                </a:cubicBezTo>
                <a:cubicBezTo>
                  <a:pt x="120" y="137"/>
                  <a:pt x="106" y="136"/>
                  <a:pt x="92" y="134"/>
                </a:cubicBezTo>
                <a:cubicBezTo>
                  <a:pt x="92" y="134"/>
                  <a:pt x="92" y="135"/>
                  <a:pt x="92" y="135"/>
                </a:cubicBezTo>
                <a:cubicBezTo>
                  <a:pt x="91" y="136"/>
                  <a:pt x="91" y="136"/>
                  <a:pt x="91" y="136"/>
                </a:cubicBezTo>
                <a:cubicBezTo>
                  <a:pt x="90" y="136"/>
                  <a:pt x="90" y="136"/>
                  <a:pt x="89" y="135"/>
                </a:cubicBezTo>
                <a:cubicBezTo>
                  <a:pt x="89" y="135"/>
                  <a:pt x="89" y="134"/>
                  <a:pt x="89" y="133"/>
                </a:cubicBezTo>
                <a:cubicBezTo>
                  <a:pt x="89" y="133"/>
                  <a:pt x="89" y="133"/>
                  <a:pt x="89" y="133"/>
                </a:cubicBezTo>
                <a:cubicBezTo>
                  <a:pt x="86" y="133"/>
                  <a:pt x="84" y="133"/>
                  <a:pt x="81" y="132"/>
                </a:cubicBezTo>
                <a:cubicBezTo>
                  <a:pt x="81" y="132"/>
                  <a:pt x="81" y="132"/>
                  <a:pt x="81" y="132"/>
                </a:cubicBezTo>
                <a:cubicBezTo>
                  <a:pt x="80" y="132"/>
                  <a:pt x="80" y="132"/>
                  <a:pt x="80" y="132"/>
                </a:cubicBezTo>
                <a:cubicBezTo>
                  <a:pt x="72" y="131"/>
                  <a:pt x="62" y="129"/>
                  <a:pt x="52" y="126"/>
                </a:cubicBezTo>
                <a:cubicBezTo>
                  <a:pt x="52" y="127"/>
                  <a:pt x="51" y="127"/>
                  <a:pt x="51" y="127"/>
                </a:cubicBezTo>
                <a:cubicBezTo>
                  <a:pt x="50" y="127"/>
                  <a:pt x="50" y="126"/>
                  <a:pt x="50" y="126"/>
                </a:cubicBezTo>
                <a:cubicBezTo>
                  <a:pt x="50" y="126"/>
                  <a:pt x="50" y="126"/>
                  <a:pt x="50" y="125"/>
                </a:cubicBezTo>
                <a:cubicBezTo>
                  <a:pt x="49" y="125"/>
                  <a:pt x="48" y="125"/>
                  <a:pt x="47" y="125"/>
                </a:cubicBezTo>
                <a:cubicBezTo>
                  <a:pt x="40" y="122"/>
                  <a:pt x="33" y="118"/>
                  <a:pt x="27" y="114"/>
                </a:cubicBezTo>
                <a:cubicBezTo>
                  <a:pt x="27" y="115"/>
                  <a:pt x="27" y="115"/>
                  <a:pt x="26" y="115"/>
                </a:cubicBezTo>
                <a:cubicBezTo>
                  <a:pt x="26" y="115"/>
                  <a:pt x="26" y="114"/>
                  <a:pt x="25" y="114"/>
                </a:cubicBezTo>
                <a:cubicBezTo>
                  <a:pt x="25" y="114"/>
                  <a:pt x="25" y="113"/>
                  <a:pt x="25" y="113"/>
                </a:cubicBezTo>
                <a:cubicBezTo>
                  <a:pt x="25" y="113"/>
                  <a:pt x="21" y="111"/>
                  <a:pt x="20" y="110"/>
                </a:cubicBezTo>
                <a:cubicBezTo>
                  <a:pt x="20" y="110"/>
                  <a:pt x="20" y="110"/>
                  <a:pt x="20" y="110"/>
                </a:cubicBezTo>
                <a:cubicBezTo>
                  <a:pt x="20" y="110"/>
                  <a:pt x="19" y="110"/>
                  <a:pt x="19" y="109"/>
                </a:cubicBezTo>
                <a:cubicBezTo>
                  <a:pt x="16" y="108"/>
                  <a:pt x="13" y="105"/>
                  <a:pt x="9" y="103"/>
                </a:cubicBezTo>
                <a:cubicBezTo>
                  <a:pt x="9" y="103"/>
                  <a:pt x="8" y="103"/>
                  <a:pt x="8" y="103"/>
                </a:cubicBezTo>
                <a:cubicBezTo>
                  <a:pt x="7" y="103"/>
                  <a:pt x="5" y="102"/>
                  <a:pt x="5" y="101"/>
                </a:cubicBezTo>
                <a:cubicBezTo>
                  <a:pt x="5" y="100"/>
                  <a:pt x="5" y="99"/>
                  <a:pt x="5" y="97"/>
                </a:cubicBezTo>
                <a:cubicBezTo>
                  <a:pt x="4" y="97"/>
                  <a:pt x="4" y="97"/>
                  <a:pt x="4" y="96"/>
                </a:cubicBezTo>
                <a:cubicBezTo>
                  <a:pt x="4" y="93"/>
                  <a:pt x="4" y="89"/>
                  <a:pt x="4" y="86"/>
                </a:cubicBezTo>
                <a:cubicBezTo>
                  <a:pt x="4" y="80"/>
                  <a:pt x="4" y="74"/>
                  <a:pt x="4" y="67"/>
                </a:cubicBezTo>
                <a:cubicBezTo>
                  <a:pt x="0" y="45"/>
                  <a:pt x="26" y="29"/>
                  <a:pt x="42" y="21"/>
                </a:cubicBezTo>
                <a:cubicBezTo>
                  <a:pt x="49" y="18"/>
                  <a:pt x="56" y="15"/>
                  <a:pt x="62" y="14"/>
                </a:cubicBezTo>
                <a:cubicBezTo>
                  <a:pt x="67" y="13"/>
                  <a:pt x="72" y="12"/>
                  <a:pt x="76" y="11"/>
                </a:cubicBezTo>
                <a:cubicBezTo>
                  <a:pt x="78" y="11"/>
                  <a:pt x="79" y="11"/>
                  <a:pt x="80" y="11"/>
                </a:cubicBezTo>
                <a:cubicBezTo>
                  <a:pt x="80" y="11"/>
                  <a:pt x="80" y="11"/>
                  <a:pt x="80" y="11"/>
                </a:cubicBezTo>
                <a:cubicBezTo>
                  <a:pt x="89" y="9"/>
                  <a:pt x="97" y="8"/>
                  <a:pt x="106" y="8"/>
                </a:cubicBezTo>
                <a:cubicBezTo>
                  <a:pt x="110" y="8"/>
                  <a:pt x="113" y="8"/>
                  <a:pt x="116" y="8"/>
                </a:cubicBezTo>
                <a:cubicBezTo>
                  <a:pt x="116" y="8"/>
                  <a:pt x="116" y="8"/>
                  <a:pt x="116" y="8"/>
                </a:cubicBezTo>
                <a:cubicBezTo>
                  <a:pt x="116" y="6"/>
                  <a:pt x="116" y="4"/>
                  <a:pt x="116" y="3"/>
                </a:cubicBezTo>
                <a:cubicBezTo>
                  <a:pt x="116" y="3"/>
                  <a:pt x="116" y="2"/>
                  <a:pt x="116" y="2"/>
                </a:cubicBezTo>
                <a:cubicBezTo>
                  <a:pt x="115" y="1"/>
                  <a:pt x="116" y="1"/>
                  <a:pt x="117" y="0"/>
                </a:cubicBezTo>
                <a:cubicBezTo>
                  <a:pt x="118" y="0"/>
                  <a:pt x="119" y="0"/>
                  <a:pt x="121" y="0"/>
                </a:cubicBezTo>
                <a:cubicBezTo>
                  <a:pt x="124" y="0"/>
                  <a:pt x="128" y="0"/>
                  <a:pt x="131" y="0"/>
                </a:cubicBezTo>
                <a:cubicBezTo>
                  <a:pt x="151" y="0"/>
                  <a:pt x="168" y="2"/>
                  <a:pt x="183" y="7"/>
                </a:cubicBezTo>
                <a:cubicBezTo>
                  <a:pt x="194" y="10"/>
                  <a:pt x="203" y="14"/>
                  <a:pt x="210" y="20"/>
                </a:cubicBezTo>
                <a:cubicBezTo>
                  <a:pt x="215" y="23"/>
                  <a:pt x="218" y="26"/>
                  <a:pt x="221" y="30"/>
                </a:cubicBezTo>
                <a:cubicBezTo>
                  <a:pt x="221" y="30"/>
                  <a:pt x="221" y="30"/>
                  <a:pt x="221" y="30"/>
                </a:cubicBezTo>
                <a:cubicBezTo>
                  <a:pt x="223" y="32"/>
                  <a:pt x="225" y="35"/>
                  <a:pt x="226" y="38"/>
                </a:cubicBezTo>
                <a:cubicBezTo>
                  <a:pt x="227" y="38"/>
                  <a:pt x="227" y="38"/>
                  <a:pt x="228" y="39"/>
                </a:cubicBezTo>
                <a:cubicBezTo>
                  <a:pt x="228" y="40"/>
                  <a:pt x="228" y="41"/>
                  <a:pt x="228" y="42"/>
                </a:cubicBezTo>
                <a:cubicBezTo>
                  <a:pt x="228" y="42"/>
                  <a:pt x="228" y="42"/>
                  <a:pt x="228" y="43"/>
                </a:cubicBezTo>
                <a:cubicBezTo>
                  <a:pt x="228" y="43"/>
                  <a:pt x="229" y="44"/>
                  <a:pt x="229" y="44"/>
                </a:cubicBezTo>
                <a:cubicBezTo>
                  <a:pt x="228" y="46"/>
                  <a:pt x="228" y="49"/>
                  <a:pt x="228" y="51"/>
                </a:cubicBezTo>
                <a:cubicBezTo>
                  <a:pt x="228" y="51"/>
                  <a:pt x="228" y="52"/>
                  <a:pt x="228" y="52"/>
                </a:cubicBezTo>
                <a:cubicBezTo>
                  <a:pt x="228" y="52"/>
                  <a:pt x="228" y="53"/>
                  <a:pt x="228" y="53"/>
                </a:cubicBezTo>
                <a:cubicBezTo>
                  <a:pt x="228" y="53"/>
                  <a:pt x="228" y="53"/>
                  <a:pt x="228" y="53"/>
                </a:cubicBezTo>
                <a:cubicBezTo>
                  <a:pt x="229" y="55"/>
                  <a:pt x="229" y="57"/>
                  <a:pt x="230" y="59"/>
                </a:cubicBezTo>
                <a:cubicBezTo>
                  <a:pt x="230" y="59"/>
                  <a:pt x="230" y="59"/>
                  <a:pt x="230" y="59"/>
                </a:cubicBezTo>
                <a:cubicBezTo>
                  <a:pt x="230" y="60"/>
                  <a:pt x="231" y="60"/>
                  <a:pt x="230" y="60"/>
                </a:cubicBezTo>
                <a:cubicBezTo>
                  <a:pt x="229" y="65"/>
                  <a:pt x="229" y="69"/>
                  <a:pt x="230" y="74"/>
                </a:cubicBezTo>
                <a:cubicBezTo>
                  <a:pt x="230" y="75"/>
                  <a:pt x="230" y="76"/>
                  <a:pt x="230" y="78"/>
                </a:cubicBezTo>
                <a:cubicBezTo>
                  <a:pt x="230" y="80"/>
                  <a:pt x="230" y="83"/>
                  <a:pt x="230" y="86"/>
                </a:cubicBezTo>
                <a:cubicBezTo>
                  <a:pt x="230" y="87"/>
                  <a:pt x="230" y="88"/>
                  <a:pt x="230" y="89"/>
                </a:cubicBezTo>
                <a:cubicBezTo>
                  <a:pt x="230" y="92"/>
                  <a:pt x="229" y="95"/>
                  <a:pt x="229" y="98"/>
                </a:cubicBezTo>
                <a:cubicBezTo>
                  <a:pt x="230" y="99"/>
                  <a:pt x="230" y="99"/>
                  <a:pt x="231" y="100"/>
                </a:cubicBezTo>
                <a:cubicBezTo>
                  <a:pt x="231" y="100"/>
                  <a:pt x="231" y="101"/>
                  <a:pt x="230" y="102"/>
                </a:cubicBezTo>
                <a:cubicBezTo>
                  <a:pt x="229" y="104"/>
                  <a:pt x="226" y="106"/>
                  <a:pt x="224" y="108"/>
                </a:cubicBezTo>
                <a:cubicBezTo>
                  <a:pt x="224" y="109"/>
                  <a:pt x="224" y="109"/>
                  <a:pt x="224" y="109"/>
                </a:cubicBezTo>
                <a:cubicBezTo>
                  <a:pt x="224" y="110"/>
                  <a:pt x="224" y="110"/>
                  <a:pt x="223" y="110"/>
                </a:cubicBezTo>
                <a:cubicBezTo>
                  <a:pt x="223" y="110"/>
                  <a:pt x="223" y="110"/>
                  <a:pt x="223" y="110"/>
                </a:cubicBezTo>
                <a:cubicBezTo>
                  <a:pt x="223" y="110"/>
                  <a:pt x="223" y="110"/>
                  <a:pt x="223" y="110"/>
                </a:cubicBezTo>
                <a:cubicBezTo>
                  <a:pt x="219" y="113"/>
                  <a:pt x="216" y="117"/>
                  <a:pt x="212" y="120"/>
                </a:cubicBezTo>
                <a:cubicBezTo>
                  <a:pt x="211" y="120"/>
                  <a:pt x="211" y="120"/>
                  <a:pt x="211" y="120"/>
                </a:cubicBezTo>
                <a:cubicBezTo>
                  <a:pt x="211" y="120"/>
                  <a:pt x="211" y="120"/>
                  <a:pt x="211" y="120"/>
                </a:cubicBezTo>
                <a:cubicBezTo>
                  <a:pt x="211" y="120"/>
                  <a:pt x="210" y="121"/>
                  <a:pt x="210" y="121"/>
                </a:cubicBezTo>
                <a:cubicBezTo>
                  <a:pt x="209" y="121"/>
                  <a:pt x="209" y="121"/>
                  <a:pt x="209" y="121"/>
                </a:cubicBezTo>
                <a:cubicBezTo>
                  <a:pt x="209" y="122"/>
                  <a:pt x="209" y="122"/>
                  <a:pt x="208" y="122"/>
                </a:cubicBezTo>
                <a:cubicBezTo>
                  <a:pt x="208" y="122"/>
                  <a:pt x="208" y="122"/>
                  <a:pt x="208" y="122"/>
                </a:cubicBezTo>
                <a:cubicBezTo>
                  <a:pt x="203" y="126"/>
                  <a:pt x="198" y="129"/>
                  <a:pt x="193" y="131"/>
                </a:cubicBezTo>
                <a:cubicBezTo>
                  <a:pt x="193" y="132"/>
                  <a:pt x="193" y="133"/>
                  <a:pt x="192" y="133"/>
                </a:cubicBezTo>
                <a:cubicBezTo>
                  <a:pt x="192" y="134"/>
                  <a:pt x="192" y="134"/>
                  <a:pt x="191" y="134"/>
                </a:cubicBezTo>
                <a:cubicBezTo>
                  <a:pt x="190" y="134"/>
                  <a:pt x="190" y="134"/>
                  <a:pt x="190" y="133"/>
                </a:cubicBezTo>
                <a:cubicBezTo>
                  <a:pt x="190" y="133"/>
                  <a:pt x="190" y="132"/>
                  <a:pt x="190" y="132"/>
                </a:cubicBezTo>
                <a:cubicBezTo>
                  <a:pt x="189" y="132"/>
                  <a:pt x="187" y="132"/>
                  <a:pt x="186" y="133"/>
                </a:cubicBezTo>
                <a:cubicBezTo>
                  <a:pt x="175" y="136"/>
                  <a:pt x="162" y="137"/>
                  <a:pt x="145" y="137"/>
                </a:cubicBezTo>
                <a:cubicBezTo>
                  <a:pt x="145" y="137"/>
                  <a:pt x="145" y="137"/>
                  <a:pt x="144" y="137"/>
                </a:cubicBezTo>
                <a:cubicBezTo>
                  <a:pt x="144" y="138"/>
                  <a:pt x="144" y="139"/>
                  <a:pt x="144" y="140"/>
                </a:cubicBezTo>
                <a:cubicBezTo>
                  <a:pt x="144" y="141"/>
                  <a:pt x="143" y="141"/>
                  <a:pt x="143" y="141"/>
                </a:cubicBezTo>
                <a:close/>
                <a:moveTo>
                  <a:pt x="109" y="132"/>
                </a:moveTo>
                <a:cubicBezTo>
                  <a:pt x="119" y="133"/>
                  <a:pt x="129" y="134"/>
                  <a:pt x="138" y="134"/>
                </a:cubicBezTo>
                <a:cubicBezTo>
                  <a:pt x="138" y="133"/>
                  <a:pt x="138" y="133"/>
                  <a:pt x="138" y="133"/>
                </a:cubicBezTo>
                <a:cubicBezTo>
                  <a:pt x="138" y="132"/>
                  <a:pt x="138" y="132"/>
                  <a:pt x="138" y="132"/>
                </a:cubicBezTo>
                <a:cubicBezTo>
                  <a:pt x="138" y="130"/>
                  <a:pt x="138" y="128"/>
                  <a:pt x="138" y="126"/>
                </a:cubicBezTo>
                <a:cubicBezTo>
                  <a:pt x="139" y="125"/>
                  <a:pt x="139" y="123"/>
                  <a:pt x="138" y="121"/>
                </a:cubicBezTo>
                <a:cubicBezTo>
                  <a:pt x="138" y="120"/>
                  <a:pt x="138" y="120"/>
                  <a:pt x="138" y="120"/>
                </a:cubicBezTo>
                <a:cubicBezTo>
                  <a:pt x="138" y="119"/>
                  <a:pt x="138" y="118"/>
                  <a:pt x="138" y="117"/>
                </a:cubicBezTo>
                <a:cubicBezTo>
                  <a:pt x="138" y="117"/>
                  <a:pt x="138" y="116"/>
                  <a:pt x="138" y="116"/>
                </a:cubicBezTo>
                <a:cubicBezTo>
                  <a:pt x="138" y="115"/>
                  <a:pt x="138" y="115"/>
                  <a:pt x="139" y="115"/>
                </a:cubicBezTo>
                <a:cubicBezTo>
                  <a:pt x="139" y="115"/>
                  <a:pt x="139" y="115"/>
                  <a:pt x="140" y="115"/>
                </a:cubicBezTo>
                <a:cubicBezTo>
                  <a:pt x="140" y="116"/>
                  <a:pt x="141" y="117"/>
                  <a:pt x="141" y="118"/>
                </a:cubicBezTo>
                <a:cubicBezTo>
                  <a:pt x="141" y="116"/>
                  <a:pt x="141" y="114"/>
                  <a:pt x="141" y="112"/>
                </a:cubicBezTo>
                <a:cubicBezTo>
                  <a:pt x="139" y="112"/>
                  <a:pt x="137" y="112"/>
                  <a:pt x="134" y="112"/>
                </a:cubicBezTo>
                <a:cubicBezTo>
                  <a:pt x="134" y="113"/>
                  <a:pt x="134" y="113"/>
                  <a:pt x="134" y="114"/>
                </a:cubicBezTo>
                <a:cubicBezTo>
                  <a:pt x="133" y="114"/>
                  <a:pt x="133" y="116"/>
                  <a:pt x="133" y="122"/>
                </a:cubicBezTo>
                <a:cubicBezTo>
                  <a:pt x="133" y="122"/>
                  <a:pt x="133" y="122"/>
                  <a:pt x="133" y="123"/>
                </a:cubicBezTo>
                <a:cubicBezTo>
                  <a:pt x="133" y="123"/>
                  <a:pt x="133" y="124"/>
                  <a:pt x="133" y="125"/>
                </a:cubicBezTo>
                <a:cubicBezTo>
                  <a:pt x="133" y="127"/>
                  <a:pt x="134" y="130"/>
                  <a:pt x="133" y="132"/>
                </a:cubicBezTo>
                <a:cubicBezTo>
                  <a:pt x="133" y="133"/>
                  <a:pt x="132" y="133"/>
                  <a:pt x="132" y="133"/>
                </a:cubicBezTo>
                <a:cubicBezTo>
                  <a:pt x="131" y="133"/>
                  <a:pt x="131" y="133"/>
                  <a:pt x="131" y="132"/>
                </a:cubicBezTo>
                <a:cubicBezTo>
                  <a:pt x="130" y="131"/>
                  <a:pt x="130" y="129"/>
                  <a:pt x="130" y="128"/>
                </a:cubicBezTo>
                <a:cubicBezTo>
                  <a:pt x="130" y="127"/>
                  <a:pt x="130" y="127"/>
                  <a:pt x="130" y="127"/>
                </a:cubicBezTo>
                <a:cubicBezTo>
                  <a:pt x="130" y="124"/>
                  <a:pt x="130" y="122"/>
                  <a:pt x="130" y="119"/>
                </a:cubicBezTo>
                <a:cubicBezTo>
                  <a:pt x="130" y="119"/>
                  <a:pt x="130" y="119"/>
                  <a:pt x="130" y="119"/>
                </a:cubicBezTo>
                <a:cubicBezTo>
                  <a:pt x="130" y="117"/>
                  <a:pt x="130" y="114"/>
                  <a:pt x="131" y="112"/>
                </a:cubicBezTo>
                <a:cubicBezTo>
                  <a:pt x="131" y="112"/>
                  <a:pt x="130" y="112"/>
                  <a:pt x="130" y="112"/>
                </a:cubicBezTo>
                <a:cubicBezTo>
                  <a:pt x="130" y="113"/>
                  <a:pt x="130" y="113"/>
                  <a:pt x="130" y="113"/>
                </a:cubicBezTo>
                <a:cubicBezTo>
                  <a:pt x="130" y="113"/>
                  <a:pt x="130" y="113"/>
                  <a:pt x="130" y="113"/>
                </a:cubicBezTo>
                <a:cubicBezTo>
                  <a:pt x="130" y="113"/>
                  <a:pt x="130" y="114"/>
                  <a:pt x="130" y="114"/>
                </a:cubicBezTo>
                <a:cubicBezTo>
                  <a:pt x="130" y="115"/>
                  <a:pt x="130" y="115"/>
                  <a:pt x="130" y="115"/>
                </a:cubicBezTo>
                <a:cubicBezTo>
                  <a:pt x="130" y="116"/>
                  <a:pt x="130" y="116"/>
                  <a:pt x="130" y="117"/>
                </a:cubicBezTo>
                <a:cubicBezTo>
                  <a:pt x="130" y="118"/>
                  <a:pt x="130" y="120"/>
                  <a:pt x="129" y="121"/>
                </a:cubicBezTo>
                <a:cubicBezTo>
                  <a:pt x="129" y="122"/>
                  <a:pt x="129" y="123"/>
                  <a:pt x="129" y="124"/>
                </a:cubicBezTo>
                <a:cubicBezTo>
                  <a:pt x="129" y="125"/>
                  <a:pt x="129" y="126"/>
                  <a:pt x="129" y="127"/>
                </a:cubicBezTo>
                <a:cubicBezTo>
                  <a:pt x="129" y="128"/>
                  <a:pt x="129" y="130"/>
                  <a:pt x="129" y="131"/>
                </a:cubicBezTo>
                <a:cubicBezTo>
                  <a:pt x="129" y="132"/>
                  <a:pt x="129" y="132"/>
                  <a:pt x="128" y="132"/>
                </a:cubicBezTo>
                <a:cubicBezTo>
                  <a:pt x="128" y="132"/>
                  <a:pt x="127" y="132"/>
                  <a:pt x="127" y="131"/>
                </a:cubicBezTo>
                <a:cubicBezTo>
                  <a:pt x="127" y="131"/>
                  <a:pt x="126" y="130"/>
                  <a:pt x="126" y="130"/>
                </a:cubicBezTo>
                <a:cubicBezTo>
                  <a:pt x="126" y="130"/>
                  <a:pt x="126" y="130"/>
                  <a:pt x="126" y="131"/>
                </a:cubicBezTo>
                <a:cubicBezTo>
                  <a:pt x="126" y="131"/>
                  <a:pt x="125" y="131"/>
                  <a:pt x="125" y="131"/>
                </a:cubicBezTo>
                <a:cubicBezTo>
                  <a:pt x="124" y="131"/>
                  <a:pt x="124" y="131"/>
                  <a:pt x="124" y="131"/>
                </a:cubicBezTo>
                <a:cubicBezTo>
                  <a:pt x="123" y="128"/>
                  <a:pt x="123" y="125"/>
                  <a:pt x="123" y="122"/>
                </a:cubicBezTo>
                <a:cubicBezTo>
                  <a:pt x="123" y="122"/>
                  <a:pt x="123" y="121"/>
                  <a:pt x="123" y="121"/>
                </a:cubicBezTo>
                <a:cubicBezTo>
                  <a:pt x="123" y="117"/>
                  <a:pt x="124" y="115"/>
                  <a:pt x="124" y="112"/>
                </a:cubicBezTo>
                <a:cubicBezTo>
                  <a:pt x="124" y="112"/>
                  <a:pt x="124" y="112"/>
                  <a:pt x="123" y="112"/>
                </a:cubicBezTo>
                <a:cubicBezTo>
                  <a:pt x="123" y="112"/>
                  <a:pt x="123" y="112"/>
                  <a:pt x="123" y="113"/>
                </a:cubicBezTo>
                <a:cubicBezTo>
                  <a:pt x="123" y="113"/>
                  <a:pt x="123" y="113"/>
                  <a:pt x="123" y="114"/>
                </a:cubicBezTo>
                <a:cubicBezTo>
                  <a:pt x="123" y="114"/>
                  <a:pt x="123" y="114"/>
                  <a:pt x="123" y="114"/>
                </a:cubicBezTo>
                <a:cubicBezTo>
                  <a:pt x="123" y="115"/>
                  <a:pt x="123" y="115"/>
                  <a:pt x="123" y="116"/>
                </a:cubicBezTo>
                <a:cubicBezTo>
                  <a:pt x="123" y="116"/>
                  <a:pt x="123" y="116"/>
                  <a:pt x="123" y="117"/>
                </a:cubicBezTo>
                <a:cubicBezTo>
                  <a:pt x="123" y="118"/>
                  <a:pt x="123" y="118"/>
                  <a:pt x="123" y="119"/>
                </a:cubicBezTo>
                <a:cubicBezTo>
                  <a:pt x="123" y="120"/>
                  <a:pt x="123" y="120"/>
                  <a:pt x="123" y="120"/>
                </a:cubicBezTo>
                <a:cubicBezTo>
                  <a:pt x="123" y="124"/>
                  <a:pt x="123" y="128"/>
                  <a:pt x="122" y="132"/>
                </a:cubicBezTo>
                <a:cubicBezTo>
                  <a:pt x="122" y="132"/>
                  <a:pt x="121" y="133"/>
                  <a:pt x="121" y="133"/>
                </a:cubicBezTo>
                <a:cubicBezTo>
                  <a:pt x="120" y="133"/>
                  <a:pt x="120" y="132"/>
                  <a:pt x="120" y="132"/>
                </a:cubicBezTo>
                <a:cubicBezTo>
                  <a:pt x="119" y="129"/>
                  <a:pt x="119" y="125"/>
                  <a:pt x="119" y="122"/>
                </a:cubicBezTo>
                <a:cubicBezTo>
                  <a:pt x="119" y="120"/>
                  <a:pt x="120" y="118"/>
                  <a:pt x="119" y="116"/>
                </a:cubicBezTo>
                <a:cubicBezTo>
                  <a:pt x="119" y="116"/>
                  <a:pt x="119" y="116"/>
                  <a:pt x="119" y="116"/>
                </a:cubicBezTo>
                <a:cubicBezTo>
                  <a:pt x="119" y="114"/>
                  <a:pt x="119" y="113"/>
                  <a:pt x="120" y="112"/>
                </a:cubicBezTo>
                <a:cubicBezTo>
                  <a:pt x="119" y="112"/>
                  <a:pt x="119" y="112"/>
                  <a:pt x="118" y="112"/>
                </a:cubicBezTo>
                <a:cubicBezTo>
                  <a:pt x="118" y="114"/>
                  <a:pt x="118" y="116"/>
                  <a:pt x="118" y="117"/>
                </a:cubicBezTo>
                <a:cubicBezTo>
                  <a:pt x="117" y="119"/>
                  <a:pt x="117" y="120"/>
                  <a:pt x="117" y="121"/>
                </a:cubicBezTo>
                <a:cubicBezTo>
                  <a:pt x="117" y="123"/>
                  <a:pt x="117" y="125"/>
                  <a:pt x="117" y="127"/>
                </a:cubicBezTo>
                <a:cubicBezTo>
                  <a:pt x="117" y="128"/>
                  <a:pt x="117" y="128"/>
                  <a:pt x="117" y="129"/>
                </a:cubicBezTo>
                <a:cubicBezTo>
                  <a:pt x="117" y="130"/>
                  <a:pt x="117" y="131"/>
                  <a:pt x="116" y="131"/>
                </a:cubicBezTo>
                <a:cubicBezTo>
                  <a:pt x="116" y="131"/>
                  <a:pt x="115" y="130"/>
                  <a:pt x="115" y="130"/>
                </a:cubicBezTo>
                <a:cubicBezTo>
                  <a:pt x="113" y="126"/>
                  <a:pt x="114" y="121"/>
                  <a:pt x="114" y="117"/>
                </a:cubicBezTo>
                <a:cubicBezTo>
                  <a:pt x="115" y="115"/>
                  <a:pt x="115" y="113"/>
                  <a:pt x="115" y="112"/>
                </a:cubicBezTo>
                <a:cubicBezTo>
                  <a:pt x="114" y="112"/>
                  <a:pt x="114" y="112"/>
                  <a:pt x="113" y="112"/>
                </a:cubicBezTo>
                <a:cubicBezTo>
                  <a:pt x="113" y="112"/>
                  <a:pt x="113" y="113"/>
                  <a:pt x="113" y="114"/>
                </a:cubicBezTo>
                <a:cubicBezTo>
                  <a:pt x="113" y="119"/>
                  <a:pt x="113" y="124"/>
                  <a:pt x="112" y="129"/>
                </a:cubicBezTo>
                <a:cubicBezTo>
                  <a:pt x="111" y="129"/>
                  <a:pt x="111" y="129"/>
                  <a:pt x="110" y="129"/>
                </a:cubicBezTo>
                <a:cubicBezTo>
                  <a:pt x="110" y="129"/>
                  <a:pt x="109" y="129"/>
                  <a:pt x="109" y="128"/>
                </a:cubicBezTo>
                <a:cubicBezTo>
                  <a:pt x="109" y="125"/>
                  <a:pt x="109" y="122"/>
                  <a:pt x="110" y="119"/>
                </a:cubicBezTo>
                <a:cubicBezTo>
                  <a:pt x="110" y="116"/>
                  <a:pt x="110" y="114"/>
                  <a:pt x="110" y="111"/>
                </a:cubicBezTo>
                <a:cubicBezTo>
                  <a:pt x="110" y="111"/>
                  <a:pt x="110" y="111"/>
                  <a:pt x="110" y="111"/>
                </a:cubicBezTo>
                <a:cubicBezTo>
                  <a:pt x="109" y="115"/>
                  <a:pt x="109" y="118"/>
                  <a:pt x="109" y="123"/>
                </a:cubicBezTo>
                <a:cubicBezTo>
                  <a:pt x="109" y="123"/>
                  <a:pt x="109" y="124"/>
                  <a:pt x="109" y="125"/>
                </a:cubicBezTo>
                <a:cubicBezTo>
                  <a:pt x="109" y="127"/>
                  <a:pt x="109" y="130"/>
                  <a:pt x="109" y="132"/>
                </a:cubicBezTo>
                <a:close/>
                <a:moveTo>
                  <a:pt x="144" y="112"/>
                </a:moveTo>
                <a:cubicBezTo>
                  <a:pt x="144" y="116"/>
                  <a:pt x="144" y="119"/>
                  <a:pt x="144" y="123"/>
                </a:cubicBezTo>
                <a:cubicBezTo>
                  <a:pt x="144" y="124"/>
                  <a:pt x="144" y="125"/>
                  <a:pt x="144" y="126"/>
                </a:cubicBezTo>
                <a:cubicBezTo>
                  <a:pt x="144" y="126"/>
                  <a:pt x="144" y="134"/>
                  <a:pt x="144" y="134"/>
                </a:cubicBezTo>
                <a:cubicBezTo>
                  <a:pt x="145" y="134"/>
                  <a:pt x="145" y="134"/>
                  <a:pt x="145" y="134"/>
                </a:cubicBezTo>
                <a:cubicBezTo>
                  <a:pt x="145" y="131"/>
                  <a:pt x="145" y="129"/>
                  <a:pt x="145" y="126"/>
                </a:cubicBezTo>
                <a:cubicBezTo>
                  <a:pt x="145" y="126"/>
                  <a:pt x="145" y="125"/>
                  <a:pt x="145" y="124"/>
                </a:cubicBezTo>
                <a:cubicBezTo>
                  <a:pt x="145" y="121"/>
                  <a:pt x="145" y="121"/>
                  <a:pt x="145" y="121"/>
                </a:cubicBezTo>
                <a:cubicBezTo>
                  <a:pt x="145" y="119"/>
                  <a:pt x="145" y="116"/>
                  <a:pt x="145" y="113"/>
                </a:cubicBezTo>
                <a:cubicBezTo>
                  <a:pt x="145" y="113"/>
                  <a:pt x="145" y="112"/>
                  <a:pt x="146" y="112"/>
                </a:cubicBezTo>
                <a:cubicBezTo>
                  <a:pt x="145" y="112"/>
                  <a:pt x="145" y="112"/>
                  <a:pt x="144" y="112"/>
                </a:cubicBezTo>
                <a:close/>
                <a:moveTo>
                  <a:pt x="148" y="134"/>
                </a:moveTo>
                <a:cubicBezTo>
                  <a:pt x="148" y="134"/>
                  <a:pt x="148" y="134"/>
                  <a:pt x="148" y="134"/>
                </a:cubicBezTo>
                <a:cubicBezTo>
                  <a:pt x="148" y="133"/>
                  <a:pt x="148" y="133"/>
                  <a:pt x="148" y="133"/>
                </a:cubicBezTo>
                <a:cubicBezTo>
                  <a:pt x="148" y="133"/>
                  <a:pt x="148" y="133"/>
                  <a:pt x="148" y="134"/>
                </a:cubicBezTo>
                <a:close/>
                <a:moveTo>
                  <a:pt x="156" y="112"/>
                </a:moveTo>
                <a:cubicBezTo>
                  <a:pt x="156" y="112"/>
                  <a:pt x="156" y="112"/>
                  <a:pt x="157" y="113"/>
                </a:cubicBezTo>
                <a:cubicBezTo>
                  <a:pt x="157" y="113"/>
                  <a:pt x="157" y="113"/>
                  <a:pt x="157" y="114"/>
                </a:cubicBezTo>
                <a:cubicBezTo>
                  <a:pt x="156" y="118"/>
                  <a:pt x="156" y="121"/>
                  <a:pt x="156" y="125"/>
                </a:cubicBezTo>
                <a:cubicBezTo>
                  <a:pt x="156" y="127"/>
                  <a:pt x="156" y="129"/>
                  <a:pt x="156" y="131"/>
                </a:cubicBezTo>
                <a:cubicBezTo>
                  <a:pt x="156" y="131"/>
                  <a:pt x="156" y="132"/>
                  <a:pt x="156" y="132"/>
                </a:cubicBezTo>
                <a:cubicBezTo>
                  <a:pt x="156" y="132"/>
                  <a:pt x="156" y="133"/>
                  <a:pt x="156" y="133"/>
                </a:cubicBezTo>
                <a:cubicBezTo>
                  <a:pt x="156" y="133"/>
                  <a:pt x="157" y="133"/>
                  <a:pt x="157" y="133"/>
                </a:cubicBezTo>
                <a:cubicBezTo>
                  <a:pt x="160" y="133"/>
                  <a:pt x="164" y="133"/>
                  <a:pt x="167" y="132"/>
                </a:cubicBezTo>
                <a:cubicBezTo>
                  <a:pt x="167" y="132"/>
                  <a:pt x="167" y="131"/>
                  <a:pt x="167" y="130"/>
                </a:cubicBezTo>
                <a:cubicBezTo>
                  <a:pt x="167" y="130"/>
                  <a:pt x="166" y="129"/>
                  <a:pt x="166" y="129"/>
                </a:cubicBezTo>
                <a:cubicBezTo>
                  <a:pt x="166" y="128"/>
                  <a:pt x="166" y="126"/>
                  <a:pt x="166" y="124"/>
                </a:cubicBezTo>
                <a:cubicBezTo>
                  <a:pt x="166" y="124"/>
                  <a:pt x="166" y="123"/>
                  <a:pt x="166" y="123"/>
                </a:cubicBezTo>
                <a:cubicBezTo>
                  <a:pt x="166" y="121"/>
                  <a:pt x="166" y="120"/>
                  <a:pt x="166" y="118"/>
                </a:cubicBezTo>
                <a:cubicBezTo>
                  <a:pt x="166" y="117"/>
                  <a:pt x="166" y="117"/>
                  <a:pt x="166" y="117"/>
                </a:cubicBezTo>
                <a:cubicBezTo>
                  <a:pt x="166" y="116"/>
                  <a:pt x="166" y="115"/>
                  <a:pt x="166" y="114"/>
                </a:cubicBezTo>
                <a:cubicBezTo>
                  <a:pt x="166" y="112"/>
                  <a:pt x="166" y="111"/>
                  <a:pt x="166" y="109"/>
                </a:cubicBezTo>
                <a:cubicBezTo>
                  <a:pt x="162" y="110"/>
                  <a:pt x="158" y="111"/>
                  <a:pt x="154" y="111"/>
                </a:cubicBezTo>
                <a:cubicBezTo>
                  <a:pt x="154" y="111"/>
                  <a:pt x="154" y="112"/>
                  <a:pt x="154" y="112"/>
                </a:cubicBezTo>
                <a:cubicBezTo>
                  <a:pt x="154" y="112"/>
                  <a:pt x="154" y="113"/>
                  <a:pt x="154" y="113"/>
                </a:cubicBezTo>
                <a:cubicBezTo>
                  <a:pt x="154" y="113"/>
                  <a:pt x="154" y="113"/>
                  <a:pt x="154" y="113"/>
                </a:cubicBezTo>
                <a:cubicBezTo>
                  <a:pt x="154" y="112"/>
                  <a:pt x="155" y="112"/>
                  <a:pt x="156" y="112"/>
                </a:cubicBezTo>
                <a:close/>
                <a:moveTo>
                  <a:pt x="106" y="132"/>
                </a:moveTo>
                <a:cubicBezTo>
                  <a:pt x="106" y="131"/>
                  <a:pt x="106" y="130"/>
                  <a:pt x="106" y="129"/>
                </a:cubicBezTo>
                <a:cubicBezTo>
                  <a:pt x="106" y="130"/>
                  <a:pt x="106" y="131"/>
                  <a:pt x="106" y="131"/>
                </a:cubicBezTo>
                <a:cubicBezTo>
                  <a:pt x="106" y="131"/>
                  <a:pt x="105" y="132"/>
                  <a:pt x="105" y="132"/>
                </a:cubicBezTo>
                <a:cubicBezTo>
                  <a:pt x="106" y="132"/>
                  <a:pt x="106" y="132"/>
                  <a:pt x="106" y="132"/>
                </a:cubicBezTo>
                <a:close/>
                <a:moveTo>
                  <a:pt x="174" y="129"/>
                </a:moveTo>
                <a:cubicBezTo>
                  <a:pt x="174" y="130"/>
                  <a:pt x="174" y="131"/>
                  <a:pt x="174" y="132"/>
                </a:cubicBezTo>
                <a:cubicBezTo>
                  <a:pt x="174" y="132"/>
                  <a:pt x="175" y="131"/>
                  <a:pt x="176" y="131"/>
                </a:cubicBezTo>
                <a:cubicBezTo>
                  <a:pt x="176" y="130"/>
                  <a:pt x="176" y="129"/>
                  <a:pt x="176" y="128"/>
                </a:cubicBezTo>
                <a:cubicBezTo>
                  <a:pt x="175" y="128"/>
                  <a:pt x="175" y="128"/>
                  <a:pt x="175" y="128"/>
                </a:cubicBezTo>
                <a:cubicBezTo>
                  <a:pt x="175" y="128"/>
                  <a:pt x="175" y="128"/>
                  <a:pt x="175" y="128"/>
                </a:cubicBezTo>
                <a:cubicBezTo>
                  <a:pt x="175" y="129"/>
                  <a:pt x="175" y="129"/>
                  <a:pt x="174" y="129"/>
                </a:cubicBezTo>
                <a:close/>
                <a:moveTo>
                  <a:pt x="100" y="131"/>
                </a:moveTo>
                <a:cubicBezTo>
                  <a:pt x="101" y="131"/>
                  <a:pt x="102" y="131"/>
                  <a:pt x="103" y="131"/>
                </a:cubicBezTo>
                <a:cubicBezTo>
                  <a:pt x="103" y="131"/>
                  <a:pt x="103" y="131"/>
                  <a:pt x="103" y="131"/>
                </a:cubicBezTo>
                <a:cubicBezTo>
                  <a:pt x="103" y="129"/>
                  <a:pt x="103" y="126"/>
                  <a:pt x="103" y="123"/>
                </a:cubicBezTo>
                <a:cubicBezTo>
                  <a:pt x="103" y="122"/>
                  <a:pt x="103" y="120"/>
                  <a:pt x="103" y="119"/>
                </a:cubicBezTo>
                <a:cubicBezTo>
                  <a:pt x="103" y="116"/>
                  <a:pt x="103" y="113"/>
                  <a:pt x="103" y="111"/>
                </a:cubicBezTo>
                <a:cubicBezTo>
                  <a:pt x="102" y="111"/>
                  <a:pt x="101" y="110"/>
                  <a:pt x="100" y="110"/>
                </a:cubicBezTo>
                <a:cubicBezTo>
                  <a:pt x="100" y="112"/>
                  <a:pt x="101" y="114"/>
                  <a:pt x="101" y="116"/>
                </a:cubicBezTo>
                <a:cubicBezTo>
                  <a:pt x="101" y="121"/>
                  <a:pt x="102" y="126"/>
                  <a:pt x="100" y="131"/>
                </a:cubicBezTo>
                <a:cubicBezTo>
                  <a:pt x="100" y="131"/>
                  <a:pt x="100" y="131"/>
                  <a:pt x="100" y="131"/>
                </a:cubicBezTo>
                <a:close/>
                <a:moveTo>
                  <a:pt x="179" y="129"/>
                </a:moveTo>
                <a:cubicBezTo>
                  <a:pt x="179" y="130"/>
                  <a:pt x="179" y="130"/>
                  <a:pt x="178" y="131"/>
                </a:cubicBezTo>
                <a:cubicBezTo>
                  <a:pt x="181" y="130"/>
                  <a:pt x="184" y="130"/>
                  <a:pt x="187" y="129"/>
                </a:cubicBezTo>
                <a:cubicBezTo>
                  <a:pt x="186" y="129"/>
                  <a:pt x="186" y="129"/>
                  <a:pt x="186" y="129"/>
                </a:cubicBezTo>
                <a:cubicBezTo>
                  <a:pt x="186" y="128"/>
                  <a:pt x="186" y="128"/>
                  <a:pt x="186" y="128"/>
                </a:cubicBezTo>
                <a:cubicBezTo>
                  <a:pt x="186" y="128"/>
                  <a:pt x="186" y="128"/>
                  <a:pt x="186" y="128"/>
                </a:cubicBezTo>
                <a:cubicBezTo>
                  <a:pt x="185" y="128"/>
                  <a:pt x="185" y="127"/>
                  <a:pt x="185" y="127"/>
                </a:cubicBezTo>
                <a:cubicBezTo>
                  <a:pt x="185" y="127"/>
                  <a:pt x="185" y="126"/>
                  <a:pt x="185" y="126"/>
                </a:cubicBezTo>
                <a:cubicBezTo>
                  <a:pt x="184" y="126"/>
                  <a:pt x="184" y="126"/>
                  <a:pt x="184" y="126"/>
                </a:cubicBezTo>
                <a:cubicBezTo>
                  <a:pt x="184" y="127"/>
                  <a:pt x="184" y="127"/>
                  <a:pt x="183" y="128"/>
                </a:cubicBezTo>
                <a:cubicBezTo>
                  <a:pt x="183" y="128"/>
                  <a:pt x="183" y="129"/>
                  <a:pt x="182" y="129"/>
                </a:cubicBezTo>
                <a:cubicBezTo>
                  <a:pt x="182" y="129"/>
                  <a:pt x="181" y="128"/>
                  <a:pt x="181" y="128"/>
                </a:cubicBezTo>
                <a:cubicBezTo>
                  <a:pt x="181" y="127"/>
                  <a:pt x="181" y="127"/>
                  <a:pt x="181" y="127"/>
                </a:cubicBezTo>
                <a:cubicBezTo>
                  <a:pt x="181" y="127"/>
                  <a:pt x="181" y="127"/>
                  <a:pt x="181" y="127"/>
                </a:cubicBezTo>
                <a:cubicBezTo>
                  <a:pt x="180" y="128"/>
                  <a:pt x="180" y="128"/>
                  <a:pt x="180" y="129"/>
                </a:cubicBezTo>
                <a:cubicBezTo>
                  <a:pt x="180" y="129"/>
                  <a:pt x="180" y="129"/>
                  <a:pt x="179" y="129"/>
                </a:cubicBezTo>
                <a:cubicBezTo>
                  <a:pt x="179" y="129"/>
                  <a:pt x="179" y="129"/>
                  <a:pt x="179" y="129"/>
                </a:cubicBezTo>
                <a:close/>
                <a:moveTo>
                  <a:pt x="95" y="130"/>
                </a:moveTo>
                <a:cubicBezTo>
                  <a:pt x="94" y="129"/>
                  <a:pt x="94" y="127"/>
                  <a:pt x="95" y="125"/>
                </a:cubicBezTo>
                <a:cubicBezTo>
                  <a:pt x="95" y="123"/>
                  <a:pt x="95" y="122"/>
                  <a:pt x="95" y="121"/>
                </a:cubicBezTo>
                <a:cubicBezTo>
                  <a:pt x="95" y="118"/>
                  <a:pt x="95" y="114"/>
                  <a:pt x="94" y="110"/>
                </a:cubicBezTo>
                <a:cubicBezTo>
                  <a:pt x="94" y="110"/>
                  <a:pt x="94" y="110"/>
                  <a:pt x="94" y="110"/>
                </a:cubicBezTo>
                <a:cubicBezTo>
                  <a:pt x="92" y="109"/>
                  <a:pt x="89" y="109"/>
                  <a:pt x="87" y="109"/>
                </a:cubicBezTo>
                <a:cubicBezTo>
                  <a:pt x="87" y="111"/>
                  <a:pt x="86" y="114"/>
                  <a:pt x="86" y="117"/>
                </a:cubicBezTo>
                <a:cubicBezTo>
                  <a:pt x="86" y="118"/>
                  <a:pt x="86" y="119"/>
                  <a:pt x="86" y="120"/>
                </a:cubicBezTo>
                <a:cubicBezTo>
                  <a:pt x="86" y="122"/>
                  <a:pt x="86" y="124"/>
                  <a:pt x="86" y="126"/>
                </a:cubicBezTo>
                <a:cubicBezTo>
                  <a:pt x="86" y="127"/>
                  <a:pt x="86" y="127"/>
                  <a:pt x="86" y="128"/>
                </a:cubicBezTo>
                <a:cubicBezTo>
                  <a:pt x="86" y="128"/>
                  <a:pt x="86" y="129"/>
                  <a:pt x="86" y="129"/>
                </a:cubicBezTo>
                <a:cubicBezTo>
                  <a:pt x="87" y="129"/>
                  <a:pt x="88" y="130"/>
                  <a:pt x="89" y="130"/>
                </a:cubicBezTo>
                <a:cubicBezTo>
                  <a:pt x="89" y="130"/>
                  <a:pt x="89" y="129"/>
                  <a:pt x="89" y="129"/>
                </a:cubicBezTo>
                <a:cubicBezTo>
                  <a:pt x="89" y="126"/>
                  <a:pt x="90" y="123"/>
                  <a:pt x="90" y="120"/>
                </a:cubicBezTo>
                <a:cubicBezTo>
                  <a:pt x="90" y="120"/>
                  <a:pt x="90" y="119"/>
                  <a:pt x="90" y="119"/>
                </a:cubicBezTo>
                <a:cubicBezTo>
                  <a:pt x="90" y="114"/>
                  <a:pt x="91" y="110"/>
                  <a:pt x="93" y="110"/>
                </a:cubicBezTo>
                <a:cubicBezTo>
                  <a:pt x="93" y="110"/>
                  <a:pt x="93" y="110"/>
                  <a:pt x="93" y="110"/>
                </a:cubicBezTo>
                <a:cubicBezTo>
                  <a:pt x="94" y="110"/>
                  <a:pt x="94" y="111"/>
                  <a:pt x="94" y="112"/>
                </a:cubicBezTo>
                <a:cubicBezTo>
                  <a:pt x="94" y="112"/>
                  <a:pt x="94" y="112"/>
                  <a:pt x="94" y="112"/>
                </a:cubicBezTo>
                <a:cubicBezTo>
                  <a:pt x="94" y="112"/>
                  <a:pt x="94" y="113"/>
                  <a:pt x="94" y="113"/>
                </a:cubicBezTo>
                <a:cubicBezTo>
                  <a:pt x="94" y="113"/>
                  <a:pt x="94" y="113"/>
                  <a:pt x="94" y="113"/>
                </a:cubicBezTo>
                <a:cubicBezTo>
                  <a:pt x="94" y="114"/>
                  <a:pt x="94" y="114"/>
                  <a:pt x="94" y="114"/>
                </a:cubicBezTo>
                <a:cubicBezTo>
                  <a:pt x="94" y="115"/>
                  <a:pt x="94" y="115"/>
                  <a:pt x="94" y="116"/>
                </a:cubicBezTo>
                <a:cubicBezTo>
                  <a:pt x="93" y="118"/>
                  <a:pt x="93" y="121"/>
                  <a:pt x="93" y="123"/>
                </a:cubicBezTo>
                <a:cubicBezTo>
                  <a:pt x="93" y="124"/>
                  <a:pt x="93" y="125"/>
                  <a:pt x="93" y="126"/>
                </a:cubicBezTo>
                <a:cubicBezTo>
                  <a:pt x="93" y="127"/>
                  <a:pt x="93" y="129"/>
                  <a:pt x="93" y="130"/>
                </a:cubicBezTo>
                <a:cubicBezTo>
                  <a:pt x="93" y="130"/>
                  <a:pt x="94" y="130"/>
                  <a:pt x="95" y="130"/>
                </a:cubicBezTo>
                <a:close/>
                <a:moveTo>
                  <a:pt x="83" y="129"/>
                </a:moveTo>
                <a:cubicBezTo>
                  <a:pt x="82" y="126"/>
                  <a:pt x="83" y="124"/>
                  <a:pt x="83" y="122"/>
                </a:cubicBezTo>
                <a:cubicBezTo>
                  <a:pt x="83" y="121"/>
                  <a:pt x="83" y="121"/>
                  <a:pt x="83" y="120"/>
                </a:cubicBezTo>
                <a:cubicBezTo>
                  <a:pt x="83" y="119"/>
                  <a:pt x="83" y="117"/>
                  <a:pt x="83" y="115"/>
                </a:cubicBezTo>
                <a:cubicBezTo>
                  <a:pt x="84" y="113"/>
                  <a:pt x="84" y="111"/>
                  <a:pt x="84" y="108"/>
                </a:cubicBezTo>
                <a:cubicBezTo>
                  <a:pt x="84" y="108"/>
                  <a:pt x="84" y="108"/>
                  <a:pt x="84" y="108"/>
                </a:cubicBezTo>
                <a:cubicBezTo>
                  <a:pt x="84" y="108"/>
                  <a:pt x="83" y="108"/>
                  <a:pt x="83" y="108"/>
                </a:cubicBezTo>
                <a:cubicBezTo>
                  <a:pt x="83" y="112"/>
                  <a:pt x="83" y="116"/>
                  <a:pt x="82" y="120"/>
                </a:cubicBezTo>
                <a:cubicBezTo>
                  <a:pt x="82" y="121"/>
                  <a:pt x="82" y="122"/>
                  <a:pt x="82" y="123"/>
                </a:cubicBezTo>
                <a:cubicBezTo>
                  <a:pt x="82" y="126"/>
                  <a:pt x="82" y="126"/>
                  <a:pt x="82" y="126"/>
                </a:cubicBezTo>
                <a:cubicBezTo>
                  <a:pt x="82" y="126"/>
                  <a:pt x="82" y="127"/>
                  <a:pt x="82" y="127"/>
                </a:cubicBezTo>
                <a:cubicBezTo>
                  <a:pt x="82" y="128"/>
                  <a:pt x="82" y="128"/>
                  <a:pt x="82" y="129"/>
                </a:cubicBezTo>
                <a:cubicBezTo>
                  <a:pt x="82" y="129"/>
                  <a:pt x="83" y="129"/>
                  <a:pt x="83" y="129"/>
                </a:cubicBezTo>
                <a:close/>
                <a:moveTo>
                  <a:pt x="74" y="127"/>
                </a:moveTo>
                <a:cubicBezTo>
                  <a:pt x="75" y="127"/>
                  <a:pt x="76" y="128"/>
                  <a:pt x="77" y="128"/>
                </a:cubicBezTo>
                <a:cubicBezTo>
                  <a:pt x="77" y="125"/>
                  <a:pt x="77" y="123"/>
                  <a:pt x="77" y="120"/>
                </a:cubicBezTo>
                <a:cubicBezTo>
                  <a:pt x="77" y="120"/>
                  <a:pt x="78" y="119"/>
                  <a:pt x="78" y="118"/>
                </a:cubicBezTo>
                <a:cubicBezTo>
                  <a:pt x="78" y="115"/>
                  <a:pt x="78" y="111"/>
                  <a:pt x="78" y="108"/>
                </a:cubicBezTo>
                <a:cubicBezTo>
                  <a:pt x="78" y="108"/>
                  <a:pt x="78" y="107"/>
                  <a:pt x="78" y="107"/>
                </a:cubicBezTo>
                <a:cubicBezTo>
                  <a:pt x="77" y="107"/>
                  <a:pt x="76" y="107"/>
                  <a:pt x="75" y="107"/>
                </a:cubicBezTo>
                <a:cubicBezTo>
                  <a:pt x="75" y="107"/>
                  <a:pt x="75" y="108"/>
                  <a:pt x="75" y="109"/>
                </a:cubicBezTo>
                <a:cubicBezTo>
                  <a:pt x="75" y="109"/>
                  <a:pt x="75" y="109"/>
                  <a:pt x="75" y="109"/>
                </a:cubicBezTo>
                <a:cubicBezTo>
                  <a:pt x="74" y="111"/>
                  <a:pt x="74" y="113"/>
                  <a:pt x="74" y="116"/>
                </a:cubicBezTo>
                <a:cubicBezTo>
                  <a:pt x="74" y="118"/>
                  <a:pt x="74" y="121"/>
                  <a:pt x="74" y="123"/>
                </a:cubicBezTo>
                <a:cubicBezTo>
                  <a:pt x="74" y="123"/>
                  <a:pt x="74" y="123"/>
                  <a:pt x="74" y="124"/>
                </a:cubicBezTo>
                <a:cubicBezTo>
                  <a:pt x="74" y="125"/>
                  <a:pt x="74" y="126"/>
                  <a:pt x="74" y="127"/>
                </a:cubicBezTo>
                <a:close/>
                <a:moveTo>
                  <a:pt x="189" y="126"/>
                </a:moveTo>
                <a:cubicBezTo>
                  <a:pt x="189" y="126"/>
                  <a:pt x="190" y="127"/>
                  <a:pt x="190" y="127"/>
                </a:cubicBezTo>
                <a:cubicBezTo>
                  <a:pt x="190" y="127"/>
                  <a:pt x="190" y="127"/>
                  <a:pt x="190" y="127"/>
                </a:cubicBezTo>
                <a:cubicBezTo>
                  <a:pt x="190" y="127"/>
                  <a:pt x="190" y="126"/>
                  <a:pt x="190" y="125"/>
                </a:cubicBezTo>
                <a:cubicBezTo>
                  <a:pt x="190" y="124"/>
                  <a:pt x="190" y="124"/>
                  <a:pt x="190" y="124"/>
                </a:cubicBezTo>
                <a:cubicBezTo>
                  <a:pt x="190" y="124"/>
                  <a:pt x="190" y="124"/>
                  <a:pt x="190" y="124"/>
                </a:cubicBezTo>
                <a:cubicBezTo>
                  <a:pt x="190" y="124"/>
                  <a:pt x="190" y="124"/>
                  <a:pt x="190" y="124"/>
                </a:cubicBezTo>
                <a:cubicBezTo>
                  <a:pt x="189" y="125"/>
                  <a:pt x="189" y="126"/>
                  <a:pt x="189" y="126"/>
                </a:cubicBezTo>
                <a:close/>
                <a:moveTo>
                  <a:pt x="71" y="127"/>
                </a:moveTo>
                <a:cubicBezTo>
                  <a:pt x="71" y="126"/>
                  <a:pt x="71" y="124"/>
                  <a:pt x="71" y="123"/>
                </a:cubicBezTo>
                <a:cubicBezTo>
                  <a:pt x="71" y="123"/>
                  <a:pt x="71" y="122"/>
                  <a:pt x="71" y="122"/>
                </a:cubicBezTo>
                <a:cubicBezTo>
                  <a:pt x="71" y="119"/>
                  <a:pt x="71" y="116"/>
                  <a:pt x="72" y="114"/>
                </a:cubicBezTo>
                <a:cubicBezTo>
                  <a:pt x="72" y="111"/>
                  <a:pt x="72" y="109"/>
                  <a:pt x="73" y="107"/>
                </a:cubicBezTo>
                <a:cubicBezTo>
                  <a:pt x="73" y="107"/>
                  <a:pt x="73" y="106"/>
                  <a:pt x="73" y="106"/>
                </a:cubicBezTo>
                <a:cubicBezTo>
                  <a:pt x="72" y="106"/>
                  <a:pt x="71" y="106"/>
                  <a:pt x="70" y="106"/>
                </a:cubicBezTo>
                <a:cubicBezTo>
                  <a:pt x="70" y="106"/>
                  <a:pt x="69" y="106"/>
                  <a:pt x="68" y="105"/>
                </a:cubicBezTo>
                <a:cubicBezTo>
                  <a:pt x="68" y="108"/>
                  <a:pt x="69" y="110"/>
                  <a:pt x="69" y="113"/>
                </a:cubicBezTo>
                <a:cubicBezTo>
                  <a:pt x="69" y="117"/>
                  <a:pt x="69" y="122"/>
                  <a:pt x="69" y="126"/>
                </a:cubicBezTo>
                <a:cubicBezTo>
                  <a:pt x="69" y="126"/>
                  <a:pt x="69" y="126"/>
                  <a:pt x="69" y="126"/>
                </a:cubicBezTo>
                <a:cubicBezTo>
                  <a:pt x="70" y="127"/>
                  <a:pt x="71" y="127"/>
                  <a:pt x="71" y="127"/>
                </a:cubicBezTo>
                <a:close/>
                <a:moveTo>
                  <a:pt x="193" y="123"/>
                </a:moveTo>
                <a:cubicBezTo>
                  <a:pt x="193" y="124"/>
                  <a:pt x="193" y="125"/>
                  <a:pt x="193" y="126"/>
                </a:cubicBezTo>
                <a:cubicBezTo>
                  <a:pt x="194" y="126"/>
                  <a:pt x="194" y="126"/>
                  <a:pt x="194" y="126"/>
                </a:cubicBezTo>
                <a:cubicBezTo>
                  <a:pt x="195" y="125"/>
                  <a:pt x="195" y="123"/>
                  <a:pt x="195" y="122"/>
                </a:cubicBezTo>
                <a:cubicBezTo>
                  <a:pt x="194" y="122"/>
                  <a:pt x="194" y="123"/>
                  <a:pt x="193" y="123"/>
                </a:cubicBezTo>
                <a:close/>
                <a:moveTo>
                  <a:pt x="60" y="125"/>
                </a:moveTo>
                <a:cubicBezTo>
                  <a:pt x="63" y="125"/>
                  <a:pt x="65" y="126"/>
                  <a:pt x="67" y="126"/>
                </a:cubicBezTo>
                <a:cubicBezTo>
                  <a:pt x="66" y="119"/>
                  <a:pt x="66" y="112"/>
                  <a:pt x="66" y="105"/>
                </a:cubicBezTo>
                <a:cubicBezTo>
                  <a:pt x="66" y="105"/>
                  <a:pt x="66" y="105"/>
                  <a:pt x="66" y="105"/>
                </a:cubicBezTo>
                <a:cubicBezTo>
                  <a:pt x="64" y="105"/>
                  <a:pt x="62" y="104"/>
                  <a:pt x="60" y="104"/>
                </a:cubicBezTo>
                <a:cubicBezTo>
                  <a:pt x="60" y="107"/>
                  <a:pt x="60" y="111"/>
                  <a:pt x="60" y="115"/>
                </a:cubicBezTo>
                <a:cubicBezTo>
                  <a:pt x="60" y="116"/>
                  <a:pt x="60" y="117"/>
                  <a:pt x="60" y="118"/>
                </a:cubicBezTo>
                <a:cubicBezTo>
                  <a:pt x="61" y="120"/>
                  <a:pt x="61" y="122"/>
                  <a:pt x="60" y="125"/>
                </a:cubicBezTo>
                <a:close/>
                <a:moveTo>
                  <a:pt x="176" y="123"/>
                </a:moveTo>
                <a:cubicBezTo>
                  <a:pt x="176" y="123"/>
                  <a:pt x="176" y="124"/>
                  <a:pt x="176" y="125"/>
                </a:cubicBezTo>
                <a:cubicBezTo>
                  <a:pt x="176" y="125"/>
                  <a:pt x="176" y="125"/>
                  <a:pt x="176" y="125"/>
                </a:cubicBezTo>
                <a:cubicBezTo>
                  <a:pt x="176" y="124"/>
                  <a:pt x="176" y="123"/>
                  <a:pt x="176" y="123"/>
                </a:cubicBezTo>
                <a:close/>
                <a:moveTo>
                  <a:pt x="197" y="123"/>
                </a:moveTo>
                <a:cubicBezTo>
                  <a:pt x="197" y="123"/>
                  <a:pt x="197" y="124"/>
                  <a:pt x="197" y="124"/>
                </a:cubicBezTo>
                <a:cubicBezTo>
                  <a:pt x="197" y="124"/>
                  <a:pt x="197" y="124"/>
                  <a:pt x="198" y="124"/>
                </a:cubicBezTo>
                <a:cubicBezTo>
                  <a:pt x="198" y="124"/>
                  <a:pt x="198" y="123"/>
                  <a:pt x="197" y="123"/>
                </a:cubicBezTo>
                <a:close/>
                <a:moveTo>
                  <a:pt x="53" y="123"/>
                </a:moveTo>
                <a:cubicBezTo>
                  <a:pt x="54" y="123"/>
                  <a:pt x="56" y="123"/>
                  <a:pt x="57" y="124"/>
                </a:cubicBezTo>
                <a:cubicBezTo>
                  <a:pt x="57" y="121"/>
                  <a:pt x="57" y="119"/>
                  <a:pt x="57" y="116"/>
                </a:cubicBezTo>
                <a:cubicBezTo>
                  <a:pt x="57" y="115"/>
                  <a:pt x="57" y="115"/>
                  <a:pt x="57" y="114"/>
                </a:cubicBezTo>
                <a:cubicBezTo>
                  <a:pt x="57" y="109"/>
                  <a:pt x="57" y="106"/>
                  <a:pt x="58" y="103"/>
                </a:cubicBezTo>
                <a:cubicBezTo>
                  <a:pt x="56" y="102"/>
                  <a:pt x="55" y="102"/>
                  <a:pt x="54" y="102"/>
                </a:cubicBezTo>
                <a:cubicBezTo>
                  <a:pt x="54" y="106"/>
                  <a:pt x="54" y="109"/>
                  <a:pt x="53" y="113"/>
                </a:cubicBezTo>
                <a:cubicBezTo>
                  <a:pt x="53" y="115"/>
                  <a:pt x="53" y="115"/>
                  <a:pt x="53" y="115"/>
                </a:cubicBezTo>
                <a:cubicBezTo>
                  <a:pt x="53" y="116"/>
                  <a:pt x="53" y="118"/>
                  <a:pt x="53" y="120"/>
                </a:cubicBezTo>
                <a:cubicBezTo>
                  <a:pt x="53" y="120"/>
                  <a:pt x="53" y="121"/>
                  <a:pt x="53" y="121"/>
                </a:cubicBezTo>
                <a:cubicBezTo>
                  <a:pt x="53" y="122"/>
                  <a:pt x="53" y="122"/>
                  <a:pt x="53" y="123"/>
                </a:cubicBezTo>
                <a:close/>
                <a:moveTo>
                  <a:pt x="98" y="119"/>
                </a:moveTo>
                <a:cubicBezTo>
                  <a:pt x="98" y="120"/>
                  <a:pt x="98" y="121"/>
                  <a:pt x="98" y="121"/>
                </a:cubicBezTo>
                <a:cubicBezTo>
                  <a:pt x="98" y="122"/>
                  <a:pt x="98" y="122"/>
                  <a:pt x="98" y="122"/>
                </a:cubicBezTo>
                <a:cubicBezTo>
                  <a:pt x="98" y="122"/>
                  <a:pt x="98" y="121"/>
                  <a:pt x="98" y="120"/>
                </a:cubicBezTo>
                <a:cubicBezTo>
                  <a:pt x="98" y="120"/>
                  <a:pt x="98" y="120"/>
                  <a:pt x="98" y="119"/>
                </a:cubicBezTo>
                <a:close/>
                <a:moveTo>
                  <a:pt x="44" y="119"/>
                </a:moveTo>
                <a:cubicBezTo>
                  <a:pt x="45" y="120"/>
                  <a:pt x="45" y="120"/>
                  <a:pt x="46" y="120"/>
                </a:cubicBezTo>
                <a:cubicBezTo>
                  <a:pt x="47" y="121"/>
                  <a:pt x="48" y="121"/>
                  <a:pt x="49" y="121"/>
                </a:cubicBezTo>
                <a:cubicBezTo>
                  <a:pt x="49" y="120"/>
                  <a:pt x="50" y="118"/>
                  <a:pt x="50" y="116"/>
                </a:cubicBezTo>
                <a:cubicBezTo>
                  <a:pt x="50" y="116"/>
                  <a:pt x="50" y="115"/>
                  <a:pt x="50" y="114"/>
                </a:cubicBezTo>
                <a:cubicBezTo>
                  <a:pt x="50" y="112"/>
                  <a:pt x="50" y="112"/>
                  <a:pt x="50" y="112"/>
                </a:cubicBezTo>
                <a:cubicBezTo>
                  <a:pt x="51" y="108"/>
                  <a:pt x="51" y="104"/>
                  <a:pt x="51" y="101"/>
                </a:cubicBezTo>
                <a:cubicBezTo>
                  <a:pt x="49" y="100"/>
                  <a:pt x="46" y="99"/>
                  <a:pt x="44" y="98"/>
                </a:cubicBezTo>
                <a:cubicBezTo>
                  <a:pt x="44" y="102"/>
                  <a:pt x="45" y="105"/>
                  <a:pt x="45" y="108"/>
                </a:cubicBezTo>
                <a:cubicBezTo>
                  <a:pt x="45" y="109"/>
                  <a:pt x="45" y="110"/>
                  <a:pt x="45" y="111"/>
                </a:cubicBezTo>
                <a:cubicBezTo>
                  <a:pt x="45" y="113"/>
                  <a:pt x="45" y="116"/>
                  <a:pt x="44" y="119"/>
                </a:cubicBezTo>
                <a:cubicBezTo>
                  <a:pt x="44" y="119"/>
                  <a:pt x="44" y="119"/>
                  <a:pt x="44" y="119"/>
                </a:cubicBezTo>
                <a:close/>
                <a:moveTo>
                  <a:pt x="203" y="120"/>
                </a:moveTo>
                <a:cubicBezTo>
                  <a:pt x="203" y="120"/>
                  <a:pt x="203" y="120"/>
                  <a:pt x="203" y="121"/>
                </a:cubicBezTo>
                <a:cubicBezTo>
                  <a:pt x="204" y="120"/>
                  <a:pt x="205" y="119"/>
                  <a:pt x="206" y="119"/>
                </a:cubicBezTo>
                <a:cubicBezTo>
                  <a:pt x="206" y="118"/>
                  <a:pt x="206" y="117"/>
                  <a:pt x="206" y="117"/>
                </a:cubicBezTo>
                <a:cubicBezTo>
                  <a:pt x="206" y="117"/>
                  <a:pt x="206" y="117"/>
                  <a:pt x="206" y="117"/>
                </a:cubicBezTo>
                <a:cubicBezTo>
                  <a:pt x="206" y="117"/>
                  <a:pt x="205" y="117"/>
                  <a:pt x="205" y="117"/>
                </a:cubicBezTo>
                <a:cubicBezTo>
                  <a:pt x="205" y="118"/>
                  <a:pt x="205" y="118"/>
                  <a:pt x="204" y="119"/>
                </a:cubicBezTo>
                <a:cubicBezTo>
                  <a:pt x="204" y="120"/>
                  <a:pt x="204" y="120"/>
                  <a:pt x="203" y="120"/>
                </a:cubicBezTo>
                <a:cubicBezTo>
                  <a:pt x="203" y="120"/>
                  <a:pt x="203" y="120"/>
                  <a:pt x="203" y="120"/>
                </a:cubicBezTo>
                <a:close/>
                <a:moveTo>
                  <a:pt x="186" y="105"/>
                </a:moveTo>
                <a:cubicBezTo>
                  <a:pt x="186" y="106"/>
                  <a:pt x="186" y="107"/>
                  <a:pt x="186" y="108"/>
                </a:cubicBezTo>
                <a:cubicBezTo>
                  <a:pt x="186" y="108"/>
                  <a:pt x="186" y="109"/>
                  <a:pt x="186" y="109"/>
                </a:cubicBezTo>
                <a:cubicBezTo>
                  <a:pt x="185" y="111"/>
                  <a:pt x="185" y="113"/>
                  <a:pt x="185" y="116"/>
                </a:cubicBezTo>
                <a:cubicBezTo>
                  <a:pt x="185" y="117"/>
                  <a:pt x="185" y="118"/>
                  <a:pt x="185" y="119"/>
                </a:cubicBezTo>
                <a:cubicBezTo>
                  <a:pt x="185" y="120"/>
                  <a:pt x="185" y="120"/>
                  <a:pt x="185" y="120"/>
                </a:cubicBezTo>
                <a:cubicBezTo>
                  <a:pt x="185" y="120"/>
                  <a:pt x="185" y="119"/>
                  <a:pt x="185" y="119"/>
                </a:cubicBezTo>
                <a:cubicBezTo>
                  <a:pt x="185" y="118"/>
                  <a:pt x="185" y="118"/>
                  <a:pt x="185" y="118"/>
                </a:cubicBezTo>
                <a:cubicBezTo>
                  <a:pt x="185" y="116"/>
                  <a:pt x="185" y="115"/>
                  <a:pt x="186" y="114"/>
                </a:cubicBezTo>
                <a:cubicBezTo>
                  <a:pt x="186" y="113"/>
                  <a:pt x="186" y="111"/>
                  <a:pt x="186" y="109"/>
                </a:cubicBezTo>
                <a:cubicBezTo>
                  <a:pt x="186" y="108"/>
                  <a:pt x="186" y="107"/>
                  <a:pt x="186" y="106"/>
                </a:cubicBezTo>
                <a:cubicBezTo>
                  <a:pt x="186" y="106"/>
                  <a:pt x="186" y="105"/>
                  <a:pt x="186" y="105"/>
                </a:cubicBezTo>
                <a:close/>
                <a:moveTo>
                  <a:pt x="106" y="111"/>
                </a:moveTo>
                <a:cubicBezTo>
                  <a:pt x="106" y="114"/>
                  <a:pt x="106" y="116"/>
                  <a:pt x="106" y="119"/>
                </a:cubicBezTo>
                <a:cubicBezTo>
                  <a:pt x="106" y="116"/>
                  <a:pt x="107" y="113"/>
                  <a:pt x="107" y="111"/>
                </a:cubicBezTo>
                <a:lnTo>
                  <a:pt x="106" y="111"/>
                </a:lnTo>
                <a:close/>
                <a:moveTo>
                  <a:pt x="193" y="119"/>
                </a:moveTo>
                <a:cubicBezTo>
                  <a:pt x="193" y="119"/>
                  <a:pt x="193" y="118"/>
                  <a:pt x="194" y="118"/>
                </a:cubicBezTo>
                <a:cubicBezTo>
                  <a:pt x="194" y="118"/>
                  <a:pt x="195" y="118"/>
                  <a:pt x="195" y="117"/>
                </a:cubicBezTo>
                <a:cubicBezTo>
                  <a:pt x="195" y="117"/>
                  <a:pt x="195" y="117"/>
                  <a:pt x="195" y="116"/>
                </a:cubicBezTo>
                <a:cubicBezTo>
                  <a:pt x="194" y="117"/>
                  <a:pt x="194" y="117"/>
                  <a:pt x="193" y="117"/>
                </a:cubicBezTo>
                <a:cubicBezTo>
                  <a:pt x="193" y="118"/>
                  <a:pt x="193" y="118"/>
                  <a:pt x="193" y="119"/>
                </a:cubicBezTo>
                <a:cubicBezTo>
                  <a:pt x="193" y="119"/>
                  <a:pt x="193" y="119"/>
                  <a:pt x="193" y="119"/>
                </a:cubicBezTo>
                <a:close/>
                <a:moveTo>
                  <a:pt x="35" y="115"/>
                </a:moveTo>
                <a:cubicBezTo>
                  <a:pt x="38" y="117"/>
                  <a:pt x="40" y="118"/>
                  <a:pt x="42" y="119"/>
                </a:cubicBezTo>
                <a:cubicBezTo>
                  <a:pt x="41" y="116"/>
                  <a:pt x="41" y="114"/>
                  <a:pt x="42" y="111"/>
                </a:cubicBezTo>
                <a:cubicBezTo>
                  <a:pt x="42" y="110"/>
                  <a:pt x="42" y="109"/>
                  <a:pt x="42" y="108"/>
                </a:cubicBezTo>
                <a:cubicBezTo>
                  <a:pt x="42" y="107"/>
                  <a:pt x="42" y="107"/>
                  <a:pt x="42" y="107"/>
                </a:cubicBezTo>
                <a:cubicBezTo>
                  <a:pt x="42" y="104"/>
                  <a:pt x="42" y="101"/>
                  <a:pt x="42" y="97"/>
                </a:cubicBezTo>
                <a:cubicBezTo>
                  <a:pt x="39" y="96"/>
                  <a:pt x="37" y="95"/>
                  <a:pt x="35" y="94"/>
                </a:cubicBezTo>
                <a:cubicBezTo>
                  <a:pt x="35" y="98"/>
                  <a:pt x="35" y="102"/>
                  <a:pt x="35" y="106"/>
                </a:cubicBezTo>
                <a:cubicBezTo>
                  <a:pt x="35" y="106"/>
                  <a:pt x="35" y="107"/>
                  <a:pt x="35" y="108"/>
                </a:cubicBezTo>
                <a:cubicBezTo>
                  <a:pt x="35" y="110"/>
                  <a:pt x="36" y="113"/>
                  <a:pt x="35" y="115"/>
                </a:cubicBezTo>
                <a:close/>
                <a:moveTo>
                  <a:pt x="97" y="110"/>
                </a:moveTo>
                <a:cubicBezTo>
                  <a:pt x="97" y="112"/>
                  <a:pt x="98" y="115"/>
                  <a:pt x="98" y="118"/>
                </a:cubicBezTo>
                <a:cubicBezTo>
                  <a:pt x="98" y="118"/>
                  <a:pt x="98" y="118"/>
                  <a:pt x="98" y="117"/>
                </a:cubicBezTo>
                <a:cubicBezTo>
                  <a:pt x="98" y="115"/>
                  <a:pt x="97" y="112"/>
                  <a:pt x="97" y="110"/>
                </a:cubicBezTo>
                <a:cubicBezTo>
                  <a:pt x="97" y="110"/>
                  <a:pt x="97" y="110"/>
                  <a:pt x="97" y="110"/>
                </a:cubicBezTo>
                <a:close/>
                <a:moveTo>
                  <a:pt x="210" y="114"/>
                </a:moveTo>
                <a:cubicBezTo>
                  <a:pt x="210" y="115"/>
                  <a:pt x="210" y="115"/>
                  <a:pt x="210" y="115"/>
                </a:cubicBezTo>
                <a:cubicBezTo>
                  <a:pt x="210" y="115"/>
                  <a:pt x="210" y="114"/>
                  <a:pt x="210" y="114"/>
                </a:cubicBezTo>
                <a:cubicBezTo>
                  <a:pt x="210" y="114"/>
                  <a:pt x="210" y="114"/>
                  <a:pt x="210" y="114"/>
                </a:cubicBezTo>
                <a:close/>
                <a:moveTo>
                  <a:pt x="200" y="115"/>
                </a:moveTo>
                <a:cubicBezTo>
                  <a:pt x="200" y="114"/>
                  <a:pt x="200" y="114"/>
                  <a:pt x="200" y="114"/>
                </a:cubicBezTo>
                <a:cubicBezTo>
                  <a:pt x="200" y="114"/>
                  <a:pt x="200" y="113"/>
                  <a:pt x="200" y="113"/>
                </a:cubicBezTo>
                <a:cubicBezTo>
                  <a:pt x="200" y="113"/>
                  <a:pt x="200" y="113"/>
                  <a:pt x="199" y="113"/>
                </a:cubicBezTo>
                <a:cubicBezTo>
                  <a:pt x="199" y="113"/>
                  <a:pt x="199" y="114"/>
                  <a:pt x="200" y="115"/>
                </a:cubicBezTo>
                <a:close/>
                <a:moveTo>
                  <a:pt x="27" y="110"/>
                </a:moveTo>
                <a:cubicBezTo>
                  <a:pt x="29" y="111"/>
                  <a:pt x="31" y="112"/>
                  <a:pt x="32" y="113"/>
                </a:cubicBezTo>
                <a:cubicBezTo>
                  <a:pt x="32" y="112"/>
                  <a:pt x="32" y="110"/>
                  <a:pt x="32" y="108"/>
                </a:cubicBezTo>
                <a:cubicBezTo>
                  <a:pt x="32" y="107"/>
                  <a:pt x="32" y="106"/>
                  <a:pt x="32" y="105"/>
                </a:cubicBezTo>
                <a:cubicBezTo>
                  <a:pt x="32" y="100"/>
                  <a:pt x="32" y="97"/>
                  <a:pt x="32" y="93"/>
                </a:cubicBezTo>
                <a:cubicBezTo>
                  <a:pt x="32" y="93"/>
                  <a:pt x="32" y="93"/>
                  <a:pt x="32" y="93"/>
                </a:cubicBezTo>
                <a:cubicBezTo>
                  <a:pt x="32" y="93"/>
                  <a:pt x="31" y="93"/>
                  <a:pt x="31" y="92"/>
                </a:cubicBezTo>
                <a:cubicBezTo>
                  <a:pt x="30" y="92"/>
                  <a:pt x="29" y="91"/>
                  <a:pt x="28" y="91"/>
                </a:cubicBezTo>
                <a:cubicBezTo>
                  <a:pt x="28" y="93"/>
                  <a:pt x="27" y="96"/>
                  <a:pt x="27" y="99"/>
                </a:cubicBezTo>
                <a:cubicBezTo>
                  <a:pt x="27" y="100"/>
                  <a:pt x="27" y="101"/>
                  <a:pt x="27" y="102"/>
                </a:cubicBezTo>
                <a:cubicBezTo>
                  <a:pt x="27" y="104"/>
                  <a:pt x="27" y="106"/>
                  <a:pt x="27" y="108"/>
                </a:cubicBezTo>
                <a:cubicBezTo>
                  <a:pt x="27" y="109"/>
                  <a:pt x="27" y="109"/>
                  <a:pt x="27" y="109"/>
                </a:cubicBezTo>
                <a:cubicBezTo>
                  <a:pt x="27" y="110"/>
                  <a:pt x="27" y="110"/>
                  <a:pt x="27" y="110"/>
                </a:cubicBezTo>
                <a:close/>
                <a:moveTo>
                  <a:pt x="150" y="112"/>
                </a:moveTo>
                <a:cubicBezTo>
                  <a:pt x="150" y="112"/>
                  <a:pt x="151" y="112"/>
                  <a:pt x="151" y="113"/>
                </a:cubicBezTo>
                <a:cubicBezTo>
                  <a:pt x="151" y="112"/>
                  <a:pt x="151" y="112"/>
                  <a:pt x="151" y="112"/>
                </a:cubicBezTo>
                <a:cubicBezTo>
                  <a:pt x="150" y="112"/>
                  <a:pt x="149" y="112"/>
                  <a:pt x="148" y="112"/>
                </a:cubicBezTo>
                <a:cubicBezTo>
                  <a:pt x="148" y="112"/>
                  <a:pt x="148" y="112"/>
                  <a:pt x="148" y="113"/>
                </a:cubicBezTo>
                <a:cubicBezTo>
                  <a:pt x="149" y="112"/>
                  <a:pt x="149" y="112"/>
                  <a:pt x="150" y="112"/>
                </a:cubicBezTo>
                <a:close/>
                <a:moveTo>
                  <a:pt x="214" y="111"/>
                </a:moveTo>
                <a:cubicBezTo>
                  <a:pt x="214" y="112"/>
                  <a:pt x="214" y="112"/>
                  <a:pt x="214" y="113"/>
                </a:cubicBezTo>
                <a:cubicBezTo>
                  <a:pt x="214" y="113"/>
                  <a:pt x="215" y="112"/>
                  <a:pt x="215" y="112"/>
                </a:cubicBezTo>
                <a:cubicBezTo>
                  <a:pt x="215" y="111"/>
                  <a:pt x="215" y="111"/>
                  <a:pt x="215" y="110"/>
                </a:cubicBezTo>
                <a:cubicBezTo>
                  <a:pt x="215" y="110"/>
                  <a:pt x="214" y="111"/>
                  <a:pt x="214" y="111"/>
                </a:cubicBezTo>
                <a:close/>
                <a:moveTo>
                  <a:pt x="193" y="102"/>
                </a:moveTo>
                <a:cubicBezTo>
                  <a:pt x="194" y="102"/>
                  <a:pt x="194" y="103"/>
                  <a:pt x="194" y="103"/>
                </a:cubicBezTo>
                <a:cubicBezTo>
                  <a:pt x="195" y="106"/>
                  <a:pt x="195" y="109"/>
                  <a:pt x="194" y="113"/>
                </a:cubicBezTo>
                <a:cubicBezTo>
                  <a:pt x="194" y="112"/>
                  <a:pt x="195" y="112"/>
                  <a:pt x="195" y="112"/>
                </a:cubicBezTo>
                <a:cubicBezTo>
                  <a:pt x="195" y="112"/>
                  <a:pt x="195" y="111"/>
                  <a:pt x="195" y="111"/>
                </a:cubicBezTo>
                <a:cubicBezTo>
                  <a:pt x="195" y="110"/>
                  <a:pt x="195" y="109"/>
                  <a:pt x="195" y="108"/>
                </a:cubicBezTo>
                <a:cubicBezTo>
                  <a:pt x="195" y="105"/>
                  <a:pt x="194" y="102"/>
                  <a:pt x="194" y="99"/>
                </a:cubicBezTo>
                <a:cubicBezTo>
                  <a:pt x="193" y="100"/>
                  <a:pt x="191" y="100"/>
                  <a:pt x="189" y="101"/>
                </a:cubicBezTo>
                <a:cubicBezTo>
                  <a:pt x="190" y="101"/>
                  <a:pt x="190" y="102"/>
                  <a:pt x="190" y="102"/>
                </a:cubicBezTo>
                <a:cubicBezTo>
                  <a:pt x="189" y="102"/>
                  <a:pt x="189" y="102"/>
                  <a:pt x="189" y="102"/>
                </a:cubicBezTo>
                <a:cubicBezTo>
                  <a:pt x="189" y="102"/>
                  <a:pt x="189" y="102"/>
                  <a:pt x="189" y="102"/>
                </a:cubicBezTo>
                <a:cubicBezTo>
                  <a:pt x="189" y="103"/>
                  <a:pt x="189" y="103"/>
                  <a:pt x="189" y="104"/>
                </a:cubicBezTo>
                <a:cubicBezTo>
                  <a:pt x="189" y="104"/>
                  <a:pt x="189" y="105"/>
                  <a:pt x="189" y="105"/>
                </a:cubicBezTo>
                <a:cubicBezTo>
                  <a:pt x="189" y="106"/>
                  <a:pt x="189" y="108"/>
                  <a:pt x="189" y="109"/>
                </a:cubicBezTo>
                <a:cubicBezTo>
                  <a:pt x="189" y="110"/>
                  <a:pt x="189" y="111"/>
                  <a:pt x="189" y="112"/>
                </a:cubicBezTo>
                <a:cubicBezTo>
                  <a:pt x="189" y="110"/>
                  <a:pt x="190" y="107"/>
                  <a:pt x="190" y="105"/>
                </a:cubicBezTo>
                <a:cubicBezTo>
                  <a:pt x="190" y="104"/>
                  <a:pt x="190" y="104"/>
                  <a:pt x="190" y="104"/>
                </a:cubicBezTo>
                <a:cubicBezTo>
                  <a:pt x="190" y="103"/>
                  <a:pt x="191" y="102"/>
                  <a:pt x="191" y="101"/>
                </a:cubicBezTo>
                <a:cubicBezTo>
                  <a:pt x="191" y="101"/>
                  <a:pt x="191" y="100"/>
                  <a:pt x="192" y="100"/>
                </a:cubicBezTo>
                <a:cubicBezTo>
                  <a:pt x="192" y="100"/>
                  <a:pt x="193" y="100"/>
                  <a:pt x="193" y="101"/>
                </a:cubicBezTo>
                <a:cubicBezTo>
                  <a:pt x="193" y="101"/>
                  <a:pt x="193" y="101"/>
                  <a:pt x="193" y="102"/>
                </a:cubicBezTo>
                <a:cubicBezTo>
                  <a:pt x="193" y="102"/>
                  <a:pt x="193" y="102"/>
                  <a:pt x="193" y="102"/>
                </a:cubicBezTo>
                <a:close/>
                <a:moveTo>
                  <a:pt x="198" y="97"/>
                </a:moveTo>
                <a:cubicBezTo>
                  <a:pt x="198" y="101"/>
                  <a:pt x="198" y="105"/>
                  <a:pt x="199" y="109"/>
                </a:cubicBezTo>
                <a:cubicBezTo>
                  <a:pt x="199" y="109"/>
                  <a:pt x="200" y="108"/>
                  <a:pt x="200" y="108"/>
                </a:cubicBezTo>
                <a:cubicBezTo>
                  <a:pt x="200" y="107"/>
                  <a:pt x="200" y="106"/>
                  <a:pt x="200" y="106"/>
                </a:cubicBezTo>
                <a:cubicBezTo>
                  <a:pt x="200" y="106"/>
                  <a:pt x="200" y="106"/>
                  <a:pt x="200" y="106"/>
                </a:cubicBezTo>
                <a:cubicBezTo>
                  <a:pt x="199" y="106"/>
                  <a:pt x="199" y="105"/>
                  <a:pt x="199" y="105"/>
                </a:cubicBezTo>
                <a:cubicBezTo>
                  <a:pt x="199" y="104"/>
                  <a:pt x="199" y="104"/>
                  <a:pt x="199" y="104"/>
                </a:cubicBezTo>
                <a:cubicBezTo>
                  <a:pt x="199" y="103"/>
                  <a:pt x="200" y="103"/>
                  <a:pt x="200" y="103"/>
                </a:cubicBezTo>
                <a:cubicBezTo>
                  <a:pt x="200" y="101"/>
                  <a:pt x="200" y="100"/>
                  <a:pt x="200" y="99"/>
                </a:cubicBezTo>
                <a:cubicBezTo>
                  <a:pt x="200" y="99"/>
                  <a:pt x="200" y="99"/>
                  <a:pt x="200" y="99"/>
                </a:cubicBezTo>
                <a:cubicBezTo>
                  <a:pt x="199" y="98"/>
                  <a:pt x="199" y="98"/>
                  <a:pt x="200" y="97"/>
                </a:cubicBezTo>
                <a:cubicBezTo>
                  <a:pt x="200" y="97"/>
                  <a:pt x="200" y="97"/>
                  <a:pt x="200" y="97"/>
                </a:cubicBezTo>
                <a:cubicBezTo>
                  <a:pt x="200" y="97"/>
                  <a:pt x="200" y="96"/>
                  <a:pt x="200" y="96"/>
                </a:cubicBezTo>
                <a:cubicBezTo>
                  <a:pt x="199" y="96"/>
                  <a:pt x="199" y="96"/>
                  <a:pt x="198" y="97"/>
                </a:cubicBezTo>
                <a:close/>
                <a:moveTo>
                  <a:pt x="81" y="108"/>
                </a:moveTo>
                <a:cubicBezTo>
                  <a:pt x="81" y="108"/>
                  <a:pt x="81" y="108"/>
                  <a:pt x="81" y="108"/>
                </a:cubicBezTo>
                <a:cubicBezTo>
                  <a:pt x="81" y="108"/>
                  <a:pt x="81" y="109"/>
                  <a:pt x="81" y="109"/>
                </a:cubicBezTo>
                <a:cubicBezTo>
                  <a:pt x="81" y="109"/>
                  <a:pt x="81" y="108"/>
                  <a:pt x="81" y="108"/>
                </a:cubicBezTo>
                <a:cubicBezTo>
                  <a:pt x="81" y="108"/>
                  <a:pt x="81" y="108"/>
                  <a:pt x="81" y="108"/>
                </a:cubicBezTo>
                <a:close/>
                <a:moveTo>
                  <a:pt x="107" y="107"/>
                </a:moveTo>
                <a:cubicBezTo>
                  <a:pt x="116" y="108"/>
                  <a:pt x="125" y="109"/>
                  <a:pt x="132" y="109"/>
                </a:cubicBezTo>
                <a:cubicBezTo>
                  <a:pt x="145" y="109"/>
                  <a:pt x="156" y="108"/>
                  <a:pt x="166" y="105"/>
                </a:cubicBezTo>
                <a:cubicBezTo>
                  <a:pt x="166" y="105"/>
                  <a:pt x="166" y="105"/>
                  <a:pt x="166" y="105"/>
                </a:cubicBezTo>
                <a:cubicBezTo>
                  <a:pt x="166" y="104"/>
                  <a:pt x="167" y="104"/>
                  <a:pt x="168" y="104"/>
                </a:cubicBezTo>
                <a:cubicBezTo>
                  <a:pt x="168" y="104"/>
                  <a:pt x="169" y="104"/>
                  <a:pt x="169" y="105"/>
                </a:cubicBezTo>
                <a:cubicBezTo>
                  <a:pt x="171" y="104"/>
                  <a:pt x="174" y="103"/>
                  <a:pt x="176" y="103"/>
                </a:cubicBezTo>
                <a:cubicBezTo>
                  <a:pt x="188" y="99"/>
                  <a:pt x="200" y="93"/>
                  <a:pt x="210" y="85"/>
                </a:cubicBezTo>
                <a:cubicBezTo>
                  <a:pt x="219" y="77"/>
                  <a:pt x="228" y="69"/>
                  <a:pt x="226" y="57"/>
                </a:cubicBezTo>
                <a:cubicBezTo>
                  <a:pt x="224" y="57"/>
                  <a:pt x="222" y="57"/>
                  <a:pt x="220" y="57"/>
                </a:cubicBezTo>
                <a:cubicBezTo>
                  <a:pt x="220" y="58"/>
                  <a:pt x="220" y="58"/>
                  <a:pt x="219" y="59"/>
                </a:cubicBezTo>
                <a:cubicBezTo>
                  <a:pt x="219" y="59"/>
                  <a:pt x="219" y="59"/>
                  <a:pt x="218" y="59"/>
                </a:cubicBezTo>
                <a:cubicBezTo>
                  <a:pt x="218" y="59"/>
                  <a:pt x="218" y="59"/>
                  <a:pt x="217" y="59"/>
                </a:cubicBezTo>
                <a:cubicBezTo>
                  <a:pt x="217" y="59"/>
                  <a:pt x="217" y="58"/>
                  <a:pt x="217" y="58"/>
                </a:cubicBezTo>
                <a:cubicBezTo>
                  <a:pt x="217" y="58"/>
                  <a:pt x="217" y="57"/>
                  <a:pt x="217" y="57"/>
                </a:cubicBezTo>
                <a:cubicBezTo>
                  <a:pt x="217" y="57"/>
                  <a:pt x="216" y="57"/>
                  <a:pt x="215" y="57"/>
                </a:cubicBezTo>
                <a:cubicBezTo>
                  <a:pt x="215" y="57"/>
                  <a:pt x="215" y="57"/>
                  <a:pt x="215" y="57"/>
                </a:cubicBezTo>
                <a:cubicBezTo>
                  <a:pt x="214" y="57"/>
                  <a:pt x="214" y="57"/>
                  <a:pt x="214" y="57"/>
                </a:cubicBezTo>
                <a:cubicBezTo>
                  <a:pt x="209" y="57"/>
                  <a:pt x="204" y="57"/>
                  <a:pt x="198" y="57"/>
                </a:cubicBezTo>
                <a:cubicBezTo>
                  <a:pt x="198" y="57"/>
                  <a:pt x="198" y="57"/>
                  <a:pt x="198" y="57"/>
                </a:cubicBezTo>
                <a:cubicBezTo>
                  <a:pt x="198" y="57"/>
                  <a:pt x="198" y="57"/>
                  <a:pt x="197" y="57"/>
                </a:cubicBezTo>
                <a:cubicBezTo>
                  <a:pt x="192" y="57"/>
                  <a:pt x="186" y="56"/>
                  <a:pt x="180" y="56"/>
                </a:cubicBezTo>
                <a:cubicBezTo>
                  <a:pt x="177" y="56"/>
                  <a:pt x="174" y="56"/>
                  <a:pt x="171" y="56"/>
                </a:cubicBezTo>
                <a:cubicBezTo>
                  <a:pt x="161" y="55"/>
                  <a:pt x="151" y="55"/>
                  <a:pt x="140" y="54"/>
                </a:cubicBezTo>
                <a:cubicBezTo>
                  <a:pt x="138" y="54"/>
                  <a:pt x="135" y="54"/>
                  <a:pt x="132" y="54"/>
                </a:cubicBezTo>
                <a:cubicBezTo>
                  <a:pt x="131" y="54"/>
                  <a:pt x="129" y="54"/>
                  <a:pt x="127" y="53"/>
                </a:cubicBezTo>
                <a:cubicBezTo>
                  <a:pt x="125" y="53"/>
                  <a:pt x="123" y="53"/>
                  <a:pt x="121" y="53"/>
                </a:cubicBezTo>
                <a:cubicBezTo>
                  <a:pt x="121" y="53"/>
                  <a:pt x="121" y="53"/>
                  <a:pt x="121" y="53"/>
                </a:cubicBezTo>
                <a:cubicBezTo>
                  <a:pt x="120" y="53"/>
                  <a:pt x="120" y="53"/>
                  <a:pt x="120" y="53"/>
                </a:cubicBezTo>
                <a:cubicBezTo>
                  <a:pt x="120" y="53"/>
                  <a:pt x="119" y="53"/>
                  <a:pt x="119" y="52"/>
                </a:cubicBezTo>
                <a:cubicBezTo>
                  <a:pt x="119" y="52"/>
                  <a:pt x="119" y="52"/>
                  <a:pt x="119" y="52"/>
                </a:cubicBezTo>
                <a:cubicBezTo>
                  <a:pt x="118" y="53"/>
                  <a:pt x="118" y="53"/>
                  <a:pt x="118" y="53"/>
                </a:cubicBezTo>
                <a:cubicBezTo>
                  <a:pt x="118" y="53"/>
                  <a:pt x="118" y="53"/>
                  <a:pt x="117" y="53"/>
                </a:cubicBezTo>
                <a:cubicBezTo>
                  <a:pt x="117" y="53"/>
                  <a:pt x="117" y="53"/>
                  <a:pt x="117" y="53"/>
                </a:cubicBezTo>
                <a:cubicBezTo>
                  <a:pt x="117" y="53"/>
                  <a:pt x="117" y="53"/>
                  <a:pt x="117" y="53"/>
                </a:cubicBezTo>
                <a:cubicBezTo>
                  <a:pt x="116" y="53"/>
                  <a:pt x="116" y="53"/>
                  <a:pt x="116" y="52"/>
                </a:cubicBezTo>
                <a:cubicBezTo>
                  <a:pt x="116" y="52"/>
                  <a:pt x="116" y="52"/>
                  <a:pt x="116" y="51"/>
                </a:cubicBezTo>
                <a:cubicBezTo>
                  <a:pt x="116" y="51"/>
                  <a:pt x="116" y="51"/>
                  <a:pt x="115" y="52"/>
                </a:cubicBezTo>
                <a:cubicBezTo>
                  <a:pt x="115" y="52"/>
                  <a:pt x="115" y="52"/>
                  <a:pt x="115" y="52"/>
                </a:cubicBezTo>
                <a:cubicBezTo>
                  <a:pt x="114" y="52"/>
                  <a:pt x="114" y="51"/>
                  <a:pt x="114" y="51"/>
                </a:cubicBezTo>
                <a:cubicBezTo>
                  <a:pt x="114" y="49"/>
                  <a:pt x="115" y="48"/>
                  <a:pt x="116" y="47"/>
                </a:cubicBezTo>
                <a:cubicBezTo>
                  <a:pt x="116" y="47"/>
                  <a:pt x="116" y="46"/>
                  <a:pt x="116" y="45"/>
                </a:cubicBezTo>
                <a:cubicBezTo>
                  <a:pt x="116" y="43"/>
                  <a:pt x="116" y="42"/>
                  <a:pt x="116" y="40"/>
                </a:cubicBezTo>
                <a:cubicBezTo>
                  <a:pt x="116" y="40"/>
                  <a:pt x="116" y="39"/>
                  <a:pt x="116" y="39"/>
                </a:cubicBezTo>
                <a:cubicBezTo>
                  <a:pt x="117" y="31"/>
                  <a:pt x="117" y="23"/>
                  <a:pt x="116" y="14"/>
                </a:cubicBezTo>
                <a:cubicBezTo>
                  <a:pt x="116" y="13"/>
                  <a:pt x="116" y="12"/>
                  <a:pt x="116" y="11"/>
                </a:cubicBezTo>
                <a:cubicBezTo>
                  <a:pt x="113" y="11"/>
                  <a:pt x="110" y="11"/>
                  <a:pt x="106" y="11"/>
                </a:cubicBezTo>
                <a:cubicBezTo>
                  <a:pt x="96" y="11"/>
                  <a:pt x="86" y="12"/>
                  <a:pt x="77" y="14"/>
                </a:cubicBezTo>
                <a:cubicBezTo>
                  <a:pt x="76" y="14"/>
                  <a:pt x="74" y="15"/>
                  <a:pt x="73" y="15"/>
                </a:cubicBezTo>
                <a:cubicBezTo>
                  <a:pt x="66" y="16"/>
                  <a:pt x="58" y="18"/>
                  <a:pt x="50" y="21"/>
                </a:cubicBezTo>
                <a:cubicBezTo>
                  <a:pt x="43" y="24"/>
                  <a:pt x="36" y="27"/>
                  <a:pt x="29" y="32"/>
                </a:cubicBezTo>
                <a:cubicBezTo>
                  <a:pt x="19" y="39"/>
                  <a:pt x="9" y="47"/>
                  <a:pt x="7" y="58"/>
                </a:cubicBezTo>
                <a:cubicBezTo>
                  <a:pt x="6" y="65"/>
                  <a:pt x="8" y="71"/>
                  <a:pt x="14" y="77"/>
                </a:cubicBezTo>
                <a:cubicBezTo>
                  <a:pt x="14" y="77"/>
                  <a:pt x="14" y="77"/>
                  <a:pt x="14" y="77"/>
                </a:cubicBezTo>
                <a:cubicBezTo>
                  <a:pt x="14" y="77"/>
                  <a:pt x="14" y="77"/>
                  <a:pt x="15" y="77"/>
                </a:cubicBezTo>
                <a:cubicBezTo>
                  <a:pt x="15" y="77"/>
                  <a:pt x="15" y="78"/>
                  <a:pt x="15" y="78"/>
                </a:cubicBezTo>
                <a:cubicBezTo>
                  <a:pt x="15" y="78"/>
                  <a:pt x="15" y="78"/>
                  <a:pt x="15" y="78"/>
                </a:cubicBezTo>
                <a:cubicBezTo>
                  <a:pt x="17" y="80"/>
                  <a:pt x="20" y="82"/>
                  <a:pt x="23" y="84"/>
                </a:cubicBezTo>
                <a:cubicBezTo>
                  <a:pt x="35" y="91"/>
                  <a:pt x="48" y="97"/>
                  <a:pt x="62" y="100"/>
                </a:cubicBezTo>
                <a:cubicBezTo>
                  <a:pt x="74" y="103"/>
                  <a:pt x="86" y="105"/>
                  <a:pt x="101" y="107"/>
                </a:cubicBezTo>
                <a:cubicBezTo>
                  <a:pt x="102" y="107"/>
                  <a:pt x="103" y="107"/>
                  <a:pt x="104" y="107"/>
                </a:cubicBezTo>
                <a:cubicBezTo>
                  <a:pt x="104" y="107"/>
                  <a:pt x="104" y="107"/>
                  <a:pt x="104" y="107"/>
                </a:cubicBezTo>
                <a:cubicBezTo>
                  <a:pt x="105" y="107"/>
                  <a:pt x="105" y="106"/>
                  <a:pt x="106" y="106"/>
                </a:cubicBezTo>
                <a:cubicBezTo>
                  <a:pt x="106" y="106"/>
                  <a:pt x="107" y="106"/>
                  <a:pt x="107" y="107"/>
                </a:cubicBezTo>
                <a:cubicBezTo>
                  <a:pt x="107" y="107"/>
                  <a:pt x="107" y="107"/>
                  <a:pt x="107" y="107"/>
                </a:cubicBezTo>
                <a:close/>
                <a:moveTo>
                  <a:pt x="218" y="109"/>
                </a:moveTo>
                <a:cubicBezTo>
                  <a:pt x="219" y="108"/>
                  <a:pt x="220" y="107"/>
                  <a:pt x="221" y="106"/>
                </a:cubicBezTo>
                <a:cubicBezTo>
                  <a:pt x="221" y="106"/>
                  <a:pt x="221" y="106"/>
                  <a:pt x="221" y="106"/>
                </a:cubicBezTo>
                <a:cubicBezTo>
                  <a:pt x="220" y="105"/>
                  <a:pt x="220" y="104"/>
                  <a:pt x="220" y="103"/>
                </a:cubicBezTo>
                <a:cubicBezTo>
                  <a:pt x="220" y="104"/>
                  <a:pt x="220" y="105"/>
                  <a:pt x="219" y="106"/>
                </a:cubicBezTo>
                <a:cubicBezTo>
                  <a:pt x="219" y="107"/>
                  <a:pt x="219" y="107"/>
                  <a:pt x="219" y="108"/>
                </a:cubicBezTo>
                <a:cubicBezTo>
                  <a:pt x="218" y="108"/>
                  <a:pt x="218" y="108"/>
                  <a:pt x="218" y="108"/>
                </a:cubicBezTo>
                <a:cubicBezTo>
                  <a:pt x="218" y="109"/>
                  <a:pt x="218" y="109"/>
                  <a:pt x="218" y="109"/>
                </a:cubicBezTo>
                <a:close/>
                <a:moveTo>
                  <a:pt x="24" y="108"/>
                </a:moveTo>
                <a:cubicBezTo>
                  <a:pt x="24" y="107"/>
                  <a:pt x="24" y="105"/>
                  <a:pt x="24" y="104"/>
                </a:cubicBezTo>
                <a:cubicBezTo>
                  <a:pt x="24" y="103"/>
                  <a:pt x="24" y="103"/>
                  <a:pt x="24" y="102"/>
                </a:cubicBezTo>
                <a:cubicBezTo>
                  <a:pt x="24" y="100"/>
                  <a:pt x="25" y="99"/>
                  <a:pt x="25" y="97"/>
                </a:cubicBezTo>
                <a:cubicBezTo>
                  <a:pt x="25" y="95"/>
                  <a:pt x="25" y="92"/>
                  <a:pt x="25" y="90"/>
                </a:cubicBezTo>
                <a:cubicBezTo>
                  <a:pt x="25" y="90"/>
                  <a:pt x="25" y="90"/>
                  <a:pt x="25" y="89"/>
                </a:cubicBezTo>
                <a:cubicBezTo>
                  <a:pt x="24" y="89"/>
                  <a:pt x="23" y="88"/>
                  <a:pt x="21" y="87"/>
                </a:cubicBezTo>
                <a:cubicBezTo>
                  <a:pt x="22" y="90"/>
                  <a:pt x="22" y="94"/>
                  <a:pt x="22" y="98"/>
                </a:cubicBezTo>
                <a:cubicBezTo>
                  <a:pt x="22" y="99"/>
                  <a:pt x="22" y="99"/>
                  <a:pt x="22" y="100"/>
                </a:cubicBezTo>
                <a:cubicBezTo>
                  <a:pt x="22" y="102"/>
                  <a:pt x="22" y="105"/>
                  <a:pt x="22" y="107"/>
                </a:cubicBezTo>
                <a:cubicBezTo>
                  <a:pt x="22" y="107"/>
                  <a:pt x="24" y="108"/>
                  <a:pt x="24" y="108"/>
                </a:cubicBezTo>
                <a:close/>
                <a:moveTo>
                  <a:pt x="210" y="105"/>
                </a:moveTo>
                <a:cubicBezTo>
                  <a:pt x="210" y="106"/>
                  <a:pt x="210" y="106"/>
                  <a:pt x="209" y="107"/>
                </a:cubicBezTo>
                <a:cubicBezTo>
                  <a:pt x="210" y="107"/>
                  <a:pt x="212" y="105"/>
                  <a:pt x="212" y="105"/>
                </a:cubicBezTo>
                <a:cubicBezTo>
                  <a:pt x="212" y="105"/>
                  <a:pt x="212" y="104"/>
                  <a:pt x="212" y="104"/>
                </a:cubicBezTo>
                <a:cubicBezTo>
                  <a:pt x="212" y="103"/>
                  <a:pt x="212" y="103"/>
                  <a:pt x="212" y="103"/>
                </a:cubicBezTo>
                <a:cubicBezTo>
                  <a:pt x="211" y="103"/>
                  <a:pt x="210" y="104"/>
                  <a:pt x="210" y="105"/>
                </a:cubicBezTo>
                <a:close/>
                <a:moveTo>
                  <a:pt x="177" y="106"/>
                </a:moveTo>
                <a:cubicBezTo>
                  <a:pt x="177" y="106"/>
                  <a:pt x="177" y="106"/>
                  <a:pt x="177" y="106"/>
                </a:cubicBezTo>
                <a:cubicBezTo>
                  <a:pt x="177" y="107"/>
                  <a:pt x="177" y="107"/>
                  <a:pt x="177" y="107"/>
                </a:cubicBezTo>
                <a:cubicBezTo>
                  <a:pt x="177" y="107"/>
                  <a:pt x="178" y="106"/>
                  <a:pt x="178" y="106"/>
                </a:cubicBezTo>
                <a:cubicBezTo>
                  <a:pt x="178" y="106"/>
                  <a:pt x="177" y="106"/>
                  <a:pt x="177" y="106"/>
                </a:cubicBezTo>
                <a:close/>
                <a:moveTo>
                  <a:pt x="183" y="104"/>
                </a:moveTo>
                <a:cubicBezTo>
                  <a:pt x="183" y="104"/>
                  <a:pt x="183" y="104"/>
                  <a:pt x="183" y="105"/>
                </a:cubicBezTo>
                <a:cubicBezTo>
                  <a:pt x="183" y="105"/>
                  <a:pt x="183" y="106"/>
                  <a:pt x="183" y="107"/>
                </a:cubicBezTo>
                <a:cubicBezTo>
                  <a:pt x="183" y="107"/>
                  <a:pt x="183" y="106"/>
                  <a:pt x="183" y="106"/>
                </a:cubicBezTo>
                <a:cubicBezTo>
                  <a:pt x="183" y="105"/>
                  <a:pt x="183" y="104"/>
                  <a:pt x="184" y="104"/>
                </a:cubicBezTo>
                <a:cubicBezTo>
                  <a:pt x="184" y="104"/>
                  <a:pt x="183" y="104"/>
                  <a:pt x="183" y="104"/>
                </a:cubicBezTo>
                <a:close/>
                <a:moveTo>
                  <a:pt x="203" y="106"/>
                </a:moveTo>
                <a:cubicBezTo>
                  <a:pt x="203" y="106"/>
                  <a:pt x="203" y="106"/>
                  <a:pt x="203" y="106"/>
                </a:cubicBezTo>
                <a:cubicBezTo>
                  <a:pt x="203" y="106"/>
                  <a:pt x="203" y="106"/>
                  <a:pt x="203" y="106"/>
                </a:cubicBezTo>
                <a:cubicBezTo>
                  <a:pt x="203" y="105"/>
                  <a:pt x="203" y="105"/>
                  <a:pt x="203" y="104"/>
                </a:cubicBezTo>
                <a:cubicBezTo>
                  <a:pt x="203" y="104"/>
                  <a:pt x="203" y="104"/>
                  <a:pt x="202" y="104"/>
                </a:cubicBezTo>
                <a:cubicBezTo>
                  <a:pt x="202" y="105"/>
                  <a:pt x="203" y="105"/>
                  <a:pt x="203" y="106"/>
                </a:cubicBezTo>
                <a:close/>
                <a:moveTo>
                  <a:pt x="16" y="104"/>
                </a:moveTo>
                <a:cubicBezTo>
                  <a:pt x="17" y="104"/>
                  <a:pt x="18" y="105"/>
                  <a:pt x="19" y="105"/>
                </a:cubicBezTo>
                <a:cubicBezTo>
                  <a:pt x="19" y="104"/>
                  <a:pt x="19" y="102"/>
                  <a:pt x="19" y="101"/>
                </a:cubicBezTo>
                <a:cubicBezTo>
                  <a:pt x="19" y="100"/>
                  <a:pt x="19" y="99"/>
                  <a:pt x="19" y="98"/>
                </a:cubicBezTo>
                <a:cubicBezTo>
                  <a:pt x="19" y="94"/>
                  <a:pt x="20" y="90"/>
                  <a:pt x="19" y="86"/>
                </a:cubicBezTo>
                <a:cubicBezTo>
                  <a:pt x="19" y="86"/>
                  <a:pt x="19" y="86"/>
                  <a:pt x="19" y="86"/>
                </a:cubicBezTo>
                <a:cubicBezTo>
                  <a:pt x="18" y="85"/>
                  <a:pt x="18" y="85"/>
                  <a:pt x="17" y="84"/>
                </a:cubicBezTo>
                <a:cubicBezTo>
                  <a:pt x="17" y="85"/>
                  <a:pt x="17" y="86"/>
                  <a:pt x="17" y="87"/>
                </a:cubicBezTo>
                <a:cubicBezTo>
                  <a:pt x="17" y="89"/>
                  <a:pt x="17" y="91"/>
                  <a:pt x="17" y="94"/>
                </a:cubicBezTo>
                <a:cubicBezTo>
                  <a:pt x="17" y="94"/>
                  <a:pt x="17" y="94"/>
                  <a:pt x="17" y="94"/>
                </a:cubicBezTo>
                <a:cubicBezTo>
                  <a:pt x="17" y="97"/>
                  <a:pt x="17" y="101"/>
                  <a:pt x="16" y="104"/>
                </a:cubicBezTo>
                <a:close/>
                <a:moveTo>
                  <a:pt x="186" y="103"/>
                </a:moveTo>
                <a:cubicBezTo>
                  <a:pt x="186" y="103"/>
                  <a:pt x="186" y="103"/>
                  <a:pt x="187" y="103"/>
                </a:cubicBezTo>
                <a:cubicBezTo>
                  <a:pt x="187" y="103"/>
                  <a:pt x="187" y="103"/>
                  <a:pt x="187" y="102"/>
                </a:cubicBezTo>
                <a:cubicBezTo>
                  <a:pt x="187" y="102"/>
                  <a:pt x="186" y="103"/>
                  <a:pt x="186" y="103"/>
                </a:cubicBezTo>
                <a:close/>
                <a:moveTo>
                  <a:pt x="224" y="103"/>
                </a:moveTo>
                <a:cubicBezTo>
                  <a:pt x="224" y="103"/>
                  <a:pt x="224" y="103"/>
                  <a:pt x="224" y="103"/>
                </a:cubicBezTo>
                <a:cubicBezTo>
                  <a:pt x="224" y="102"/>
                  <a:pt x="224" y="102"/>
                  <a:pt x="224" y="102"/>
                </a:cubicBezTo>
                <a:cubicBezTo>
                  <a:pt x="224" y="102"/>
                  <a:pt x="224" y="103"/>
                  <a:pt x="224" y="103"/>
                </a:cubicBezTo>
                <a:close/>
                <a:moveTo>
                  <a:pt x="14" y="102"/>
                </a:moveTo>
                <a:cubicBezTo>
                  <a:pt x="14" y="101"/>
                  <a:pt x="14" y="101"/>
                  <a:pt x="14" y="100"/>
                </a:cubicBezTo>
                <a:cubicBezTo>
                  <a:pt x="14" y="101"/>
                  <a:pt x="14" y="101"/>
                  <a:pt x="14" y="102"/>
                </a:cubicBezTo>
                <a:cubicBezTo>
                  <a:pt x="14" y="102"/>
                  <a:pt x="14" y="102"/>
                  <a:pt x="14" y="102"/>
                </a:cubicBezTo>
                <a:close/>
                <a:moveTo>
                  <a:pt x="7" y="73"/>
                </a:moveTo>
                <a:cubicBezTo>
                  <a:pt x="7" y="79"/>
                  <a:pt x="7" y="85"/>
                  <a:pt x="7" y="91"/>
                </a:cubicBezTo>
                <a:cubicBezTo>
                  <a:pt x="7" y="93"/>
                  <a:pt x="8" y="95"/>
                  <a:pt x="8" y="98"/>
                </a:cubicBezTo>
                <a:cubicBezTo>
                  <a:pt x="8" y="99"/>
                  <a:pt x="9" y="99"/>
                  <a:pt x="10" y="100"/>
                </a:cubicBezTo>
                <a:cubicBezTo>
                  <a:pt x="10" y="100"/>
                  <a:pt x="11" y="100"/>
                  <a:pt x="11" y="100"/>
                </a:cubicBezTo>
                <a:cubicBezTo>
                  <a:pt x="11" y="100"/>
                  <a:pt x="11" y="99"/>
                  <a:pt x="11" y="99"/>
                </a:cubicBezTo>
                <a:cubicBezTo>
                  <a:pt x="11" y="99"/>
                  <a:pt x="10" y="99"/>
                  <a:pt x="10" y="99"/>
                </a:cubicBezTo>
                <a:cubicBezTo>
                  <a:pt x="9" y="99"/>
                  <a:pt x="9" y="99"/>
                  <a:pt x="9" y="98"/>
                </a:cubicBezTo>
                <a:cubicBezTo>
                  <a:pt x="8" y="97"/>
                  <a:pt x="8" y="95"/>
                  <a:pt x="9" y="94"/>
                </a:cubicBezTo>
                <a:cubicBezTo>
                  <a:pt x="9" y="93"/>
                  <a:pt x="9" y="93"/>
                  <a:pt x="9" y="92"/>
                </a:cubicBezTo>
                <a:cubicBezTo>
                  <a:pt x="9" y="90"/>
                  <a:pt x="9" y="88"/>
                  <a:pt x="9" y="85"/>
                </a:cubicBezTo>
                <a:cubicBezTo>
                  <a:pt x="9" y="82"/>
                  <a:pt x="9" y="79"/>
                  <a:pt x="8" y="76"/>
                </a:cubicBezTo>
                <a:cubicBezTo>
                  <a:pt x="8" y="75"/>
                  <a:pt x="7" y="74"/>
                  <a:pt x="7" y="73"/>
                </a:cubicBezTo>
                <a:close/>
                <a:moveTo>
                  <a:pt x="202" y="99"/>
                </a:moveTo>
                <a:cubicBezTo>
                  <a:pt x="202" y="99"/>
                  <a:pt x="202" y="100"/>
                  <a:pt x="202" y="100"/>
                </a:cubicBezTo>
                <a:cubicBezTo>
                  <a:pt x="202" y="100"/>
                  <a:pt x="202" y="100"/>
                  <a:pt x="202" y="100"/>
                </a:cubicBezTo>
                <a:cubicBezTo>
                  <a:pt x="202" y="100"/>
                  <a:pt x="202" y="99"/>
                  <a:pt x="202" y="99"/>
                </a:cubicBezTo>
                <a:cubicBezTo>
                  <a:pt x="202" y="99"/>
                  <a:pt x="202" y="99"/>
                  <a:pt x="202" y="99"/>
                </a:cubicBezTo>
                <a:close/>
                <a:moveTo>
                  <a:pt x="210" y="97"/>
                </a:moveTo>
                <a:cubicBezTo>
                  <a:pt x="210" y="98"/>
                  <a:pt x="210" y="99"/>
                  <a:pt x="210" y="100"/>
                </a:cubicBezTo>
                <a:cubicBezTo>
                  <a:pt x="211" y="99"/>
                  <a:pt x="212" y="98"/>
                  <a:pt x="212" y="98"/>
                </a:cubicBezTo>
                <a:cubicBezTo>
                  <a:pt x="212" y="97"/>
                  <a:pt x="212" y="96"/>
                  <a:pt x="212" y="95"/>
                </a:cubicBezTo>
                <a:cubicBezTo>
                  <a:pt x="212" y="96"/>
                  <a:pt x="211" y="96"/>
                  <a:pt x="210" y="97"/>
                </a:cubicBezTo>
                <a:close/>
                <a:moveTo>
                  <a:pt x="219" y="96"/>
                </a:moveTo>
                <a:cubicBezTo>
                  <a:pt x="219" y="97"/>
                  <a:pt x="219" y="98"/>
                  <a:pt x="219" y="99"/>
                </a:cubicBezTo>
                <a:cubicBezTo>
                  <a:pt x="220" y="99"/>
                  <a:pt x="220" y="99"/>
                  <a:pt x="220" y="99"/>
                </a:cubicBezTo>
                <a:cubicBezTo>
                  <a:pt x="220" y="97"/>
                  <a:pt x="220" y="96"/>
                  <a:pt x="220" y="95"/>
                </a:cubicBezTo>
                <a:cubicBezTo>
                  <a:pt x="220" y="96"/>
                  <a:pt x="220" y="96"/>
                  <a:pt x="219" y="96"/>
                </a:cubicBezTo>
                <a:close/>
                <a:moveTo>
                  <a:pt x="14" y="91"/>
                </a:moveTo>
                <a:cubicBezTo>
                  <a:pt x="14" y="92"/>
                  <a:pt x="14" y="93"/>
                  <a:pt x="14" y="94"/>
                </a:cubicBezTo>
                <a:cubicBezTo>
                  <a:pt x="14" y="94"/>
                  <a:pt x="14" y="94"/>
                  <a:pt x="14" y="94"/>
                </a:cubicBezTo>
                <a:cubicBezTo>
                  <a:pt x="14" y="94"/>
                  <a:pt x="14" y="93"/>
                  <a:pt x="14" y="92"/>
                </a:cubicBezTo>
                <a:cubicBezTo>
                  <a:pt x="14" y="92"/>
                  <a:pt x="14" y="91"/>
                  <a:pt x="14" y="91"/>
                </a:cubicBezTo>
                <a:close/>
                <a:moveTo>
                  <a:pt x="204" y="94"/>
                </a:moveTo>
                <a:cubicBezTo>
                  <a:pt x="205" y="94"/>
                  <a:pt x="205" y="94"/>
                  <a:pt x="205" y="94"/>
                </a:cubicBezTo>
                <a:cubicBezTo>
                  <a:pt x="205" y="93"/>
                  <a:pt x="205" y="93"/>
                  <a:pt x="205" y="93"/>
                </a:cubicBezTo>
                <a:cubicBezTo>
                  <a:pt x="205" y="93"/>
                  <a:pt x="205" y="93"/>
                  <a:pt x="204" y="93"/>
                </a:cubicBezTo>
                <a:cubicBezTo>
                  <a:pt x="204" y="93"/>
                  <a:pt x="204" y="93"/>
                  <a:pt x="204" y="94"/>
                </a:cubicBezTo>
                <a:close/>
                <a:moveTo>
                  <a:pt x="220" y="86"/>
                </a:moveTo>
                <a:cubicBezTo>
                  <a:pt x="220" y="88"/>
                  <a:pt x="220" y="89"/>
                  <a:pt x="220" y="91"/>
                </a:cubicBezTo>
                <a:cubicBezTo>
                  <a:pt x="220" y="91"/>
                  <a:pt x="220" y="91"/>
                  <a:pt x="220" y="91"/>
                </a:cubicBezTo>
                <a:cubicBezTo>
                  <a:pt x="220" y="89"/>
                  <a:pt x="220" y="87"/>
                  <a:pt x="220" y="86"/>
                </a:cubicBezTo>
                <a:cubicBezTo>
                  <a:pt x="220" y="86"/>
                  <a:pt x="220" y="86"/>
                  <a:pt x="220" y="86"/>
                </a:cubicBezTo>
                <a:close/>
                <a:moveTo>
                  <a:pt x="224" y="81"/>
                </a:moveTo>
                <a:cubicBezTo>
                  <a:pt x="224" y="83"/>
                  <a:pt x="225" y="84"/>
                  <a:pt x="225" y="85"/>
                </a:cubicBezTo>
                <a:cubicBezTo>
                  <a:pt x="225" y="83"/>
                  <a:pt x="225" y="82"/>
                  <a:pt x="225" y="81"/>
                </a:cubicBezTo>
                <a:cubicBezTo>
                  <a:pt x="225" y="81"/>
                  <a:pt x="224" y="81"/>
                  <a:pt x="224" y="81"/>
                </a:cubicBezTo>
                <a:close/>
                <a:moveTo>
                  <a:pt x="225" y="54"/>
                </a:moveTo>
                <a:cubicBezTo>
                  <a:pt x="225" y="54"/>
                  <a:pt x="225" y="53"/>
                  <a:pt x="225" y="53"/>
                </a:cubicBezTo>
                <a:cubicBezTo>
                  <a:pt x="225" y="52"/>
                  <a:pt x="225" y="52"/>
                  <a:pt x="225" y="51"/>
                </a:cubicBezTo>
                <a:cubicBezTo>
                  <a:pt x="225" y="51"/>
                  <a:pt x="225" y="51"/>
                  <a:pt x="225" y="50"/>
                </a:cubicBezTo>
                <a:cubicBezTo>
                  <a:pt x="225" y="49"/>
                  <a:pt x="225" y="47"/>
                  <a:pt x="225" y="46"/>
                </a:cubicBezTo>
                <a:cubicBezTo>
                  <a:pt x="225" y="46"/>
                  <a:pt x="225" y="46"/>
                  <a:pt x="225" y="46"/>
                </a:cubicBezTo>
                <a:cubicBezTo>
                  <a:pt x="225" y="46"/>
                  <a:pt x="225" y="46"/>
                  <a:pt x="224" y="46"/>
                </a:cubicBezTo>
                <a:cubicBezTo>
                  <a:pt x="224" y="46"/>
                  <a:pt x="224" y="46"/>
                  <a:pt x="224" y="46"/>
                </a:cubicBezTo>
                <a:cubicBezTo>
                  <a:pt x="224" y="46"/>
                  <a:pt x="224" y="46"/>
                  <a:pt x="223" y="46"/>
                </a:cubicBezTo>
                <a:cubicBezTo>
                  <a:pt x="222" y="46"/>
                  <a:pt x="222" y="46"/>
                  <a:pt x="221" y="46"/>
                </a:cubicBezTo>
                <a:cubicBezTo>
                  <a:pt x="221" y="46"/>
                  <a:pt x="221" y="47"/>
                  <a:pt x="222" y="47"/>
                </a:cubicBezTo>
                <a:cubicBezTo>
                  <a:pt x="222" y="47"/>
                  <a:pt x="222" y="47"/>
                  <a:pt x="222" y="47"/>
                </a:cubicBezTo>
                <a:cubicBezTo>
                  <a:pt x="223" y="47"/>
                  <a:pt x="223" y="47"/>
                  <a:pt x="223" y="48"/>
                </a:cubicBezTo>
                <a:cubicBezTo>
                  <a:pt x="223" y="49"/>
                  <a:pt x="223" y="49"/>
                  <a:pt x="223" y="50"/>
                </a:cubicBezTo>
                <a:cubicBezTo>
                  <a:pt x="223" y="50"/>
                  <a:pt x="223" y="50"/>
                  <a:pt x="223" y="50"/>
                </a:cubicBezTo>
                <a:cubicBezTo>
                  <a:pt x="223" y="50"/>
                  <a:pt x="223" y="50"/>
                  <a:pt x="223" y="50"/>
                </a:cubicBezTo>
                <a:cubicBezTo>
                  <a:pt x="224" y="50"/>
                  <a:pt x="224" y="50"/>
                  <a:pt x="224" y="51"/>
                </a:cubicBezTo>
                <a:cubicBezTo>
                  <a:pt x="225" y="51"/>
                  <a:pt x="225" y="52"/>
                  <a:pt x="224" y="52"/>
                </a:cubicBezTo>
                <a:cubicBezTo>
                  <a:pt x="224" y="53"/>
                  <a:pt x="223" y="53"/>
                  <a:pt x="223" y="54"/>
                </a:cubicBezTo>
                <a:cubicBezTo>
                  <a:pt x="224" y="54"/>
                  <a:pt x="224" y="54"/>
                  <a:pt x="225" y="54"/>
                </a:cubicBezTo>
                <a:close/>
                <a:moveTo>
                  <a:pt x="219" y="54"/>
                </a:moveTo>
                <a:cubicBezTo>
                  <a:pt x="219" y="53"/>
                  <a:pt x="221" y="51"/>
                  <a:pt x="221" y="51"/>
                </a:cubicBezTo>
                <a:cubicBezTo>
                  <a:pt x="221" y="51"/>
                  <a:pt x="221" y="51"/>
                  <a:pt x="221" y="51"/>
                </a:cubicBezTo>
                <a:cubicBezTo>
                  <a:pt x="220" y="52"/>
                  <a:pt x="219" y="53"/>
                  <a:pt x="218" y="54"/>
                </a:cubicBezTo>
                <a:cubicBezTo>
                  <a:pt x="218" y="54"/>
                  <a:pt x="218" y="54"/>
                  <a:pt x="218" y="54"/>
                </a:cubicBezTo>
                <a:cubicBezTo>
                  <a:pt x="218" y="54"/>
                  <a:pt x="219" y="54"/>
                  <a:pt x="219" y="54"/>
                </a:cubicBezTo>
                <a:close/>
                <a:moveTo>
                  <a:pt x="202" y="53"/>
                </a:moveTo>
                <a:cubicBezTo>
                  <a:pt x="203" y="53"/>
                  <a:pt x="205" y="54"/>
                  <a:pt x="206" y="54"/>
                </a:cubicBezTo>
                <a:cubicBezTo>
                  <a:pt x="206" y="53"/>
                  <a:pt x="206" y="53"/>
                  <a:pt x="206" y="53"/>
                </a:cubicBezTo>
                <a:cubicBezTo>
                  <a:pt x="207" y="51"/>
                  <a:pt x="209" y="50"/>
                  <a:pt x="210" y="48"/>
                </a:cubicBezTo>
                <a:cubicBezTo>
                  <a:pt x="211" y="48"/>
                  <a:pt x="211" y="48"/>
                  <a:pt x="211" y="48"/>
                </a:cubicBezTo>
                <a:cubicBezTo>
                  <a:pt x="212" y="47"/>
                  <a:pt x="212" y="47"/>
                  <a:pt x="212" y="47"/>
                </a:cubicBezTo>
                <a:cubicBezTo>
                  <a:pt x="212" y="47"/>
                  <a:pt x="212" y="46"/>
                  <a:pt x="213" y="46"/>
                </a:cubicBezTo>
                <a:cubicBezTo>
                  <a:pt x="212" y="46"/>
                  <a:pt x="211" y="46"/>
                  <a:pt x="211" y="46"/>
                </a:cubicBezTo>
                <a:cubicBezTo>
                  <a:pt x="208" y="47"/>
                  <a:pt x="206" y="49"/>
                  <a:pt x="204" y="51"/>
                </a:cubicBezTo>
                <a:cubicBezTo>
                  <a:pt x="203" y="52"/>
                  <a:pt x="203" y="52"/>
                  <a:pt x="202" y="53"/>
                </a:cubicBezTo>
                <a:cubicBezTo>
                  <a:pt x="202" y="53"/>
                  <a:pt x="202" y="53"/>
                  <a:pt x="202" y="53"/>
                </a:cubicBezTo>
                <a:close/>
                <a:moveTo>
                  <a:pt x="198" y="53"/>
                </a:moveTo>
                <a:cubicBezTo>
                  <a:pt x="199" y="51"/>
                  <a:pt x="201" y="49"/>
                  <a:pt x="203" y="48"/>
                </a:cubicBezTo>
                <a:cubicBezTo>
                  <a:pt x="202" y="48"/>
                  <a:pt x="200" y="50"/>
                  <a:pt x="199" y="51"/>
                </a:cubicBezTo>
                <a:cubicBezTo>
                  <a:pt x="198" y="52"/>
                  <a:pt x="197" y="53"/>
                  <a:pt x="196" y="53"/>
                </a:cubicBezTo>
                <a:lnTo>
                  <a:pt x="198" y="53"/>
                </a:lnTo>
                <a:close/>
                <a:moveTo>
                  <a:pt x="185" y="53"/>
                </a:moveTo>
                <a:cubicBezTo>
                  <a:pt x="187" y="53"/>
                  <a:pt x="190" y="53"/>
                  <a:pt x="193" y="53"/>
                </a:cubicBezTo>
                <a:cubicBezTo>
                  <a:pt x="193" y="53"/>
                  <a:pt x="193" y="53"/>
                  <a:pt x="193" y="53"/>
                </a:cubicBezTo>
                <a:cubicBezTo>
                  <a:pt x="195" y="50"/>
                  <a:pt x="198" y="47"/>
                  <a:pt x="202" y="46"/>
                </a:cubicBezTo>
                <a:cubicBezTo>
                  <a:pt x="199" y="45"/>
                  <a:pt x="196" y="45"/>
                  <a:pt x="193" y="45"/>
                </a:cubicBezTo>
                <a:cubicBezTo>
                  <a:pt x="193" y="45"/>
                  <a:pt x="193" y="46"/>
                  <a:pt x="193" y="46"/>
                </a:cubicBezTo>
                <a:cubicBezTo>
                  <a:pt x="191" y="47"/>
                  <a:pt x="189" y="49"/>
                  <a:pt x="187" y="51"/>
                </a:cubicBezTo>
                <a:cubicBezTo>
                  <a:pt x="186" y="51"/>
                  <a:pt x="185" y="52"/>
                  <a:pt x="185" y="53"/>
                </a:cubicBezTo>
                <a:close/>
                <a:moveTo>
                  <a:pt x="181" y="53"/>
                </a:moveTo>
                <a:cubicBezTo>
                  <a:pt x="184" y="49"/>
                  <a:pt x="187" y="47"/>
                  <a:pt x="190" y="45"/>
                </a:cubicBezTo>
                <a:cubicBezTo>
                  <a:pt x="188" y="45"/>
                  <a:pt x="187" y="45"/>
                  <a:pt x="185" y="45"/>
                </a:cubicBezTo>
                <a:cubicBezTo>
                  <a:pt x="185" y="45"/>
                  <a:pt x="185" y="45"/>
                  <a:pt x="185" y="45"/>
                </a:cubicBezTo>
                <a:cubicBezTo>
                  <a:pt x="186" y="45"/>
                  <a:pt x="185" y="46"/>
                  <a:pt x="185" y="46"/>
                </a:cubicBezTo>
                <a:cubicBezTo>
                  <a:pt x="183" y="48"/>
                  <a:pt x="181" y="49"/>
                  <a:pt x="179" y="51"/>
                </a:cubicBezTo>
                <a:cubicBezTo>
                  <a:pt x="179" y="51"/>
                  <a:pt x="179" y="52"/>
                  <a:pt x="178" y="52"/>
                </a:cubicBezTo>
                <a:cubicBezTo>
                  <a:pt x="178" y="52"/>
                  <a:pt x="178" y="52"/>
                  <a:pt x="178" y="53"/>
                </a:cubicBezTo>
                <a:cubicBezTo>
                  <a:pt x="179" y="53"/>
                  <a:pt x="180" y="53"/>
                  <a:pt x="181" y="53"/>
                </a:cubicBezTo>
                <a:close/>
                <a:moveTo>
                  <a:pt x="174" y="52"/>
                </a:moveTo>
                <a:cubicBezTo>
                  <a:pt x="175" y="51"/>
                  <a:pt x="177" y="49"/>
                  <a:pt x="178" y="48"/>
                </a:cubicBezTo>
                <a:cubicBezTo>
                  <a:pt x="178" y="48"/>
                  <a:pt x="178" y="48"/>
                  <a:pt x="178" y="48"/>
                </a:cubicBezTo>
                <a:cubicBezTo>
                  <a:pt x="179" y="47"/>
                  <a:pt x="181" y="45"/>
                  <a:pt x="183" y="44"/>
                </a:cubicBezTo>
                <a:cubicBezTo>
                  <a:pt x="180" y="44"/>
                  <a:pt x="170" y="44"/>
                  <a:pt x="170" y="44"/>
                </a:cubicBezTo>
                <a:cubicBezTo>
                  <a:pt x="168" y="44"/>
                  <a:pt x="166" y="43"/>
                  <a:pt x="165" y="43"/>
                </a:cubicBezTo>
                <a:cubicBezTo>
                  <a:pt x="165" y="43"/>
                  <a:pt x="165" y="43"/>
                  <a:pt x="165" y="43"/>
                </a:cubicBezTo>
                <a:cubicBezTo>
                  <a:pt x="165" y="43"/>
                  <a:pt x="164" y="44"/>
                  <a:pt x="164" y="44"/>
                </a:cubicBezTo>
                <a:cubicBezTo>
                  <a:pt x="163" y="45"/>
                  <a:pt x="161" y="47"/>
                  <a:pt x="159" y="48"/>
                </a:cubicBezTo>
                <a:cubicBezTo>
                  <a:pt x="159" y="49"/>
                  <a:pt x="158" y="50"/>
                  <a:pt x="157" y="51"/>
                </a:cubicBezTo>
                <a:cubicBezTo>
                  <a:pt x="157" y="51"/>
                  <a:pt x="157" y="52"/>
                  <a:pt x="157" y="52"/>
                </a:cubicBezTo>
                <a:cubicBezTo>
                  <a:pt x="158" y="52"/>
                  <a:pt x="160" y="52"/>
                  <a:pt x="161" y="52"/>
                </a:cubicBezTo>
                <a:cubicBezTo>
                  <a:pt x="162" y="50"/>
                  <a:pt x="163" y="49"/>
                  <a:pt x="165" y="47"/>
                </a:cubicBezTo>
                <a:cubicBezTo>
                  <a:pt x="167" y="46"/>
                  <a:pt x="168" y="45"/>
                  <a:pt x="170" y="44"/>
                </a:cubicBezTo>
                <a:cubicBezTo>
                  <a:pt x="170" y="44"/>
                  <a:pt x="170" y="44"/>
                  <a:pt x="170" y="44"/>
                </a:cubicBezTo>
                <a:cubicBezTo>
                  <a:pt x="171" y="44"/>
                  <a:pt x="171" y="44"/>
                  <a:pt x="171" y="45"/>
                </a:cubicBezTo>
                <a:cubicBezTo>
                  <a:pt x="172" y="45"/>
                  <a:pt x="171" y="46"/>
                  <a:pt x="171" y="46"/>
                </a:cubicBezTo>
                <a:cubicBezTo>
                  <a:pt x="169" y="47"/>
                  <a:pt x="168" y="48"/>
                  <a:pt x="166" y="50"/>
                </a:cubicBezTo>
                <a:cubicBezTo>
                  <a:pt x="166" y="50"/>
                  <a:pt x="165" y="51"/>
                  <a:pt x="165" y="51"/>
                </a:cubicBezTo>
                <a:cubicBezTo>
                  <a:pt x="165" y="52"/>
                  <a:pt x="165" y="52"/>
                  <a:pt x="164" y="52"/>
                </a:cubicBezTo>
                <a:cubicBezTo>
                  <a:pt x="166" y="52"/>
                  <a:pt x="167" y="52"/>
                  <a:pt x="169" y="52"/>
                </a:cubicBezTo>
                <a:cubicBezTo>
                  <a:pt x="169" y="51"/>
                  <a:pt x="170" y="49"/>
                  <a:pt x="171" y="48"/>
                </a:cubicBezTo>
                <a:cubicBezTo>
                  <a:pt x="172" y="48"/>
                  <a:pt x="172" y="48"/>
                  <a:pt x="172" y="48"/>
                </a:cubicBezTo>
                <a:cubicBezTo>
                  <a:pt x="173" y="47"/>
                  <a:pt x="174" y="45"/>
                  <a:pt x="176" y="44"/>
                </a:cubicBezTo>
                <a:cubicBezTo>
                  <a:pt x="176" y="44"/>
                  <a:pt x="177" y="44"/>
                  <a:pt x="177" y="44"/>
                </a:cubicBezTo>
                <a:cubicBezTo>
                  <a:pt x="177" y="44"/>
                  <a:pt x="178" y="45"/>
                  <a:pt x="178" y="45"/>
                </a:cubicBezTo>
                <a:cubicBezTo>
                  <a:pt x="178" y="46"/>
                  <a:pt x="178" y="47"/>
                  <a:pt x="177" y="47"/>
                </a:cubicBezTo>
                <a:cubicBezTo>
                  <a:pt x="176" y="48"/>
                  <a:pt x="175" y="49"/>
                  <a:pt x="174" y="50"/>
                </a:cubicBezTo>
                <a:cubicBezTo>
                  <a:pt x="174" y="50"/>
                  <a:pt x="174" y="50"/>
                  <a:pt x="174" y="50"/>
                </a:cubicBezTo>
                <a:cubicBezTo>
                  <a:pt x="174" y="51"/>
                  <a:pt x="174" y="51"/>
                  <a:pt x="173" y="51"/>
                </a:cubicBezTo>
                <a:cubicBezTo>
                  <a:pt x="173" y="52"/>
                  <a:pt x="173" y="52"/>
                  <a:pt x="173" y="52"/>
                </a:cubicBezTo>
                <a:cubicBezTo>
                  <a:pt x="173" y="52"/>
                  <a:pt x="174" y="52"/>
                  <a:pt x="174" y="52"/>
                </a:cubicBezTo>
                <a:close/>
                <a:moveTo>
                  <a:pt x="154" y="51"/>
                </a:moveTo>
                <a:cubicBezTo>
                  <a:pt x="154" y="48"/>
                  <a:pt x="158" y="45"/>
                  <a:pt x="161" y="43"/>
                </a:cubicBezTo>
                <a:cubicBezTo>
                  <a:pt x="159" y="43"/>
                  <a:pt x="157" y="43"/>
                  <a:pt x="155" y="43"/>
                </a:cubicBezTo>
                <a:cubicBezTo>
                  <a:pt x="155" y="44"/>
                  <a:pt x="154" y="46"/>
                  <a:pt x="152" y="48"/>
                </a:cubicBezTo>
                <a:cubicBezTo>
                  <a:pt x="152" y="48"/>
                  <a:pt x="152" y="48"/>
                  <a:pt x="152" y="48"/>
                </a:cubicBezTo>
                <a:cubicBezTo>
                  <a:pt x="152" y="49"/>
                  <a:pt x="151" y="50"/>
                  <a:pt x="150" y="51"/>
                </a:cubicBezTo>
                <a:cubicBezTo>
                  <a:pt x="151" y="51"/>
                  <a:pt x="152" y="51"/>
                  <a:pt x="154" y="51"/>
                </a:cubicBezTo>
                <a:close/>
                <a:moveTo>
                  <a:pt x="142" y="51"/>
                </a:moveTo>
                <a:cubicBezTo>
                  <a:pt x="142" y="51"/>
                  <a:pt x="143" y="51"/>
                  <a:pt x="143" y="51"/>
                </a:cubicBezTo>
                <a:cubicBezTo>
                  <a:pt x="146" y="51"/>
                  <a:pt x="146" y="51"/>
                  <a:pt x="146" y="51"/>
                </a:cubicBezTo>
                <a:cubicBezTo>
                  <a:pt x="147" y="50"/>
                  <a:pt x="148" y="49"/>
                  <a:pt x="148" y="49"/>
                </a:cubicBezTo>
                <a:cubicBezTo>
                  <a:pt x="149" y="48"/>
                  <a:pt x="149" y="48"/>
                  <a:pt x="150" y="47"/>
                </a:cubicBezTo>
                <a:cubicBezTo>
                  <a:pt x="151" y="46"/>
                  <a:pt x="152" y="44"/>
                  <a:pt x="153" y="43"/>
                </a:cubicBezTo>
                <a:cubicBezTo>
                  <a:pt x="153" y="43"/>
                  <a:pt x="153" y="43"/>
                  <a:pt x="153" y="43"/>
                </a:cubicBezTo>
                <a:cubicBezTo>
                  <a:pt x="151" y="43"/>
                  <a:pt x="150" y="43"/>
                  <a:pt x="149" y="42"/>
                </a:cubicBezTo>
                <a:cubicBezTo>
                  <a:pt x="149" y="44"/>
                  <a:pt x="147" y="45"/>
                  <a:pt x="146" y="46"/>
                </a:cubicBezTo>
                <a:cubicBezTo>
                  <a:pt x="146" y="47"/>
                  <a:pt x="146" y="47"/>
                  <a:pt x="145" y="47"/>
                </a:cubicBezTo>
                <a:cubicBezTo>
                  <a:pt x="145" y="47"/>
                  <a:pt x="145" y="48"/>
                  <a:pt x="144" y="48"/>
                </a:cubicBezTo>
                <a:cubicBezTo>
                  <a:pt x="143" y="49"/>
                  <a:pt x="143" y="50"/>
                  <a:pt x="142" y="51"/>
                </a:cubicBezTo>
                <a:cubicBezTo>
                  <a:pt x="142" y="51"/>
                  <a:pt x="142" y="51"/>
                  <a:pt x="142" y="51"/>
                </a:cubicBezTo>
                <a:close/>
                <a:moveTo>
                  <a:pt x="136" y="50"/>
                </a:moveTo>
                <a:cubicBezTo>
                  <a:pt x="137" y="50"/>
                  <a:pt x="137" y="50"/>
                  <a:pt x="138" y="51"/>
                </a:cubicBezTo>
                <a:cubicBezTo>
                  <a:pt x="139" y="49"/>
                  <a:pt x="140" y="48"/>
                  <a:pt x="141" y="47"/>
                </a:cubicBezTo>
                <a:cubicBezTo>
                  <a:pt x="142" y="46"/>
                  <a:pt x="142" y="46"/>
                  <a:pt x="142" y="46"/>
                </a:cubicBezTo>
                <a:cubicBezTo>
                  <a:pt x="143" y="46"/>
                  <a:pt x="143" y="45"/>
                  <a:pt x="143" y="45"/>
                </a:cubicBezTo>
                <a:cubicBezTo>
                  <a:pt x="144" y="44"/>
                  <a:pt x="145" y="44"/>
                  <a:pt x="145" y="43"/>
                </a:cubicBezTo>
                <a:cubicBezTo>
                  <a:pt x="145" y="43"/>
                  <a:pt x="146" y="43"/>
                  <a:pt x="146" y="43"/>
                </a:cubicBezTo>
                <a:cubicBezTo>
                  <a:pt x="146" y="42"/>
                  <a:pt x="146" y="42"/>
                  <a:pt x="146" y="42"/>
                </a:cubicBezTo>
                <a:cubicBezTo>
                  <a:pt x="145" y="42"/>
                  <a:pt x="143" y="42"/>
                  <a:pt x="143" y="42"/>
                </a:cubicBezTo>
                <a:cubicBezTo>
                  <a:pt x="143" y="42"/>
                  <a:pt x="143" y="42"/>
                  <a:pt x="143" y="42"/>
                </a:cubicBezTo>
                <a:cubicBezTo>
                  <a:pt x="142" y="44"/>
                  <a:pt x="141" y="45"/>
                  <a:pt x="140" y="46"/>
                </a:cubicBezTo>
                <a:cubicBezTo>
                  <a:pt x="140" y="47"/>
                  <a:pt x="139" y="47"/>
                  <a:pt x="139" y="47"/>
                </a:cubicBezTo>
                <a:cubicBezTo>
                  <a:pt x="139" y="48"/>
                  <a:pt x="139" y="48"/>
                  <a:pt x="139" y="48"/>
                </a:cubicBezTo>
                <a:cubicBezTo>
                  <a:pt x="138" y="49"/>
                  <a:pt x="137" y="50"/>
                  <a:pt x="136" y="50"/>
                </a:cubicBezTo>
                <a:close/>
                <a:moveTo>
                  <a:pt x="132" y="50"/>
                </a:moveTo>
                <a:cubicBezTo>
                  <a:pt x="133" y="50"/>
                  <a:pt x="133" y="49"/>
                  <a:pt x="134" y="48"/>
                </a:cubicBezTo>
                <a:cubicBezTo>
                  <a:pt x="134" y="48"/>
                  <a:pt x="134" y="48"/>
                  <a:pt x="134" y="48"/>
                </a:cubicBezTo>
                <a:cubicBezTo>
                  <a:pt x="135" y="47"/>
                  <a:pt x="136" y="46"/>
                  <a:pt x="137" y="45"/>
                </a:cubicBezTo>
                <a:cubicBezTo>
                  <a:pt x="136" y="46"/>
                  <a:pt x="135" y="47"/>
                  <a:pt x="133" y="48"/>
                </a:cubicBezTo>
                <a:cubicBezTo>
                  <a:pt x="133" y="48"/>
                  <a:pt x="132" y="49"/>
                  <a:pt x="132" y="49"/>
                </a:cubicBezTo>
                <a:cubicBezTo>
                  <a:pt x="131" y="50"/>
                  <a:pt x="131" y="50"/>
                  <a:pt x="131" y="50"/>
                </a:cubicBezTo>
                <a:cubicBezTo>
                  <a:pt x="131" y="50"/>
                  <a:pt x="132" y="50"/>
                  <a:pt x="132" y="50"/>
                </a:cubicBezTo>
                <a:close/>
                <a:moveTo>
                  <a:pt x="128" y="46"/>
                </a:moveTo>
                <a:cubicBezTo>
                  <a:pt x="127" y="46"/>
                  <a:pt x="127" y="47"/>
                  <a:pt x="126" y="48"/>
                </a:cubicBezTo>
                <a:cubicBezTo>
                  <a:pt x="126" y="47"/>
                  <a:pt x="126" y="47"/>
                  <a:pt x="127" y="47"/>
                </a:cubicBezTo>
                <a:cubicBezTo>
                  <a:pt x="127" y="46"/>
                  <a:pt x="128" y="46"/>
                  <a:pt x="128" y="46"/>
                </a:cubicBezTo>
                <a:cubicBezTo>
                  <a:pt x="128" y="46"/>
                  <a:pt x="128" y="46"/>
                  <a:pt x="128" y="46"/>
                </a:cubicBezTo>
                <a:close/>
                <a:moveTo>
                  <a:pt x="119" y="41"/>
                </a:moveTo>
                <a:cubicBezTo>
                  <a:pt x="119" y="42"/>
                  <a:pt x="119" y="43"/>
                  <a:pt x="119" y="44"/>
                </a:cubicBezTo>
                <a:cubicBezTo>
                  <a:pt x="120" y="43"/>
                  <a:pt x="121" y="43"/>
                  <a:pt x="121" y="42"/>
                </a:cubicBezTo>
                <a:cubicBezTo>
                  <a:pt x="121" y="42"/>
                  <a:pt x="121" y="42"/>
                  <a:pt x="121" y="42"/>
                </a:cubicBezTo>
                <a:cubicBezTo>
                  <a:pt x="120" y="42"/>
                  <a:pt x="120" y="41"/>
                  <a:pt x="119" y="41"/>
                </a:cubicBezTo>
                <a:close/>
                <a:moveTo>
                  <a:pt x="125" y="39"/>
                </a:moveTo>
                <a:cubicBezTo>
                  <a:pt x="130" y="39"/>
                  <a:pt x="135" y="39"/>
                  <a:pt x="140" y="39"/>
                </a:cubicBezTo>
                <a:cubicBezTo>
                  <a:pt x="142" y="39"/>
                  <a:pt x="143" y="39"/>
                  <a:pt x="144" y="39"/>
                </a:cubicBezTo>
                <a:cubicBezTo>
                  <a:pt x="154" y="40"/>
                  <a:pt x="163" y="40"/>
                  <a:pt x="171" y="41"/>
                </a:cubicBezTo>
                <a:cubicBezTo>
                  <a:pt x="174" y="41"/>
                  <a:pt x="174" y="41"/>
                  <a:pt x="174" y="41"/>
                </a:cubicBezTo>
                <a:cubicBezTo>
                  <a:pt x="190" y="42"/>
                  <a:pt x="206" y="43"/>
                  <a:pt x="222" y="43"/>
                </a:cubicBezTo>
                <a:cubicBezTo>
                  <a:pt x="223" y="43"/>
                  <a:pt x="223" y="43"/>
                  <a:pt x="223" y="43"/>
                </a:cubicBezTo>
                <a:cubicBezTo>
                  <a:pt x="224" y="42"/>
                  <a:pt x="224" y="41"/>
                  <a:pt x="223" y="39"/>
                </a:cubicBezTo>
                <a:cubicBezTo>
                  <a:pt x="223" y="39"/>
                  <a:pt x="223" y="39"/>
                  <a:pt x="223" y="39"/>
                </a:cubicBezTo>
                <a:cubicBezTo>
                  <a:pt x="223" y="39"/>
                  <a:pt x="222" y="38"/>
                  <a:pt x="222" y="38"/>
                </a:cubicBezTo>
                <a:cubicBezTo>
                  <a:pt x="222" y="38"/>
                  <a:pt x="222" y="37"/>
                  <a:pt x="222" y="37"/>
                </a:cubicBezTo>
                <a:cubicBezTo>
                  <a:pt x="222" y="37"/>
                  <a:pt x="222" y="37"/>
                  <a:pt x="222" y="37"/>
                </a:cubicBezTo>
                <a:cubicBezTo>
                  <a:pt x="220" y="34"/>
                  <a:pt x="217" y="31"/>
                  <a:pt x="216" y="29"/>
                </a:cubicBezTo>
                <a:cubicBezTo>
                  <a:pt x="212" y="25"/>
                  <a:pt x="208" y="22"/>
                  <a:pt x="204" y="20"/>
                </a:cubicBezTo>
                <a:cubicBezTo>
                  <a:pt x="197" y="15"/>
                  <a:pt x="187" y="11"/>
                  <a:pt x="177" y="8"/>
                </a:cubicBezTo>
                <a:cubicBezTo>
                  <a:pt x="167" y="6"/>
                  <a:pt x="156" y="4"/>
                  <a:pt x="145" y="3"/>
                </a:cubicBezTo>
                <a:cubicBezTo>
                  <a:pt x="140" y="3"/>
                  <a:pt x="136" y="3"/>
                  <a:pt x="132" y="3"/>
                </a:cubicBezTo>
                <a:cubicBezTo>
                  <a:pt x="130" y="3"/>
                  <a:pt x="128" y="3"/>
                  <a:pt x="126" y="3"/>
                </a:cubicBezTo>
                <a:cubicBezTo>
                  <a:pt x="124" y="3"/>
                  <a:pt x="122" y="3"/>
                  <a:pt x="120" y="3"/>
                </a:cubicBezTo>
                <a:cubicBezTo>
                  <a:pt x="120" y="3"/>
                  <a:pt x="120" y="3"/>
                  <a:pt x="119" y="3"/>
                </a:cubicBezTo>
                <a:cubicBezTo>
                  <a:pt x="119" y="6"/>
                  <a:pt x="119" y="10"/>
                  <a:pt x="120" y="13"/>
                </a:cubicBezTo>
                <a:cubicBezTo>
                  <a:pt x="120" y="21"/>
                  <a:pt x="120" y="30"/>
                  <a:pt x="119" y="39"/>
                </a:cubicBezTo>
                <a:cubicBezTo>
                  <a:pt x="121" y="39"/>
                  <a:pt x="123" y="39"/>
                  <a:pt x="125" y="39"/>
                </a:cubicBezTo>
                <a:close/>
                <a:moveTo>
                  <a:pt x="122" y="42"/>
                </a:moveTo>
                <a:cubicBezTo>
                  <a:pt x="123" y="42"/>
                  <a:pt x="123" y="42"/>
                  <a:pt x="123" y="42"/>
                </a:cubicBezTo>
                <a:cubicBezTo>
                  <a:pt x="123" y="42"/>
                  <a:pt x="123" y="43"/>
                  <a:pt x="123" y="43"/>
                </a:cubicBezTo>
                <a:cubicBezTo>
                  <a:pt x="123" y="43"/>
                  <a:pt x="124" y="42"/>
                  <a:pt x="124" y="42"/>
                </a:cubicBezTo>
                <a:cubicBezTo>
                  <a:pt x="124" y="42"/>
                  <a:pt x="123" y="42"/>
                  <a:pt x="122" y="42"/>
                </a:cubicBezTo>
                <a:close/>
                <a:moveTo>
                  <a:pt x="127" y="42"/>
                </a:moveTo>
                <a:cubicBezTo>
                  <a:pt x="127" y="42"/>
                  <a:pt x="127" y="43"/>
                  <a:pt x="127" y="43"/>
                </a:cubicBezTo>
                <a:cubicBezTo>
                  <a:pt x="127" y="43"/>
                  <a:pt x="127" y="43"/>
                  <a:pt x="127" y="43"/>
                </a:cubicBezTo>
                <a:cubicBezTo>
                  <a:pt x="127" y="43"/>
                  <a:pt x="128" y="42"/>
                  <a:pt x="129" y="42"/>
                </a:cubicBezTo>
                <a:cubicBezTo>
                  <a:pt x="128" y="42"/>
                  <a:pt x="128" y="42"/>
                  <a:pt x="127" y="42"/>
                </a:cubicBezTo>
                <a:close/>
                <a:moveTo>
                  <a:pt x="131" y="42"/>
                </a:moveTo>
                <a:cubicBezTo>
                  <a:pt x="131" y="42"/>
                  <a:pt x="131" y="42"/>
                  <a:pt x="131" y="43"/>
                </a:cubicBezTo>
                <a:cubicBezTo>
                  <a:pt x="131" y="43"/>
                  <a:pt x="131" y="43"/>
                  <a:pt x="131" y="43"/>
                </a:cubicBezTo>
                <a:cubicBezTo>
                  <a:pt x="132" y="43"/>
                  <a:pt x="132" y="42"/>
                  <a:pt x="133" y="42"/>
                </a:cubicBezTo>
                <a:cubicBezTo>
                  <a:pt x="132" y="42"/>
                  <a:pt x="131" y="42"/>
                  <a:pt x="131" y="42"/>
                </a:cubicBezTo>
                <a:close/>
              </a:path>
            </a:pathLst>
          </a:custGeom>
          <a:solidFill>
            <a:schemeClr val="tx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19" name="PA_矩形 18"/>
          <p:cNvSpPr/>
          <p:nvPr>
            <p:custDataLst>
              <p:tags r:id="rId10"/>
            </p:custDataLst>
          </p:nvPr>
        </p:nvSpPr>
        <p:spPr>
          <a:xfrm>
            <a:off x="3846756" y="3729853"/>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34" name="PA_矩形 33"/>
          <p:cNvSpPr/>
          <p:nvPr>
            <p:custDataLst>
              <p:tags r:id="rId11"/>
            </p:custDataLst>
          </p:nvPr>
        </p:nvSpPr>
        <p:spPr>
          <a:xfrm>
            <a:off x="1547664" y="2038164"/>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36" name="PA_矩形 35"/>
          <p:cNvSpPr/>
          <p:nvPr>
            <p:custDataLst>
              <p:tags r:id="rId12"/>
            </p:custDataLst>
          </p:nvPr>
        </p:nvSpPr>
        <p:spPr>
          <a:xfrm>
            <a:off x="6051755" y="2107864"/>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Tree>
    <p:extLst>
      <p:ext uri="{BB962C8B-B14F-4D97-AF65-F5344CB8AC3E}">
        <p14:creationId val="1511236736"/>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24"/>
                                        </p:tgtEl>
                                        <p:attrNameLst>
                                          <p:attrName>style.visibility</p:attrName>
                                        </p:attrNameLst>
                                      </p:cBhvr>
                                      <p:to>
                                        <p:strVal val="visible"/>
                                      </p:to>
                                    </p:set>
                                    <p:animEffect filter="wipe(left)" transition="in">
                                      <p:cBhvr>
                                        <p:cTn dur="500" id="7"/>
                                        <p:tgtEl>
                                          <p:spTgt spid="24"/>
                                        </p:tgtEl>
                                      </p:cBhvr>
                                    </p:animEffect>
                                  </p:childTnLst>
                                </p:cTn>
                              </p:par>
                              <p:par>
                                <p:cTn fill="hold" grpId="0" id="8" nodeType="withEffect" presetClass="entr" presetID="22" presetSubtype="8">
                                  <p:stCondLst>
                                    <p:cond delay="0"/>
                                  </p:stCondLst>
                                  <p:childTnLst>
                                    <p:set>
                                      <p:cBhvr>
                                        <p:cTn dur="1" fill="hold" id="9">
                                          <p:stCondLst>
                                            <p:cond delay="0"/>
                                          </p:stCondLst>
                                        </p:cTn>
                                        <p:tgtEl>
                                          <p:spTgt spid="36"/>
                                        </p:tgtEl>
                                        <p:attrNameLst>
                                          <p:attrName>style.visibility</p:attrName>
                                        </p:attrNameLst>
                                      </p:cBhvr>
                                      <p:to>
                                        <p:strVal val="visible"/>
                                      </p:to>
                                    </p:set>
                                    <p:animEffect filter="wipe(left)" transition="in">
                                      <p:cBhvr>
                                        <p:cTn dur="500" id="10"/>
                                        <p:tgtEl>
                                          <p:spTgt spid="36"/>
                                        </p:tgtEl>
                                      </p:cBhvr>
                                    </p:animEffect>
                                  </p:childTnLst>
                                </p:cTn>
                              </p:par>
                              <p:par>
                                <p:cTn fill="hold" grpId="0" id="11" nodeType="withEffect" presetClass="entr" presetID="53" presetSubtype="0">
                                  <p:stCondLst>
                                    <p:cond delay="300"/>
                                  </p:stCondLst>
                                  <p:childTnLst>
                                    <p:set>
                                      <p:cBhvr>
                                        <p:cTn dur="1" fill="hold" id="12">
                                          <p:stCondLst>
                                            <p:cond delay="0"/>
                                          </p:stCondLst>
                                        </p:cTn>
                                        <p:tgtEl>
                                          <p:spTgt spid="13"/>
                                        </p:tgtEl>
                                        <p:attrNameLst>
                                          <p:attrName>style.visibility</p:attrName>
                                        </p:attrNameLst>
                                      </p:cBhvr>
                                      <p:to>
                                        <p:strVal val="visible"/>
                                      </p:to>
                                    </p:set>
                                    <p:anim calcmode="lin" valueType="num">
                                      <p:cBhvr>
                                        <p:cTn dur="500" fill="hold" id="13"/>
                                        <p:tgtEl>
                                          <p:spTgt spid="13"/>
                                        </p:tgtEl>
                                        <p:attrNameLst>
                                          <p:attrName>ppt_w</p:attrName>
                                        </p:attrNameLst>
                                      </p:cBhvr>
                                      <p:tavLst>
                                        <p:tav tm="0">
                                          <p:val>
                                            <p:fltVal val="0"/>
                                          </p:val>
                                        </p:tav>
                                        <p:tav tm="100000">
                                          <p:val>
                                            <p:strVal val="#ppt_w"/>
                                          </p:val>
                                        </p:tav>
                                      </p:tavLst>
                                    </p:anim>
                                    <p:anim calcmode="lin" valueType="num">
                                      <p:cBhvr>
                                        <p:cTn dur="500" fill="hold" id="14"/>
                                        <p:tgtEl>
                                          <p:spTgt spid="13"/>
                                        </p:tgtEl>
                                        <p:attrNameLst>
                                          <p:attrName>ppt_h</p:attrName>
                                        </p:attrNameLst>
                                      </p:cBhvr>
                                      <p:tavLst>
                                        <p:tav tm="0">
                                          <p:val>
                                            <p:fltVal val="0"/>
                                          </p:val>
                                        </p:tav>
                                        <p:tav tm="100000">
                                          <p:val>
                                            <p:strVal val="#ppt_h"/>
                                          </p:val>
                                        </p:tav>
                                      </p:tavLst>
                                    </p:anim>
                                    <p:animEffect filter="fade" transition="in">
                                      <p:cBhvr>
                                        <p:cTn dur="500" id="15"/>
                                        <p:tgtEl>
                                          <p:spTgt spid="13"/>
                                        </p:tgtEl>
                                      </p:cBhvr>
                                    </p:animEffect>
                                  </p:childTnLst>
                                </p:cTn>
                              </p:par>
                              <p:par>
                                <p:cTn fill="hold" grpId="0" id="16" nodeType="withEffect" presetClass="entr" presetID="53" presetSubtype="0">
                                  <p:stCondLst>
                                    <p:cond delay="600"/>
                                  </p:stCondLst>
                                  <p:childTnLst>
                                    <p:set>
                                      <p:cBhvr>
                                        <p:cTn dur="1" fill="hold" id="17">
                                          <p:stCondLst>
                                            <p:cond delay="0"/>
                                          </p:stCondLst>
                                        </p:cTn>
                                        <p:tgtEl>
                                          <p:spTgt spid="11"/>
                                        </p:tgtEl>
                                        <p:attrNameLst>
                                          <p:attrName>style.visibility</p:attrName>
                                        </p:attrNameLst>
                                      </p:cBhvr>
                                      <p:to>
                                        <p:strVal val="visible"/>
                                      </p:to>
                                    </p:set>
                                    <p:anim calcmode="lin" valueType="num">
                                      <p:cBhvr>
                                        <p:cTn dur="500" fill="hold" id="18"/>
                                        <p:tgtEl>
                                          <p:spTgt spid="11"/>
                                        </p:tgtEl>
                                        <p:attrNameLst>
                                          <p:attrName>ppt_w</p:attrName>
                                        </p:attrNameLst>
                                      </p:cBhvr>
                                      <p:tavLst>
                                        <p:tav tm="0">
                                          <p:val>
                                            <p:fltVal val="0"/>
                                          </p:val>
                                        </p:tav>
                                        <p:tav tm="100000">
                                          <p:val>
                                            <p:strVal val="#ppt_w"/>
                                          </p:val>
                                        </p:tav>
                                      </p:tavLst>
                                    </p:anim>
                                    <p:anim calcmode="lin" valueType="num">
                                      <p:cBhvr>
                                        <p:cTn dur="500" fill="hold" id="19"/>
                                        <p:tgtEl>
                                          <p:spTgt spid="11"/>
                                        </p:tgtEl>
                                        <p:attrNameLst>
                                          <p:attrName>ppt_h</p:attrName>
                                        </p:attrNameLst>
                                      </p:cBhvr>
                                      <p:tavLst>
                                        <p:tav tm="0">
                                          <p:val>
                                            <p:fltVal val="0"/>
                                          </p:val>
                                        </p:tav>
                                        <p:tav tm="100000">
                                          <p:val>
                                            <p:strVal val="#ppt_h"/>
                                          </p:val>
                                        </p:tav>
                                      </p:tavLst>
                                    </p:anim>
                                    <p:animEffect filter="fade" transition="in">
                                      <p:cBhvr>
                                        <p:cTn dur="500" id="20"/>
                                        <p:tgtEl>
                                          <p:spTgt spid="11"/>
                                        </p:tgtEl>
                                      </p:cBhvr>
                                    </p:animEffect>
                                  </p:childTnLst>
                                </p:cTn>
                              </p:par>
                              <p:par>
                                <p:cTn fill="hold" grpId="0" id="21" nodeType="withEffect" presetClass="entr" presetID="53" presetSubtype="0">
                                  <p:stCondLst>
                                    <p:cond delay="900"/>
                                  </p:stCondLst>
                                  <p:childTnLst>
                                    <p:set>
                                      <p:cBhvr>
                                        <p:cTn dur="1" fill="hold" id="22">
                                          <p:stCondLst>
                                            <p:cond delay="0"/>
                                          </p:stCondLst>
                                        </p:cTn>
                                        <p:tgtEl>
                                          <p:spTgt spid="21"/>
                                        </p:tgtEl>
                                        <p:attrNameLst>
                                          <p:attrName>style.visibility</p:attrName>
                                        </p:attrNameLst>
                                      </p:cBhvr>
                                      <p:to>
                                        <p:strVal val="visible"/>
                                      </p:to>
                                    </p:set>
                                    <p:anim calcmode="lin" valueType="num">
                                      <p:cBhvr>
                                        <p:cTn dur="500" fill="hold" id="23"/>
                                        <p:tgtEl>
                                          <p:spTgt spid="21"/>
                                        </p:tgtEl>
                                        <p:attrNameLst>
                                          <p:attrName>ppt_w</p:attrName>
                                        </p:attrNameLst>
                                      </p:cBhvr>
                                      <p:tavLst>
                                        <p:tav tm="0">
                                          <p:val>
                                            <p:fltVal val="0"/>
                                          </p:val>
                                        </p:tav>
                                        <p:tav tm="100000">
                                          <p:val>
                                            <p:strVal val="#ppt_w"/>
                                          </p:val>
                                        </p:tav>
                                      </p:tavLst>
                                    </p:anim>
                                    <p:anim calcmode="lin" valueType="num">
                                      <p:cBhvr>
                                        <p:cTn dur="500" fill="hold" id="24"/>
                                        <p:tgtEl>
                                          <p:spTgt spid="21"/>
                                        </p:tgtEl>
                                        <p:attrNameLst>
                                          <p:attrName>ppt_h</p:attrName>
                                        </p:attrNameLst>
                                      </p:cBhvr>
                                      <p:tavLst>
                                        <p:tav tm="0">
                                          <p:val>
                                            <p:fltVal val="0"/>
                                          </p:val>
                                        </p:tav>
                                        <p:tav tm="100000">
                                          <p:val>
                                            <p:strVal val="#ppt_h"/>
                                          </p:val>
                                        </p:tav>
                                      </p:tavLst>
                                    </p:anim>
                                    <p:animEffect filter="fade" transition="in">
                                      <p:cBhvr>
                                        <p:cTn dur="500" id="25"/>
                                        <p:tgtEl>
                                          <p:spTgt spid="21"/>
                                        </p:tgtEl>
                                      </p:cBhvr>
                                    </p:animEffect>
                                  </p:childTnLst>
                                </p:cTn>
                              </p:par>
                              <p:par>
                                <p:cTn fill="hold" grpId="0" id="26" nodeType="withEffect" presetClass="entr" presetID="22" presetSubtype="8">
                                  <p:stCondLst>
                                    <p:cond delay="1200"/>
                                  </p:stCondLst>
                                  <p:childTnLst>
                                    <p:set>
                                      <p:cBhvr>
                                        <p:cTn dur="1" fill="hold" id="27">
                                          <p:stCondLst>
                                            <p:cond delay="0"/>
                                          </p:stCondLst>
                                        </p:cTn>
                                        <p:tgtEl>
                                          <p:spTgt spid="22"/>
                                        </p:tgtEl>
                                        <p:attrNameLst>
                                          <p:attrName>style.visibility</p:attrName>
                                        </p:attrNameLst>
                                      </p:cBhvr>
                                      <p:to>
                                        <p:strVal val="visible"/>
                                      </p:to>
                                    </p:set>
                                    <p:animEffect filter="wipe(left)" transition="in">
                                      <p:cBhvr>
                                        <p:cTn dur="500" id="28"/>
                                        <p:tgtEl>
                                          <p:spTgt spid="22"/>
                                        </p:tgtEl>
                                      </p:cBhvr>
                                    </p:animEffect>
                                  </p:childTnLst>
                                </p:cTn>
                              </p:par>
                              <p:par>
                                <p:cTn fill="hold" grpId="0" id="29" nodeType="withEffect" presetClass="entr" presetID="22" presetSubtype="8">
                                  <p:stCondLst>
                                    <p:cond delay="1500"/>
                                  </p:stCondLst>
                                  <p:childTnLst>
                                    <p:set>
                                      <p:cBhvr>
                                        <p:cTn dur="1" fill="hold" id="30">
                                          <p:stCondLst>
                                            <p:cond delay="0"/>
                                          </p:stCondLst>
                                        </p:cTn>
                                        <p:tgtEl>
                                          <p:spTgt spid="23"/>
                                        </p:tgtEl>
                                        <p:attrNameLst>
                                          <p:attrName>style.visibility</p:attrName>
                                        </p:attrNameLst>
                                      </p:cBhvr>
                                      <p:to>
                                        <p:strVal val="visible"/>
                                      </p:to>
                                    </p:set>
                                    <p:animEffect filter="wipe(left)" transition="in">
                                      <p:cBhvr>
                                        <p:cTn dur="500" id="31"/>
                                        <p:tgtEl>
                                          <p:spTgt spid="23"/>
                                        </p:tgtEl>
                                      </p:cBhvr>
                                    </p:animEffect>
                                  </p:childTnLst>
                                </p:cTn>
                              </p:par>
                              <p:par>
                                <p:cTn fill="hold" grpId="0" id="32" nodeType="withEffect" presetClass="entr" presetID="22" presetSubtype="8">
                                  <p:stCondLst>
                                    <p:cond delay="2400"/>
                                  </p:stCondLst>
                                  <p:childTnLst>
                                    <p:set>
                                      <p:cBhvr>
                                        <p:cTn dur="1" fill="hold" id="33">
                                          <p:stCondLst>
                                            <p:cond delay="0"/>
                                          </p:stCondLst>
                                        </p:cTn>
                                        <p:tgtEl>
                                          <p:spTgt spid="17"/>
                                        </p:tgtEl>
                                        <p:attrNameLst>
                                          <p:attrName>style.visibility</p:attrName>
                                        </p:attrNameLst>
                                      </p:cBhvr>
                                      <p:to>
                                        <p:strVal val="visible"/>
                                      </p:to>
                                    </p:set>
                                    <p:animEffect filter="wipe(left)" transition="in">
                                      <p:cBhvr>
                                        <p:cTn dur="500" id="34"/>
                                        <p:tgtEl>
                                          <p:spTgt spid="17"/>
                                        </p:tgtEl>
                                      </p:cBhvr>
                                    </p:animEffect>
                                  </p:childTnLst>
                                </p:cTn>
                              </p:par>
                              <p:par>
                                <p:cTn fill="hold" grpId="0" id="35" nodeType="withEffect" presetClass="entr" presetID="22" presetSubtype="8">
                                  <p:stCondLst>
                                    <p:cond delay="2700"/>
                                  </p:stCondLst>
                                  <p:childTnLst>
                                    <p:set>
                                      <p:cBhvr>
                                        <p:cTn dur="1" fill="hold" id="36">
                                          <p:stCondLst>
                                            <p:cond delay="0"/>
                                          </p:stCondLst>
                                        </p:cTn>
                                        <p:tgtEl>
                                          <p:spTgt spid="19"/>
                                        </p:tgtEl>
                                        <p:attrNameLst>
                                          <p:attrName>style.visibility</p:attrName>
                                        </p:attrNameLst>
                                      </p:cBhvr>
                                      <p:to>
                                        <p:strVal val="visible"/>
                                      </p:to>
                                    </p:set>
                                    <p:animEffect filter="wipe(left)" transition="in">
                                      <p:cBhvr>
                                        <p:cTn dur="500" id="37"/>
                                        <p:tgtEl>
                                          <p:spTgt spid="19"/>
                                        </p:tgtEl>
                                      </p:cBhvr>
                                    </p:animEffect>
                                  </p:childTnLst>
                                </p:cTn>
                              </p:par>
                              <p:par>
                                <p:cTn fill="hold" grpId="0" id="38" nodeType="withEffect" presetClass="entr" presetID="22" presetSubtype="8">
                                  <p:stCondLst>
                                    <p:cond delay="3300"/>
                                  </p:stCondLst>
                                  <p:childTnLst>
                                    <p:set>
                                      <p:cBhvr>
                                        <p:cTn dur="1" fill="hold" id="39">
                                          <p:stCondLst>
                                            <p:cond delay="0"/>
                                          </p:stCondLst>
                                        </p:cTn>
                                        <p:tgtEl>
                                          <p:spTgt spid="34"/>
                                        </p:tgtEl>
                                        <p:attrNameLst>
                                          <p:attrName>style.visibility</p:attrName>
                                        </p:attrNameLst>
                                      </p:cBhvr>
                                      <p:to>
                                        <p:strVal val="visible"/>
                                      </p:to>
                                    </p:set>
                                    <p:animEffect filter="wipe(left)" transition="in">
                                      <p:cBhvr>
                                        <p:cTn dur="500" id="40"/>
                                        <p:tgtEl>
                                          <p:spTgt spid="3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3"/>
      <p:bldP grpId="0" spid="21"/>
      <p:bldP grpId="0" spid="22"/>
      <p:bldP grpId="0" spid="23"/>
      <p:bldP grpId="0" spid="17"/>
      <p:bldP grpId="0" spid="19"/>
      <p:bldP grpId="0" spid="34"/>
      <p:bldP grpId="0" spid="36"/>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a:extLst>
              <a:ext uri="{FF2B5EF4-FFF2-40B4-BE49-F238E27FC236}">
                <a16:creationId xmlns:a16="http://schemas.microsoft.com/office/drawing/2014/main" id="{08780762-321F-4E9E-BCA8-95C438AC2B79}"/>
              </a:ext>
            </a:extLst>
          </p:cNvPr>
          <p:cNvSpPr/>
          <p:nvPr/>
        </p:nvSpPr>
        <p:spPr>
          <a:xfrm>
            <a:off x="1547664" y="2787774"/>
            <a:ext cx="6264696" cy="2016223"/>
          </a:xfrm>
          <a:prstGeom prst="rect">
            <a:avLst/>
          </a:prstGeom>
          <a:solidFill>
            <a:srgbClr val="FBB0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FBB03B"/>
              </a:solidFill>
            </a:endParaRPr>
          </a:p>
        </p:txBody>
      </p:sp>
      <p:sp>
        <p:nvSpPr>
          <p:cNvPr id="3" name="PA_文本框 2"/>
          <p:cNvSpPr txBox="1"/>
          <p:nvPr>
            <p:custDataLst>
              <p:tags r:id="rId3"/>
            </p:custDataLst>
          </p:nvPr>
        </p:nvSpPr>
        <p:spPr>
          <a:xfrm>
            <a:off x="3441396" y="3304789"/>
            <a:ext cx="2138680" cy="762000"/>
          </a:xfrm>
          <a:prstGeom prst="rect">
            <a:avLst/>
          </a:prstGeom>
          <a:noFill/>
        </p:spPr>
        <p:txBody>
          <a:bodyPr rtlCol="0" wrap="none">
            <a:spAutoFit/>
          </a:bodyPr>
          <a:lstStyle/>
          <a:p>
            <a:r>
              <a:rPr altLang="zh-CN" lang="en-US" sz="4400">
                <a:latin charset="-122" panose="02010800040101010101" pitchFamily="2" typeface="华文行楷"/>
                <a:ea charset="-122" panose="02010800040101010101" pitchFamily="2" typeface="华文行楷"/>
                <a:cs charset="-128" pitchFamily="2" typeface="落落补 汤圆"/>
              </a:rPr>
              <a:t>THANKS~</a:t>
            </a:r>
          </a:p>
        </p:txBody>
      </p:sp>
      <p:sp>
        <p:nvSpPr>
          <p:cNvPr id="5" name="矩形 4">
            <a:extLst>
              <a:ext uri="{FF2B5EF4-FFF2-40B4-BE49-F238E27FC236}">
                <a16:creationId xmlns:a16="http://schemas.microsoft.com/office/drawing/2014/main" id="{AB74DF3F-CB40-42CD-8667-FC6F75FFF57C}"/>
              </a:ext>
            </a:extLst>
          </p:cNvPr>
          <p:cNvSpPr/>
          <p:nvPr/>
        </p:nvSpPr>
        <p:spPr>
          <a:xfrm>
            <a:off x="251520" y="195486"/>
            <a:ext cx="8712968" cy="4752528"/>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a:extLst>
              <a:ext uri="{FF2B5EF4-FFF2-40B4-BE49-F238E27FC236}">
                <a16:creationId xmlns:a16="http://schemas.microsoft.com/office/drawing/2014/main" id="{2C6E9178-24D3-4891-9073-5F1098B549C7}"/>
              </a:ext>
            </a:extLst>
          </p:cNvPr>
          <p:cNvSpPr txBox="1"/>
          <p:nvPr/>
        </p:nvSpPr>
        <p:spPr>
          <a:xfrm>
            <a:off x="4040659" y="4429121"/>
            <a:ext cx="1760023" cy="274320"/>
          </a:xfrm>
          <a:prstGeom prst="rect">
            <a:avLst/>
          </a:prstGeom>
          <a:noFill/>
        </p:spPr>
        <p:txBody>
          <a:bodyPr rtlCol="0" wrap="square">
            <a:spAutoFit/>
          </a:bodyPr>
          <a:lstStyle/>
          <a:p>
            <a:r>
              <a:rPr altLang="en-US" lang="zh-CN" sz="1200">
                <a:solidFill>
                  <a:schemeClr val="tx1">
                    <a:lumMod val="95000"/>
                    <a:lumOff val="5000"/>
                  </a:schemeClr>
                </a:solidFill>
                <a:latin charset="-122" panose="020b0503020204020204" pitchFamily="34" typeface="微软雅黑"/>
                <a:ea charset="-122" panose="020b0503020204020204" pitchFamily="34" typeface="微软雅黑"/>
              </a:rPr>
              <a:t>汇报人：优页PPT</a:t>
            </a:r>
          </a:p>
        </p:txBody>
      </p:sp>
      <p:sp>
        <p:nvSpPr>
          <p:cNvPr id="11" name="Text Placeholder 4">
            <a:extLst>
              <a:ext uri="{FF2B5EF4-FFF2-40B4-BE49-F238E27FC236}">
                <a16:creationId xmlns:a16="http://schemas.microsoft.com/office/drawing/2014/main" id="{6545F532-D27E-407C-B65E-FD18C4A33740}"/>
              </a:ext>
            </a:extLst>
          </p:cNvPr>
          <p:cNvSpPr txBox="1"/>
          <p:nvPr/>
        </p:nvSpPr>
        <p:spPr>
          <a:xfrm>
            <a:off x="2018012" y="3961889"/>
            <a:ext cx="5410492" cy="589952"/>
          </a:xfrm>
          <a:prstGeom prst="rect">
            <a:avLst/>
          </a:prstGeom>
        </p:spPr>
        <p:txBody>
          <a:bodyPr/>
          <a:lstStyle>
            <a:lvl1pPr algn="l" defTabSz="914400" eaLnBrk="1" hangingPunct="1" indent="-228600" latinLnBrk="0" marL="228600" rtl="0">
              <a:lnSpc>
                <a:spcPct val="90000"/>
              </a:lnSpc>
              <a:spcBef>
                <a:spcPts val="1000"/>
              </a:spcBef>
              <a:buFont charset="0"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ctr" indent="0" marL="0">
              <a:lnSpc>
                <a:spcPct val="114000"/>
              </a:lnSpc>
              <a:buNone/>
              <a:defRPr/>
            </a:pPr>
            <a:r>
              <a:rPr lang="id-ID" spc="300" sz="1100">
                <a:solidFill>
                  <a:schemeClr val="tx1">
                    <a:lumMod val="95000"/>
                    <a:lumOff val="5000"/>
                  </a:schemeClr>
                </a:solidFill>
                <a:latin charset="0" panose="020b0503020202020204" pitchFamily="34" typeface="Agency FB"/>
                <a:cs typeface="Calibri"/>
              </a:rPr>
              <a:t>Ut wisi enim ad minim veniam, quis nostrud exerci tation ullamcorper nibh euismod tincidunt ut</a:t>
            </a:r>
          </a:p>
        </p:txBody>
      </p:sp>
      <p:grpSp>
        <p:nvGrpSpPr>
          <p:cNvPr id="8" name="PA_chenying0907 7">
            <a:extLst>
              <a:ext uri="{FF2B5EF4-FFF2-40B4-BE49-F238E27FC236}">
                <a16:creationId xmlns:a16="http://schemas.microsoft.com/office/drawing/2014/main" id="{D3BE24FE-8BD3-46A6-91C3-292C159EE488}"/>
              </a:ext>
            </a:extLst>
          </p:cNvPr>
          <p:cNvGrpSpPr/>
          <p:nvPr>
            <p:custDataLst>
              <p:tags r:id="rId4"/>
            </p:custDataLst>
          </p:nvPr>
        </p:nvGrpSpPr>
        <p:grpSpPr>
          <a:xfrm>
            <a:off x="2796519" y="577919"/>
            <a:ext cx="3863713" cy="2644924"/>
            <a:chOff x="1096807" y="771550"/>
            <a:chExt cx="6911261" cy="3633873"/>
          </a:xfrm>
        </p:grpSpPr>
        <p:sp>
          <p:nvSpPr>
            <p:cNvPr id="12" name="椭圆 31">
              <a:extLst>
                <a:ext uri="{FF2B5EF4-FFF2-40B4-BE49-F238E27FC236}">
                  <a16:creationId xmlns:a16="http://schemas.microsoft.com/office/drawing/2014/main" id="{95A52B75-45D3-47C2-96F7-62658F2030E0}"/>
                </a:ext>
              </a:extLst>
            </p:cNvPr>
            <p:cNvSpPr/>
            <p:nvPr/>
          </p:nvSpPr>
          <p:spPr>
            <a:xfrm rot="5400000">
              <a:off x="2841734" y="-760912"/>
              <a:ext cx="3421408" cy="6911261"/>
            </a:xfrm>
            <a:custGeom>
              <a:gdLst>
                <a:gd fmla="*/ 31476 w 648684" name="connsiteX0"/>
                <a:gd fmla="*/ 22718 h 562276" name="connsiteY0"/>
                <a:gd fmla="*/ 648684 w 648684" name="connsiteX1"/>
                <a:gd fmla="*/ 14573 h 562276" name="connsiteY1"/>
                <a:gd fmla="*/ 643438 w 648684" name="connsiteX2"/>
                <a:gd fmla="*/ 545699 h 562276" name="connsiteY2"/>
                <a:gd fmla="*/ 11005 w 648684" name="connsiteX3"/>
                <a:gd fmla="*/ 525560 h 562276" name="connsiteY3"/>
                <a:gd fmla="*/ 76132 w 648684" name="connsiteX4"/>
                <a:gd fmla="*/ 279153 h 562276" name="connsiteY4"/>
                <a:gd fmla="*/ 31476 w 648684" name="connsiteX5"/>
                <a:gd fmla="*/ 22718 h 562276"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62276" w="648684">
                  <a:moveTo>
                    <a:pt x="31476" y="22718"/>
                  </a:moveTo>
                  <a:cubicBezTo>
                    <a:pt x="149400" y="4275"/>
                    <a:pt x="424155" y="-13389"/>
                    <a:pt x="648684" y="14573"/>
                  </a:cubicBezTo>
                  <a:cubicBezTo>
                    <a:pt x="609553" y="92898"/>
                    <a:pt x="618372" y="432838"/>
                    <a:pt x="643438" y="545699"/>
                  </a:cubicBezTo>
                  <a:cubicBezTo>
                    <a:pt x="542091" y="567277"/>
                    <a:pt x="109269" y="574431"/>
                    <a:pt x="11005" y="525560"/>
                  </a:cubicBezTo>
                  <a:cubicBezTo>
                    <a:pt x="-33861" y="453465"/>
                    <a:pt x="72720" y="362960"/>
                    <a:pt x="76132" y="279153"/>
                  </a:cubicBezTo>
                  <a:cubicBezTo>
                    <a:pt x="79544" y="195346"/>
                    <a:pt x="-41749" y="78155"/>
                    <a:pt x="31476" y="22718"/>
                  </a:cubicBezTo>
                  <a:close/>
                </a:path>
              </a:pathLst>
            </a:custGeom>
            <a:solidFill>
              <a:schemeClr val="tx1"/>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3" name="椭圆 31">
              <a:extLst>
                <a:ext uri="{FF2B5EF4-FFF2-40B4-BE49-F238E27FC236}">
                  <a16:creationId xmlns:a16="http://schemas.microsoft.com/office/drawing/2014/main" id="{847C3880-9C8B-455F-B98C-F8CBD3A92DFC}"/>
                </a:ext>
              </a:extLst>
            </p:cNvPr>
            <p:cNvSpPr/>
            <p:nvPr/>
          </p:nvSpPr>
          <p:spPr>
            <a:xfrm flipH="1" rot="16200000">
              <a:off x="4400705" y="799409"/>
              <a:ext cx="3489396" cy="3433678"/>
            </a:xfrm>
            <a:custGeom>
              <a:gdLst>
                <a:gd fmla="*/ 72869 w 661574" name="connsiteX0"/>
                <a:gd fmla="*/ 23576 h 567351" name="connsiteY0"/>
                <a:gd fmla="*/ 660478 w 661574" name="connsiteX1"/>
                <a:gd fmla="*/ 24503 h 567351" name="connsiteY1"/>
                <a:gd fmla="*/ 661574 w 661574" name="connsiteX2"/>
                <a:gd fmla="*/ 550186 h 567351" name="connsiteY2"/>
                <a:gd fmla="*/ 52398 w 661574" name="connsiteX3"/>
                <a:gd fmla="*/ 512809 h 567351" name="connsiteY3"/>
                <a:gd fmla="*/ 72869 w 661574" name="connsiteX4"/>
                <a:gd fmla="*/ 23576 h 567351" name="connsiteY4"/>
                <a:gd fmla="*/ 51067 w 648099" name="connsiteX5"/>
                <a:gd fmla="*/ 18182 h 565791"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7351" w="661574">
                  <a:moveTo>
                    <a:pt x="72869" y="23576"/>
                  </a:moveTo>
                  <a:cubicBezTo>
                    <a:pt x="184450" y="15112"/>
                    <a:pt x="500961" y="-25493"/>
                    <a:pt x="660478" y="24503"/>
                  </a:cubicBezTo>
                  <a:cubicBezTo>
                    <a:pt x="621347" y="102828"/>
                    <a:pt x="636508" y="437325"/>
                    <a:pt x="661574" y="550186"/>
                  </a:cubicBezTo>
                  <a:cubicBezTo>
                    <a:pt x="560227" y="571764"/>
                    <a:pt x="148547" y="585268"/>
                    <a:pt x="52398" y="512809"/>
                  </a:cubicBezTo>
                  <a:cubicBezTo>
                    <a:pt x="-13816" y="401434"/>
                    <a:pt x="-27876" y="101288"/>
                    <a:pt x="72869" y="23576"/>
                  </a:cubicBezTo>
                  <a:close/>
                </a:path>
              </a:pathLst>
            </a:custGeom>
            <a:solidFill>
              <a:schemeClr val="accent6">
                <a:lumMod val="20000"/>
                <a:lumOff val="80000"/>
              </a:schemeClr>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4" name="椭圆 31">
              <a:extLst>
                <a:ext uri="{FF2B5EF4-FFF2-40B4-BE49-F238E27FC236}">
                  <a16:creationId xmlns:a16="http://schemas.microsoft.com/office/drawing/2014/main" id="{4DB4741D-34DE-4828-AB53-3F3B17187459}"/>
                </a:ext>
              </a:extLst>
            </p:cNvPr>
            <p:cNvSpPr/>
            <p:nvPr/>
          </p:nvSpPr>
          <p:spPr>
            <a:xfrm rot="5400000">
              <a:off x="1202547" y="828634"/>
              <a:ext cx="3489396" cy="3375227"/>
            </a:xfrm>
            <a:custGeom>
              <a:gdLst>
                <a:gd fmla="*/ 72869 w 661574" name="connsiteX0"/>
                <a:gd fmla="*/ 13918 h 557693" name="connsiteY0"/>
                <a:gd fmla="*/ 660478 w 661574" name="connsiteX1"/>
                <a:gd fmla="*/ 14845 h 557693" name="connsiteY1"/>
                <a:gd fmla="*/ 661574 w 661574" name="connsiteX2"/>
                <a:gd fmla="*/ 540528 h 557693" name="connsiteY2"/>
                <a:gd fmla="*/ 52398 w 661574" name="connsiteX3"/>
                <a:gd fmla="*/ 503151 h 557693" name="connsiteY3"/>
                <a:gd fmla="*/ 72869 w 661574" name="connsiteX4"/>
                <a:gd fmla="*/ 13918 h 557693" name="connsiteY4"/>
                <a:gd fmla="*/ 51067 w 648099" name="connsiteX5"/>
                <a:gd fmla="*/ 18182 h 565791"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57693" w="661574">
                  <a:moveTo>
                    <a:pt x="72869" y="13918"/>
                  </a:moveTo>
                  <a:cubicBezTo>
                    <a:pt x="184450" y="5454"/>
                    <a:pt x="435949" y="-13117"/>
                    <a:pt x="660478" y="14845"/>
                  </a:cubicBezTo>
                  <a:cubicBezTo>
                    <a:pt x="621347" y="93170"/>
                    <a:pt x="636508" y="427667"/>
                    <a:pt x="661574" y="540528"/>
                  </a:cubicBezTo>
                  <a:cubicBezTo>
                    <a:pt x="560227" y="562106"/>
                    <a:pt x="148547" y="575610"/>
                    <a:pt x="52398" y="503151"/>
                  </a:cubicBezTo>
                  <a:cubicBezTo>
                    <a:pt x="-13816" y="391776"/>
                    <a:pt x="-27876" y="91630"/>
                    <a:pt x="72869" y="13918"/>
                  </a:cubicBezTo>
                  <a:close/>
                </a:path>
              </a:pathLst>
            </a:custGeom>
            <a:solidFill>
              <a:schemeClr val="accent6">
                <a:lumMod val="20000"/>
                <a:lumOff val="80000"/>
              </a:schemeClr>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grpSp>
      <p:sp>
        <p:nvSpPr>
          <p:cNvPr id="15" name="文本框 14">
            <a:extLst>
              <a:ext uri="{FF2B5EF4-FFF2-40B4-BE49-F238E27FC236}">
                <a16:creationId xmlns:a16="http://schemas.microsoft.com/office/drawing/2014/main" id="{43E1C225-9780-4838-A3DD-DF33524BF5C4}"/>
              </a:ext>
            </a:extLst>
          </p:cNvPr>
          <p:cNvSpPr txBox="1"/>
          <p:nvPr/>
        </p:nvSpPr>
        <p:spPr>
          <a:xfrm>
            <a:off x="3493626" y="1263170"/>
            <a:ext cx="2877296" cy="1310640"/>
          </a:xfrm>
          <a:prstGeom prst="rect">
            <a:avLst/>
          </a:prstGeom>
          <a:noFill/>
        </p:spPr>
        <p:txBody>
          <a:bodyPr rtlCol="0" wrap="square">
            <a:spAutoFit/>
          </a:bodyPr>
          <a:lstStyle/>
          <a:p>
            <a:r>
              <a:rPr altLang="zh-CN" lang="en-US" sz="8000">
                <a:solidFill>
                  <a:srgbClr val="FBB03B"/>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2019</a:t>
            </a:r>
          </a:p>
        </p:txBody>
      </p:sp>
    </p:spTree>
    <p:extLst>
      <p:ext uri="{BB962C8B-B14F-4D97-AF65-F5344CB8AC3E}">
        <p14:creationId val="3557935746"/>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2" presetSubtype="0">
                                  <p:stCondLst>
                                    <p:cond delay="0"/>
                                  </p:stCondLst>
                                  <p:iterate type="lt">
                                    <p:tmPct val="10000"/>
                                  </p:iterate>
                                  <p:childTnLst>
                                    <p:set>
                                      <p:cBhvr>
                                        <p:cTn dur="1" fill="hold" id="6">
                                          <p:stCondLst>
                                            <p:cond delay="0"/>
                                          </p:stCondLst>
                                        </p:cTn>
                                        <p:tgtEl>
                                          <p:spTgt spid="3"/>
                                        </p:tgtEl>
                                        <p:attrNameLst>
                                          <p:attrName>style.visibility</p:attrName>
                                        </p:attrNameLst>
                                      </p:cBhvr>
                                      <p:to>
                                        <p:strVal val="visible"/>
                                      </p:to>
                                    </p:set>
                                    <p:animScale>
                                      <p:cBhvr>
                                        <p:cTn decel="50000" dur="1000" fill="hold" id="7">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8">
                                          <p:stCondLst>
                                            <p:cond delay="0"/>
                                          </p:stCondLst>
                                        </p:cTn>
                                        <p:tgtEl>
                                          <p:spTgt spid="3"/>
                                        </p:tgtEl>
                                        <p:attrNameLst>
                                          <p:attrName>ppt_x</p:attrName>
                                          <p:attrName>ppt_y</p:attrName>
                                        </p:attrNameLst>
                                      </p:cBhvr>
                                    </p:animMotion>
                                    <p:animEffect filter="fade" transition="in">
                                      <p:cBhvr>
                                        <p:cTn dur="1000" id="9"/>
                                        <p:tgtEl>
                                          <p:spTgt spid="3"/>
                                        </p:tgtEl>
                                      </p:cBhvr>
                                    </p:animEffect>
                                  </p:childTnLst>
                                </p:cTn>
                              </p:par>
                            </p:childTnLst>
                          </p:cTn>
                        </p:par>
                        <p:par>
                          <p:cTn fill="hold" id="10" nodeType="afterGroup">
                            <p:stCondLst>
                              <p:cond delay="1000"/>
                            </p:stCondLst>
                            <p:childTnLst>
                              <p:par>
                                <p:cTn fill="hold" grpId="0" id="11" nodeType="afterEffect" presetClass="entr" presetID="10" presetSubtype="0">
                                  <p:stCondLst>
                                    <p:cond delay="0"/>
                                  </p:stCondLst>
                                  <p:childTnLst>
                                    <p:set>
                                      <p:cBhvr>
                                        <p:cTn dur="1" fill="hold" id="12">
                                          <p:stCondLst>
                                            <p:cond delay="0"/>
                                          </p:stCondLst>
                                        </p:cTn>
                                        <p:tgtEl>
                                          <p:spTgt spid="10"/>
                                        </p:tgtEl>
                                        <p:attrNameLst>
                                          <p:attrName>style.visibility</p:attrName>
                                        </p:attrNameLst>
                                      </p:cBhvr>
                                      <p:to>
                                        <p:strVal val="visible"/>
                                      </p:to>
                                    </p:set>
                                    <p:animEffect filter="fade" transition="in">
                                      <p:cBhvr>
                                        <p:cTn dur="500" id="13"/>
                                        <p:tgtEl>
                                          <p:spTgt spid="10"/>
                                        </p:tgtEl>
                                      </p:cBhvr>
                                    </p:animEffect>
                                  </p:childTnLst>
                                </p:cTn>
                              </p:par>
                              <p:par>
                                <p:cTn fill="hold" grpId="0" id="14" nodeType="withEffect" presetClass="entr" presetID="42" presetSubtype="0">
                                  <p:stCondLst>
                                    <p:cond delay="500"/>
                                  </p:stCondLst>
                                  <p:childTnLst>
                                    <p:set>
                                      <p:cBhvr>
                                        <p:cTn dur="1" fill="hold" id="15">
                                          <p:stCondLst>
                                            <p:cond delay="0"/>
                                          </p:stCondLst>
                                        </p:cTn>
                                        <p:tgtEl>
                                          <p:spTgt spid="11"/>
                                        </p:tgtEl>
                                        <p:attrNameLst>
                                          <p:attrName>style.visibility</p:attrName>
                                        </p:attrNameLst>
                                      </p:cBhvr>
                                      <p:to>
                                        <p:strVal val="visible"/>
                                      </p:to>
                                    </p:set>
                                    <p:animEffect filter="fade" transition="in">
                                      <p:cBhvr>
                                        <p:cTn dur="500" id="16"/>
                                        <p:tgtEl>
                                          <p:spTgt spid="11"/>
                                        </p:tgtEl>
                                      </p:cBhvr>
                                    </p:animEffect>
                                    <p:anim calcmode="lin" valueType="num">
                                      <p:cBhvr>
                                        <p:cTn dur="500" fill="hold" id="17"/>
                                        <p:tgtEl>
                                          <p:spTgt spid="11"/>
                                        </p:tgtEl>
                                        <p:attrNameLst>
                                          <p:attrName>ppt_x</p:attrName>
                                        </p:attrNameLst>
                                      </p:cBhvr>
                                      <p:tavLst>
                                        <p:tav tm="0">
                                          <p:val>
                                            <p:strVal val="#ppt_x"/>
                                          </p:val>
                                        </p:tav>
                                        <p:tav tm="100000">
                                          <p:val>
                                            <p:strVal val="#ppt_x"/>
                                          </p:val>
                                        </p:tav>
                                      </p:tavLst>
                                    </p:anim>
                                    <p:anim calcmode="lin" valueType="num">
                                      <p:cBhvr>
                                        <p:cTn dur="500" fill="hold" id="18"/>
                                        <p:tgtEl>
                                          <p:spTgt spid="11"/>
                                        </p:tgtEl>
                                        <p:attrNameLst>
                                          <p:attrName>ppt_y</p:attrName>
                                        </p:attrNameLst>
                                      </p:cBhvr>
                                      <p:tavLst>
                                        <p:tav tm="0">
                                          <p:val>
                                            <p:strVal val="#ppt_y+.1"/>
                                          </p:val>
                                        </p:tav>
                                        <p:tav tm="100000">
                                          <p:val>
                                            <p:strVal val="#ppt_y"/>
                                          </p:val>
                                        </p:tav>
                                      </p:tavLst>
                                    </p:anim>
                                  </p:childTnLst>
                                </p:cTn>
                              </p:par>
                              <p:par>
                                <p:cTn fill="hold" id="19" nodeType="withEffect" presetClass="entr" presetID="53" presetSubtype="0">
                                  <p:stCondLst>
                                    <p:cond delay="600"/>
                                  </p:stCondLst>
                                  <p:childTnLst>
                                    <p:set>
                                      <p:cBhvr>
                                        <p:cTn dur="1" fill="hold" id="20">
                                          <p:stCondLst>
                                            <p:cond delay="0"/>
                                          </p:stCondLst>
                                        </p:cTn>
                                        <p:tgtEl>
                                          <p:spTgt spid="8"/>
                                        </p:tgtEl>
                                        <p:attrNameLst>
                                          <p:attrName>style.visibility</p:attrName>
                                        </p:attrNameLst>
                                      </p:cBhvr>
                                      <p:to>
                                        <p:strVal val="visible"/>
                                      </p:to>
                                    </p:set>
                                    <p:anim calcmode="lin" valueType="num">
                                      <p:cBhvr>
                                        <p:cTn dur="500" fill="hold" id="21"/>
                                        <p:tgtEl>
                                          <p:spTgt spid="8"/>
                                        </p:tgtEl>
                                        <p:attrNameLst>
                                          <p:attrName>ppt_w</p:attrName>
                                        </p:attrNameLst>
                                      </p:cBhvr>
                                      <p:tavLst>
                                        <p:tav tm="0">
                                          <p:val>
                                            <p:fltVal val="0"/>
                                          </p:val>
                                        </p:tav>
                                        <p:tav tm="100000">
                                          <p:val>
                                            <p:strVal val="#ppt_w"/>
                                          </p:val>
                                        </p:tav>
                                      </p:tavLst>
                                    </p:anim>
                                    <p:anim calcmode="lin" valueType="num">
                                      <p:cBhvr>
                                        <p:cTn dur="500" fill="hold" id="22"/>
                                        <p:tgtEl>
                                          <p:spTgt spid="8"/>
                                        </p:tgtEl>
                                        <p:attrNameLst>
                                          <p:attrName>ppt_h</p:attrName>
                                        </p:attrNameLst>
                                      </p:cBhvr>
                                      <p:tavLst>
                                        <p:tav tm="0">
                                          <p:val>
                                            <p:fltVal val="0"/>
                                          </p:val>
                                        </p:tav>
                                        <p:tav tm="100000">
                                          <p:val>
                                            <p:strVal val="#ppt_h"/>
                                          </p:val>
                                        </p:tav>
                                      </p:tavLst>
                                    </p:anim>
                                    <p:animEffect filter="fade" transition="in">
                                      <p:cBhvr>
                                        <p:cTn dur="500" id="23"/>
                                        <p:tgtEl>
                                          <p:spTgt spid="8"/>
                                        </p:tgtEl>
                                      </p:cBhvr>
                                    </p:animEffect>
                                  </p:childTnLst>
                                </p:cTn>
                              </p:par>
                            </p:childTnLst>
                          </p:cTn>
                        </p:par>
                        <p:par>
                          <p:cTn fill="hold" id="24" nodeType="afterGroup">
                            <p:stCondLst>
                              <p:cond delay="2100"/>
                            </p:stCondLst>
                            <p:childTnLst>
                              <p:par>
                                <p:cTn fill="hold" grpId="0" id="25" nodeType="afterEffect" presetClass="entr" presetID="10" presetSubtype="0">
                                  <p:stCondLst>
                                    <p:cond delay="0"/>
                                  </p:stCondLst>
                                  <p:childTnLst>
                                    <p:set>
                                      <p:cBhvr>
                                        <p:cTn dur="1" fill="hold" id="26">
                                          <p:stCondLst>
                                            <p:cond delay="0"/>
                                          </p:stCondLst>
                                        </p:cTn>
                                        <p:tgtEl>
                                          <p:spTgt spid="15"/>
                                        </p:tgtEl>
                                        <p:attrNameLst>
                                          <p:attrName>style.visibility</p:attrName>
                                        </p:attrNameLst>
                                      </p:cBhvr>
                                      <p:to>
                                        <p:strVal val="visible"/>
                                      </p:to>
                                    </p:set>
                                    <p:animEffect filter="fade" transition="in">
                                      <p:cBhvr>
                                        <p:cTn dur="500" id="27"/>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10"/>
      <p:bldP grpId="0" spid="11"/>
      <p:bldP grpId="0" spid="15"/>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PA_文本框 7"/>
          <p:cNvSpPr txBox="1">
            <a:spLocks noChangeArrowheads="1"/>
          </p:cNvSpPr>
          <p:nvPr>
            <p:custDataLst>
              <p:tags r:id="rId3"/>
            </p:custDataLst>
          </p:nvPr>
        </p:nvSpPr>
        <p:spPr bwMode="auto">
          <a:xfrm>
            <a:off x="2605173" y="2823217"/>
            <a:ext cx="1944216"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800">
                <a:latin charset="-122" panose="020b0503020204020204" pitchFamily="34" typeface="微软雅黑"/>
                <a:ea charset="-122" panose="020b0503020204020204" pitchFamily="34" typeface="微软雅黑"/>
              </a:rPr>
              <a:t>教育目的</a:t>
            </a:r>
          </a:p>
        </p:txBody>
      </p:sp>
      <p:sp>
        <p:nvSpPr>
          <p:cNvPr id="15" name="PA_文本框 5"/>
          <p:cNvSpPr txBox="1"/>
          <p:nvPr>
            <p:custDataLst>
              <p:tags r:id="rId4"/>
            </p:custDataLst>
          </p:nvPr>
        </p:nvSpPr>
        <p:spPr>
          <a:xfrm>
            <a:off x="2199514" y="2030860"/>
            <a:ext cx="2294255" cy="822960"/>
          </a:xfrm>
          <a:prstGeom prst="rect">
            <a:avLst/>
          </a:prstGeom>
          <a:noFill/>
        </p:spPr>
        <p:txBody>
          <a:bodyPr rtlCol="0" wrap="none">
            <a:spAutoFit/>
          </a:bodyPr>
          <a:lstStyle/>
          <a:p>
            <a:r>
              <a:rPr altLang="zh-CN" lang="en-US" sz="4800">
                <a:latin charset="-128" pitchFamily="2" typeface="落落补 汤圆"/>
                <a:ea charset="-128" pitchFamily="2" typeface="落落补 汤圆"/>
                <a:cs charset="-128" pitchFamily="2" typeface="落落补 汤圆"/>
              </a:rPr>
              <a:t>PART01</a:t>
            </a:r>
          </a:p>
        </p:txBody>
      </p:sp>
      <p:sp>
        <p:nvSpPr>
          <p:cNvPr id="16" name="PA_文本框 5"/>
          <p:cNvSpPr txBox="1"/>
          <p:nvPr>
            <p:custDataLst>
              <p:tags r:id="rId5"/>
            </p:custDataLst>
          </p:nvPr>
        </p:nvSpPr>
        <p:spPr>
          <a:xfrm>
            <a:off x="1902713" y="3307797"/>
            <a:ext cx="3245167"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CHUANGYI SHOUHUI SHANGWU MICROSOFT POWERPOINT MY 2017</a:t>
            </a:r>
          </a:p>
        </p:txBody>
      </p:sp>
      <p:pic>
        <p:nvPicPr>
          <p:cNvPr id="8" name="PA_图片 1">
            <a:extLst>
              <a:ext uri="{FF2B5EF4-FFF2-40B4-BE49-F238E27FC236}">
                <a16:creationId xmlns:a16="http://schemas.microsoft.com/office/drawing/2014/main" id="{A0841DEC-FAA7-431C-A911-C710855DFCB0}"/>
              </a:ext>
            </a:extLst>
          </p:cNvPr>
          <p:cNvPicPr>
            <a:picLocks noChangeAspect="1"/>
          </p:cNvPicPr>
          <p:nvPr>
            <p:custDataLst>
              <p:tags r:id="rId7"/>
            </p:custDataLst>
          </p:nvPr>
        </p:nvPicPr>
        <p:blipFill>
          <a:blip r:embed="rId6">
            <a:extLst>
              <a:ext uri="{28A0092B-C50C-407E-A947-70E740481C1C}">
                <a14:useLocalDpi val="0"/>
              </a:ext>
            </a:extLst>
          </a:blip>
          <a:stretch>
            <a:fillRect/>
          </a:stretch>
        </p:blipFill>
        <p:spPr>
          <a:xfrm>
            <a:off x="6300192" y="-20538"/>
            <a:ext cx="2416027" cy="4348105"/>
          </a:xfrm>
          <a:prstGeom prst="rect">
            <a:avLst/>
          </a:prstGeom>
        </p:spPr>
      </p:pic>
      <p:sp>
        <p:nvSpPr>
          <p:cNvPr id="11" name="矩形 10">
            <a:extLst>
              <a:ext uri="{FF2B5EF4-FFF2-40B4-BE49-F238E27FC236}">
                <a16:creationId xmlns:a16="http://schemas.microsoft.com/office/drawing/2014/main" id="{74056DFD-BB27-4364-935D-104A72596034}"/>
              </a:ext>
            </a:extLst>
          </p:cNvPr>
          <p:cNvSpPr/>
          <p:nvPr/>
        </p:nvSpPr>
        <p:spPr>
          <a:xfrm>
            <a:off x="251520" y="195486"/>
            <a:ext cx="8712968" cy="4752528"/>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787473612"/>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8">
                                  <p:stCondLst>
                                    <p:cond delay="600"/>
                                  </p:stCondLst>
                                  <p:childTnLst>
                                    <p:set>
                                      <p:cBhvr>
                                        <p:cTn dur="1" fill="hold" id="6">
                                          <p:stCondLst>
                                            <p:cond delay="0"/>
                                          </p:stCondLst>
                                        </p:cTn>
                                        <p:tgtEl>
                                          <p:spTgt spid="10"/>
                                        </p:tgtEl>
                                        <p:attrNameLst>
                                          <p:attrName>style.visibility</p:attrName>
                                        </p:attrNameLst>
                                      </p:cBhvr>
                                      <p:to>
                                        <p:strVal val="visible"/>
                                      </p:to>
                                    </p:set>
                                    <p:animEffect filter="wipe(left)" transition="in">
                                      <p:cBhvr>
                                        <p:cTn dur="500" id="7"/>
                                        <p:tgtEl>
                                          <p:spTgt spid="10"/>
                                        </p:tgtEl>
                                      </p:cBhvr>
                                    </p:animEffect>
                                  </p:childTnLst>
                                </p:cTn>
                              </p:par>
                              <p:par>
                                <p:cTn fill="hold" grpId="0" id="8" nodeType="withEffect" presetClass="entr" presetID="22" presetSubtype="8">
                                  <p:stCondLst>
                                    <p:cond delay="900"/>
                                  </p:stCondLst>
                                  <p:childTnLst>
                                    <p:set>
                                      <p:cBhvr>
                                        <p:cTn dur="1" fill="hold" id="9">
                                          <p:stCondLst>
                                            <p:cond delay="0"/>
                                          </p:stCondLst>
                                        </p:cTn>
                                        <p:tgtEl>
                                          <p:spTgt spid="15"/>
                                        </p:tgtEl>
                                        <p:attrNameLst>
                                          <p:attrName>style.visibility</p:attrName>
                                        </p:attrNameLst>
                                      </p:cBhvr>
                                      <p:to>
                                        <p:strVal val="visible"/>
                                      </p:to>
                                    </p:set>
                                    <p:animEffect filter="wipe(left)" transition="in">
                                      <p:cBhvr>
                                        <p:cTn dur="500" id="10"/>
                                        <p:tgtEl>
                                          <p:spTgt spid="15"/>
                                        </p:tgtEl>
                                      </p:cBhvr>
                                    </p:animEffect>
                                  </p:childTnLst>
                                </p:cTn>
                              </p:par>
                              <p:par>
                                <p:cTn fill="hold" grpId="0" id="11" nodeType="withEffect" presetClass="entr" presetID="22" presetSubtype="8">
                                  <p:stCondLst>
                                    <p:cond delay="1200"/>
                                  </p:stCondLst>
                                  <p:childTnLst>
                                    <p:set>
                                      <p:cBhvr>
                                        <p:cTn dur="1" fill="hold" id="12">
                                          <p:stCondLst>
                                            <p:cond delay="0"/>
                                          </p:stCondLst>
                                        </p:cTn>
                                        <p:tgtEl>
                                          <p:spTgt spid="16"/>
                                        </p:tgtEl>
                                        <p:attrNameLst>
                                          <p:attrName>style.visibility</p:attrName>
                                        </p:attrNameLst>
                                      </p:cBhvr>
                                      <p:to>
                                        <p:strVal val="visible"/>
                                      </p:to>
                                    </p:set>
                                    <p:animEffect filter="wipe(left)" transition="in">
                                      <p:cBhvr>
                                        <p:cTn dur="500" id="13"/>
                                        <p:tgtEl>
                                          <p:spTgt spid="16"/>
                                        </p:tgtEl>
                                      </p:cBhvr>
                                    </p:animEffect>
                                  </p:childTnLst>
                                </p:cTn>
                              </p:par>
                              <p:par>
                                <p:cTn decel="100000" fill="hold" id="14" nodeType="withEffect" presetClass="entr" presetID="2" presetSubtype="1">
                                  <p:stCondLst>
                                    <p:cond delay="0"/>
                                  </p:stCondLst>
                                  <p:childTnLst>
                                    <p:set>
                                      <p:cBhvr>
                                        <p:cTn dur="1" fill="hold" id="15">
                                          <p:stCondLst>
                                            <p:cond delay="0"/>
                                          </p:stCondLst>
                                        </p:cTn>
                                        <p:tgtEl>
                                          <p:spTgt spid="8"/>
                                        </p:tgtEl>
                                        <p:attrNameLst>
                                          <p:attrName>style.visibility</p:attrName>
                                        </p:attrNameLst>
                                      </p:cBhvr>
                                      <p:to>
                                        <p:strVal val="visible"/>
                                      </p:to>
                                    </p:set>
                                    <p:anim calcmode="lin" valueType="num">
                                      <p:cBhvr additive="base">
                                        <p:cTn dur="500" fill="hold" id="16"/>
                                        <p:tgtEl>
                                          <p:spTgt spid="8"/>
                                        </p:tgtEl>
                                        <p:attrNameLst>
                                          <p:attrName>ppt_x</p:attrName>
                                        </p:attrNameLst>
                                      </p:cBhvr>
                                      <p:tavLst>
                                        <p:tav tm="0">
                                          <p:val>
                                            <p:strVal val="#ppt_x"/>
                                          </p:val>
                                        </p:tav>
                                        <p:tav tm="100000">
                                          <p:val>
                                            <p:strVal val="#ppt_x"/>
                                          </p:val>
                                        </p:tav>
                                      </p:tavLst>
                                    </p:anim>
                                    <p:anim calcmode="lin" valueType="num">
                                      <p:cBhvr additive="base">
                                        <p:cTn dur="500" fill="hold" id="17"/>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5"/>
      <p:bldP grpId="0" spid="16"/>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PA_chenying0907 4"/>
          <p:cNvGrpSpPr/>
          <p:nvPr>
            <p:custDataLst>
              <p:tags r:id="rId3"/>
            </p:custDataLst>
          </p:nvPr>
        </p:nvGrpSpPr>
        <p:grpSpPr>
          <a:xfrm>
            <a:off x="3882894" y="1455608"/>
            <a:ext cx="1032347" cy="1213092"/>
            <a:chOff x="3213101" y="3067051"/>
            <a:chExt cx="541337" cy="720725"/>
          </a:xfrm>
          <a:solidFill>
            <a:schemeClr val="tx1"/>
          </a:solidFill>
        </p:grpSpPr>
        <p:sp>
          <p:nvSpPr>
            <p:cNvPr id="6" name="chenying0907 873"/>
            <p:cNvSpPr/>
            <p:nvPr/>
          </p:nvSpPr>
          <p:spPr bwMode="auto">
            <a:xfrm>
              <a:off x="3225801" y="3094038"/>
              <a:ext cx="158750" cy="142875"/>
            </a:xfrm>
            <a:custGeom>
              <a:cxnLst>
                <a:cxn ang="0">
                  <a:pos x="393" y="0"/>
                </a:cxn>
                <a:cxn ang="0">
                  <a:pos x="393" y="0"/>
                </a:cxn>
                <a:cxn ang="0">
                  <a:pos x="381" y="3"/>
                </a:cxn>
                <a:cxn ang="0">
                  <a:pos x="369" y="5"/>
                </a:cxn>
                <a:cxn ang="0">
                  <a:pos x="358" y="10"/>
                </a:cxn>
                <a:cxn ang="0">
                  <a:pos x="347" y="16"/>
                </a:cxn>
                <a:cxn ang="0">
                  <a:pos x="326" y="27"/>
                </a:cxn>
                <a:cxn ang="0">
                  <a:pos x="307" y="42"/>
                </a:cxn>
                <a:cxn ang="0">
                  <a:pos x="307" y="42"/>
                </a:cxn>
                <a:cxn ang="0">
                  <a:pos x="252" y="86"/>
                </a:cxn>
                <a:cxn ang="0">
                  <a:pos x="224" y="108"/>
                </a:cxn>
                <a:cxn ang="0">
                  <a:pos x="198" y="132"/>
                </a:cxn>
                <a:cxn ang="0">
                  <a:pos x="198" y="132"/>
                </a:cxn>
                <a:cxn ang="0">
                  <a:pos x="172" y="157"/>
                </a:cxn>
                <a:cxn ang="0">
                  <a:pos x="146" y="183"/>
                </a:cxn>
                <a:cxn ang="0">
                  <a:pos x="122" y="210"/>
                </a:cxn>
                <a:cxn ang="0">
                  <a:pos x="97" y="238"/>
                </a:cxn>
                <a:cxn ang="0">
                  <a:pos x="50" y="294"/>
                </a:cxn>
                <a:cxn ang="0">
                  <a:pos x="2" y="349"/>
                </a:cxn>
                <a:cxn ang="0">
                  <a:pos x="2" y="349"/>
                </a:cxn>
                <a:cxn ang="0">
                  <a:pos x="0" y="352"/>
                </a:cxn>
                <a:cxn ang="0">
                  <a:pos x="0" y="353"/>
                </a:cxn>
                <a:cxn ang="0">
                  <a:pos x="2" y="357"/>
                </a:cxn>
                <a:cxn ang="0">
                  <a:pos x="6" y="360"/>
                </a:cxn>
                <a:cxn ang="0">
                  <a:pos x="8" y="358"/>
                </a:cxn>
                <a:cxn ang="0">
                  <a:pos x="10" y="357"/>
                </a:cxn>
                <a:cxn ang="0">
                  <a:pos x="10" y="357"/>
                </a:cxn>
                <a:cxn ang="0">
                  <a:pos x="55" y="306"/>
                </a:cxn>
                <a:cxn ang="0">
                  <a:pos x="99" y="254"/>
                </a:cxn>
                <a:cxn ang="0">
                  <a:pos x="144" y="203"/>
                </a:cxn>
                <a:cxn ang="0">
                  <a:pos x="167" y="178"/>
                </a:cxn>
                <a:cxn ang="0">
                  <a:pos x="190" y="154"/>
                </a:cxn>
                <a:cxn ang="0">
                  <a:pos x="190" y="154"/>
                </a:cxn>
                <a:cxn ang="0">
                  <a:pos x="215" y="131"/>
                </a:cxn>
                <a:cxn ang="0">
                  <a:pos x="240" y="110"/>
                </a:cxn>
                <a:cxn ang="0">
                  <a:pos x="266" y="89"/>
                </a:cxn>
                <a:cxn ang="0">
                  <a:pos x="292" y="68"/>
                </a:cxn>
                <a:cxn ang="0">
                  <a:pos x="292" y="68"/>
                </a:cxn>
                <a:cxn ang="0">
                  <a:pos x="316" y="50"/>
                </a:cxn>
                <a:cxn ang="0">
                  <a:pos x="341" y="33"/>
                </a:cxn>
                <a:cxn ang="0">
                  <a:pos x="354" y="25"/>
                </a:cxn>
                <a:cxn ang="0">
                  <a:pos x="367" y="20"/>
                </a:cxn>
                <a:cxn ang="0">
                  <a:pos x="381" y="14"/>
                </a:cxn>
                <a:cxn ang="0">
                  <a:pos x="395" y="10"/>
                </a:cxn>
                <a:cxn ang="0">
                  <a:pos x="395" y="10"/>
                </a:cxn>
                <a:cxn ang="0">
                  <a:pos x="398" y="9"/>
                </a:cxn>
                <a:cxn ang="0">
                  <a:pos x="399" y="8"/>
                </a:cxn>
                <a:cxn ang="0">
                  <a:pos x="399" y="6"/>
                </a:cxn>
                <a:cxn ang="0">
                  <a:pos x="399" y="4"/>
                </a:cxn>
                <a:cxn ang="0">
                  <a:pos x="397" y="0"/>
                </a:cxn>
                <a:cxn ang="0">
                  <a:pos x="395" y="0"/>
                </a:cxn>
                <a:cxn ang="0">
                  <a:pos x="393" y="0"/>
                </a:cxn>
                <a:cxn ang="0">
                  <a:pos x="393" y="0"/>
                </a:cxn>
              </a:cxnLst>
              <a:rect b="b" l="0" r="r" t="0"/>
              <a:pathLst>
                <a:path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 name="chenying0907 874"/>
            <p:cNvSpPr/>
            <p:nvPr/>
          </p:nvSpPr>
          <p:spPr bwMode="auto">
            <a:xfrm>
              <a:off x="3244851" y="3078163"/>
              <a:ext cx="209550" cy="179388"/>
            </a:xfrm>
            <a:custGeom>
              <a:cxnLst>
                <a:cxn ang="0">
                  <a:pos x="523" y="0"/>
                </a:cxn>
                <a:cxn ang="0">
                  <a:pos x="523" y="0"/>
                </a:cxn>
                <a:cxn ang="0">
                  <a:pos x="505" y="8"/>
                </a:cxn>
                <a:cxn ang="0">
                  <a:pos x="487" y="16"/>
                </a:cxn>
                <a:cxn ang="0">
                  <a:pos x="452" y="34"/>
                </a:cxn>
                <a:cxn ang="0">
                  <a:pos x="383" y="76"/>
                </a:cxn>
                <a:cxn ang="0">
                  <a:pos x="383" y="76"/>
                </a:cxn>
                <a:cxn ang="0">
                  <a:pos x="364" y="88"/>
                </a:cxn>
                <a:cxn ang="0">
                  <a:pos x="347" y="101"/>
                </a:cxn>
                <a:cxn ang="0">
                  <a:pos x="330" y="115"/>
                </a:cxn>
                <a:cxn ang="0">
                  <a:pos x="313" y="131"/>
                </a:cxn>
                <a:cxn ang="0">
                  <a:pos x="280" y="163"/>
                </a:cxn>
                <a:cxn ang="0">
                  <a:pos x="249" y="193"/>
                </a:cxn>
                <a:cxn ang="0">
                  <a:pos x="249" y="193"/>
                </a:cxn>
                <a:cxn ang="0">
                  <a:pos x="215" y="223"/>
                </a:cxn>
                <a:cxn ang="0">
                  <a:pos x="183" y="254"/>
                </a:cxn>
                <a:cxn ang="0">
                  <a:pos x="118" y="317"/>
                </a:cxn>
                <a:cxn ang="0">
                  <a:pos x="118" y="317"/>
                </a:cxn>
                <a:cxn ang="0">
                  <a:pos x="88" y="347"/>
                </a:cxn>
                <a:cxn ang="0">
                  <a:pos x="56" y="377"/>
                </a:cxn>
                <a:cxn ang="0">
                  <a:pos x="28" y="410"/>
                </a:cxn>
                <a:cxn ang="0">
                  <a:pos x="13" y="425"/>
                </a:cxn>
                <a:cxn ang="0">
                  <a:pos x="0" y="442"/>
                </a:cxn>
                <a:cxn ang="0">
                  <a:pos x="0" y="442"/>
                </a:cxn>
                <a:cxn ang="0">
                  <a:pos x="0" y="445"/>
                </a:cxn>
                <a:cxn ang="0">
                  <a:pos x="0" y="446"/>
                </a:cxn>
                <a:cxn ang="0">
                  <a:pos x="2" y="449"/>
                </a:cxn>
                <a:cxn ang="0">
                  <a:pos x="3" y="450"/>
                </a:cxn>
                <a:cxn ang="0">
                  <a:pos x="7" y="450"/>
                </a:cxn>
                <a:cxn ang="0">
                  <a:pos x="9" y="450"/>
                </a:cxn>
                <a:cxn ang="0">
                  <a:pos x="11" y="449"/>
                </a:cxn>
                <a:cxn ang="0">
                  <a:pos x="11" y="449"/>
                </a:cxn>
                <a:cxn ang="0">
                  <a:pos x="24" y="432"/>
                </a:cxn>
                <a:cxn ang="0">
                  <a:pos x="37" y="415"/>
                </a:cxn>
                <a:cxn ang="0">
                  <a:pos x="66" y="384"/>
                </a:cxn>
                <a:cxn ang="0">
                  <a:pos x="96" y="353"/>
                </a:cxn>
                <a:cxn ang="0">
                  <a:pos x="127" y="325"/>
                </a:cxn>
                <a:cxn ang="0">
                  <a:pos x="127" y="325"/>
                </a:cxn>
                <a:cxn ang="0">
                  <a:pos x="187" y="266"/>
                </a:cxn>
                <a:cxn ang="0">
                  <a:pos x="217" y="236"/>
                </a:cxn>
                <a:cxn ang="0">
                  <a:pos x="249" y="207"/>
                </a:cxn>
                <a:cxn ang="0">
                  <a:pos x="249" y="207"/>
                </a:cxn>
                <a:cxn ang="0">
                  <a:pos x="313" y="151"/>
                </a:cxn>
                <a:cxn ang="0">
                  <a:pos x="344" y="122"/>
                </a:cxn>
                <a:cxn ang="0">
                  <a:pos x="378" y="96"/>
                </a:cxn>
                <a:cxn ang="0">
                  <a:pos x="412" y="71"/>
                </a:cxn>
                <a:cxn ang="0">
                  <a:pos x="431" y="59"/>
                </a:cxn>
                <a:cxn ang="0">
                  <a:pos x="449" y="47"/>
                </a:cxn>
                <a:cxn ang="0">
                  <a:pos x="467" y="37"/>
                </a:cxn>
                <a:cxn ang="0">
                  <a:pos x="487" y="28"/>
                </a:cxn>
                <a:cxn ang="0">
                  <a:pos x="506" y="19"/>
                </a:cxn>
                <a:cxn ang="0">
                  <a:pos x="527" y="12"/>
                </a:cxn>
                <a:cxn ang="0">
                  <a:pos x="527" y="12"/>
                </a:cxn>
                <a:cxn ang="0">
                  <a:pos x="529" y="11"/>
                </a:cxn>
                <a:cxn ang="0">
                  <a:pos x="530" y="8"/>
                </a:cxn>
                <a:cxn ang="0">
                  <a:pos x="530" y="4"/>
                </a:cxn>
                <a:cxn ang="0">
                  <a:pos x="530" y="2"/>
                </a:cxn>
                <a:cxn ang="0">
                  <a:pos x="529" y="0"/>
                </a:cxn>
                <a:cxn ang="0">
                  <a:pos x="526" y="0"/>
                </a:cxn>
                <a:cxn ang="0">
                  <a:pos x="523" y="0"/>
                </a:cxn>
                <a:cxn ang="0">
                  <a:pos x="523" y="0"/>
                </a:cxn>
              </a:cxnLst>
              <a:rect b="b" l="0" r="r" t="0"/>
              <a:pathLst>
                <a:path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 name="chenying0907 875"/>
            <p:cNvSpPr/>
            <p:nvPr/>
          </p:nvSpPr>
          <p:spPr bwMode="auto">
            <a:xfrm>
              <a:off x="3276601" y="3081338"/>
              <a:ext cx="225425" cy="176213"/>
            </a:xfrm>
            <a:custGeom>
              <a:cxnLst>
                <a:cxn ang="0">
                  <a:pos x="560" y="4"/>
                </a:cxn>
                <a:cxn ang="0">
                  <a:pos x="557" y="5"/>
                </a:cxn>
                <a:cxn ang="0">
                  <a:pos x="547" y="5"/>
                </a:cxn>
                <a:cxn ang="0">
                  <a:pos x="539" y="8"/>
                </a:cxn>
                <a:cxn ang="0">
                  <a:pos x="518" y="23"/>
                </a:cxn>
                <a:cxn ang="0">
                  <a:pos x="479" y="52"/>
                </a:cxn>
                <a:cxn ang="0">
                  <a:pos x="440" y="81"/>
                </a:cxn>
                <a:cxn ang="0">
                  <a:pos x="323" y="159"/>
                </a:cxn>
                <a:cxn ang="0">
                  <a:pos x="286" y="187"/>
                </a:cxn>
                <a:cxn ang="0">
                  <a:pos x="177" y="276"/>
                </a:cxn>
                <a:cxn ang="0">
                  <a:pos x="141" y="309"/>
                </a:cxn>
                <a:cxn ang="0">
                  <a:pos x="75" y="373"/>
                </a:cxn>
                <a:cxn ang="0">
                  <a:pos x="56" y="388"/>
                </a:cxn>
                <a:cxn ang="0">
                  <a:pos x="38" y="404"/>
                </a:cxn>
                <a:cxn ang="0">
                  <a:pos x="13" y="428"/>
                </a:cxn>
                <a:cxn ang="0">
                  <a:pos x="4" y="433"/>
                </a:cxn>
                <a:cxn ang="0">
                  <a:pos x="3" y="434"/>
                </a:cxn>
                <a:cxn ang="0">
                  <a:pos x="0" y="441"/>
                </a:cxn>
                <a:cxn ang="0">
                  <a:pos x="5" y="445"/>
                </a:cxn>
                <a:cxn ang="0">
                  <a:pos x="7" y="445"/>
                </a:cxn>
                <a:cxn ang="0">
                  <a:pos x="20" y="438"/>
                </a:cxn>
                <a:cxn ang="0">
                  <a:pos x="43" y="416"/>
                </a:cxn>
                <a:cxn ang="0">
                  <a:pos x="54" y="407"/>
                </a:cxn>
                <a:cxn ang="0">
                  <a:pos x="127" y="337"/>
                </a:cxn>
                <a:cxn ang="0">
                  <a:pos x="166" y="301"/>
                </a:cxn>
                <a:cxn ang="0">
                  <a:pos x="286" y="201"/>
                </a:cxn>
                <a:cxn ang="0">
                  <a:pos x="307" y="186"/>
                </a:cxn>
                <a:cxn ang="0">
                  <a:pos x="373" y="139"/>
                </a:cxn>
                <a:cxn ang="0">
                  <a:pos x="462" y="80"/>
                </a:cxn>
                <a:cxn ang="0">
                  <a:pos x="500" y="51"/>
                </a:cxn>
                <a:cxn ang="0">
                  <a:pos x="538" y="22"/>
                </a:cxn>
                <a:cxn ang="0">
                  <a:pos x="543" y="21"/>
                </a:cxn>
                <a:cxn ang="0">
                  <a:pos x="557" y="18"/>
                </a:cxn>
                <a:cxn ang="0">
                  <a:pos x="565" y="14"/>
                </a:cxn>
                <a:cxn ang="0">
                  <a:pos x="570" y="6"/>
                </a:cxn>
                <a:cxn ang="0">
                  <a:pos x="570" y="4"/>
                </a:cxn>
                <a:cxn ang="0">
                  <a:pos x="566" y="0"/>
                </a:cxn>
                <a:cxn ang="0">
                  <a:pos x="561" y="1"/>
                </a:cxn>
                <a:cxn ang="0">
                  <a:pos x="560" y="4"/>
                </a:cxn>
              </a:cxnLst>
              <a:rect b="b" l="0" r="r" t="0"/>
              <a:pathLst>
                <a:path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 name="chenying0907 876"/>
            <p:cNvSpPr/>
            <p:nvPr/>
          </p:nvSpPr>
          <p:spPr bwMode="auto">
            <a:xfrm>
              <a:off x="3311526" y="3082926"/>
              <a:ext cx="227013" cy="171450"/>
            </a:xfrm>
            <a:custGeom>
              <a:cxnLst>
                <a:cxn ang="0">
                  <a:pos x="567" y="0"/>
                </a:cxn>
                <a:cxn ang="0">
                  <a:pos x="551" y="4"/>
                </a:cxn>
                <a:cxn ang="0">
                  <a:pos x="524" y="20"/>
                </a:cxn>
                <a:cxn ang="0">
                  <a:pos x="510" y="29"/>
                </a:cxn>
                <a:cxn ang="0">
                  <a:pos x="424" y="96"/>
                </a:cxn>
                <a:cxn ang="0">
                  <a:pos x="275" y="213"/>
                </a:cxn>
                <a:cxn ang="0">
                  <a:pos x="224" y="251"/>
                </a:cxn>
                <a:cxn ang="0">
                  <a:pos x="100" y="343"/>
                </a:cxn>
                <a:cxn ang="0">
                  <a:pos x="57" y="372"/>
                </a:cxn>
                <a:cxn ang="0">
                  <a:pos x="29" y="389"/>
                </a:cxn>
                <a:cxn ang="0">
                  <a:pos x="11" y="403"/>
                </a:cxn>
                <a:cxn ang="0">
                  <a:pos x="2" y="416"/>
                </a:cxn>
                <a:cxn ang="0">
                  <a:pos x="0" y="426"/>
                </a:cxn>
                <a:cxn ang="0">
                  <a:pos x="2" y="430"/>
                </a:cxn>
                <a:cxn ang="0">
                  <a:pos x="7" y="433"/>
                </a:cxn>
                <a:cxn ang="0">
                  <a:pos x="13" y="433"/>
                </a:cxn>
                <a:cxn ang="0">
                  <a:pos x="17" y="432"/>
                </a:cxn>
                <a:cxn ang="0">
                  <a:pos x="17" y="424"/>
                </a:cxn>
                <a:cxn ang="0">
                  <a:pos x="13" y="423"/>
                </a:cxn>
                <a:cxn ang="0">
                  <a:pos x="11" y="421"/>
                </a:cxn>
                <a:cxn ang="0">
                  <a:pos x="12" y="419"/>
                </a:cxn>
                <a:cxn ang="0">
                  <a:pos x="21" y="411"/>
                </a:cxn>
                <a:cxn ang="0">
                  <a:pos x="49" y="391"/>
                </a:cxn>
                <a:cxn ang="0">
                  <a:pos x="88" y="364"/>
                </a:cxn>
                <a:cxn ang="0">
                  <a:pos x="131" y="335"/>
                </a:cxn>
                <a:cxn ang="0">
                  <a:pos x="257" y="242"/>
                </a:cxn>
                <a:cxn ang="0">
                  <a:pos x="333" y="183"/>
                </a:cxn>
                <a:cxn ang="0">
                  <a:pos x="407" y="124"/>
                </a:cxn>
                <a:cxn ang="0">
                  <a:pos x="484" y="63"/>
                </a:cxn>
                <a:cxn ang="0">
                  <a:pos x="522" y="32"/>
                </a:cxn>
                <a:cxn ang="0">
                  <a:pos x="544" y="18"/>
                </a:cxn>
                <a:cxn ang="0">
                  <a:pos x="567" y="11"/>
                </a:cxn>
                <a:cxn ang="0">
                  <a:pos x="569" y="11"/>
                </a:cxn>
                <a:cxn ang="0">
                  <a:pos x="572" y="5"/>
                </a:cxn>
                <a:cxn ang="0">
                  <a:pos x="571" y="1"/>
                </a:cxn>
                <a:cxn ang="0">
                  <a:pos x="567" y="0"/>
                </a:cxn>
              </a:cxnLst>
              <a:rect b="b" l="0" r="r" t="0"/>
              <a:pathLst>
                <a:path h="432"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 name="chenying0907 877"/>
            <p:cNvSpPr/>
            <p:nvPr/>
          </p:nvSpPr>
          <p:spPr bwMode="auto">
            <a:xfrm>
              <a:off x="3371851" y="3092451"/>
              <a:ext cx="185738" cy="153988"/>
            </a:xfrm>
            <a:custGeom>
              <a:cxnLst>
                <a:cxn ang="0">
                  <a:pos x="458" y="2"/>
                </a:cxn>
                <a:cxn ang="0">
                  <a:pos x="437" y="20"/>
                </a:cxn>
                <a:cxn ang="0">
                  <a:pos x="414" y="38"/>
                </a:cxn>
                <a:cxn ang="0">
                  <a:pos x="400" y="53"/>
                </a:cxn>
                <a:cxn ang="0">
                  <a:pos x="353" y="93"/>
                </a:cxn>
                <a:cxn ang="0">
                  <a:pos x="234" y="199"/>
                </a:cxn>
                <a:cxn ang="0">
                  <a:pos x="202" y="227"/>
                </a:cxn>
                <a:cxn ang="0">
                  <a:pos x="102" y="300"/>
                </a:cxn>
                <a:cxn ang="0">
                  <a:pos x="76" y="319"/>
                </a:cxn>
                <a:cxn ang="0">
                  <a:pos x="52" y="339"/>
                </a:cxn>
                <a:cxn ang="0">
                  <a:pos x="43" y="347"/>
                </a:cxn>
                <a:cxn ang="0">
                  <a:pos x="13" y="367"/>
                </a:cxn>
                <a:cxn ang="0">
                  <a:pos x="10" y="369"/>
                </a:cxn>
                <a:cxn ang="0">
                  <a:pos x="6" y="376"/>
                </a:cxn>
                <a:cxn ang="0">
                  <a:pos x="2" y="377"/>
                </a:cxn>
                <a:cxn ang="0">
                  <a:pos x="0" y="381"/>
                </a:cxn>
                <a:cxn ang="0">
                  <a:pos x="0" y="387"/>
                </a:cxn>
                <a:cxn ang="0">
                  <a:pos x="4" y="389"/>
                </a:cxn>
                <a:cxn ang="0">
                  <a:pos x="6" y="389"/>
                </a:cxn>
                <a:cxn ang="0">
                  <a:pos x="21" y="378"/>
                </a:cxn>
                <a:cxn ang="0">
                  <a:pos x="36" y="365"/>
                </a:cxn>
                <a:cxn ang="0">
                  <a:pos x="52" y="353"/>
                </a:cxn>
                <a:cxn ang="0">
                  <a:pos x="99" y="317"/>
                </a:cxn>
                <a:cxn ang="0">
                  <a:pos x="132" y="293"/>
                </a:cxn>
                <a:cxn ang="0">
                  <a:pos x="196" y="246"/>
                </a:cxn>
                <a:cxn ang="0">
                  <a:pos x="227" y="220"/>
                </a:cxn>
                <a:cxn ang="0">
                  <a:pos x="353" y="108"/>
                </a:cxn>
                <a:cxn ang="0">
                  <a:pos x="409" y="59"/>
                </a:cxn>
                <a:cxn ang="0">
                  <a:pos x="465" y="11"/>
                </a:cxn>
                <a:cxn ang="0">
                  <a:pos x="467" y="8"/>
                </a:cxn>
                <a:cxn ang="0">
                  <a:pos x="465" y="3"/>
                </a:cxn>
                <a:cxn ang="0">
                  <a:pos x="459" y="0"/>
                </a:cxn>
                <a:cxn ang="0">
                  <a:pos x="458" y="2"/>
                </a:cxn>
              </a:cxnLst>
              <a:rect b="b" l="0" r="r" t="0"/>
              <a:pathLst>
                <a:path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 name="chenying0907 878"/>
            <p:cNvSpPr/>
            <p:nvPr/>
          </p:nvSpPr>
          <p:spPr bwMode="auto">
            <a:xfrm>
              <a:off x="3521076" y="3098801"/>
              <a:ext cx="65088" cy="63500"/>
            </a:xfrm>
            <a:custGeom>
              <a:cxnLst>
                <a:cxn ang="0">
                  <a:pos x="158" y="0"/>
                </a:cxn>
                <a:cxn ang="0">
                  <a:pos x="158" y="0"/>
                </a:cxn>
                <a:cxn ang="0">
                  <a:pos x="145" y="7"/>
                </a:cxn>
                <a:cxn ang="0">
                  <a:pos x="134" y="15"/>
                </a:cxn>
                <a:cxn ang="0">
                  <a:pos x="122" y="24"/>
                </a:cxn>
                <a:cxn ang="0">
                  <a:pos x="111" y="34"/>
                </a:cxn>
                <a:cxn ang="0">
                  <a:pos x="90" y="55"/>
                </a:cxn>
                <a:cxn ang="0">
                  <a:pos x="71" y="76"/>
                </a:cxn>
                <a:cxn ang="0">
                  <a:pos x="71" y="76"/>
                </a:cxn>
                <a:cxn ang="0">
                  <a:pos x="62" y="85"/>
                </a:cxn>
                <a:cxn ang="0">
                  <a:pos x="51" y="95"/>
                </a:cxn>
                <a:cxn ang="0">
                  <a:pos x="30" y="110"/>
                </a:cxn>
                <a:cxn ang="0">
                  <a:pos x="21" y="119"/>
                </a:cxn>
                <a:cxn ang="0">
                  <a:pos x="12" y="129"/>
                </a:cxn>
                <a:cxn ang="0">
                  <a:pos x="5" y="140"/>
                </a:cxn>
                <a:cxn ang="0">
                  <a:pos x="1" y="153"/>
                </a:cxn>
                <a:cxn ang="0">
                  <a:pos x="1" y="153"/>
                </a:cxn>
                <a:cxn ang="0">
                  <a:pos x="0" y="156"/>
                </a:cxn>
                <a:cxn ang="0">
                  <a:pos x="1" y="157"/>
                </a:cxn>
                <a:cxn ang="0">
                  <a:pos x="5" y="160"/>
                </a:cxn>
                <a:cxn ang="0">
                  <a:pos x="9" y="160"/>
                </a:cxn>
                <a:cxn ang="0">
                  <a:pos x="11" y="159"/>
                </a:cxn>
                <a:cxn ang="0">
                  <a:pos x="12" y="156"/>
                </a:cxn>
                <a:cxn ang="0">
                  <a:pos x="12" y="156"/>
                </a:cxn>
                <a:cxn ang="0">
                  <a:pos x="16" y="146"/>
                </a:cxn>
                <a:cxn ang="0">
                  <a:pos x="21" y="135"/>
                </a:cxn>
                <a:cxn ang="0">
                  <a:pos x="29" y="126"/>
                </a:cxn>
                <a:cxn ang="0">
                  <a:pos x="38" y="118"/>
                </a:cxn>
                <a:cxn ang="0">
                  <a:pos x="56" y="102"/>
                </a:cxn>
                <a:cxn ang="0">
                  <a:pos x="75" y="88"/>
                </a:cxn>
                <a:cxn ang="0">
                  <a:pos x="75" y="88"/>
                </a:cxn>
                <a:cxn ang="0">
                  <a:pos x="86" y="79"/>
                </a:cxn>
                <a:cxn ang="0">
                  <a:pos x="96" y="68"/>
                </a:cxn>
                <a:cxn ang="0">
                  <a:pos x="115" y="46"/>
                </a:cxn>
                <a:cxn ang="0">
                  <a:pos x="126" y="36"/>
                </a:cxn>
                <a:cxn ang="0">
                  <a:pos x="136" y="27"/>
                </a:cxn>
                <a:cxn ang="0">
                  <a:pos x="148" y="19"/>
                </a:cxn>
                <a:cxn ang="0">
                  <a:pos x="162" y="12"/>
                </a:cxn>
                <a:cxn ang="0">
                  <a:pos x="162" y="12"/>
                </a:cxn>
                <a:cxn ang="0">
                  <a:pos x="164" y="11"/>
                </a:cxn>
                <a:cxn ang="0">
                  <a:pos x="165" y="8"/>
                </a:cxn>
                <a:cxn ang="0">
                  <a:pos x="165" y="4"/>
                </a:cxn>
                <a:cxn ang="0">
                  <a:pos x="165" y="3"/>
                </a:cxn>
                <a:cxn ang="0">
                  <a:pos x="164" y="2"/>
                </a:cxn>
                <a:cxn ang="0">
                  <a:pos x="161" y="0"/>
                </a:cxn>
                <a:cxn ang="0">
                  <a:pos x="158" y="0"/>
                </a:cxn>
                <a:cxn ang="0">
                  <a:pos x="158" y="0"/>
                </a:cxn>
              </a:cxnLst>
              <a:rect b="b" l="0" r="r" t="0"/>
              <a:pathLst>
                <a:path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 name="chenying0907 879"/>
            <p:cNvSpPr/>
            <p:nvPr/>
          </p:nvSpPr>
          <p:spPr bwMode="auto">
            <a:xfrm>
              <a:off x="3532188" y="3103563"/>
              <a:ext cx="90488" cy="82550"/>
            </a:xfrm>
            <a:custGeom>
              <a:cxnLst>
                <a:cxn ang="0">
                  <a:pos x="220" y="1"/>
                </a:cxn>
                <a:cxn ang="0">
                  <a:pos x="220" y="1"/>
                </a:cxn>
                <a:cxn ang="0">
                  <a:pos x="191" y="20"/>
                </a:cxn>
                <a:cxn ang="0">
                  <a:pos x="163" y="39"/>
                </a:cxn>
                <a:cxn ang="0">
                  <a:pos x="150" y="50"/>
                </a:cxn>
                <a:cxn ang="0">
                  <a:pos x="139" y="62"/>
                </a:cxn>
                <a:cxn ang="0">
                  <a:pos x="127" y="73"/>
                </a:cxn>
                <a:cxn ang="0">
                  <a:pos x="115" y="86"/>
                </a:cxn>
                <a:cxn ang="0">
                  <a:pos x="115" y="86"/>
                </a:cxn>
                <a:cxn ang="0">
                  <a:pos x="102" y="101"/>
                </a:cxn>
                <a:cxn ang="0">
                  <a:pos x="88" y="114"/>
                </a:cxn>
                <a:cxn ang="0">
                  <a:pos x="73" y="126"/>
                </a:cxn>
                <a:cxn ang="0">
                  <a:pos x="60" y="139"/>
                </a:cxn>
                <a:cxn ang="0">
                  <a:pos x="60" y="139"/>
                </a:cxn>
                <a:cxn ang="0">
                  <a:pos x="31" y="170"/>
                </a:cxn>
                <a:cxn ang="0">
                  <a:pos x="1" y="202"/>
                </a:cxn>
                <a:cxn ang="0">
                  <a:pos x="1" y="202"/>
                </a:cxn>
                <a:cxn ang="0">
                  <a:pos x="0" y="204"/>
                </a:cxn>
                <a:cxn ang="0">
                  <a:pos x="0" y="205"/>
                </a:cxn>
                <a:cxn ang="0">
                  <a:pos x="3" y="209"/>
                </a:cxn>
                <a:cxn ang="0">
                  <a:pos x="5" y="211"/>
                </a:cxn>
                <a:cxn ang="0">
                  <a:pos x="8" y="211"/>
                </a:cxn>
                <a:cxn ang="0">
                  <a:pos x="10" y="209"/>
                </a:cxn>
                <a:cxn ang="0">
                  <a:pos x="10" y="209"/>
                </a:cxn>
                <a:cxn ang="0">
                  <a:pos x="37" y="182"/>
                </a:cxn>
                <a:cxn ang="0">
                  <a:pos x="61" y="153"/>
                </a:cxn>
                <a:cxn ang="0">
                  <a:pos x="89" y="127"/>
                </a:cxn>
                <a:cxn ang="0">
                  <a:pos x="102" y="114"/>
                </a:cxn>
                <a:cxn ang="0">
                  <a:pos x="118" y="102"/>
                </a:cxn>
                <a:cxn ang="0">
                  <a:pos x="118" y="102"/>
                </a:cxn>
                <a:cxn ang="0">
                  <a:pos x="127" y="93"/>
                </a:cxn>
                <a:cxn ang="0">
                  <a:pos x="136" y="83"/>
                </a:cxn>
                <a:cxn ang="0">
                  <a:pos x="145" y="71"/>
                </a:cxn>
                <a:cxn ang="0">
                  <a:pos x="154" y="62"/>
                </a:cxn>
                <a:cxn ang="0">
                  <a:pos x="154" y="62"/>
                </a:cxn>
                <a:cxn ang="0">
                  <a:pos x="171" y="47"/>
                </a:cxn>
                <a:cxn ang="0">
                  <a:pos x="188" y="34"/>
                </a:cxn>
                <a:cxn ang="0">
                  <a:pos x="226" y="11"/>
                </a:cxn>
                <a:cxn ang="0">
                  <a:pos x="226" y="11"/>
                </a:cxn>
                <a:cxn ang="0">
                  <a:pos x="228" y="9"/>
                </a:cxn>
                <a:cxn ang="0">
                  <a:pos x="229" y="7"/>
                </a:cxn>
                <a:cxn ang="0">
                  <a:pos x="228" y="3"/>
                </a:cxn>
                <a:cxn ang="0">
                  <a:pos x="226" y="1"/>
                </a:cxn>
                <a:cxn ang="0">
                  <a:pos x="225" y="0"/>
                </a:cxn>
                <a:cxn ang="0">
                  <a:pos x="222" y="0"/>
                </a:cxn>
                <a:cxn ang="0">
                  <a:pos x="220" y="1"/>
                </a:cxn>
                <a:cxn ang="0">
                  <a:pos x="220" y="1"/>
                </a:cxn>
              </a:cxnLst>
              <a:rect b="b" l="0" r="r" t="0"/>
              <a:pathLst>
                <a:path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 name="chenying0907 880"/>
            <p:cNvSpPr/>
            <p:nvPr/>
          </p:nvSpPr>
          <p:spPr bwMode="auto">
            <a:xfrm>
              <a:off x="3559176" y="3119438"/>
              <a:ext cx="95250" cy="85725"/>
            </a:xfrm>
            <a:custGeom>
              <a:cxnLst>
                <a:cxn ang="0">
                  <a:pos x="230" y="0"/>
                </a:cxn>
                <a:cxn ang="0">
                  <a:pos x="230" y="0"/>
                </a:cxn>
                <a:cxn ang="0">
                  <a:pos x="217" y="8"/>
                </a:cxn>
                <a:cxn ang="0">
                  <a:pos x="206" y="17"/>
                </a:cxn>
                <a:cxn ang="0">
                  <a:pos x="194" y="27"/>
                </a:cxn>
                <a:cxn ang="0">
                  <a:pos x="182" y="39"/>
                </a:cxn>
                <a:cxn ang="0">
                  <a:pos x="161" y="61"/>
                </a:cxn>
                <a:cxn ang="0">
                  <a:pos x="140" y="85"/>
                </a:cxn>
                <a:cxn ang="0">
                  <a:pos x="140" y="85"/>
                </a:cxn>
                <a:cxn ang="0">
                  <a:pos x="110" y="115"/>
                </a:cxn>
                <a:cxn ang="0">
                  <a:pos x="77" y="145"/>
                </a:cxn>
                <a:cxn ang="0">
                  <a:pos x="45" y="172"/>
                </a:cxn>
                <a:cxn ang="0">
                  <a:pos x="11" y="200"/>
                </a:cxn>
                <a:cxn ang="0">
                  <a:pos x="11" y="200"/>
                </a:cxn>
                <a:cxn ang="0">
                  <a:pos x="8" y="200"/>
                </a:cxn>
                <a:cxn ang="0">
                  <a:pos x="5" y="202"/>
                </a:cxn>
                <a:cxn ang="0">
                  <a:pos x="5" y="202"/>
                </a:cxn>
                <a:cxn ang="0">
                  <a:pos x="3" y="205"/>
                </a:cxn>
                <a:cxn ang="0">
                  <a:pos x="3" y="205"/>
                </a:cxn>
                <a:cxn ang="0">
                  <a:pos x="0" y="209"/>
                </a:cxn>
                <a:cxn ang="0">
                  <a:pos x="0" y="212"/>
                </a:cxn>
                <a:cxn ang="0">
                  <a:pos x="2" y="215"/>
                </a:cxn>
                <a:cxn ang="0">
                  <a:pos x="3" y="215"/>
                </a:cxn>
                <a:cxn ang="0">
                  <a:pos x="5" y="215"/>
                </a:cxn>
                <a:cxn ang="0">
                  <a:pos x="5" y="215"/>
                </a:cxn>
                <a:cxn ang="0">
                  <a:pos x="9" y="215"/>
                </a:cxn>
                <a:cxn ang="0">
                  <a:pos x="13" y="214"/>
                </a:cxn>
                <a:cxn ang="0">
                  <a:pos x="15" y="212"/>
                </a:cxn>
                <a:cxn ang="0">
                  <a:pos x="16" y="209"/>
                </a:cxn>
                <a:cxn ang="0">
                  <a:pos x="16" y="209"/>
                </a:cxn>
                <a:cxn ang="0">
                  <a:pos x="45" y="187"/>
                </a:cxn>
                <a:cxn ang="0">
                  <a:pos x="72" y="163"/>
                </a:cxn>
                <a:cxn ang="0">
                  <a:pos x="100" y="140"/>
                </a:cxn>
                <a:cxn ang="0">
                  <a:pos x="126" y="115"/>
                </a:cxn>
                <a:cxn ang="0">
                  <a:pos x="126" y="115"/>
                </a:cxn>
                <a:cxn ang="0">
                  <a:pos x="155" y="86"/>
                </a:cxn>
                <a:cxn ang="0">
                  <a:pos x="182" y="56"/>
                </a:cxn>
                <a:cxn ang="0">
                  <a:pos x="182" y="56"/>
                </a:cxn>
                <a:cxn ang="0">
                  <a:pos x="195" y="43"/>
                </a:cxn>
                <a:cxn ang="0">
                  <a:pos x="208" y="31"/>
                </a:cxn>
                <a:cxn ang="0">
                  <a:pos x="221" y="19"/>
                </a:cxn>
                <a:cxn ang="0">
                  <a:pos x="237" y="10"/>
                </a:cxn>
                <a:cxn ang="0">
                  <a:pos x="237" y="10"/>
                </a:cxn>
                <a:cxn ang="0">
                  <a:pos x="238" y="8"/>
                </a:cxn>
                <a:cxn ang="0">
                  <a:pos x="240" y="6"/>
                </a:cxn>
                <a:cxn ang="0">
                  <a:pos x="238" y="2"/>
                </a:cxn>
                <a:cxn ang="0">
                  <a:pos x="236" y="0"/>
                </a:cxn>
                <a:cxn ang="0">
                  <a:pos x="233" y="0"/>
                </a:cxn>
                <a:cxn ang="0">
                  <a:pos x="230" y="0"/>
                </a:cxn>
                <a:cxn ang="0">
                  <a:pos x="230" y="0"/>
                </a:cxn>
              </a:cxnLst>
              <a:rect b="b" l="0" r="r" t="0"/>
              <a:pathLst>
                <a:path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 name="chenying0907 881"/>
            <p:cNvSpPr/>
            <p:nvPr/>
          </p:nvSpPr>
          <p:spPr bwMode="auto">
            <a:xfrm>
              <a:off x="3589338" y="3135313"/>
              <a:ext cx="92075" cy="92075"/>
            </a:xfrm>
            <a:custGeom>
              <a:cxnLst>
                <a:cxn ang="0">
                  <a:pos x="225" y="1"/>
                </a:cxn>
                <a:cxn ang="0">
                  <a:pos x="225" y="1"/>
                </a:cxn>
                <a:cxn ang="0">
                  <a:pos x="205" y="22"/>
                </a:cxn>
                <a:cxn ang="0">
                  <a:pos x="194" y="31"/>
                </a:cxn>
                <a:cxn ang="0">
                  <a:pos x="185" y="43"/>
                </a:cxn>
                <a:cxn ang="0">
                  <a:pos x="185" y="43"/>
                </a:cxn>
                <a:cxn ang="0">
                  <a:pos x="171" y="59"/>
                </a:cxn>
                <a:cxn ang="0">
                  <a:pos x="155" y="74"/>
                </a:cxn>
                <a:cxn ang="0">
                  <a:pos x="140" y="89"/>
                </a:cxn>
                <a:cxn ang="0">
                  <a:pos x="127" y="106"/>
                </a:cxn>
                <a:cxn ang="0">
                  <a:pos x="127" y="106"/>
                </a:cxn>
                <a:cxn ang="0">
                  <a:pos x="114" y="123"/>
                </a:cxn>
                <a:cxn ang="0">
                  <a:pos x="100" y="139"/>
                </a:cxn>
                <a:cxn ang="0">
                  <a:pos x="86" y="154"/>
                </a:cxn>
                <a:cxn ang="0">
                  <a:pos x="70" y="170"/>
                </a:cxn>
                <a:cxn ang="0">
                  <a:pos x="70" y="170"/>
                </a:cxn>
                <a:cxn ang="0">
                  <a:pos x="53" y="184"/>
                </a:cxn>
                <a:cxn ang="0">
                  <a:pos x="36" y="197"/>
                </a:cxn>
                <a:cxn ang="0">
                  <a:pos x="19" y="210"/>
                </a:cxn>
                <a:cxn ang="0">
                  <a:pos x="3" y="225"/>
                </a:cxn>
                <a:cxn ang="0">
                  <a:pos x="3" y="225"/>
                </a:cxn>
                <a:cxn ang="0">
                  <a:pos x="0" y="226"/>
                </a:cxn>
                <a:cxn ang="0">
                  <a:pos x="0" y="229"/>
                </a:cxn>
                <a:cxn ang="0">
                  <a:pos x="3" y="233"/>
                </a:cxn>
                <a:cxn ang="0">
                  <a:pos x="6" y="234"/>
                </a:cxn>
                <a:cxn ang="0">
                  <a:pos x="8" y="234"/>
                </a:cxn>
                <a:cxn ang="0">
                  <a:pos x="11" y="233"/>
                </a:cxn>
                <a:cxn ang="0">
                  <a:pos x="11" y="233"/>
                </a:cxn>
                <a:cxn ang="0">
                  <a:pos x="25" y="220"/>
                </a:cxn>
                <a:cxn ang="0">
                  <a:pos x="41" y="208"/>
                </a:cxn>
                <a:cxn ang="0">
                  <a:pos x="55" y="197"/>
                </a:cxn>
                <a:cxn ang="0">
                  <a:pos x="71" y="184"/>
                </a:cxn>
                <a:cxn ang="0">
                  <a:pos x="71" y="184"/>
                </a:cxn>
                <a:cxn ang="0">
                  <a:pos x="99" y="157"/>
                </a:cxn>
                <a:cxn ang="0">
                  <a:pos x="113" y="142"/>
                </a:cxn>
                <a:cxn ang="0">
                  <a:pos x="125" y="128"/>
                </a:cxn>
                <a:cxn ang="0">
                  <a:pos x="125" y="128"/>
                </a:cxn>
                <a:cxn ang="0">
                  <a:pos x="151" y="97"/>
                </a:cxn>
                <a:cxn ang="0">
                  <a:pos x="177" y="67"/>
                </a:cxn>
                <a:cxn ang="0">
                  <a:pos x="205" y="38"/>
                </a:cxn>
                <a:cxn ang="0">
                  <a:pos x="233" y="10"/>
                </a:cxn>
                <a:cxn ang="0">
                  <a:pos x="233" y="10"/>
                </a:cxn>
                <a:cxn ang="0">
                  <a:pos x="235" y="8"/>
                </a:cxn>
                <a:cxn ang="0">
                  <a:pos x="235" y="5"/>
                </a:cxn>
                <a:cxn ang="0">
                  <a:pos x="233" y="1"/>
                </a:cxn>
                <a:cxn ang="0">
                  <a:pos x="229" y="0"/>
                </a:cxn>
                <a:cxn ang="0">
                  <a:pos x="227" y="0"/>
                </a:cxn>
                <a:cxn ang="0">
                  <a:pos x="225" y="1"/>
                </a:cxn>
                <a:cxn ang="0">
                  <a:pos x="225" y="1"/>
                </a:cxn>
              </a:cxnLst>
              <a:rect b="b" l="0" r="r" t="0"/>
              <a:pathLst>
                <a:path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 name="chenying0907 882"/>
            <p:cNvSpPr/>
            <p:nvPr/>
          </p:nvSpPr>
          <p:spPr bwMode="auto">
            <a:xfrm>
              <a:off x="3629026" y="3171826"/>
              <a:ext cx="68263" cy="60325"/>
            </a:xfrm>
            <a:custGeom>
              <a:cxnLst>
                <a:cxn ang="0">
                  <a:pos x="161" y="2"/>
                </a:cxn>
                <a:cxn ang="0">
                  <a:pos x="161" y="2"/>
                </a:cxn>
                <a:cxn ang="0">
                  <a:pos x="120" y="36"/>
                </a:cxn>
                <a:cxn ang="0">
                  <a:pos x="80" y="71"/>
                </a:cxn>
                <a:cxn ang="0">
                  <a:pos x="40" y="108"/>
                </a:cxn>
                <a:cxn ang="0">
                  <a:pos x="1" y="144"/>
                </a:cxn>
                <a:cxn ang="0">
                  <a:pos x="1" y="144"/>
                </a:cxn>
                <a:cxn ang="0">
                  <a:pos x="0" y="147"/>
                </a:cxn>
                <a:cxn ang="0">
                  <a:pos x="0" y="148"/>
                </a:cxn>
                <a:cxn ang="0">
                  <a:pos x="1" y="152"/>
                </a:cxn>
                <a:cxn ang="0">
                  <a:pos x="5" y="155"/>
                </a:cxn>
                <a:cxn ang="0">
                  <a:pos x="8" y="153"/>
                </a:cxn>
                <a:cxn ang="0">
                  <a:pos x="9" y="152"/>
                </a:cxn>
                <a:cxn ang="0">
                  <a:pos x="9" y="152"/>
                </a:cxn>
                <a:cxn ang="0">
                  <a:pos x="48" y="116"/>
                </a:cxn>
                <a:cxn ang="0">
                  <a:pos x="87" y="79"/>
                </a:cxn>
                <a:cxn ang="0">
                  <a:pos x="128" y="44"/>
                </a:cxn>
                <a:cxn ang="0">
                  <a:pos x="170" y="10"/>
                </a:cxn>
                <a:cxn ang="0">
                  <a:pos x="170" y="10"/>
                </a:cxn>
                <a:cxn ang="0">
                  <a:pos x="171" y="8"/>
                </a:cxn>
                <a:cxn ang="0">
                  <a:pos x="171" y="6"/>
                </a:cxn>
                <a:cxn ang="0">
                  <a:pos x="171" y="4"/>
                </a:cxn>
                <a:cxn ang="0">
                  <a:pos x="170" y="3"/>
                </a:cxn>
                <a:cxn ang="0">
                  <a:pos x="166" y="0"/>
                </a:cxn>
                <a:cxn ang="0">
                  <a:pos x="163" y="0"/>
                </a:cxn>
                <a:cxn ang="0">
                  <a:pos x="161" y="2"/>
                </a:cxn>
                <a:cxn ang="0">
                  <a:pos x="161" y="2"/>
                </a:cxn>
              </a:cxnLst>
              <a:rect b="b" l="0" r="r" t="0"/>
              <a:pathLst>
                <a:path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 name="chenying0907 883"/>
            <p:cNvSpPr/>
            <p:nvPr/>
          </p:nvSpPr>
          <p:spPr bwMode="auto">
            <a:xfrm>
              <a:off x="3644901" y="3186113"/>
              <a:ext cx="73025" cy="68263"/>
            </a:xfrm>
            <a:custGeom>
              <a:cxnLst>
                <a:cxn ang="0">
                  <a:pos x="174" y="2"/>
                </a:cxn>
                <a:cxn ang="0">
                  <a:pos x="174" y="2"/>
                </a:cxn>
                <a:cxn ang="0">
                  <a:pos x="157" y="22"/>
                </a:cxn>
                <a:cxn ang="0">
                  <a:pos x="149" y="31"/>
                </a:cxn>
                <a:cxn ang="0">
                  <a:pos x="140" y="40"/>
                </a:cxn>
                <a:cxn ang="0">
                  <a:pos x="140" y="40"/>
                </a:cxn>
                <a:cxn ang="0">
                  <a:pos x="128" y="49"/>
                </a:cxn>
                <a:cxn ang="0">
                  <a:pos x="115" y="59"/>
                </a:cxn>
                <a:cxn ang="0">
                  <a:pos x="103" y="68"/>
                </a:cxn>
                <a:cxn ang="0">
                  <a:pos x="92" y="78"/>
                </a:cxn>
                <a:cxn ang="0">
                  <a:pos x="92" y="78"/>
                </a:cxn>
                <a:cxn ang="0">
                  <a:pos x="68" y="98"/>
                </a:cxn>
                <a:cxn ang="0">
                  <a:pos x="45" y="119"/>
                </a:cxn>
                <a:cxn ang="0">
                  <a:pos x="31" y="129"/>
                </a:cxn>
                <a:cxn ang="0">
                  <a:pos x="21" y="140"/>
                </a:cxn>
                <a:cxn ang="0">
                  <a:pos x="11" y="151"/>
                </a:cxn>
                <a:cxn ang="0">
                  <a:pos x="1" y="163"/>
                </a:cxn>
                <a:cxn ang="0">
                  <a:pos x="1" y="163"/>
                </a:cxn>
                <a:cxn ang="0">
                  <a:pos x="0" y="166"/>
                </a:cxn>
                <a:cxn ang="0">
                  <a:pos x="0" y="167"/>
                </a:cxn>
                <a:cxn ang="0">
                  <a:pos x="3" y="171"/>
                </a:cxn>
                <a:cxn ang="0">
                  <a:pos x="8" y="171"/>
                </a:cxn>
                <a:cxn ang="0">
                  <a:pos x="9" y="171"/>
                </a:cxn>
                <a:cxn ang="0">
                  <a:pos x="12" y="168"/>
                </a:cxn>
                <a:cxn ang="0">
                  <a:pos x="12" y="168"/>
                </a:cxn>
                <a:cxn ang="0">
                  <a:pos x="18" y="159"/>
                </a:cxn>
                <a:cxn ang="0">
                  <a:pos x="28" y="150"/>
                </a:cxn>
                <a:cxn ang="0">
                  <a:pos x="47" y="134"/>
                </a:cxn>
                <a:cxn ang="0">
                  <a:pos x="47" y="134"/>
                </a:cxn>
                <a:cxn ang="0">
                  <a:pos x="73" y="110"/>
                </a:cxn>
                <a:cxn ang="0">
                  <a:pos x="99" y="86"/>
                </a:cxn>
                <a:cxn ang="0">
                  <a:pos x="99" y="86"/>
                </a:cxn>
                <a:cxn ang="0">
                  <a:pos x="111" y="76"/>
                </a:cxn>
                <a:cxn ang="0">
                  <a:pos x="124" y="66"/>
                </a:cxn>
                <a:cxn ang="0">
                  <a:pos x="148" y="48"/>
                </a:cxn>
                <a:cxn ang="0">
                  <a:pos x="148" y="48"/>
                </a:cxn>
                <a:cxn ang="0">
                  <a:pos x="157" y="39"/>
                </a:cxn>
                <a:cxn ang="0">
                  <a:pos x="166" y="30"/>
                </a:cxn>
                <a:cxn ang="0">
                  <a:pos x="182" y="10"/>
                </a:cxn>
                <a:cxn ang="0">
                  <a:pos x="182" y="10"/>
                </a:cxn>
                <a:cxn ang="0">
                  <a:pos x="183" y="8"/>
                </a:cxn>
                <a:cxn ang="0">
                  <a:pos x="183" y="6"/>
                </a:cxn>
                <a:cxn ang="0">
                  <a:pos x="181" y="2"/>
                </a:cxn>
                <a:cxn ang="0">
                  <a:pos x="179" y="1"/>
                </a:cxn>
                <a:cxn ang="0">
                  <a:pos x="178" y="0"/>
                </a:cxn>
                <a:cxn ang="0">
                  <a:pos x="175" y="1"/>
                </a:cxn>
                <a:cxn ang="0">
                  <a:pos x="174" y="2"/>
                </a:cxn>
                <a:cxn ang="0">
                  <a:pos x="174" y="2"/>
                </a:cxn>
              </a:cxnLst>
              <a:rect b="b" l="0" r="r" t="0"/>
              <a:pathLst>
                <a:path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 name="chenying0907 884"/>
            <p:cNvSpPr/>
            <p:nvPr/>
          </p:nvSpPr>
          <p:spPr bwMode="auto">
            <a:xfrm>
              <a:off x="3673476" y="3219451"/>
              <a:ext cx="49213" cy="42863"/>
            </a:xfrm>
            <a:custGeom>
              <a:cxnLst>
                <a:cxn ang="0">
                  <a:pos x="116" y="1"/>
                </a:cxn>
                <a:cxn ang="0">
                  <a:pos x="116" y="1"/>
                </a:cxn>
                <a:cxn ang="0">
                  <a:pos x="110" y="5"/>
                </a:cxn>
                <a:cxn ang="0">
                  <a:pos x="102" y="8"/>
                </a:cxn>
                <a:cxn ang="0">
                  <a:pos x="96" y="10"/>
                </a:cxn>
                <a:cxn ang="0">
                  <a:pos x="91" y="15"/>
                </a:cxn>
                <a:cxn ang="0">
                  <a:pos x="91" y="15"/>
                </a:cxn>
                <a:cxn ang="0">
                  <a:pos x="76" y="30"/>
                </a:cxn>
                <a:cxn ang="0">
                  <a:pos x="61" y="43"/>
                </a:cxn>
                <a:cxn ang="0">
                  <a:pos x="61" y="43"/>
                </a:cxn>
                <a:cxn ang="0">
                  <a:pos x="45" y="55"/>
                </a:cxn>
                <a:cxn ang="0">
                  <a:pos x="29" y="68"/>
                </a:cxn>
                <a:cxn ang="0">
                  <a:pos x="15" y="82"/>
                </a:cxn>
                <a:cxn ang="0">
                  <a:pos x="2" y="98"/>
                </a:cxn>
                <a:cxn ang="0">
                  <a:pos x="2" y="98"/>
                </a:cxn>
                <a:cxn ang="0">
                  <a:pos x="0" y="100"/>
                </a:cxn>
                <a:cxn ang="0">
                  <a:pos x="0" y="102"/>
                </a:cxn>
                <a:cxn ang="0">
                  <a:pos x="3" y="106"/>
                </a:cxn>
                <a:cxn ang="0">
                  <a:pos x="4" y="107"/>
                </a:cxn>
                <a:cxn ang="0">
                  <a:pos x="6" y="108"/>
                </a:cxn>
                <a:cxn ang="0">
                  <a:pos x="8" y="107"/>
                </a:cxn>
                <a:cxn ang="0">
                  <a:pos x="10" y="106"/>
                </a:cxn>
                <a:cxn ang="0">
                  <a:pos x="10" y="106"/>
                </a:cxn>
                <a:cxn ang="0">
                  <a:pos x="25" y="89"/>
                </a:cxn>
                <a:cxn ang="0">
                  <a:pos x="41" y="73"/>
                </a:cxn>
                <a:cxn ang="0">
                  <a:pos x="59" y="59"/>
                </a:cxn>
                <a:cxn ang="0">
                  <a:pos x="78" y="44"/>
                </a:cxn>
                <a:cxn ang="0">
                  <a:pos x="78" y="44"/>
                </a:cxn>
                <a:cxn ang="0">
                  <a:pos x="88" y="34"/>
                </a:cxn>
                <a:cxn ang="0">
                  <a:pos x="98" y="23"/>
                </a:cxn>
                <a:cxn ang="0">
                  <a:pos x="98" y="23"/>
                </a:cxn>
                <a:cxn ang="0">
                  <a:pos x="104" y="19"/>
                </a:cxn>
                <a:cxn ang="0">
                  <a:pos x="110" y="15"/>
                </a:cxn>
                <a:cxn ang="0">
                  <a:pos x="118" y="13"/>
                </a:cxn>
                <a:cxn ang="0">
                  <a:pos x="125" y="9"/>
                </a:cxn>
                <a:cxn ang="0">
                  <a:pos x="125" y="9"/>
                </a:cxn>
                <a:cxn ang="0">
                  <a:pos x="126" y="8"/>
                </a:cxn>
                <a:cxn ang="0">
                  <a:pos x="126" y="5"/>
                </a:cxn>
                <a:cxn ang="0">
                  <a:pos x="126" y="4"/>
                </a:cxn>
                <a:cxn ang="0">
                  <a:pos x="125" y="1"/>
                </a:cxn>
                <a:cxn ang="0">
                  <a:pos x="121" y="0"/>
                </a:cxn>
                <a:cxn ang="0">
                  <a:pos x="118" y="0"/>
                </a:cxn>
                <a:cxn ang="0">
                  <a:pos x="116" y="1"/>
                </a:cxn>
                <a:cxn ang="0">
                  <a:pos x="116" y="1"/>
                </a:cxn>
              </a:cxnLst>
              <a:rect b="b" l="0" r="r" t="0"/>
              <a:pathLst>
                <a:path h="108" w="125">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 name="chenying0907 885"/>
            <p:cNvSpPr/>
            <p:nvPr/>
          </p:nvSpPr>
          <p:spPr bwMode="auto">
            <a:xfrm>
              <a:off x="3289301" y="3514726"/>
              <a:ext cx="87313" cy="93663"/>
            </a:xfrm>
            <a:custGeom>
              <a:cxnLst>
                <a:cxn ang="0">
                  <a:pos x="212" y="0"/>
                </a:cxn>
                <a:cxn ang="0">
                  <a:pos x="212" y="0"/>
                </a:cxn>
                <a:cxn ang="0">
                  <a:pos x="204" y="1"/>
                </a:cxn>
                <a:cxn ang="0">
                  <a:pos x="196" y="3"/>
                </a:cxn>
                <a:cxn ang="0">
                  <a:pos x="190" y="6"/>
                </a:cxn>
                <a:cxn ang="0">
                  <a:pos x="184" y="10"/>
                </a:cxn>
                <a:cxn ang="0">
                  <a:pos x="173" y="19"/>
                </a:cxn>
                <a:cxn ang="0">
                  <a:pos x="162" y="30"/>
                </a:cxn>
                <a:cxn ang="0">
                  <a:pos x="162" y="30"/>
                </a:cxn>
                <a:cxn ang="0">
                  <a:pos x="145" y="47"/>
                </a:cxn>
                <a:cxn ang="0">
                  <a:pos x="127" y="62"/>
                </a:cxn>
                <a:cxn ang="0">
                  <a:pos x="110" y="79"/>
                </a:cxn>
                <a:cxn ang="0">
                  <a:pos x="93" y="96"/>
                </a:cxn>
                <a:cxn ang="0">
                  <a:pos x="93" y="96"/>
                </a:cxn>
                <a:cxn ang="0">
                  <a:pos x="65" y="129"/>
                </a:cxn>
                <a:cxn ang="0">
                  <a:pos x="39" y="163"/>
                </a:cxn>
                <a:cxn ang="0">
                  <a:pos x="39" y="163"/>
                </a:cxn>
                <a:cxn ang="0">
                  <a:pos x="17" y="194"/>
                </a:cxn>
                <a:cxn ang="0">
                  <a:pos x="8" y="210"/>
                </a:cxn>
                <a:cxn ang="0">
                  <a:pos x="0" y="227"/>
                </a:cxn>
                <a:cxn ang="0">
                  <a:pos x="0" y="227"/>
                </a:cxn>
                <a:cxn ang="0">
                  <a:pos x="0" y="230"/>
                </a:cxn>
                <a:cxn ang="0">
                  <a:pos x="1" y="231"/>
                </a:cxn>
                <a:cxn ang="0">
                  <a:pos x="3" y="232"/>
                </a:cxn>
                <a:cxn ang="0">
                  <a:pos x="4" y="234"/>
                </a:cxn>
                <a:cxn ang="0">
                  <a:pos x="8" y="234"/>
                </a:cxn>
                <a:cxn ang="0">
                  <a:pos x="10" y="232"/>
                </a:cxn>
                <a:cxn ang="0">
                  <a:pos x="12" y="230"/>
                </a:cxn>
                <a:cxn ang="0">
                  <a:pos x="12" y="230"/>
                </a:cxn>
                <a:cxn ang="0">
                  <a:pos x="18" y="214"/>
                </a:cxn>
                <a:cxn ang="0">
                  <a:pos x="27" y="198"/>
                </a:cxn>
                <a:cxn ang="0">
                  <a:pos x="38" y="183"/>
                </a:cxn>
                <a:cxn ang="0">
                  <a:pos x="48" y="168"/>
                </a:cxn>
                <a:cxn ang="0">
                  <a:pos x="72" y="139"/>
                </a:cxn>
                <a:cxn ang="0">
                  <a:pos x="96" y="111"/>
                </a:cxn>
                <a:cxn ang="0">
                  <a:pos x="96" y="111"/>
                </a:cxn>
                <a:cxn ang="0">
                  <a:pos x="106" y="99"/>
                </a:cxn>
                <a:cxn ang="0">
                  <a:pos x="118" y="86"/>
                </a:cxn>
                <a:cxn ang="0">
                  <a:pos x="143" y="64"/>
                </a:cxn>
                <a:cxn ang="0">
                  <a:pos x="143" y="64"/>
                </a:cxn>
                <a:cxn ang="0">
                  <a:pos x="157" y="48"/>
                </a:cxn>
                <a:cxn ang="0">
                  <a:pos x="174" y="32"/>
                </a:cxn>
                <a:cxn ang="0">
                  <a:pos x="183" y="24"/>
                </a:cxn>
                <a:cxn ang="0">
                  <a:pos x="192" y="18"/>
                </a:cxn>
                <a:cxn ang="0">
                  <a:pos x="201" y="14"/>
                </a:cxn>
                <a:cxn ang="0">
                  <a:pos x="212" y="11"/>
                </a:cxn>
                <a:cxn ang="0">
                  <a:pos x="212" y="11"/>
                </a:cxn>
                <a:cxn ang="0">
                  <a:pos x="213" y="10"/>
                </a:cxn>
                <a:cxn ang="0">
                  <a:pos x="216" y="9"/>
                </a:cxn>
                <a:cxn ang="0">
                  <a:pos x="217" y="5"/>
                </a:cxn>
                <a:cxn ang="0">
                  <a:pos x="217" y="3"/>
                </a:cxn>
                <a:cxn ang="0">
                  <a:pos x="216" y="1"/>
                </a:cxn>
                <a:cxn ang="0">
                  <a:pos x="213" y="0"/>
                </a:cxn>
                <a:cxn ang="0">
                  <a:pos x="212" y="0"/>
                </a:cxn>
                <a:cxn ang="0">
                  <a:pos x="212" y="0"/>
                </a:cxn>
              </a:cxnLst>
              <a:rect b="b" l="0" r="r" t="0"/>
              <a:pathLst>
                <a:path h="234" w="216">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 name="chenying0907 886"/>
            <p:cNvSpPr/>
            <p:nvPr/>
          </p:nvSpPr>
          <p:spPr bwMode="auto">
            <a:xfrm>
              <a:off x="3252788" y="3548063"/>
              <a:ext cx="125413" cy="130175"/>
            </a:xfrm>
            <a:custGeom>
              <a:cxnLst>
                <a:cxn ang="0">
                  <a:pos x="305" y="1"/>
                </a:cxn>
                <a:cxn ang="0">
                  <a:pos x="305" y="1"/>
                </a:cxn>
                <a:cxn ang="0">
                  <a:pos x="296" y="6"/>
                </a:cxn>
                <a:cxn ang="0">
                  <a:pos x="287" y="13"/>
                </a:cxn>
                <a:cxn ang="0">
                  <a:pos x="278" y="18"/>
                </a:cxn>
                <a:cxn ang="0">
                  <a:pos x="270" y="24"/>
                </a:cxn>
                <a:cxn ang="0">
                  <a:pos x="270" y="24"/>
                </a:cxn>
                <a:cxn ang="0">
                  <a:pos x="249" y="45"/>
                </a:cxn>
                <a:cxn ang="0">
                  <a:pos x="227" y="65"/>
                </a:cxn>
                <a:cxn ang="0">
                  <a:pos x="227" y="65"/>
                </a:cxn>
                <a:cxn ang="0">
                  <a:pos x="181" y="107"/>
                </a:cxn>
                <a:cxn ang="0">
                  <a:pos x="159" y="129"/>
                </a:cxn>
                <a:cxn ang="0">
                  <a:pos x="138" y="151"/>
                </a:cxn>
                <a:cxn ang="0">
                  <a:pos x="138" y="151"/>
                </a:cxn>
                <a:cxn ang="0">
                  <a:pos x="95" y="200"/>
                </a:cxn>
                <a:cxn ang="0">
                  <a:pos x="50" y="247"/>
                </a:cxn>
                <a:cxn ang="0">
                  <a:pos x="50" y="247"/>
                </a:cxn>
                <a:cxn ang="0">
                  <a:pos x="36" y="264"/>
                </a:cxn>
                <a:cxn ang="0">
                  <a:pos x="21" y="282"/>
                </a:cxn>
                <a:cxn ang="0">
                  <a:pos x="10" y="302"/>
                </a:cxn>
                <a:cxn ang="0">
                  <a:pos x="4" y="312"/>
                </a:cxn>
                <a:cxn ang="0">
                  <a:pos x="0" y="323"/>
                </a:cxn>
                <a:cxn ang="0">
                  <a:pos x="0" y="323"/>
                </a:cxn>
                <a:cxn ang="0">
                  <a:pos x="0" y="325"/>
                </a:cxn>
                <a:cxn ang="0">
                  <a:pos x="2" y="327"/>
                </a:cxn>
                <a:cxn ang="0">
                  <a:pos x="4" y="329"/>
                </a:cxn>
                <a:cxn ang="0">
                  <a:pos x="10" y="329"/>
                </a:cxn>
                <a:cxn ang="0">
                  <a:pos x="11" y="328"/>
                </a:cxn>
                <a:cxn ang="0">
                  <a:pos x="12" y="325"/>
                </a:cxn>
                <a:cxn ang="0">
                  <a:pos x="12" y="325"/>
                </a:cxn>
                <a:cxn ang="0">
                  <a:pos x="17" y="313"/>
                </a:cxn>
                <a:cxn ang="0">
                  <a:pos x="23" y="302"/>
                </a:cxn>
                <a:cxn ang="0">
                  <a:pos x="31" y="290"/>
                </a:cxn>
                <a:cxn ang="0">
                  <a:pos x="38" y="279"/>
                </a:cxn>
                <a:cxn ang="0">
                  <a:pos x="55" y="259"/>
                </a:cxn>
                <a:cxn ang="0">
                  <a:pos x="74" y="239"/>
                </a:cxn>
                <a:cxn ang="0">
                  <a:pos x="74" y="239"/>
                </a:cxn>
                <a:cxn ang="0">
                  <a:pos x="113" y="196"/>
                </a:cxn>
                <a:cxn ang="0">
                  <a:pos x="154" y="151"/>
                </a:cxn>
                <a:cxn ang="0">
                  <a:pos x="154" y="151"/>
                </a:cxn>
                <a:cxn ang="0">
                  <a:pos x="172" y="130"/>
                </a:cxn>
                <a:cxn ang="0">
                  <a:pos x="193" y="111"/>
                </a:cxn>
                <a:cxn ang="0">
                  <a:pos x="235" y="73"/>
                </a:cxn>
                <a:cxn ang="0">
                  <a:pos x="235" y="73"/>
                </a:cxn>
                <a:cxn ang="0">
                  <a:pos x="271" y="39"/>
                </a:cxn>
                <a:cxn ang="0">
                  <a:pos x="271" y="39"/>
                </a:cxn>
                <a:cxn ang="0">
                  <a:pos x="280" y="31"/>
                </a:cxn>
                <a:cxn ang="0">
                  <a:pos x="292" y="23"/>
                </a:cxn>
                <a:cxn ang="0">
                  <a:pos x="303" y="17"/>
                </a:cxn>
                <a:cxn ang="0">
                  <a:pos x="313" y="9"/>
                </a:cxn>
                <a:cxn ang="0">
                  <a:pos x="313" y="9"/>
                </a:cxn>
                <a:cxn ang="0">
                  <a:pos x="314" y="6"/>
                </a:cxn>
                <a:cxn ang="0">
                  <a:pos x="316" y="5"/>
                </a:cxn>
                <a:cxn ang="0">
                  <a:pos x="314" y="2"/>
                </a:cxn>
                <a:cxn ang="0">
                  <a:pos x="313" y="1"/>
                </a:cxn>
                <a:cxn ang="0">
                  <a:pos x="309" y="0"/>
                </a:cxn>
                <a:cxn ang="0">
                  <a:pos x="308" y="0"/>
                </a:cxn>
                <a:cxn ang="0">
                  <a:pos x="305" y="1"/>
                </a:cxn>
                <a:cxn ang="0">
                  <a:pos x="305" y="1"/>
                </a:cxn>
              </a:cxnLst>
              <a:rect b="b" l="0" r="r" t="0"/>
              <a:pathLst>
                <a:path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2" name="chenying0907 887"/>
            <p:cNvSpPr/>
            <p:nvPr/>
          </p:nvSpPr>
          <p:spPr bwMode="auto">
            <a:xfrm>
              <a:off x="3255963" y="3578226"/>
              <a:ext cx="133350" cy="146050"/>
            </a:xfrm>
            <a:custGeom>
              <a:cxnLst>
                <a:cxn ang="0">
                  <a:pos x="328" y="1"/>
                </a:cxn>
                <a:cxn ang="0">
                  <a:pos x="277" y="42"/>
                </a:cxn>
                <a:cxn ang="0">
                  <a:pos x="230" y="86"/>
                </a:cxn>
                <a:cxn ang="0">
                  <a:pos x="186" y="136"/>
                </a:cxn>
                <a:cxn ang="0">
                  <a:pos x="144" y="184"/>
                </a:cxn>
                <a:cxn ang="0">
                  <a:pos x="122" y="208"/>
                </a:cxn>
                <a:cxn ang="0">
                  <a:pos x="73" y="252"/>
                </a:cxn>
                <a:cxn ang="0">
                  <a:pos x="50" y="275"/>
                </a:cxn>
                <a:cxn ang="0">
                  <a:pos x="26" y="303"/>
                </a:cxn>
                <a:cxn ang="0">
                  <a:pos x="12" y="324"/>
                </a:cxn>
                <a:cxn ang="0">
                  <a:pos x="3" y="348"/>
                </a:cxn>
                <a:cxn ang="0">
                  <a:pos x="0" y="360"/>
                </a:cxn>
                <a:cxn ang="0">
                  <a:pos x="3" y="365"/>
                </a:cxn>
                <a:cxn ang="0">
                  <a:pos x="9" y="365"/>
                </a:cxn>
                <a:cxn ang="0">
                  <a:pos x="16" y="358"/>
                </a:cxn>
                <a:cxn ang="0">
                  <a:pos x="17" y="353"/>
                </a:cxn>
                <a:cxn ang="0">
                  <a:pos x="13" y="349"/>
                </a:cxn>
                <a:cxn ang="0">
                  <a:pos x="17" y="337"/>
                </a:cxn>
                <a:cxn ang="0">
                  <a:pos x="30" y="315"/>
                </a:cxn>
                <a:cxn ang="0">
                  <a:pos x="55" y="285"/>
                </a:cxn>
                <a:cxn ang="0">
                  <a:pos x="72" y="268"/>
                </a:cxn>
                <a:cxn ang="0">
                  <a:pos x="116" y="228"/>
                </a:cxn>
                <a:cxn ang="0">
                  <a:pos x="149" y="196"/>
                </a:cxn>
                <a:cxn ang="0">
                  <a:pos x="158" y="186"/>
                </a:cxn>
                <a:cxn ang="0">
                  <a:pos x="220" y="115"/>
                </a:cxn>
                <a:cxn ang="0">
                  <a:pos x="263" y="71"/>
                </a:cxn>
                <a:cxn ang="0">
                  <a:pos x="309" y="30"/>
                </a:cxn>
                <a:cxn ang="0">
                  <a:pos x="334" y="12"/>
                </a:cxn>
                <a:cxn ang="0">
                  <a:pos x="336" y="8"/>
                </a:cxn>
                <a:cxn ang="0">
                  <a:pos x="334" y="1"/>
                </a:cxn>
                <a:cxn ang="0">
                  <a:pos x="330" y="0"/>
                </a:cxn>
                <a:cxn ang="0">
                  <a:pos x="328" y="1"/>
                </a:cxn>
              </a:cxnLst>
              <a:rect b="b" l="0" r="r" t="0"/>
              <a:pathLst>
                <a:path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3" name="chenying0907 888"/>
            <p:cNvSpPr/>
            <p:nvPr/>
          </p:nvSpPr>
          <p:spPr bwMode="auto">
            <a:xfrm>
              <a:off x="3267076" y="3592513"/>
              <a:ext cx="152400" cy="169863"/>
            </a:xfrm>
            <a:custGeom>
              <a:cxnLst>
                <a:cxn ang="0">
                  <a:pos x="371" y="2"/>
                </a:cxn>
                <a:cxn ang="0">
                  <a:pos x="371" y="2"/>
                </a:cxn>
                <a:cxn ang="0">
                  <a:pos x="319" y="51"/>
                </a:cxn>
                <a:cxn ang="0">
                  <a:pos x="293" y="76"/>
                </a:cxn>
                <a:cxn ang="0">
                  <a:pos x="267" y="100"/>
                </a:cxn>
                <a:cxn ang="0">
                  <a:pos x="267" y="100"/>
                </a:cxn>
                <a:cxn ang="0">
                  <a:pos x="212" y="147"/>
                </a:cxn>
                <a:cxn ang="0">
                  <a:pos x="186" y="172"/>
                </a:cxn>
                <a:cxn ang="0">
                  <a:pos x="161" y="199"/>
                </a:cxn>
                <a:cxn ang="0">
                  <a:pos x="161" y="199"/>
                </a:cxn>
                <a:cxn ang="0">
                  <a:pos x="149" y="212"/>
                </a:cxn>
                <a:cxn ang="0">
                  <a:pos x="138" y="228"/>
                </a:cxn>
                <a:cxn ang="0">
                  <a:pos x="119" y="258"/>
                </a:cxn>
                <a:cxn ang="0">
                  <a:pos x="99" y="289"/>
                </a:cxn>
                <a:cxn ang="0">
                  <a:pos x="81" y="321"/>
                </a:cxn>
                <a:cxn ang="0">
                  <a:pos x="81" y="321"/>
                </a:cxn>
                <a:cxn ang="0">
                  <a:pos x="63" y="346"/>
                </a:cxn>
                <a:cxn ang="0">
                  <a:pos x="46" y="372"/>
                </a:cxn>
                <a:cxn ang="0">
                  <a:pos x="46" y="372"/>
                </a:cxn>
                <a:cxn ang="0">
                  <a:pos x="38" y="385"/>
                </a:cxn>
                <a:cxn ang="0">
                  <a:pos x="29" y="399"/>
                </a:cxn>
                <a:cxn ang="0">
                  <a:pos x="22" y="406"/>
                </a:cxn>
                <a:cxn ang="0">
                  <a:pos x="17" y="411"/>
                </a:cxn>
                <a:cxn ang="0">
                  <a:pos x="10" y="415"/>
                </a:cxn>
                <a:cxn ang="0">
                  <a:pos x="4" y="416"/>
                </a:cxn>
                <a:cxn ang="0">
                  <a:pos x="4" y="416"/>
                </a:cxn>
                <a:cxn ang="0">
                  <a:pos x="1" y="418"/>
                </a:cxn>
                <a:cxn ang="0">
                  <a:pos x="0" y="419"/>
                </a:cxn>
                <a:cxn ang="0">
                  <a:pos x="0" y="421"/>
                </a:cxn>
                <a:cxn ang="0">
                  <a:pos x="0" y="423"/>
                </a:cxn>
                <a:cxn ang="0">
                  <a:pos x="2" y="427"/>
                </a:cxn>
                <a:cxn ang="0">
                  <a:pos x="4" y="428"/>
                </a:cxn>
                <a:cxn ang="0">
                  <a:pos x="6" y="428"/>
                </a:cxn>
                <a:cxn ang="0">
                  <a:pos x="6" y="428"/>
                </a:cxn>
                <a:cxn ang="0">
                  <a:pos x="15" y="425"/>
                </a:cxn>
                <a:cxn ang="0">
                  <a:pos x="25" y="419"/>
                </a:cxn>
                <a:cxn ang="0">
                  <a:pos x="31" y="412"/>
                </a:cxn>
                <a:cxn ang="0">
                  <a:pos x="39" y="403"/>
                </a:cxn>
                <a:cxn ang="0">
                  <a:pos x="51" y="385"/>
                </a:cxn>
                <a:cxn ang="0">
                  <a:pos x="61" y="368"/>
                </a:cxn>
                <a:cxn ang="0">
                  <a:pos x="61" y="368"/>
                </a:cxn>
                <a:cxn ang="0">
                  <a:pos x="153" y="229"/>
                </a:cxn>
                <a:cxn ang="0">
                  <a:pos x="153" y="229"/>
                </a:cxn>
                <a:cxn ang="0">
                  <a:pos x="163" y="212"/>
                </a:cxn>
                <a:cxn ang="0">
                  <a:pos x="176" y="197"/>
                </a:cxn>
                <a:cxn ang="0">
                  <a:pos x="191" y="182"/>
                </a:cxn>
                <a:cxn ang="0">
                  <a:pos x="205" y="168"/>
                </a:cxn>
                <a:cxn ang="0">
                  <a:pos x="235" y="140"/>
                </a:cxn>
                <a:cxn ang="0">
                  <a:pos x="267" y="114"/>
                </a:cxn>
                <a:cxn ang="0">
                  <a:pos x="267" y="114"/>
                </a:cxn>
                <a:cxn ang="0">
                  <a:pos x="295" y="89"/>
                </a:cxn>
                <a:cxn ang="0">
                  <a:pos x="324" y="63"/>
                </a:cxn>
                <a:cxn ang="0">
                  <a:pos x="380" y="10"/>
                </a:cxn>
                <a:cxn ang="0">
                  <a:pos x="380" y="10"/>
                </a:cxn>
                <a:cxn ang="0">
                  <a:pos x="382" y="8"/>
                </a:cxn>
                <a:cxn ang="0">
                  <a:pos x="382" y="6"/>
                </a:cxn>
                <a:cxn ang="0">
                  <a:pos x="380" y="2"/>
                </a:cxn>
                <a:cxn ang="0">
                  <a:pos x="377" y="0"/>
                </a:cxn>
                <a:cxn ang="0">
                  <a:pos x="374" y="0"/>
                </a:cxn>
                <a:cxn ang="0">
                  <a:pos x="371" y="2"/>
                </a:cxn>
                <a:cxn ang="0">
                  <a:pos x="371" y="2"/>
                </a:cxn>
              </a:cxnLst>
              <a:rect b="b" l="0" r="r" t="0"/>
              <a:pathLst>
                <a:path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4" name="chenying0907 889"/>
            <p:cNvSpPr/>
            <p:nvPr/>
          </p:nvSpPr>
          <p:spPr bwMode="auto">
            <a:xfrm>
              <a:off x="3327401" y="3587751"/>
              <a:ext cx="139700" cy="176213"/>
            </a:xfrm>
            <a:custGeom>
              <a:cxnLst>
                <a:cxn ang="0">
                  <a:pos x="340" y="1"/>
                </a:cxn>
                <a:cxn ang="0">
                  <a:pos x="323" y="15"/>
                </a:cxn>
                <a:cxn ang="0">
                  <a:pos x="310" y="34"/>
                </a:cxn>
                <a:cxn ang="0">
                  <a:pos x="298" y="49"/>
                </a:cxn>
                <a:cxn ang="0">
                  <a:pos x="264" y="94"/>
                </a:cxn>
                <a:cxn ang="0">
                  <a:pos x="214" y="162"/>
                </a:cxn>
                <a:cxn ang="0">
                  <a:pos x="161" y="227"/>
                </a:cxn>
                <a:cxn ang="0">
                  <a:pos x="110" y="285"/>
                </a:cxn>
                <a:cxn ang="0">
                  <a:pos x="74" y="329"/>
                </a:cxn>
                <a:cxn ang="0">
                  <a:pos x="64" y="345"/>
                </a:cxn>
                <a:cxn ang="0">
                  <a:pos x="25" y="405"/>
                </a:cxn>
                <a:cxn ang="0">
                  <a:pos x="9" y="421"/>
                </a:cxn>
                <a:cxn ang="0">
                  <a:pos x="2" y="429"/>
                </a:cxn>
                <a:cxn ang="0">
                  <a:pos x="0" y="439"/>
                </a:cxn>
                <a:cxn ang="0">
                  <a:pos x="1" y="442"/>
                </a:cxn>
                <a:cxn ang="0">
                  <a:pos x="6" y="444"/>
                </a:cxn>
                <a:cxn ang="0">
                  <a:pos x="12" y="442"/>
                </a:cxn>
                <a:cxn ang="0">
                  <a:pos x="12" y="439"/>
                </a:cxn>
                <a:cxn ang="0">
                  <a:pos x="16" y="431"/>
                </a:cxn>
                <a:cxn ang="0">
                  <a:pos x="33" y="412"/>
                </a:cxn>
                <a:cxn ang="0">
                  <a:pos x="40" y="402"/>
                </a:cxn>
                <a:cxn ang="0">
                  <a:pos x="65" y="363"/>
                </a:cxn>
                <a:cxn ang="0">
                  <a:pos x="74" y="350"/>
                </a:cxn>
                <a:cxn ang="0">
                  <a:pos x="123" y="289"/>
                </a:cxn>
                <a:cxn ang="0">
                  <a:pos x="175" y="227"/>
                </a:cxn>
                <a:cxn ang="0">
                  <a:pos x="217" y="176"/>
                </a:cxn>
                <a:cxn ang="0">
                  <a:pos x="256" y="124"/>
                </a:cxn>
                <a:cxn ang="0">
                  <a:pos x="301" y="65"/>
                </a:cxn>
                <a:cxn ang="0">
                  <a:pos x="311" y="51"/>
                </a:cxn>
                <a:cxn ang="0">
                  <a:pos x="327" y="28"/>
                </a:cxn>
                <a:cxn ang="0">
                  <a:pos x="339" y="15"/>
                </a:cxn>
                <a:cxn ang="0">
                  <a:pos x="345" y="10"/>
                </a:cxn>
                <a:cxn ang="0">
                  <a:pos x="349" y="6"/>
                </a:cxn>
                <a:cxn ang="0">
                  <a:pos x="344" y="0"/>
                </a:cxn>
                <a:cxn ang="0">
                  <a:pos x="340" y="1"/>
                </a:cxn>
              </a:cxnLst>
              <a:rect b="b" l="0" r="r" t="0"/>
              <a:pathLst>
                <a:path h="442"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5" name="chenying0907 890"/>
            <p:cNvSpPr/>
            <p:nvPr/>
          </p:nvSpPr>
          <p:spPr bwMode="auto">
            <a:xfrm>
              <a:off x="3362326" y="3660776"/>
              <a:ext cx="88900" cy="106363"/>
            </a:xfrm>
            <a:custGeom>
              <a:cxnLst>
                <a:cxn ang="0">
                  <a:pos x="213" y="1"/>
                </a:cxn>
                <a:cxn ang="0">
                  <a:pos x="213" y="1"/>
                </a:cxn>
                <a:cxn ang="0">
                  <a:pos x="185" y="31"/>
                </a:cxn>
                <a:cxn ang="0">
                  <a:pos x="156" y="62"/>
                </a:cxn>
                <a:cxn ang="0">
                  <a:pos x="128" y="94"/>
                </a:cxn>
                <a:cxn ang="0">
                  <a:pos x="102" y="127"/>
                </a:cxn>
                <a:cxn ang="0">
                  <a:pos x="102" y="127"/>
                </a:cxn>
                <a:cxn ang="0">
                  <a:pos x="75" y="163"/>
                </a:cxn>
                <a:cxn ang="0">
                  <a:pos x="47" y="201"/>
                </a:cxn>
                <a:cxn ang="0">
                  <a:pos x="47" y="201"/>
                </a:cxn>
                <a:cxn ang="0">
                  <a:pos x="35" y="215"/>
                </a:cxn>
                <a:cxn ang="0">
                  <a:pos x="22" y="229"/>
                </a:cxn>
                <a:cxn ang="0">
                  <a:pos x="11" y="243"/>
                </a:cxn>
                <a:cxn ang="0">
                  <a:pos x="0" y="259"/>
                </a:cxn>
                <a:cxn ang="0">
                  <a:pos x="0" y="259"/>
                </a:cxn>
                <a:cxn ang="0">
                  <a:pos x="0" y="261"/>
                </a:cxn>
                <a:cxn ang="0">
                  <a:pos x="0" y="264"/>
                </a:cxn>
                <a:cxn ang="0">
                  <a:pos x="3" y="266"/>
                </a:cxn>
                <a:cxn ang="0">
                  <a:pos x="7" y="268"/>
                </a:cxn>
                <a:cxn ang="0">
                  <a:pos x="9" y="266"/>
                </a:cxn>
                <a:cxn ang="0">
                  <a:pos x="11" y="265"/>
                </a:cxn>
                <a:cxn ang="0">
                  <a:pos x="11" y="265"/>
                </a:cxn>
                <a:cxn ang="0">
                  <a:pos x="16" y="256"/>
                </a:cxn>
                <a:cxn ang="0">
                  <a:pos x="22" y="247"/>
                </a:cxn>
                <a:cxn ang="0">
                  <a:pos x="34" y="231"/>
                </a:cxn>
                <a:cxn ang="0">
                  <a:pos x="49" y="217"/>
                </a:cxn>
                <a:cxn ang="0">
                  <a:pos x="62" y="201"/>
                </a:cxn>
                <a:cxn ang="0">
                  <a:pos x="62" y="201"/>
                </a:cxn>
                <a:cxn ang="0">
                  <a:pos x="84" y="171"/>
                </a:cxn>
                <a:cxn ang="0">
                  <a:pos x="106" y="141"/>
                </a:cxn>
                <a:cxn ang="0">
                  <a:pos x="106" y="141"/>
                </a:cxn>
                <a:cxn ang="0">
                  <a:pos x="132" y="107"/>
                </a:cxn>
                <a:cxn ang="0">
                  <a:pos x="161" y="73"/>
                </a:cxn>
                <a:cxn ang="0">
                  <a:pos x="191" y="40"/>
                </a:cxn>
                <a:cxn ang="0">
                  <a:pos x="221" y="9"/>
                </a:cxn>
                <a:cxn ang="0">
                  <a:pos x="221" y="9"/>
                </a:cxn>
                <a:cxn ang="0">
                  <a:pos x="223" y="8"/>
                </a:cxn>
                <a:cxn ang="0">
                  <a:pos x="223" y="5"/>
                </a:cxn>
                <a:cxn ang="0">
                  <a:pos x="221" y="1"/>
                </a:cxn>
                <a:cxn ang="0">
                  <a:pos x="217" y="0"/>
                </a:cxn>
                <a:cxn ang="0">
                  <a:pos x="215" y="0"/>
                </a:cxn>
                <a:cxn ang="0">
                  <a:pos x="213" y="1"/>
                </a:cxn>
                <a:cxn ang="0">
                  <a:pos x="213" y="1"/>
                </a:cxn>
              </a:cxnLst>
              <a:rect b="b" l="0" r="r" t="0"/>
              <a:pathLst>
                <a:path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6" name="chenying0907 891"/>
            <p:cNvSpPr/>
            <p:nvPr/>
          </p:nvSpPr>
          <p:spPr bwMode="auto">
            <a:xfrm>
              <a:off x="3398838" y="3705226"/>
              <a:ext cx="47625" cy="66675"/>
            </a:xfrm>
            <a:custGeom>
              <a:cxnLst>
                <a:cxn ang="0">
                  <a:pos x="108" y="4"/>
                </a:cxn>
                <a:cxn ang="0">
                  <a:pos x="108" y="4"/>
                </a:cxn>
                <a:cxn ang="0">
                  <a:pos x="106" y="14"/>
                </a:cxn>
                <a:cxn ang="0">
                  <a:pos x="102" y="21"/>
                </a:cxn>
                <a:cxn ang="0">
                  <a:pos x="97" y="29"/>
                </a:cxn>
                <a:cxn ang="0">
                  <a:pos x="90" y="37"/>
                </a:cxn>
                <a:cxn ang="0">
                  <a:pos x="76" y="53"/>
                </a:cxn>
                <a:cxn ang="0">
                  <a:pos x="64" y="67"/>
                </a:cxn>
                <a:cxn ang="0">
                  <a:pos x="64" y="67"/>
                </a:cxn>
                <a:cxn ang="0">
                  <a:pos x="48" y="89"/>
                </a:cxn>
                <a:cxn ang="0">
                  <a:pos x="34" y="113"/>
                </a:cxn>
                <a:cxn ang="0">
                  <a:pos x="18" y="135"/>
                </a:cxn>
                <a:cxn ang="0">
                  <a:pos x="10" y="146"/>
                </a:cxn>
                <a:cxn ang="0">
                  <a:pos x="1" y="156"/>
                </a:cxn>
                <a:cxn ang="0">
                  <a:pos x="1" y="156"/>
                </a:cxn>
                <a:cxn ang="0">
                  <a:pos x="0" y="159"/>
                </a:cxn>
                <a:cxn ang="0">
                  <a:pos x="0" y="160"/>
                </a:cxn>
                <a:cxn ang="0">
                  <a:pos x="1" y="164"/>
                </a:cxn>
                <a:cxn ang="0">
                  <a:pos x="5" y="167"/>
                </a:cxn>
                <a:cxn ang="0">
                  <a:pos x="8" y="165"/>
                </a:cxn>
                <a:cxn ang="0">
                  <a:pos x="9" y="164"/>
                </a:cxn>
                <a:cxn ang="0">
                  <a:pos x="9" y="164"/>
                </a:cxn>
                <a:cxn ang="0">
                  <a:pos x="26" y="144"/>
                </a:cxn>
                <a:cxn ang="0">
                  <a:pos x="40" y="123"/>
                </a:cxn>
                <a:cxn ang="0">
                  <a:pos x="68" y="80"/>
                </a:cxn>
                <a:cxn ang="0">
                  <a:pos x="68" y="80"/>
                </a:cxn>
                <a:cxn ang="0">
                  <a:pos x="74" y="71"/>
                </a:cxn>
                <a:cxn ang="0">
                  <a:pos x="82" y="63"/>
                </a:cxn>
                <a:cxn ang="0">
                  <a:pos x="98" y="46"/>
                </a:cxn>
                <a:cxn ang="0">
                  <a:pos x="104" y="37"/>
                </a:cxn>
                <a:cxn ang="0">
                  <a:pos x="111" y="28"/>
                </a:cxn>
                <a:cxn ang="0">
                  <a:pos x="116" y="17"/>
                </a:cxn>
                <a:cxn ang="0">
                  <a:pos x="119" y="7"/>
                </a:cxn>
                <a:cxn ang="0">
                  <a:pos x="119" y="7"/>
                </a:cxn>
                <a:cxn ang="0">
                  <a:pos x="119" y="6"/>
                </a:cxn>
                <a:cxn ang="0">
                  <a:pos x="117" y="3"/>
                </a:cxn>
                <a:cxn ang="0">
                  <a:pos x="115" y="0"/>
                </a:cxn>
                <a:cxn ang="0">
                  <a:pos x="112" y="0"/>
                </a:cxn>
                <a:cxn ang="0">
                  <a:pos x="111" y="0"/>
                </a:cxn>
                <a:cxn ang="0">
                  <a:pos x="108" y="2"/>
                </a:cxn>
                <a:cxn ang="0">
                  <a:pos x="108" y="4"/>
                </a:cxn>
                <a:cxn ang="0">
                  <a:pos x="108" y="4"/>
                </a:cxn>
              </a:cxnLst>
              <a:rect b="b" l="0" r="r" t="0"/>
              <a:pathLst>
                <a:path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7" name="chenying0907 892"/>
            <p:cNvSpPr/>
            <p:nvPr/>
          </p:nvSpPr>
          <p:spPr bwMode="auto">
            <a:xfrm>
              <a:off x="3432176" y="3724276"/>
              <a:ext cx="47625" cy="53975"/>
            </a:xfrm>
            <a:custGeom>
              <a:cxnLst>
                <a:cxn ang="0">
                  <a:pos x="110" y="2"/>
                </a:cxn>
                <a:cxn ang="0">
                  <a:pos x="110" y="2"/>
                </a:cxn>
                <a:cxn ang="0">
                  <a:pos x="74" y="38"/>
                </a:cxn>
                <a:cxn ang="0">
                  <a:pos x="57" y="56"/>
                </a:cxn>
                <a:cxn ang="0">
                  <a:pos x="42" y="76"/>
                </a:cxn>
                <a:cxn ang="0">
                  <a:pos x="42" y="76"/>
                </a:cxn>
                <a:cxn ang="0">
                  <a:pos x="30" y="89"/>
                </a:cxn>
                <a:cxn ang="0">
                  <a:pos x="18" y="101"/>
                </a:cxn>
                <a:cxn ang="0">
                  <a:pos x="13" y="107"/>
                </a:cxn>
                <a:cxn ang="0">
                  <a:pos x="8" y="114"/>
                </a:cxn>
                <a:cxn ang="0">
                  <a:pos x="4" y="122"/>
                </a:cxn>
                <a:cxn ang="0">
                  <a:pos x="0" y="130"/>
                </a:cxn>
                <a:cxn ang="0">
                  <a:pos x="0" y="130"/>
                </a:cxn>
                <a:cxn ang="0">
                  <a:pos x="0" y="132"/>
                </a:cxn>
                <a:cxn ang="0">
                  <a:pos x="1" y="134"/>
                </a:cxn>
                <a:cxn ang="0">
                  <a:pos x="4" y="136"/>
                </a:cxn>
                <a:cxn ang="0">
                  <a:pos x="8" y="136"/>
                </a:cxn>
                <a:cxn ang="0">
                  <a:pos x="10" y="135"/>
                </a:cxn>
                <a:cxn ang="0">
                  <a:pos x="12" y="132"/>
                </a:cxn>
                <a:cxn ang="0">
                  <a:pos x="12" y="132"/>
                </a:cxn>
                <a:cxn ang="0">
                  <a:pos x="14" y="124"/>
                </a:cxn>
                <a:cxn ang="0">
                  <a:pos x="19" y="117"/>
                </a:cxn>
                <a:cxn ang="0">
                  <a:pos x="25" y="109"/>
                </a:cxn>
                <a:cxn ang="0">
                  <a:pos x="31" y="102"/>
                </a:cxn>
                <a:cxn ang="0">
                  <a:pos x="43" y="89"/>
                </a:cxn>
                <a:cxn ang="0">
                  <a:pos x="56" y="76"/>
                </a:cxn>
                <a:cxn ang="0">
                  <a:pos x="56" y="76"/>
                </a:cxn>
                <a:cxn ang="0">
                  <a:pos x="70" y="59"/>
                </a:cxn>
                <a:cxn ang="0">
                  <a:pos x="86" y="42"/>
                </a:cxn>
                <a:cxn ang="0">
                  <a:pos x="119" y="9"/>
                </a:cxn>
                <a:cxn ang="0">
                  <a:pos x="119" y="9"/>
                </a:cxn>
                <a:cxn ang="0">
                  <a:pos x="120" y="8"/>
                </a:cxn>
                <a:cxn ang="0">
                  <a:pos x="120" y="5"/>
                </a:cxn>
                <a:cxn ang="0">
                  <a:pos x="117" y="2"/>
                </a:cxn>
                <a:cxn ang="0">
                  <a:pos x="115" y="0"/>
                </a:cxn>
                <a:cxn ang="0">
                  <a:pos x="112" y="0"/>
                </a:cxn>
                <a:cxn ang="0">
                  <a:pos x="110" y="2"/>
                </a:cxn>
                <a:cxn ang="0">
                  <a:pos x="110" y="2"/>
                </a:cxn>
              </a:cxnLst>
              <a:rect b="b" l="0" r="r" t="0"/>
              <a:pathLst>
                <a:path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8" name="chenying0907 893"/>
            <p:cNvSpPr/>
            <p:nvPr/>
          </p:nvSpPr>
          <p:spPr bwMode="auto">
            <a:xfrm>
              <a:off x="3463926" y="3732213"/>
              <a:ext cx="38100" cy="47625"/>
            </a:xfrm>
            <a:custGeom>
              <a:cxnLst>
                <a:cxn ang="0">
                  <a:pos x="86" y="3"/>
                </a:cxn>
                <a:cxn ang="0">
                  <a:pos x="86" y="3"/>
                </a:cxn>
                <a:cxn ang="0">
                  <a:pos x="74" y="23"/>
                </a:cxn>
                <a:cxn ang="0">
                  <a:pos x="60" y="41"/>
                </a:cxn>
                <a:cxn ang="0">
                  <a:pos x="44" y="58"/>
                </a:cxn>
                <a:cxn ang="0">
                  <a:pos x="27" y="74"/>
                </a:cxn>
                <a:cxn ang="0">
                  <a:pos x="27" y="74"/>
                </a:cxn>
                <a:cxn ang="0">
                  <a:pos x="18" y="82"/>
                </a:cxn>
                <a:cxn ang="0">
                  <a:pos x="7" y="92"/>
                </a:cxn>
                <a:cxn ang="0">
                  <a:pos x="3" y="99"/>
                </a:cxn>
                <a:cxn ang="0">
                  <a:pos x="1" y="104"/>
                </a:cxn>
                <a:cxn ang="0">
                  <a:pos x="0" y="110"/>
                </a:cxn>
                <a:cxn ang="0">
                  <a:pos x="0" y="117"/>
                </a:cxn>
                <a:cxn ang="0">
                  <a:pos x="0" y="117"/>
                </a:cxn>
                <a:cxn ang="0">
                  <a:pos x="1" y="118"/>
                </a:cxn>
                <a:cxn ang="0">
                  <a:pos x="3" y="119"/>
                </a:cxn>
                <a:cxn ang="0">
                  <a:pos x="7" y="121"/>
                </a:cxn>
                <a:cxn ang="0">
                  <a:pos x="10" y="118"/>
                </a:cxn>
                <a:cxn ang="0">
                  <a:pos x="11" y="116"/>
                </a:cxn>
                <a:cxn ang="0">
                  <a:pos x="11" y="113"/>
                </a:cxn>
                <a:cxn ang="0">
                  <a:pos x="11" y="113"/>
                </a:cxn>
                <a:cxn ang="0">
                  <a:pos x="11" y="109"/>
                </a:cxn>
                <a:cxn ang="0">
                  <a:pos x="14" y="102"/>
                </a:cxn>
                <a:cxn ang="0">
                  <a:pos x="18" y="97"/>
                </a:cxn>
                <a:cxn ang="0">
                  <a:pos x="23" y="92"/>
                </a:cxn>
                <a:cxn ang="0">
                  <a:pos x="35" y="82"/>
                </a:cxn>
                <a:cxn ang="0">
                  <a:pos x="44" y="74"/>
                </a:cxn>
                <a:cxn ang="0">
                  <a:pos x="44" y="74"/>
                </a:cxn>
                <a:cxn ang="0">
                  <a:pos x="58" y="59"/>
                </a:cxn>
                <a:cxn ang="0">
                  <a:pos x="73" y="44"/>
                </a:cxn>
                <a:cxn ang="0">
                  <a:pos x="86" y="27"/>
                </a:cxn>
                <a:cxn ang="0">
                  <a:pos x="96" y="10"/>
                </a:cxn>
                <a:cxn ang="0">
                  <a:pos x="96" y="10"/>
                </a:cxn>
                <a:cxn ang="0">
                  <a:pos x="96" y="7"/>
                </a:cxn>
                <a:cxn ang="0">
                  <a:pos x="96" y="4"/>
                </a:cxn>
                <a:cxn ang="0">
                  <a:pos x="94" y="2"/>
                </a:cxn>
                <a:cxn ang="0">
                  <a:pos x="90" y="0"/>
                </a:cxn>
                <a:cxn ang="0">
                  <a:pos x="88" y="2"/>
                </a:cxn>
                <a:cxn ang="0">
                  <a:pos x="86" y="3"/>
                </a:cxn>
                <a:cxn ang="0">
                  <a:pos x="86" y="3"/>
                </a:cxn>
              </a:cxnLst>
              <a:rect b="b" l="0" r="r" t="0"/>
              <a:pathLst>
                <a:path h="120"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9" name="chenying0907 894"/>
            <p:cNvSpPr/>
            <p:nvPr/>
          </p:nvSpPr>
          <p:spPr bwMode="auto">
            <a:xfrm>
              <a:off x="3511551" y="3668713"/>
              <a:ext cx="79375" cy="104775"/>
            </a:xfrm>
            <a:custGeom>
              <a:cxnLst>
                <a:cxn ang="0">
                  <a:pos x="190" y="1"/>
                </a:cxn>
                <a:cxn ang="0">
                  <a:pos x="190" y="1"/>
                </a:cxn>
                <a:cxn ang="0">
                  <a:pos x="161" y="33"/>
                </a:cxn>
                <a:cxn ang="0">
                  <a:pos x="132" y="65"/>
                </a:cxn>
                <a:cxn ang="0">
                  <a:pos x="106" y="98"/>
                </a:cxn>
                <a:cxn ang="0">
                  <a:pos x="80" y="132"/>
                </a:cxn>
                <a:cxn ang="0">
                  <a:pos x="80" y="132"/>
                </a:cxn>
                <a:cxn ang="0">
                  <a:pos x="67" y="153"/>
                </a:cxn>
                <a:cxn ang="0">
                  <a:pos x="54" y="174"/>
                </a:cxn>
                <a:cxn ang="0">
                  <a:pos x="40" y="193"/>
                </a:cxn>
                <a:cxn ang="0">
                  <a:pos x="33" y="204"/>
                </a:cxn>
                <a:cxn ang="0">
                  <a:pos x="25" y="213"/>
                </a:cxn>
                <a:cxn ang="0">
                  <a:pos x="25" y="213"/>
                </a:cxn>
                <a:cxn ang="0">
                  <a:pos x="16" y="222"/>
                </a:cxn>
                <a:cxn ang="0">
                  <a:pos x="9" y="233"/>
                </a:cxn>
                <a:cxn ang="0">
                  <a:pos x="3" y="244"/>
                </a:cxn>
                <a:cxn ang="0">
                  <a:pos x="0" y="258"/>
                </a:cxn>
                <a:cxn ang="0">
                  <a:pos x="0" y="258"/>
                </a:cxn>
                <a:cxn ang="0">
                  <a:pos x="0" y="259"/>
                </a:cxn>
                <a:cxn ang="0">
                  <a:pos x="1" y="261"/>
                </a:cxn>
                <a:cxn ang="0">
                  <a:pos x="3" y="261"/>
                </a:cxn>
                <a:cxn ang="0">
                  <a:pos x="5" y="263"/>
                </a:cxn>
                <a:cxn ang="0">
                  <a:pos x="9" y="261"/>
                </a:cxn>
                <a:cxn ang="0">
                  <a:pos x="10" y="259"/>
                </a:cxn>
                <a:cxn ang="0">
                  <a:pos x="12" y="258"/>
                </a:cxn>
                <a:cxn ang="0">
                  <a:pos x="12" y="258"/>
                </a:cxn>
                <a:cxn ang="0">
                  <a:pos x="13" y="248"/>
                </a:cxn>
                <a:cxn ang="0">
                  <a:pos x="17" y="241"/>
                </a:cxn>
                <a:cxn ang="0">
                  <a:pos x="22" y="233"/>
                </a:cxn>
                <a:cxn ang="0">
                  <a:pos x="27" y="225"/>
                </a:cxn>
                <a:cxn ang="0">
                  <a:pos x="40" y="210"/>
                </a:cxn>
                <a:cxn ang="0">
                  <a:pos x="51" y="196"/>
                </a:cxn>
                <a:cxn ang="0">
                  <a:pos x="51" y="196"/>
                </a:cxn>
                <a:cxn ang="0">
                  <a:pos x="76" y="159"/>
                </a:cxn>
                <a:cxn ang="0">
                  <a:pos x="88" y="141"/>
                </a:cxn>
                <a:cxn ang="0">
                  <a:pos x="101" y="124"/>
                </a:cxn>
                <a:cxn ang="0">
                  <a:pos x="101" y="124"/>
                </a:cxn>
                <a:cxn ang="0">
                  <a:pos x="148" y="65"/>
                </a:cxn>
                <a:cxn ang="0">
                  <a:pos x="173" y="37"/>
                </a:cxn>
                <a:cxn ang="0">
                  <a:pos x="197" y="10"/>
                </a:cxn>
                <a:cxn ang="0">
                  <a:pos x="197" y="10"/>
                </a:cxn>
                <a:cxn ang="0">
                  <a:pos x="199" y="8"/>
                </a:cxn>
                <a:cxn ang="0">
                  <a:pos x="200" y="5"/>
                </a:cxn>
                <a:cxn ang="0">
                  <a:pos x="197" y="1"/>
                </a:cxn>
                <a:cxn ang="0">
                  <a:pos x="193" y="0"/>
                </a:cxn>
                <a:cxn ang="0">
                  <a:pos x="192" y="0"/>
                </a:cxn>
                <a:cxn ang="0">
                  <a:pos x="190" y="1"/>
                </a:cxn>
                <a:cxn ang="0">
                  <a:pos x="190" y="1"/>
                </a:cxn>
              </a:cxnLst>
              <a:rect b="b" l="0" r="r" t="0"/>
              <a:pathLst>
                <a:path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0" name="chenying0907 895"/>
            <p:cNvSpPr/>
            <p:nvPr/>
          </p:nvSpPr>
          <p:spPr bwMode="auto">
            <a:xfrm>
              <a:off x="3559176" y="3678238"/>
              <a:ext cx="74613" cy="98425"/>
            </a:xfrm>
            <a:custGeom>
              <a:cxnLst>
                <a:cxn ang="0">
                  <a:pos x="178" y="2"/>
                </a:cxn>
                <a:cxn ang="0">
                  <a:pos x="178" y="2"/>
                </a:cxn>
                <a:cxn ang="0">
                  <a:pos x="165" y="12"/>
                </a:cxn>
                <a:cxn ang="0">
                  <a:pos x="151" y="24"/>
                </a:cxn>
                <a:cxn ang="0">
                  <a:pos x="136" y="36"/>
                </a:cxn>
                <a:cxn ang="0">
                  <a:pos x="131" y="42"/>
                </a:cxn>
                <a:cxn ang="0">
                  <a:pos x="126" y="49"/>
                </a:cxn>
                <a:cxn ang="0">
                  <a:pos x="126" y="49"/>
                </a:cxn>
                <a:cxn ang="0">
                  <a:pos x="104" y="82"/>
                </a:cxn>
                <a:cxn ang="0">
                  <a:pos x="80" y="116"/>
                </a:cxn>
                <a:cxn ang="0">
                  <a:pos x="80" y="116"/>
                </a:cxn>
                <a:cxn ang="0">
                  <a:pos x="68" y="133"/>
                </a:cxn>
                <a:cxn ang="0">
                  <a:pos x="56" y="151"/>
                </a:cxn>
                <a:cxn ang="0">
                  <a:pos x="34" y="189"/>
                </a:cxn>
                <a:cxn ang="0">
                  <a:pos x="34" y="189"/>
                </a:cxn>
                <a:cxn ang="0">
                  <a:pos x="25" y="201"/>
                </a:cxn>
                <a:cxn ang="0">
                  <a:pos x="15" y="212"/>
                </a:cxn>
                <a:cxn ang="0">
                  <a:pos x="5" y="224"/>
                </a:cxn>
                <a:cxn ang="0">
                  <a:pos x="2" y="231"/>
                </a:cxn>
                <a:cxn ang="0">
                  <a:pos x="0" y="238"/>
                </a:cxn>
                <a:cxn ang="0">
                  <a:pos x="0" y="238"/>
                </a:cxn>
                <a:cxn ang="0">
                  <a:pos x="0" y="241"/>
                </a:cxn>
                <a:cxn ang="0">
                  <a:pos x="0" y="242"/>
                </a:cxn>
                <a:cxn ang="0">
                  <a:pos x="4" y="245"/>
                </a:cxn>
                <a:cxn ang="0">
                  <a:pos x="8" y="245"/>
                </a:cxn>
                <a:cxn ang="0">
                  <a:pos x="9" y="244"/>
                </a:cxn>
                <a:cxn ang="0">
                  <a:pos x="11" y="241"/>
                </a:cxn>
                <a:cxn ang="0">
                  <a:pos x="11" y="241"/>
                </a:cxn>
                <a:cxn ang="0">
                  <a:pos x="13" y="235"/>
                </a:cxn>
                <a:cxn ang="0">
                  <a:pos x="17" y="228"/>
                </a:cxn>
                <a:cxn ang="0">
                  <a:pos x="29" y="219"/>
                </a:cxn>
                <a:cxn ang="0">
                  <a:pos x="29" y="219"/>
                </a:cxn>
                <a:cxn ang="0">
                  <a:pos x="33" y="214"/>
                </a:cxn>
                <a:cxn ang="0">
                  <a:pos x="37" y="207"/>
                </a:cxn>
                <a:cxn ang="0">
                  <a:pos x="45" y="195"/>
                </a:cxn>
                <a:cxn ang="0">
                  <a:pos x="45" y="195"/>
                </a:cxn>
                <a:cxn ang="0">
                  <a:pos x="84" y="129"/>
                </a:cxn>
                <a:cxn ang="0">
                  <a:pos x="84" y="129"/>
                </a:cxn>
                <a:cxn ang="0">
                  <a:pos x="94" y="114"/>
                </a:cxn>
                <a:cxn ang="0">
                  <a:pos x="104" y="100"/>
                </a:cxn>
                <a:cxn ang="0">
                  <a:pos x="124" y="72"/>
                </a:cxn>
                <a:cxn ang="0">
                  <a:pos x="124" y="72"/>
                </a:cxn>
                <a:cxn ang="0">
                  <a:pos x="131" y="63"/>
                </a:cxn>
                <a:cxn ang="0">
                  <a:pos x="138" y="54"/>
                </a:cxn>
                <a:cxn ang="0">
                  <a:pos x="153" y="40"/>
                </a:cxn>
                <a:cxn ang="0">
                  <a:pos x="186" y="10"/>
                </a:cxn>
                <a:cxn ang="0">
                  <a:pos x="186" y="10"/>
                </a:cxn>
                <a:cxn ang="0">
                  <a:pos x="187" y="7"/>
                </a:cxn>
                <a:cxn ang="0">
                  <a:pos x="189" y="6"/>
                </a:cxn>
                <a:cxn ang="0">
                  <a:pos x="186" y="2"/>
                </a:cxn>
                <a:cxn ang="0">
                  <a:pos x="182" y="0"/>
                </a:cxn>
                <a:cxn ang="0">
                  <a:pos x="181" y="0"/>
                </a:cxn>
                <a:cxn ang="0">
                  <a:pos x="178" y="2"/>
                </a:cxn>
                <a:cxn ang="0">
                  <a:pos x="178" y="2"/>
                </a:cxn>
              </a:cxnLst>
              <a:rect b="b" l="0" r="r" t="0"/>
              <a:pathLst>
                <a:path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1" name="chenying0907 896"/>
            <p:cNvSpPr/>
            <p:nvPr/>
          </p:nvSpPr>
          <p:spPr bwMode="auto">
            <a:xfrm>
              <a:off x="3594101" y="3630613"/>
              <a:ext cx="122238" cy="152400"/>
            </a:xfrm>
            <a:custGeom>
              <a:cxnLst>
                <a:cxn ang="0">
                  <a:pos x="298" y="1"/>
                </a:cxn>
                <a:cxn ang="0">
                  <a:pos x="298" y="1"/>
                </a:cxn>
                <a:cxn ang="0">
                  <a:pos x="280" y="22"/>
                </a:cxn>
                <a:cxn ang="0">
                  <a:pos x="263" y="43"/>
                </a:cxn>
                <a:cxn ang="0">
                  <a:pos x="228" y="86"/>
                </a:cxn>
                <a:cxn ang="0">
                  <a:pos x="228" y="86"/>
                </a:cxn>
                <a:cxn ang="0">
                  <a:pos x="190" y="132"/>
                </a:cxn>
                <a:cxn ang="0">
                  <a:pos x="173" y="154"/>
                </a:cxn>
                <a:cxn ang="0">
                  <a:pos x="156" y="179"/>
                </a:cxn>
                <a:cxn ang="0">
                  <a:pos x="156" y="179"/>
                </a:cxn>
                <a:cxn ang="0">
                  <a:pos x="135" y="205"/>
                </a:cxn>
                <a:cxn ang="0">
                  <a:pos x="114" y="230"/>
                </a:cxn>
                <a:cxn ang="0">
                  <a:pos x="70" y="280"/>
                </a:cxn>
                <a:cxn ang="0">
                  <a:pos x="70" y="280"/>
                </a:cxn>
                <a:cxn ang="0">
                  <a:pos x="53" y="302"/>
                </a:cxn>
                <a:cxn ang="0">
                  <a:pos x="36" y="327"/>
                </a:cxn>
                <a:cxn ang="0">
                  <a:pos x="20" y="351"/>
                </a:cxn>
                <a:cxn ang="0">
                  <a:pos x="11" y="361"/>
                </a:cxn>
                <a:cxn ang="0">
                  <a:pos x="2" y="373"/>
                </a:cxn>
                <a:cxn ang="0">
                  <a:pos x="2" y="373"/>
                </a:cxn>
                <a:cxn ang="0">
                  <a:pos x="0" y="375"/>
                </a:cxn>
                <a:cxn ang="0">
                  <a:pos x="0" y="377"/>
                </a:cxn>
                <a:cxn ang="0">
                  <a:pos x="3" y="381"/>
                </a:cxn>
                <a:cxn ang="0">
                  <a:pos x="5" y="382"/>
                </a:cxn>
                <a:cxn ang="0">
                  <a:pos x="8" y="382"/>
                </a:cxn>
                <a:cxn ang="0">
                  <a:pos x="9" y="381"/>
                </a:cxn>
                <a:cxn ang="0">
                  <a:pos x="9" y="381"/>
                </a:cxn>
                <a:cxn ang="0">
                  <a:pos x="26" y="360"/>
                </a:cxn>
                <a:cxn ang="0">
                  <a:pos x="41" y="339"/>
                </a:cxn>
                <a:cxn ang="0">
                  <a:pos x="55" y="317"/>
                </a:cxn>
                <a:cxn ang="0">
                  <a:pos x="71" y="296"/>
                </a:cxn>
                <a:cxn ang="0">
                  <a:pos x="71" y="296"/>
                </a:cxn>
                <a:cxn ang="0">
                  <a:pos x="91" y="272"/>
                </a:cxn>
                <a:cxn ang="0">
                  <a:pos x="111" y="250"/>
                </a:cxn>
                <a:cxn ang="0">
                  <a:pos x="153" y="204"/>
                </a:cxn>
                <a:cxn ang="0">
                  <a:pos x="153" y="204"/>
                </a:cxn>
                <a:cxn ang="0">
                  <a:pos x="161" y="194"/>
                </a:cxn>
                <a:cxn ang="0">
                  <a:pos x="169" y="182"/>
                </a:cxn>
                <a:cxn ang="0">
                  <a:pos x="183" y="158"/>
                </a:cxn>
                <a:cxn ang="0">
                  <a:pos x="183" y="158"/>
                </a:cxn>
                <a:cxn ang="0">
                  <a:pos x="206" y="130"/>
                </a:cxn>
                <a:cxn ang="0">
                  <a:pos x="229" y="102"/>
                </a:cxn>
                <a:cxn ang="0">
                  <a:pos x="229" y="102"/>
                </a:cxn>
                <a:cxn ang="0">
                  <a:pos x="267" y="55"/>
                </a:cxn>
                <a:cxn ang="0">
                  <a:pos x="287" y="32"/>
                </a:cxn>
                <a:cxn ang="0">
                  <a:pos x="306" y="9"/>
                </a:cxn>
                <a:cxn ang="0">
                  <a:pos x="306" y="9"/>
                </a:cxn>
                <a:cxn ang="0">
                  <a:pos x="308" y="8"/>
                </a:cxn>
                <a:cxn ang="0">
                  <a:pos x="309" y="5"/>
                </a:cxn>
                <a:cxn ang="0">
                  <a:pos x="306" y="1"/>
                </a:cxn>
                <a:cxn ang="0">
                  <a:pos x="302" y="0"/>
                </a:cxn>
                <a:cxn ang="0">
                  <a:pos x="301" y="0"/>
                </a:cxn>
                <a:cxn ang="0">
                  <a:pos x="298" y="1"/>
                </a:cxn>
                <a:cxn ang="0">
                  <a:pos x="298" y="1"/>
                </a:cxn>
              </a:cxnLst>
              <a:rect b="b" l="0" r="r" t="0"/>
              <a:pathLst>
                <a:path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2" name="chenying0907 897"/>
            <p:cNvSpPr/>
            <p:nvPr/>
          </p:nvSpPr>
          <p:spPr bwMode="auto">
            <a:xfrm>
              <a:off x="3629026" y="3665538"/>
              <a:ext cx="88900" cy="111125"/>
            </a:xfrm>
            <a:custGeom>
              <a:cxnLst>
                <a:cxn ang="0">
                  <a:pos x="222" y="5"/>
                </a:cxn>
                <a:cxn ang="0">
                  <a:pos x="220" y="1"/>
                </a:cxn>
                <a:cxn ang="0">
                  <a:pos x="216" y="1"/>
                </a:cxn>
                <a:cxn ang="0">
                  <a:pos x="212" y="5"/>
                </a:cxn>
                <a:cxn ang="0">
                  <a:pos x="212" y="8"/>
                </a:cxn>
                <a:cxn ang="0">
                  <a:pos x="210" y="13"/>
                </a:cxn>
                <a:cxn ang="0">
                  <a:pos x="201" y="28"/>
                </a:cxn>
                <a:cxn ang="0">
                  <a:pos x="180" y="50"/>
                </a:cxn>
                <a:cxn ang="0">
                  <a:pos x="170" y="60"/>
                </a:cxn>
                <a:cxn ang="0">
                  <a:pos x="124" y="123"/>
                </a:cxn>
                <a:cxn ang="0">
                  <a:pos x="107" y="144"/>
                </a:cxn>
                <a:cxn ang="0">
                  <a:pos x="51" y="207"/>
                </a:cxn>
                <a:cxn ang="0">
                  <a:pos x="39" y="219"/>
                </a:cxn>
                <a:cxn ang="0">
                  <a:pos x="29" y="232"/>
                </a:cxn>
                <a:cxn ang="0">
                  <a:pos x="23" y="242"/>
                </a:cxn>
                <a:cxn ang="0">
                  <a:pos x="12" y="262"/>
                </a:cxn>
                <a:cxn ang="0">
                  <a:pos x="2" y="270"/>
                </a:cxn>
                <a:cxn ang="0">
                  <a:pos x="0" y="273"/>
                </a:cxn>
                <a:cxn ang="0">
                  <a:pos x="2" y="280"/>
                </a:cxn>
                <a:cxn ang="0">
                  <a:pos x="6" y="280"/>
                </a:cxn>
                <a:cxn ang="0">
                  <a:pos x="8" y="280"/>
                </a:cxn>
                <a:cxn ang="0">
                  <a:pos x="21" y="267"/>
                </a:cxn>
                <a:cxn ang="0">
                  <a:pos x="40" y="237"/>
                </a:cxn>
                <a:cxn ang="0">
                  <a:pos x="51" y="222"/>
                </a:cxn>
                <a:cxn ang="0">
                  <a:pos x="129" y="136"/>
                </a:cxn>
                <a:cxn ang="0">
                  <a:pos x="138" y="124"/>
                </a:cxn>
                <a:cxn ang="0">
                  <a:pos x="162" y="90"/>
                </a:cxn>
                <a:cxn ang="0">
                  <a:pos x="187" y="56"/>
                </a:cxn>
                <a:cxn ang="0">
                  <a:pos x="197" y="46"/>
                </a:cxn>
                <a:cxn ang="0">
                  <a:pos x="216" y="28"/>
                </a:cxn>
                <a:cxn ang="0">
                  <a:pos x="221" y="17"/>
                </a:cxn>
                <a:cxn ang="0">
                  <a:pos x="222" y="5"/>
                </a:cxn>
              </a:cxnLst>
              <a:rect b="b" l="0" r="r" t="0"/>
              <a:pathLst>
                <a:path h="280" w="221">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3" name="chenying0907 898"/>
            <p:cNvSpPr/>
            <p:nvPr/>
          </p:nvSpPr>
          <p:spPr bwMode="auto">
            <a:xfrm>
              <a:off x="3668713" y="3692526"/>
              <a:ext cx="60325" cy="80963"/>
            </a:xfrm>
            <a:custGeom>
              <a:cxnLst>
                <a:cxn ang="0">
                  <a:pos x="142" y="4"/>
                </a:cxn>
                <a:cxn ang="0">
                  <a:pos x="142" y="4"/>
                </a:cxn>
                <a:cxn ang="0">
                  <a:pos x="141" y="8"/>
                </a:cxn>
                <a:cxn ang="0">
                  <a:pos x="138" y="14"/>
                </a:cxn>
                <a:cxn ang="0">
                  <a:pos x="130" y="24"/>
                </a:cxn>
                <a:cxn ang="0">
                  <a:pos x="121" y="34"/>
                </a:cxn>
                <a:cxn ang="0">
                  <a:pos x="115" y="42"/>
                </a:cxn>
                <a:cxn ang="0">
                  <a:pos x="115" y="42"/>
                </a:cxn>
                <a:cxn ang="0">
                  <a:pos x="95" y="70"/>
                </a:cxn>
                <a:cxn ang="0">
                  <a:pos x="77" y="97"/>
                </a:cxn>
                <a:cxn ang="0">
                  <a:pos x="77" y="97"/>
                </a:cxn>
                <a:cxn ang="0">
                  <a:pos x="68" y="110"/>
                </a:cxn>
                <a:cxn ang="0">
                  <a:pos x="58" y="122"/>
                </a:cxn>
                <a:cxn ang="0">
                  <a:pos x="38" y="147"/>
                </a:cxn>
                <a:cxn ang="0">
                  <a:pos x="18" y="170"/>
                </a:cxn>
                <a:cxn ang="0">
                  <a:pos x="9" y="184"/>
                </a:cxn>
                <a:cxn ang="0">
                  <a:pos x="1" y="197"/>
                </a:cxn>
                <a:cxn ang="0">
                  <a:pos x="1" y="197"/>
                </a:cxn>
                <a:cxn ang="0">
                  <a:pos x="0" y="199"/>
                </a:cxn>
                <a:cxn ang="0">
                  <a:pos x="0" y="202"/>
                </a:cxn>
                <a:cxn ang="0">
                  <a:pos x="2" y="204"/>
                </a:cxn>
                <a:cxn ang="0">
                  <a:pos x="6" y="206"/>
                </a:cxn>
                <a:cxn ang="0">
                  <a:pos x="9" y="204"/>
                </a:cxn>
                <a:cxn ang="0">
                  <a:pos x="10" y="203"/>
                </a:cxn>
                <a:cxn ang="0">
                  <a:pos x="10" y="203"/>
                </a:cxn>
                <a:cxn ang="0">
                  <a:pos x="19" y="189"/>
                </a:cxn>
                <a:cxn ang="0">
                  <a:pos x="30" y="177"/>
                </a:cxn>
                <a:cxn ang="0">
                  <a:pos x="51" y="152"/>
                </a:cxn>
                <a:cxn ang="0">
                  <a:pos x="51" y="152"/>
                </a:cxn>
                <a:cxn ang="0">
                  <a:pos x="69" y="129"/>
                </a:cxn>
                <a:cxn ang="0">
                  <a:pos x="87" y="102"/>
                </a:cxn>
                <a:cxn ang="0">
                  <a:pos x="87" y="102"/>
                </a:cxn>
                <a:cxn ang="0">
                  <a:pos x="124" y="49"/>
                </a:cxn>
                <a:cxn ang="0">
                  <a:pos x="124" y="49"/>
                </a:cxn>
                <a:cxn ang="0">
                  <a:pos x="133" y="38"/>
                </a:cxn>
                <a:cxn ang="0">
                  <a:pos x="141" y="29"/>
                </a:cxn>
                <a:cxn ang="0">
                  <a:pos x="149" y="19"/>
                </a:cxn>
                <a:cxn ang="0">
                  <a:pos x="151" y="14"/>
                </a:cxn>
                <a:cxn ang="0">
                  <a:pos x="154" y="7"/>
                </a:cxn>
                <a:cxn ang="0">
                  <a:pos x="154" y="7"/>
                </a:cxn>
                <a:cxn ang="0">
                  <a:pos x="154" y="4"/>
                </a:cxn>
                <a:cxn ang="0">
                  <a:pos x="153" y="3"/>
                </a:cxn>
                <a:cxn ang="0">
                  <a:pos x="149" y="0"/>
                </a:cxn>
                <a:cxn ang="0">
                  <a:pos x="145" y="0"/>
                </a:cxn>
                <a:cxn ang="0">
                  <a:pos x="144" y="2"/>
                </a:cxn>
                <a:cxn ang="0">
                  <a:pos x="142" y="4"/>
                </a:cxn>
                <a:cxn ang="0">
                  <a:pos x="142" y="4"/>
                </a:cxn>
              </a:cxnLst>
              <a:rect b="b" l="0" r="r" t="0"/>
              <a:pathLst>
                <a:path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4" name="chenying0907 899"/>
            <p:cNvSpPr/>
            <p:nvPr/>
          </p:nvSpPr>
          <p:spPr bwMode="auto">
            <a:xfrm>
              <a:off x="3697288" y="3721101"/>
              <a:ext cx="41275" cy="50800"/>
            </a:xfrm>
            <a:custGeom>
              <a:cxnLst>
                <a:cxn ang="0">
                  <a:pos x="93" y="2"/>
                </a:cxn>
                <a:cxn ang="0">
                  <a:pos x="93" y="2"/>
                </a:cxn>
                <a:cxn ang="0">
                  <a:pos x="80" y="15"/>
                </a:cxn>
                <a:cxn ang="0">
                  <a:pos x="68" y="30"/>
                </a:cxn>
                <a:cxn ang="0">
                  <a:pos x="46" y="59"/>
                </a:cxn>
                <a:cxn ang="0">
                  <a:pos x="24" y="87"/>
                </a:cxn>
                <a:cxn ang="0">
                  <a:pos x="1" y="116"/>
                </a:cxn>
                <a:cxn ang="0">
                  <a:pos x="1" y="116"/>
                </a:cxn>
                <a:cxn ang="0">
                  <a:pos x="0" y="119"/>
                </a:cxn>
                <a:cxn ang="0">
                  <a:pos x="0" y="120"/>
                </a:cxn>
                <a:cxn ang="0">
                  <a:pos x="1" y="124"/>
                </a:cxn>
                <a:cxn ang="0">
                  <a:pos x="4" y="125"/>
                </a:cxn>
                <a:cxn ang="0">
                  <a:pos x="5" y="127"/>
                </a:cxn>
                <a:cxn ang="0">
                  <a:pos x="8" y="125"/>
                </a:cxn>
                <a:cxn ang="0">
                  <a:pos x="9" y="124"/>
                </a:cxn>
                <a:cxn ang="0">
                  <a:pos x="9" y="124"/>
                </a:cxn>
                <a:cxn ang="0">
                  <a:pos x="32" y="95"/>
                </a:cxn>
                <a:cxn ang="0">
                  <a:pos x="54" y="66"/>
                </a:cxn>
                <a:cxn ang="0">
                  <a:pos x="76" y="38"/>
                </a:cxn>
                <a:cxn ang="0">
                  <a:pos x="89" y="23"/>
                </a:cxn>
                <a:cxn ang="0">
                  <a:pos x="101" y="10"/>
                </a:cxn>
                <a:cxn ang="0">
                  <a:pos x="101" y="10"/>
                </a:cxn>
                <a:cxn ang="0">
                  <a:pos x="102" y="8"/>
                </a:cxn>
                <a:cxn ang="0">
                  <a:pos x="102" y="6"/>
                </a:cxn>
                <a:cxn ang="0">
                  <a:pos x="101" y="2"/>
                </a:cxn>
                <a:cxn ang="0">
                  <a:pos x="97" y="0"/>
                </a:cxn>
                <a:cxn ang="0">
                  <a:pos x="94" y="1"/>
                </a:cxn>
                <a:cxn ang="0">
                  <a:pos x="93" y="2"/>
                </a:cxn>
                <a:cxn ang="0">
                  <a:pos x="93" y="2"/>
                </a:cxn>
              </a:cxnLst>
              <a:rect b="b" l="0" r="r" t="0"/>
              <a:pathLst>
                <a:path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5" name="chenying0907 900"/>
            <p:cNvSpPr/>
            <p:nvPr/>
          </p:nvSpPr>
          <p:spPr bwMode="auto">
            <a:xfrm>
              <a:off x="3511551" y="3597276"/>
              <a:ext cx="38100" cy="52388"/>
            </a:xfrm>
            <a:custGeom>
              <a:cxnLst>
                <a:cxn ang="0">
                  <a:pos x="86" y="4"/>
                </a:cxn>
                <a:cxn ang="0">
                  <a:pos x="86" y="4"/>
                </a:cxn>
                <a:cxn ang="0">
                  <a:pos x="68" y="35"/>
                </a:cxn>
                <a:cxn ang="0">
                  <a:pos x="48" y="65"/>
                </a:cxn>
                <a:cxn ang="0">
                  <a:pos x="26" y="95"/>
                </a:cxn>
                <a:cxn ang="0">
                  <a:pos x="1" y="121"/>
                </a:cxn>
                <a:cxn ang="0">
                  <a:pos x="1" y="121"/>
                </a:cxn>
                <a:cxn ang="0">
                  <a:pos x="0" y="124"/>
                </a:cxn>
                <a:cxn ang="0">
                  <a:pos x="0" y="127"/>
                </a:cxn>
                <a:cxn ang="0">
                  <a:pos x="1" y="129"/>
                </a:cxn>
                <a:cxn ang="0">
                  <a:pos x="5" y="132"/>
                </a:cxn>
                <a:cxn ang="0">
                  <a:pos x="8" y="132"/>
                </a:cxn>
                <a:cxn ang="0">
                  <a:pos x="9" y="131"/>
                </a:cxn>
                <a:cxn ang="0">
                  <a:pos x="9" y="131"/>
                </a:cxn>
                <a:cxn ang="0">
                  <a:pos x="35" y="102"/>
                </a:cxn>
                <a:cxn ang="0">
                  <a:pos x="57" y="73"/>
                </a:cxn>
                <a:cxn ang="0">
                  <a:pos x="78" y="42"/>
                </a:cxn>
                <a:cxn ang="0">
                  <a:pos x="95" y="9"/>
                </a:cxn>
                <a:cxn ang="0">
                  <a:pos x="95" y="9"/>
                </a:cxn>
                <a:cxn ang="0">
                  <a:pos x="97" y="6"/>
                </a:cxn>
                <a:cxn ang="0">
                  <a:pos x="97" y="4"/>
                </a:cxn>
                <a:cxn ang="0">
                  <a:pos x="94" y="1"/>
                </a:cxn>
                <a:cxn ang="0">
                  <a:pos x="90" y="0"/>
                </a:cxn>
                <a:cxn ang="0">
                  <a:pos x="88" y="1"/>
                </a:cxn>
                <a:cxn ang="0">
                  <a:pos x="86" y="4"/>
                </a:cxn>
                <a:cxn ang="0">
                  <a:pos x="86" y="4"/>
                </a:cxn>
              </a:cxnLst>
              <a:rect b="b" l="0" r="r" t="0"/>
              <a:pathLst>
                <a:path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6" name="chenying0907 901"/>
            <p:cNvSpPr/>
            <p:nvPr/>
          </p:nvSpPr>
          <p:spPr bwMode="auto">
            <a:xfrm>
              <a:off x="3522663" y="3532188"/>
              <a:ext cx="114300" cy="157163"/>
            </a:xfrm>
            <a:custGeom>
              <a:cxnLst>
                <a:cxn ang="0">
                  <a:pos x="273" y="4"/>
                </a:cxn>
                <a:cxn ang="0">
                  <a:pos x="267" y="18"/>
                </a:cxn>
                <a:cxn ang="0">
                  <a:pos x="233" y="55"/>
                </a:cxn>
                <a:cxn ang="0">
                  <a:pos x="223" y="65"/>
                </a:cxn>
                <a:cxn ang="0">
                  <a:pos x="200" y="98"/>
                </a:cxn>
                <a:cxn ang="0">
                  <a:pos x="163" y="157"/>
                </a:cxn>
                <a:cxn ang="0">
                  <a:pos x="127" y="216"/>
                </a:cxn>
                <a:cxn ang="0">
                  <a:pos x="89" y="264"/>
                </a:cxn>
                <a:cxn ang="0">
                  <a:pos x="62" y="300"/>
                </a:cxn>
                <a:cxn ang="0">
                  <a:pos x="53" y="313"/>
                </a:cxn>
                <a:cxn ang="0">
                  <a:pos x="25" y="358"/>
                </a:cxn>
                <a:cxn ang="0">
                  <a:pos x="14" y="375"/>
                </a:cxn>
                <a:cxn ang="0">
                  <a:pos x="6" y="387"/>
                </a:cxn>
                <a:cxn ang="0">
                  <a:pos x="5" y="388"/>
                </a:cxn>
                <a:cxn ang="0">
                  <a:pos x="1" y="390"/>
                </a:cxn>
                <a:cxn ang="0">
                  <a:pos x="1" y="398"/>
                </a:cxn>
                <a:cxn ang="0">
                  <a:pos x="5" y="399"/>
                </a:cxn>
                <a:cxn ang="0">
                  <a:pos x="11" y="398"/>
                </a:cxn>
                <a:cxn ang="0">
                  <a:pos x="22" y="387"/>
                </a:cxn>
                <a:cxn ang="0">
                  <a:pos x="35" y="364"/>
                </a:cxn>
                <a:cxn ang="0">
                  <a:pos x="43" y="352"/>
                </a:cxn>
                <a:cxn ang="0">
                  <a:pos x="52" y="340"/>
                </a:cxn>
                <a:cxn ang="0">
                  <a:pos x="73" y="302"/>
                </a:cxn>
                <a:cxn ang="0">
                  <a:pos x="79" y="293"/>
                </a:cxn>
                <a:cxn ang="0">
                  <a:pos x="95" y="277"/>
                </a:cxn>
                <a:cxn ang="0">
                  <a:pos x="103" y="269"/>
                </a:cxn>
                <a:cxn ang="0">
                  <a:pos x="119" y="246"/>
                </a:cxn>
                <a:cxn ang="0">
                  <a:pos x="141" y="213"/>
                </a:cxn>
                <a:cxn ang="0">
                  <a:pos x="204" y="114"/>
                </a:cxn>
                <a:cxn ang="0">
                  <a:pos x="215" y="96"/>
                </a:cxn>
                <a:cxn ang="0">
                  <a:pos x="255" y="48"/>
                </a:cxn>
                <a:cxn ang="0">
                  <a:pos x="272" y="29"/>
                </a:cxn>
                <a:cxn ang="0">
                  <a:pos x="282" y="13"/>
                </a:cxn>
                <a:cxn ang="0">
                  <a:pos x="285" y="7"/>
                </a:cxn>
                <a:cxn ang="0">
                  <a:pos x="284" y="3"/>
                </a:cxn>
                <a:cxn ang="0">
                  <a:pos x="277" y="0"/>
                </a:cxn>
                <a:cxn ang="0">
                  <a:pos x="273" y="4"/>
                </a:cxn>
              </a:cxnLst>
              <a:rect b="b" l="0" r="r" t="0"/>
              <a:pathLst>
                <a:path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7" name="chenying0907 902"/>
            <p:cNvSpPr/>
            <p:nvPr/>
          </p:nvSpPr>
          <p:spPr bwMode="auto">
            <a:xfrm>
              <a:off x="3600451" y="3543301"/>
              <a:ext cx="68263" cy="95250"/>
            </a:xfrm>
            <a:custGeom>
              <a:cxnLst>
                <a:cxn ang="0">
                  <a:pos x="162" y="1"/>
                </a:cxn>
                <a:cxn ang="0">
                  <a:pos x="162" y="1"/>
                </a:cxn>
                <a:cxn ang="0">
                  <a:pos x="152" y="12"/>
                </a:cxn>
                <a:cxn ang="0">
                  <a:pos x="144" y="23"/>
                </a:cxn>
                <a:cxn ang="0">
                  <a:pos x="128" y="46"/>
                </a:cxn>
                <a:cxn ang="0">
                  <a:pos x="114" y="70"/>
                </a:cxn>
                <a:cxn ang="0">
                  <a:pos x="100" y="95"/>
                </a:cxn>
                <a:cxn ang="0">
                  <a:pos x="100" y="95"/>
                </a:cxn>
                <a:cxn ang="0">
                  <a:pos x="92" y="108"/>
                </a:cxn>
                <a:cxn ang="0">
                  <a:pos x="81" y="121"/>
                </a:cxn>
                <a:cxn ang="0">
                  <a:pos x="60" y="148"/>
                </a:cxn>
                <a:cxn ang="0">
                  <a:pos x="60" y="148"/>
                </a:cxn>
                <a:cxn ang="0">
                  <a:pos x="38" y="175"/>
                </a:cxn>
                <a:cxn ang="0">
                  <a:pos x="17" y="203"/>
                </a:cxn>
                <a:cxn ang="0">
                  <a:pos x="17" y="203"/>
                </a:cxn>
                <a:cxn ang="0">
                  <a:pos x="5" y="217"/>
                </a:cxn>
                <a:cxn ang="0">
                  <a:pos x="2" y="227"/>
                </a:cxn>
                <a:cxn ang="0">
                  <a:pos x="0" y="231"/>
                </a:cxn>
                <a:cxn ang="0">
                  <a:pos x="0" y="235"/>
                </a:cxn>
                <a:cxn ang="0">
                  <a:pos x="0" y="235"/>
                </a:cxn>
                <a:cxn ang="0">
                  <a:pos x="2" y="237"/>
                </a:cxn>
                <a:cxn ang="0">
                  <a:pos x="4" y="238"/>
                </a:cxn>
                <a:cxn ang="0">
                  <a:pos x="8" y="239"/>
                </a:cxn>
                <a:cxn ang="0">
                  <a:pos x="9" y="238"/>
                </a:cxn>
                <a:cxn ang="0">
                  <a:pos x="12" y="237"/>
                </a:cxn>
                <a:cxn ang="0">
                  <a:pos x="12" y="234"/>
                </a:cxn>
                <a:cxn ang="0">
                  <a:pos x="12" y="231"/>
                </a:cxn>
                <a:cxn ang="0">
                  <a:pos x="12" y="231"/>
                </a:cxn>
                <a:cxn ang="0">
                  <a:pos x="12" y="229"/>
                </a:cxn>
                <a:cxn ang="0">
                  <a:pos x="15" y="225"/>
                </a:cxn>
                <a:cxn ang="0">
                  <a:pos x="22" y="213"/>
                </a:cxn>
                <a:cxn ang="0">
                  <a:pos x="37" y="195"/>
                </a:cxn>
                <a:cxn ang="0">
                  <a:pos x="37" y="195"/>
                </a:cxn>
                <a:cxn ang="0">
                  <a:pos x="58" y="169"/>
                </a:cxn>
                <a:cxn ang="0">
                  <a:pos x="79" y="144"/>
                </a:cxn>
                <a:cxn ang="0">
                  <a:pos x="79" y="144"/>
                </a:cxn>
                <a:cxn ang="0">
                  <a:pos x="91" y="127"/>
                </a:cxn>
                <a:cxn ang="0">
                  <a:pos x="102" y="110"/>
                </a:cxn>
                <a:cxn ang="0">
                  <a:pos x="123" y="76"/>
                </a:cxn>
                <a:cxn ang="0">
                  <a:pos x="134" y="59"/>
                </a:cxn>
                <a:cxn ang="0">
                  <a:pos x="144" y="40"/>
                </a:cxn>
                <a:cxn ang="0">
                  <a:pos x="157" y="25"/>
                </a:cxn>
                <a:cxn ang="0">
                  <a:pos x="170" y="9"/>
                </a:cxn>
                <a:cxn ang="0">
                  <a:pos x="170" y="9"/>
                </a:cxn>
                <a:cxn ang="0">
                  <a:pos x="172" y="8"/>
                </a:cxn>
                <a:cxn ang="0">
                  <a:pos x="172" y="5"/>
                </a:cxn>
                <a:cxn ang="0">
                  <a:pos x="170" y="1"/>
                </a:cxn>
                <a:cxn ang="0">
                  <a:pos x="166" y="0"/>
                </a:cxn>
                <a:cxn ang="0">
                  <a:pos x="164" y="0"/>
                </a:cxn>
                <a:cxn ang="0">
                  <a:pos x="162" y="1"/>
                </a:cxn>
                <a:cxn ang="0">
                  <a:pos x="162" y="1"/>
                </a:cxn>
              </a:cxnLst>
              <a:rect b="b" l="0" r="r" t="0"/>
              <a:pathLst>
                <a:path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8" name="chenying0907 903"/>
            <p:cNvSpPr/>
            <p:nvPr/>
          </p:nvSpPr>
          <p:spPr bwMode="auto">
            <a:xfrm>
              <a:off x="3633788" y="3560763"/>
              <a:ext cx="53975" cy="80963"/>
            </a:xfrm>
            <a:custGeom>
              <a:cxnLst>
                <a:cxn ang="0">
                  <a:pos x="125" y="2"/>
                </a:cxn>
                <a:cxn ang="0">
                  <a:pos x="125" y="2"/>
                </a:cxn>
                <a:cxn ang="0">
                  <a:pos x="119" y="17"/>
                </a:cxn>
                <a:cxn ang="0">
                  <a:pos x="111" y="31"/>
                </a:cxn>
                <a:cxn ang="0">
                  <a:pos x="94" y="58"/>
                </a:cxn>
                <a:cxn ang="0">
                  <a:pos x="57" y="113"/>
                </a:cxn>
                <a:cxn ang="0">
                  <a:pos x="57" y="113"/>
                </a:cxn>
                <a:cxn ang="0">
                  <a:pos x="22" y="164"/>
                </a:cxn>
                <a:cxn ang="0">
                  <a:pos x="22" y="164"/>
                </a:cxn>
                <a:cxn ang="0">
                  <a:pos x="15" y="172"/>
                </a:cxn>
                <a:cxn ang="0">
                  <a:pos x="9" y="180"/>
                </a:cxn>
                <a:cxn ang="0">
                  <a:pos x="4" y="188"/>
                </a:cxn>
                <a:cxn ang="0">
                  <a:pos x="1" y="192"/>
                </a:cxn>
                <a:cxn ang="0">
                  <a:pos x="0" y="197"/>
                </a:cxn>
                <a:cxn ang="0">
                  <a:pos x="0" y="197"/>
                </a:cxn>
                <a:cxn ang="0">
                  <a:pos x="0" y="200"/>
                </a:cxn>
                <a:cxn ang="0">
                  <a:pos x="0" y="202"/>
                </a:cxn>
                <a:cxn ang="0">
                  <a:pos x="4" y="204"/>
                </a:cxn>
                <a:cxn ang="0">
                  <a:pos x="6" y="205"/>
                </a:cxn>
                <a:cxn ang="0">
                  <a:pos x="7" y="204"/>
                </a:cxn>
                <a:cxn ang="0">
                  <a:pos x="9" y="202"/>
                </a:cxn>
                <a:cxn ang="0">
                  <a:pos x="10" y="201"/>
                </a:cxn>
                <a:cxn ang="0">
                  <a:pos x="10" y="201"/>
                </a:cxn>
                <a:cxn ang="0">
                  <a:pos x="11" y="196"/>
                </a:cxn>
                <a:cxn ang="0">
                  <a:pos x="14" y="192"/>
                </a:cxn>
                <a:cxn ang="0">
                  <a:pos x="22" y="180"/>
                </a:cxn>
                <a:cxn ang="0">
                  <a:pos x="31" y="171"/>
                </a:cxn>
                <a:cxn ang="0">
                  <a:pos x="38" y="162"/>
                </a:cxn>
                <a:cxn ang="0">
                  <a:pos x="38" y="162"/>
                </a:cxn>
                <a:cxn ang="0">
                  <a:pos x="56" y="136"/>
                </a:cxn>
                <a:cxn ang="0">
                  <a:pos x="73" y="111"/>
                </a:cxn>
                <a:cxn ang="0">
                  <a:pos x="73" y="111"/>
                </a:cxn>
                <a:cxn ang="0">
                  <a:pos x="107" y="60"/>
                </a:cxn>
                <a:cxn ang="0">
                  <a:pos x="123" y="35"/>
                </a:cxn>
                <a:cxn ang="0">
                  <a:pos x="136" y="7"/>
                </a:cxn>
                <a:cxn ang="0">
                  <a:pos x="136" y="7"/>
                </a:cxn>
                <a:cxn ang="0">
                  <a:pos x="136" y="5"/>
                </a:cxn>
                <a:cxn ang="0">
                  <a:pos x="136" y="4"/>
                </a:cxn>
                <a:cxn ang="0">
                  <a:pos x="133" y="0"/>
                </a:cxn>
                <a:cxn ang="0">
                  <a:pos x="130" y="0"/>
                </a:cxn>
                <a:cxn ang="0">
                  <a:pos x="129" y="0"/>
                </a:cxn>
                <a:cxn ang="0">
                  <a:pos x="126" y="0"/>
                </a:cxn>
                <a:cxn ang="0">
                  <a:pos x="125" y="2"/>
                </a:cxn>
                <a:cxn ang="0">
                  <a:pos x="125" y="2"/>
                </a:cxn>
              </a:cxnLst>
              <a:rect b="b" l="0" r="r" t="0"/>
              <a:pathLst>
                <a:path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39" name="chenying0907 904"/>
            <p:cNvSpPr/>
            <p:nvPr/>
          </p:nvSpPr>
          <p:spPr bwMode="auto">
            <a:xfrm>
              <a:off x="3668713" y="3586163"/>
              <a:ext cx="38100" cy="55563"/>
            </a:xfrm>
            <a:custGeom>
              <a:cxnLst>
                <a:cxn ang="0">
                  <a:pos x="86" y="4"/>
                </a:cxn>
                <a:cxn ang="0">
                  <a:pos x="86" y="4"/>
                </a:cxn>
                <a:cxn ang="0">
                  <a:pos x="75" y="25"/>
                </a:cxn>
                <a:cxn ang="0">
                  <a:pos x="64" y="46"/>
                </a:cxn>
                <a:cxn ang="0">
                  <a:pos x="49" y="64"/>
                </a:cxn>
                <a:cxn ang="0">
                  <a:pos x="34" y="83"/>
                </a:cxn>
                <a:cxn ang="0">
                  <a:pos x="34" y="83"/>
                </a:cxn>
                <a:cxn ang="0">
                  <a:pos x="22" y="95"/>
                </a:cxn>
                <a:cxn ang="0">
                  <a:pos x="13" y="106"/>
                </a:cxn>
                <a:cxn ang="0">
                  <a:pos x="5" y="121"/>
                </a:cxn>
                <a:cxn ang="0">
                  <a:pos x="2" y="127"/>
                </a:cxn>
                <a:cxn ang="0">
                  <a:pos x="0" y="135"/>
                </a:cxn>
                <a:cxn ang="0">
                  <a:pos x="0" y="135"/>
                </a:cxn>
                <a:cxn ang="0">
                  <a:pos x="0" y="138"/>
                </a:cxn>
                <a:cxn ang="0">
                  <a:pos x="1" y="140"/>
                </a:cxn>
                <a:cxn ang="0">
                  <a:pos x="4" y="142"/>
                </a:cxn>
                <a:cxn ang="0">
                  <a:pos x="9" y="142"/>
                </a:cxn>
                <a:cxn ang="0">
                  <a:pos x="10" y="140"/>
                </a:cxn>
                <a:cxn ang="0">
                  <a:pos x="11" y="139"/>
                </a:cxn>
                <a:cxn ang="0">
                  <a:pos x="11" y="139"/>
                </a:cxn>
                <a:cxn ang="0">
                  <a:pos x="14" y="129"/>
                </a:cxn>
                <a:cxn ang="0">
                  <a:pos x="19" y="118"/>
                </a:cxn>
                <a:cxn ang="0">
                  <a:pos x="24" y="110"/>
                </a:cxn>
                <a:cxn ang="0">
                  <a:pos x="31" y="101"/>
                </a:cxn>
                <a:cxn ang="0">
                  <a:pos x="45" y="87"/>
                </a:cxn>
                <a:cxn ang="0">
                  <a:pos x="61" y="71"/>
                </a:cxn>
                <a:cxn ang="0">
                  <a:pos x="61" y="71"/>
                </a:cxn>
                <a:cxn ang="0">
                  <a:pos x="72" y="57"/>
                </a:cxn>
                <a:cxn ang="0">
                  <a:pos x="81" y="41"/>
                </a:cxn>
                <a:cxn ang="0">
                  <a:pos x="90" y="24"/>
                </a:cxn>
                <a:cxn ang="0">
                  <a:pos x="96" y="7"/>
                </a:cxn>
                <a:cxn ang="0">
                  <a:pos x="96" y="7"/>
                </a:cxn>
                <a:cxn ang="0">
                  <a:pos x="96" y="4"/>
                </a:cxn>
                <a:cxn ang="0">
                  <a:pos x="96" y="3"/>
                </a:cxn>
                <a:cxn ang="0">
                  <a:pos x="95" y="2"/>
                </a:cxn>
                <a:cxn ang="0">
                  <a:pos x="92" y="0"/>
                </a:cxn>
                <a:cxn ang="0">
                  <a:pos x="89" y="0"/>
                </a:cxn>
                <a:cxn ang="0">
                  <a:pos x="87" y="2"/>
                </a:cxn>
                <a:cxn ang="0">
                  <a:pos x="86" y="4"/>
                </a:cxn>
                <a:cxn ang="0">
                  <a:pos x="86" y="4"/>
                </a:cxn>
              </a:cxnLst>
              <a:rect b="b" l="0" r="r" t="0"/>
              <a:pathLst>
                <a:path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0" name="chenying0907 905"/>
            <p:cNvSpPr/>
            <p:nvPr/>
          </p:nvSpPr>
          <p:spPr bwMode="auto">
            <a:xfrm>
              <a:off x="3271838" y="3430588"/>
              <a:ext cx="15875" cy="17463"/>
            </a:xfrm>
            <a:custGeom>
              <a:cxnLst>
                <a:cxn ang="0">
                  <a:pos x="34" y="2"/>
                </a:cxn>
                <a:cxn ang="0">
                  <a:pos x="34" y="2"/>
                </a:cxn>
                <a:cxn ang="0">
                  <a:pos x="25" y="8"/>
                </a:cxn>
                <a:cxn ang="0">
                  <a:pos x="16" y="16"/>
                </a:cxn>
                <a:cxn ang="0">
                  <a:pos x="8" y="25"/>
                </a:cxn>
                <a:cxn ang="0">
                  <a:pos x="2" y="34"/>
                </a:cxn>
                <a:cxn ang="0">
                  <a:pos x="2" y="34"/>
                </a:cxn>
                <a:cxn ang="0">
                  <a:pos x="0" y="37"/>
                </a:cxn>
                <a:cxn ang="0">
                  <a:pos x="0" y="38"/>
                </a:cxn>
                <a:cxn ang="0">
                  <a:pos x="2" y="40"/>
                </a:cxn>
                <a:cxn ang="0">
                  <a:pos x="3" y="41"/>
                </a:cxn>
                <a:cxn ang="0">
                  <a:pos x="7" y="42"/>
                </a:cxn>
                <a:cxn ang="0">
                  <a:pos x="9" y="42"/>
                </a:cxn>
                <a:cxn ang="0">
                  <a:pos x="11" y="40"/>
                </a:cxn>
                <a:cxn ang="0">
                  <a:pos x="11" y="40"/>
                </a:cxn>
                <a:cxn ang="0">
                  <a:pos x="17" y="32"/>
                </a:cxn>
                <a:cxn ang="0">
                  <a:pos x="24" y="24"/>
                </a:cxn>
                <a:cxn ang="0">
                  <a:pos x="32" y="17"/>
                </a:cxn>
                <a:cxn ang="0">
                  <a:pos x="39" y="11"/>
                </a:cxn>
                <a:cxn ang="0">
                  <a:pos x="39" y="11"/>
                </a:cxn>
                <a:cxn ang="0">
                  <a:pos x="41" y="10"/>
                </a:cxn>
                <a:cxn ang="0">
                  <a:pos x="42" y="8"/>
                </a:cxn>
                <a:cxn ang="0">
                  <a:pos x="41" y="3"/>
                </a:cxn>
                <a:cxn ang="0">
                  <a:pos x="39" y="2"/>
                </a:cxn>
                <a:cxn ang="0">
                  <a:pos x="38" y="0"/>
                </a:cxn>
                <a:cxn ang="0">
                  <a:pos x="36" y="0"/>
                </a:cxn>
                <a:cxn ang="0">
                  <a:pos x="34" y="2"/>
                </a:cxn>
                <a:cxn ang="0">
                  <a:pos x="34" y="2"/>
                </a:cxn>
              </a:cxnLst>
              <a:rect b="b" l="0" r="r" t="0"/>
              <a:pathLst>
                <a:path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1" name="chenying0907 906"/>
            <p:cNvSpPr/>
            <p:nvPr/>
          </p:nvSpPr>
          <p:spPr bwMode="auto">
            <a:xfrm>
              <a:off x="3295651" y="3446463"/>
              <a:ext cx="20638" cy="20638"/>
            </a:xfrm>
            <a:custGeom>
              <a:cxnLst>
                <a:cxn ang="0">
                  <a:pos x="40" y="0"/>
                </a:cxn>
                <a:cxn ang="0">
                  <a:pos x="40" y="0"/>
                </a:cxn>
                <a:cxn ang="0">
                  <a:pos x="28" y="7"/>
                </a:cxn>
                <a:cxn ang="0">
                  <a:pos x="17" y="19"/>
                </a:cxn>
                <a:cxn ang="0">
                  <a:pos x="8" y="31"/>
                </a:cxn>
                <a:cxn ang="0">
                  <a:pos x="0" y="44"/>
                </a:cxn>
                <a:cxn ang="0">
                  <a:pos x="0" y="44"/>
                </a:cxn>
                <a:cxn ang="0">
                  <a:pos x="0" y="45"/>
                </a:cxn>
                <a:cxn ang="0">
                  <a:pos x="0" y="48"/>
                </a:cxn>
                <a:cxn ang="0">
                  <a:pos x="2" y="52"/>
                </a:cxn>
                <a:cxn ang="0">
                  <a:pos x="6" y="52"/>
                </a:cxn>
                <a:cxn ang="0">
                  <a:pos x="9" y="51"/>
                </a:cxn>
                <a:cxn ang="0">
                  <a:pos x="10" y="49"/>
                </a:cxn>
                <a:cxn ang="0">
                  <a:pos x="10" y="49"/>
                </a:cxn>
                <a:cxn ang="0">
                  <a:pos x="17" y="38"/>
                </a:cxn>
                <a:cxn ang="0">
                  <a:pos x="25" y="27"/>
                </a:cxn>
                <a:cxn ang="0">
                  <a:pos x="35" y="17"/>
                </a:cxn>
                <a:cxn ang="0">
                  <a:pos x="46" y="10"/>
                </a:cxn>
                <a:cxn ang="0">
                  <a:pos x="46" y="10"/>
                </a:cxn>
                <a:cxn ang="0">
                  <a:pos x="48" y="7"/>
                </a:cxn>
                <a:cxn ang="0">
                  <a:pos x="49" y="6"/>
                </a:cxn>
                <a:cxn ang="0">
                  <a:pos x="48" y="2"/>
                </a:cxn>
                <a:cxn ang="0">
                  <a:pos x="46" y="0"/>
                </a:cxn>
                <a:cxn ang="0">
                  <a:pos x="43" y="0"/>
                </a:cxn>
                <a:cxn ang="0">
                  <a:pos x="40" y="0"/>
                </a:cxn>
                <a:cxn ang="0">
                  <a:pos x="40" y="0"/>
                </a:cxn>
              </a:cxnLst>
              <a:rect b="b" l="0" r="r" t="0"/>
              <a:pathLst>
                <a:path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2" name="chenying0907 907"/>
            <p:cNvSpPr/>
            <p:nvPr/>
          </p:nvSpPr>
          <p:spPr bwMode="auto">
            <a:xfrm>
              <a:off x="3322638" y="3460751"/>
              <a:ext cx="19050" cy="20638"/>
            </a:xfrm>
            <a:custGeom>
              <a:cxnLst>
                <a:cxn ang="0">
                  <a:pos x="35" y="2"/>
                </a:cxn>
                <a:cxn ang="0">
                  <a:pos x="35" y="2"/>
                </a:cxn>
                <a:cxn ang="0">
                  <a:pos x="31" y="7"/>
                </a:cxn>
                <a:cxn ang="0">
                  <a:pos x="27" y="13"/>
                </a:cxn>
                <a:cxn ang="0">
                  <a:pos x="18" y="22"/>
                </a:cxn>
                <a:cxn ang="0">
                  <a:pos x="8" y="32"/>
                </a:cxn>
                <a:cxn ang="0">
                  <a:pos x="4" y="37"/>
                </a:cxn>
                <a:cxn ang="0">
                  <a:pos x="1" y="44"/>
                </a:cxn>
                <a:cxn ang="0">
                  <a:pos x="1" y="44"/>
                </a:cxn>
                <a:cxn ang="0">
                  <a:pos x="0" y="47"/>
                </a:cxn>
                <a:cxn ang="0">
                  <a:pos x="1" y="48"/>
                </a:cxn>
                <a:cxn ang="0">
                  <a:pos x="4" y="52"/>
                </a:cxn>
                <a:cxn ang="0">
                  <a:pos x="5" y="52"/>
                </a:cxn>
                <a:cxn ang="0">
                  <a:pos x="8" y="52"/>
                </a:cxn>
                <a:cxn ang="0">
                  <a:pos x="9" y="52"/>
                </a:cxn>
                <a:cxn ang="0">
                  <a:pos x="10" y="49"/>
                </a:cxn>
                <a:cxn ang="0">
                  <a:pos x="10" y="49"/>
                </a:cxn>
                <a:cxn ang="0">
                  <a:pos x="14" y="43"/>
                </a:cxn>
                <a:cxn ang="0">
                  <a:pos x="18" y="37"/>
                </a:cxn>
                <a:cxn ang="0">
                  <a:pos x="27" y="28"/>
                </a:cxn>
                <a:cxn ang="0">
                  <a:pos x="36" y="19"/>
                </a:cxn>
                <a:cxn ang="0">
                  <a:pos x="42" y="14"/>
                </a:cxn>
                <a:cxn ang="0">
                  <a:pos x="46" y="7"/>
                </a:cxn>
                <a:cxn ang="0">
                  <a:pos x="46" y="7"/>
                </a:cxn>
                <a:cxn ang="0">
                  <a:pos x="46" y="5"/>
                </a:cxn>
                <a:cxn ang="0">
                  <a:pos x="46" y="3"/>
                </a:cxn>
                <a:cxn ang="0">
                  <a:pos x="43" y="0"/>
                </a:cxn>
                <a:cxn ang="0">
                  <a:pos x="39" y="0"/>
                </a:cxn>
                <a:cxn ang="0">
                  <a:pos x="36" y="0"/>
                </a:cxn>
                <a:cxn ang="0">
                  <a:pos x="35" y="2"/>
                </a:cxn>
                <a:cxn ang="0">
                  <a:pos x="35" y="2"/>
                </a:cxn>
              </a:cxnLst>
              <a:rect b="b" l="0" r="r" t="0"/>
              <a:pathLst>
                <a:path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3" name="chenying0907 908"/>
            <p:cNvSpPr/>
            <p:nvPr/>
          </p:nvSpPr>
          <p:spPr bwMode="auto">
            <a:xfrm>
              <a:off x="3348038" y="3482976"/>
              <a:ext cx="23813" cy="26988"/>
            </a:xfrm>
            <a:custGeom>
              <a:cxnLst>
                <a:cxn ang="0">
                  <a:pos x="53" y="1"/>
                </a:cxn>
                <a:cxn ang="0">
                  <a:pos x="53" y="1"/>
                </a:cxn>
                <a:cxn ang="0">
                  <a:pos x="43" y="8"/>
                </a:cxn>
                <a:cxn ang="0">
                  <a:pos x="36" y="14"/>
                </a:cxn>
                <a:cxn ang="0">
                  <a:pos x="29" y="22"/>
                </a:cxn>
                <a:cxn ang="0">
                  <a:pos x="22" y="30"/>
                </a:cxn>
                <a:cxn ang="0">
                  <a:pos x="22" y="30"/>
                </a:cxn>
                <a:cxn ang="0">
                  <a:pos x="9" y="46"/>
                </a:cxn>
                <a:cxn ang="0">
                  <a:pos x="4" y="52"/>
                </a:cxn>
                <a:cxn ang="0">
                  <a:pos x="0" y="61"/>
                </a:cxn>
                <a:cxn ang="0">
                  <a:pos x="0" y="61"/>
                </a:cxn>
                <a:cxn ang="0">
                  <a:pos x="0" y="64"/>
                </a:cxn>
                <a:cxn ang="0">
                  <a:pos x="0" y="65"/>
                </a:cxn>
                <a:cxn ang="0">
                  <a:pos x="2" y="66"/>
                </a:cxn>
                <a:cxn ang="0">
                  <a:pos x="4" y="68"/>
                </a:cxn>
                <a:cxn ang="0">
                  <a:pos x="8" y="68"/>
                </a:cxn>
                <a:cxn ang="0">
                  <a:pos x="9" y="66"/>
                </a:cxn>
                <a:cxn ang="0">
                  <a:pos x="11" y="64"/>
                </a:cxn>
                <a:cxn ang="0">
                  <a:pos x="11" y="64"/>
                </a:cxn>
                <a:cxn ang="0">
                  <a:pos x="15" y="57"/>
                </a:cxn>
                <a:cxn ang="0">
                  <a:pos x="20" y="51"/>
                </a:cxn>
                <a:cxn ang="0">
                  <a:pos x="29" y="39"/>
                </a:cxn>
                <a:cxn ang="0">
                  <a:pos x="29" y="39"/>
                </a:cxn>
                <a:cxn ang="0">
                  <a:pos x="36" y="31"/>
                </a:cxn>
                <a:cxn ang="0">
                  <a:pos x="42" y="23"/>
                </a:cxn>
                <a:cxn ang="0">
                  <a:pos x="50" y="17"/>
                </a:cxn>
                <a:cxn ang="0">
                  <a:pos x="58" y="10"/>
                </a:cxn>
                <a:cxn ang="0">
                  <a:pos x="58" y="10"/>
                </a:cxn>
                <a:cxn ang="0">
                  <a:pos x="59" y="9"/>
                </a:cxn>
                <a:cxn ang="0">
                  <a:pos x="60" y="6"/>
                </a:cxn>
                <a:cxn ang="0">
                  <a:pos x="59" y="2"/>
                </a:cxn>
                <a:cxn ang="0">
                  <a:pos x="58" y="1"/>
                </a:cxn>
                <a:cxn ang="0">
                  <a:pos x="56" y="0"/>
                </a:cxn>
                <a:cxn ang="0">
                  <a:pos x="54" y="0"/>
                </a:cxn>
                <a:cxn ang="0">
                  <a:pos x="53" y="1"/>
                </a:cxn>
                <a:cxn ang="0">
                  <a:pos x="53" y="1"/>
                </a:cxn>
              </a:cxnLst>
              <a:rect b="b" l="0" r="r" t="0"/>
              <a:pathLst>
                <a:path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4" name="chenying0907 909"/>
            <p:cNvSpPr/>
            <p:nvPr/>
          </p:nvSpPr>
          <p:spPr bwMode="auto">
            <a:xfrm>
              <a:off x="3398838" y="3498851"/>
              <a:ext cx="20638" cy="30163"/>
            </a:xfrm>
            <a:custGeom>
              <a:cxnLst>
                <a:cxn ang="0">
                  <a:pos x="42" y="1"/>
                </a:cxn>
                <a:cxn ang="0">
                  <a:pos x="42" y="1"/>
                </a:cxn>
                <a:cxn ang="0">
                  <a:pos x="31" y="20"/>
                </a:cxn>
                <a:cxn ang="0">
                  <a:pos x="31" y="20"/>
                </a:cxn>
                <a:cxn ang="0">
                  <a:pos x="25" y="31"/>
                </a:cxn>
                <a:cxn ang="0">
                  <a:pos x="22" y="37"/>
                </a:cxn>
                <a:cxn ang="0">
                  <a:pos x="18" y="42"/>
                </a:cxn>
                <a:cxn ang="0">
                  <a:pos x="18" y="42"/>
                </a:cxn>
                <a:cxn ang="0">
                  <a:pos x="6" y="54"/>
                </a:cxn>
                <a:cxn ang="0">
                  <a:pos x="2" y="60"/>
                </a:cxn>
                <a:cxn ang="0">
                  <a:pos x="0" y="68"/>
                </a:cxn>
                <a:cxn ang="0">
                  <a:pos x="0" y="68"/>
                </a:cxn>
                <a:cxn ang="0">
                  <a:pos x="0" y="71"/>
                </a:cxn>
                <a:cxn ang="0">
                  <a:pos x="1" y="72"/>
                </a:cxn>
                <a:cxn ang="0">
                  <a:pos x="4" y="75"/>
                </a:cxn>
                <a:cxn ang="0">
                  <a:pos x="6" y="75"/>
                </a:cxn>
                <a:cxn ang="0">
                  <a:pos x="9" y="75"/>
                </a:cxn>
                <a:cxn ang="0">
                  <a:pos x="10" y="73"/>
                </a:cxn>
                <a:cxn ang="0">
                  <a:pos x="10" y="71"/>
                </a:cxn>
                <a:cxn ang="0">
                  <a:pos x="10" y="71"/>
                </a:cxn>
                <a:cxn ang="0">
                  <a:pos x="11" y="67"/>
                </a:cxn>
                <a:cxn ang="0">
                  <a:pos x="13" y="64"/>
                </a:cxn>
                <a:cxn ang="0">
                  <a:pos x="18" y="58"/>
                </a:cxn>
                <a:cxn ang="0">
                  <a:pos x="25" y="52"/>
                </a:cxn>
                <a:cxn ang="0">
                  <a:pos x="28" y="46"/>
                </a:cxn>
                <a:cxn ang="0">
                  <a:pos x="28" y="46"/>
                </a:cxn>
                <a:cxn ang="0">
                  <a:pos x="40" y="26"/>
                </a:cxn>
                <a:cxn ang="0">
                  <a:pos x="52" y="8"/>
                </a:cxn>
                <a:cxn ang="0">
                  <a:pos x="52" y="8"/>
                </a:cxn>
                <a:cxn ang="0">
                  <a:pos x="53" y="5"/>
                </a:cxn>
                <a:cxn ang="0">
                  <a:pos x="52" y="4"/>
                </a:cxn>
                <a:cxn ang="0">
                  <a:pos x="49" y="0"/>
                </a:cxn>
                <a:cxn ang="0">
                  <a:pos x="46" y="0"/>
                </a:cxn>
                <a:cxn ang="0">
                  <a:pos x="44" y="0"/>
                </a:cxn>
                <a:cxn ang="0">
                  <a:pos x="42" y="1"/>
                </a:cxn>
                <a:cxn ang="0">
                  <a:pos x="42" y="1"/>
                </a:cxn>
              </a:cxnLst>
              <a:rect b="b" l="0" r="r" t="0"/>
              <a:pathLst>
                <a:path h="75" w="52">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5" name="chenying0907 910"/>
            <p:cNvSpPr/>
            <p:nvPr/>
          </p:nvSpPr>
          <p:spPr bwMode="auto">
            <a:xfrm>
              <a:off x="3460751" y="3505201"/>
              <a:ext cx="17463" cy="26988"/>
            </a:xfrm>
            <a:custGeom>
              <a:cxnLst>
                <a:cxn ang="0">
                  <a:pos x="36" y="2"/>
                </a:cxn>
                <a:cxn ang="0">
                  <a:pos x="36" y="2"/>
                </a:cxn>
                <a:cxn ang="0">
                  <a:pos x="30" y="8"/>
                </a:cxn>
                <a:cxn ang="0">
                  <a:pos x="27" y="16"/>
                </a:cxn>
                <a:cxn ang="0">
                  <a:pos x="17" y="30"/>
                </a:cxn>
                <a:cxn ang="0">
                  <a:pos x="11" y="46"/>
                </a:cxn>
                <a:cxn ang="0">
                  <a:pos x="2" y="61"/>
                </a:cxn>
                <a:cxn ang="0">
                  <a:pos x="2" y="61"/>
                </a:cxn>
                <a:cxn ang="0">
                  <a:pos x="0" y="62"/>
                </a:cxn>
                <a:cxn ang="0">
                  <a:pos x="0" y="64"/>
                </a:cxn>
                <a:cxn ang="0">
                  <a:pos x="2" y="66"/>
                </a:cxn>
                <a:cxn ang="0">
                  <a:pos x="3" y="67"/>
                </a:cxn>
                <a:cxn ang="0">
                  <a:pos x="7" y="68"/>
                </a:cxn>
                <a:cxn ang="0">
                  <a:pos x="10" y="67"/>
                </a:cxn>
                <a:cxn ang="0">
                  <a:pos x="11" y="66"/>
                </a:cxn>
                <a:cxn ang="0">
                  <a:pos x="11" y="66"/>
                </a:cxn>
                <a:cxn ang="0">
                  <a:pos x="20" y="53"/>
                </a:cxn>
                <a:cxn ang="0">
                  <a:pos x="27" y="37"/>
                </a:cxn>
                <a:cxn ang="0">
                  <a:pos x="34" y="23"/>
                </a:cxn>
                <a:cxn ang="0">
                  <a:pos x="40" y="16"/>
                </a:cxn>
                <a:cxn ang="0">
                  <a:pos x="45" y="10"/>
                </a:cxn>
                <a:cxn ang="0">
                  <a:pos x="45" y="10"/>
                </a:cxn>
                <a:cxn ang="0">
                  <a:pos x="46" y="8"/>
                </a:cxn>
                <a:cxn ang="0">
                  <a:pos x="46" y="6"/>
                </a:cxn>
                <a:cxn ang="0">
                  <a:pos x="44" y="2"/>
                </a:cxn>
                <a:cxn ang="0">
                  <a:pos x="41" y="0"/>
                </a:cxn>
                <a:cxn ang="0">
                  <a:pos x="38" y="0"/>
                </a:cxn>
                <a:cxn ang="0">
                  <a:pos x="36" y="2"/>
                </a:cxn>
                <a:cxn ang="0">
                  <a:pos x="36" y="2"/>
                </a:cxn>
              </a:cxnLst>
              <a:rect b="b" l="0" r="r" t="0"/>
              <a:pathLst>
                <a:path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6" name="chenying0907 911"/>
            <p:cNvSpPr/>
            <p:nvPr/>
          </p:nvSpPr>
          <p:spPr bwMode="auto">
            <a:xfrm>
              <a:off x="3506788" y="3503613"/>
              <a:ext cx="25400" cy="31750"/>
            </a:xfrm>
            <a:custGeom>
              <a:cxnLst>
                <a:cxn ang="0">
                  <a:pos x="52" y="2"/>
                </a:cxn>
                <a:cxn ang="0">
                  <a:pos x="52" y="2"/>
                </a:cxn>
                <a:cxn ang="0">
                  <a:pos x="43" y="8"/>
                </a:cxn>
                <a:cxn ang="0">
                  <a:pos x="34" y="15"/>
                </a:cxn>
                <a:cxn ang="0">
                  <a:pos x="26" y="24"/>
                </a:cxn>
                <a:cxn ang="0">
                  <a:pos x="20" y="32"/>
                </a:cxn>
                <a:cxn ang="0">
                  <a:pos x="13" y="42"/>
                </a:cxn>
                <a:cxn ang="0">
                  <a:pos x="9" y="51"/>
                </a:cxn>
                <a:cxn ang="0">
                  <a:pos x="4" y="62"/>
                </a:cxn>
                <a:cxn ang="0">
                  <a:pos x="0" y="74"/>
                </a:cxn>
                <a:cxn ang="0">
                  <a:pos x="0" y="74"/>
                </a:cxn>
                <a:cxn ang="0">
                  <a:pos x="0" y="75"/>
                </a:cxn>
                <a:cxn ang="0">
                  <a:pos x="1" y="78"/>
                </a:cxn>
                <a:cxn ang="0">
                  <a:pos x="4" y="80"/>
                </a:cxn>
                <a:cxn ang="0">
                  <a:pos x="9" y="80"/>
                </a:cxn>
                <a:cxn ang="0">
                  <a:pos x="11" y="79"/>
                </a:cxn>
                <a:cxn ang="0">
                  <a:pos x="12" y="76"/>
                </a:cxn>
                <a:cxn ang="0">
                  <a:pos x="12" y="76"/>
                </a:cxn>
                <a:cxn ang="0">
                  <a:pos x="18" y="57"/>
                </a:cxn>
                <a:cxn ang="0">
                  <a:pos x="24" y="48"/>
                </a:cxn>
                <a:cxn ang="0">
                  <a:pos x="29" y="40"/>
                </a:cxn>
                <a:cxn ang="0">
                  <a:pos x="35" y="31"/>
                </a:cxn>
                <a:cxn ang="0">
                  <a:pos x="42" y="24"/>
                </a:cxn>
                <a:cxn ang="0">
                  <a:pos x="50" y="17"/>
                </a:cxn>
                <a:cxn ang="0">
                  <a:pos x="59" y="11"/>
                </a:cxn>
                <a:cxn ang="0">
                  <a:pos x="59" y="11"/>
                </a:cxn>
                <a:cxn ang="0">
                  <a:pos x="60" y="10"/>
                </a:cxn>
                <a:cxn ang="0">
                  <a:pos x="62" y="7"/>
                </a:cxn>
                <a:cxn ang="0">
                  <a:pos x="60" y="3"/>
                </a:cxn>
                <a:cxn ang="0">
                  <a:pos x="58" y="0"/>
                </a:cxn>
                <a:cxn ang="0">
                  <a:pos x="55" y="0"/>
                </a:cxn>
                <a:cxn ang="0">
                  <a:pos x="52" y="2"/>
                </a:cxn>
                <a:cxn ang="0">
                  <a:pos x="52" y="2"/>
                </a:cxn>
              </a:cxnLst>
              <a:rect b="b" l="0" r="r" t="0"/>
              <a:pathLst>
                <a:path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7" name="chenying0907 912"/>
            <p:cNvSpPr/>
            <p:nvPr/>
          </p:nvSpPr>
          <p:spPr bwMode="auto">
            <a:xfrm>
              <a:off x="3549651" y="3498851"/>
              <a:ext cx="23813" cy="34925"/>
            </a:xfrm>
            <a:custGeom>
              <a:cxnLst>
                <a:cxn ang="0">
                  <a:pos x="49" y="6"/>
                </a:cxn>
                <a:cxn ang="0">
                  <a:pos x="49" y="6"/>
                </a:cxn>
                <a:cxn ang="0">
                  <a:pos x="46" y="14"/>
                </a:cxn>
                <a:cxn ang="0">
                  <a:pos x="41" y="23"/>
                </a:cxn>
                <a:cxn ang="0">
                  <a:pos x="34" y="32"/>
                </a:cxn>
                <a:cxn ang="0">
                  <a:pos x="29" y="39"/>
                </a:cxn>
                <a:cxn ang="0">
                  <a:pos x="29" y="39"/>
                </a:cxn>
                <a:cxn ang="0">
                  <a:pos x="20" y="48"/>
                </a:cxn>
                <a:cxn ang="0">
                  <a:pos x="13" y="59"/>
                </a:cxn>
                <a:cxn ang="0">
                  <a:pos x="7" y="69"/>
                </a:cxn>
                <a:cxn ang="0">
                  <a:pos x="0" y="79"/>
                </a:cxn>
                <a:cxn ang="0">
                  <a:pos x="0" y="79"/>
                </a:cxn>
                <a:cxn ang="0">
                  <a:pos x="0" y="81"/>
                </a:cxn>
                <a:cxn ang="0">
                  <a:pos x="0" y="83"/>
                </a:cxn>
                <a:cxn ang="0">
                  <a:pos x="3" y="87"/>
                </a:cxn>
                <a:cxn ang="0">
                  <a:pos x="7" y="87"/>
                </a:cxn>
                <a:cxn ang="0">
                  <a:pos x="10" y="87"/>
                </a:cxn>
                <a:cxn ang="0">
                  <a:pos x="11" y="85"/>
                </a:cxn>
                <a:cxn ang="0">
                  <a:pos x="11" y="85"/>
                </a:cxn>
                <a:cxn ang="0">
                  <a:pos x="17" y="73"/>
                </a:cxn>
                <a:cxn ang="0">
                  <a:pos x="24" y="62"/>
                </a:cxn>
                <a:cxn ang="0">
                  <a:pos x="24" y="62"/>
                </a:cxn>
                <a:cxn ang="0">
                  <a:pos x="33" y="52"/>
                </a:cxn>
                <a:cxn ang="0">
                  <a:pos x="38" y="47"/>
                </a:cxn>
                <a:cxn ang="0">
                  <a:pos x="42" y="40"/>
                </a:cxn>
                <a:cxn ang="0">
                  <a:pos x="42" y="40"/>
                </a:cxn>
                <a:cxn ang="0">
                  <a:pos x="54" y="25"/>
                </a:cxn>
                <a:cxn ang="0">
                  <a:pos x="58" y="15"/>
                </a:cxn>
                <a:cxn ang="0">
                  <a:pos x="59" y="11"/>
                </a:cxn>
                <a:cxn ang="0">
                  <a:pos x="61" y="6"/>
                </a:cxn>
                <a:cxn ang="0">
                  <a:pos x="61" y="6"/>
                </a:cxn>
                <a:cxn ang="0">
                  <a:pos x="61" y="4"/>
                </a:cxn>
                <a:cxn ang="0">
                  <a:pos x="59" y="2"/>
                </a:cxn>
                <a:cxn ang="0">
                  <a:pos x="58" y="1"/>
                </a:cxn>
                <a:cxn ang="0">
                  <a:pos x="55" y="0"/>
                </a:cxn>
                <a:cxn ang="0">
                  <a:pos x="51" y="2"/>
                </a:cxn>
                <a:cxn ang="0">
                  <a:pos x="50" y="4"/>
                </a:cxn>
                <a:cxn ang="0">
                  <a:pos x="49" y="6"/>
                </a:cxn>
                <a:cxn ang="0">
                  <a:pos x="49" y="6"/>
                </a:cxn>
              </a:cxnLst>
              <a:rect b="b" l="0" r="r" t="0"/>
              <a:pathLst>
                <a:path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8" name="chenying0907 913"/>
            <p:cNvSpPr/>
            <p:nvPr/>
          </p:nvSpPr>
          <p:spPr bwMode="auto">
            <a:xfrm>
              <a:off x="3594101" y="3487738"/>
              <a:ext cx="28575" cy="36513"/>
            </a:xfrm>
            <a:custGeom>
              <a:cxnLst>
                <a:cxn ang="0">
                  <a:pos x="63" y="1"/>
                </a:cxn>
                <a:cxn ang="0">
                  <a:pos x="63" y="1"/>
                </a:cxn>
                <a:cxn ang="0">
                  <a:pos x="45" y="19"/>
                </a:cxn>
                <a:cxn ang="0">
                  <a:pos x="29" y="39"/>
                </a:cxn>
                <a:cxn ang="0">
                  <a:pos x="15" y="60"/>
                </a:cxn>
                <a:cxn ang="0">
                  <a:pos x="2" y="82"/>
                </a:cxn>
                <a:cxn ang="0">
                  <a:pos x="2" y="82"/>
                </a:cxn>
                <a:cxn ang="0">
                  <a:pos x="0" y="85"/>
                </a:cxn>
                <a:cxn ang="0">
                  <a:pos x="0" y="87"/>
                </a:cxn>
                <a:cxn ang="0">
                  <a:pos x="3" y="90"/>
                </a:cxn>
                <a:cxn ang="0">
                  <a:pos x="8" y="91"/>
                </a:cxn>
                <a:cxn ang="0">
                  <a:pos x="9" y="90"/>
                </a:cxn>
                <a:cxn ang="0">
                  <a:pos x="11" y="88"/>
                </a:cxn>
                <a:cxn ang="0">
                  <a:pos x="11" y="88"/>
                </a:cxn>
                <a:cxn ang="0">
                  <a:pos x="24" y="66"/>
                </a:cxn>
                <a:cxn ang="0">
                  <a:pos x="38" y="47"/>
                </a:cxn>
                <a:cxn ang="0">
                  <a:pos x="54" y="27"/>
                </a:cxn>
                <a:cxn ang="0">
                  <a:pos x="71" y="9"/>
                </a:cxn>
                <a:cxn ang="0">
                  <a:pos x="71" y="9"/>
                </a:cxn>
                <a:cxn ang="0">
                  <a:pos x="72" y="7"/>
                </a:cxn>
                <a:cxn ang="0">
                  <a:pos x="72" y="5"/>
                </a:cxn>
                <a:cxn ang="0">
                  <a:pos x="71" y="1"/>
                </a:cxn>
                <a:cxn ang="0">
                  <a:pos x="67" y="0"/>
                </a:cxn>
                <a:cxn ang="0">
                  <a:pos x="64" y="0"/>
                </a:cxn>
                <a:cxn ang="0">
                  <a:pos x="63" y="1"/>
                </a:cxn>
                <a:cxn ang="0">
                  <a:pos x="63" y="1"/>
                </a:cxn>
              </a:cxnLst>
              <a:rect b="b" l="0" r="r" t="0"/>
              <a:pathLst>
                <a:path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49" name="chenying0907 914"/>
            <p:cNvSpPr/>
            <p:nvPr/>
          </p:nvSpPr>
          <p:spPr bwMode="auto">
            <a:xfrm>
              <a:off x="3641726" y="3463926"/>
              <a:ext cx="25400" cy="36513"/>
            </a:xfrm>
            <a:custGeom>
              <a:cxnLst>
                <a:cxn ang="0">
                  <a:pos x="55" y="3"/>
                </a:cxn>
                <a:cxn ang="0">
                  <a:pos x="55" y="3"/>
                </a:cxn>
                <a:cxn ang="0">
                  <a:pos x="50" y="11"/>
                </a:cxn>
                <a:cxn ang="0">
                  <a:pos x="44" y="18"/>
                </a:cxn>
                <a:cxn ang="0">
                  <a:pos x="34" y="35"/>
                </a:cxn>
                <a:cxn ang="0">
                  <a:pos x="34" y="35"/>
                </a:cxn>
                <a:cxn ang="0">
                  <a:pos x="27" y="48"/>
                </a:cxn>
                <a:cxn ang="0">
                  <a:pos x="20" y="60"/>
                </a:cxn>
                <a:cxn ang="0">
                  <a:pos x="1" y="82"/>
                </a:cxn>
                <a:cxn ang="0">
                  <a:pos x="1" y="82"/>
                </a:cxn>
                <a:cxn ang="0">
                  <a:pos x="1" y="84"/>
                </a:cxn>
                <a:cxn ang="0">
                  <a:pos x="0" y="86"/>
                </a:cxn>
                <a:cxn ang="0">
                  <a:pos x="3" y="90"/>
                </a:cxn>
                <a:cxn ang="0">
                  <a:pos x="4" y="92"/>
                </a:cxn>
                <a:cxn ang="0">
                  <a:pos x="6" y="92"/>
                </a:cxn>
                <a:cxn ang="0">
                  <a:pos x="8" y="92"/>
                </a:cxn>
                <a:cxn ang="0">
                  <a:pos x="10" y="90"/>
                </a:cxn>
                <a:cxn ang="0">
                  <a:pos x="10" y="90"/>
                </a:cxn>
                <a:cxn ang="0">
                  <a:pos x="25" y="71"/>
                </a:cxn>
                <a:cxn ang="0">
                  <a:pos x="39" y="51"/>
                </a:cxn>
                <a:cxn ang="0">
                  <a:pos x="39" y="51"/>
                </a:cxn>
                <a:cxn ang="0">
                  <a:pos x="44" y="41"/>
                </a:cxn>
                <a:cxn ang="0">
                  <a:pos x="51" y="30"/>
                </a:cxn>
                <a:cxn ang="0">
                  <a:pos x="56" y="20"/>
                </a:cxn>
                <a:cxn ang="0">
                  <a:pos x="63" y="11"/>
                </a:cxn>
                <a:cxn ang="0">
                  <a:pos x="63" y="11"/>
                </a:cxn>
                <a:cxn ang="0">
                  <a:pos x="64" y="8"/>
                </a:cxn>
                <a:cxn ang="0">
                  <a:pos x="64" y="5"/>
                </a:cxn>
                <a:cxn ang="0">
                  <a:pos x="63" y="3"/>
                </a:cxn>
                <a:cxn ang="0">
                  <a:pos x="61" y="1"/>
                </a:cxn>
                <a:cxn ang="0">
                  <a:pos x="59" y="0"/>
                </a:cxn>
                <a:cxn ang="0">
                  <a:pos x="57" y="1"/>
                </a:cxn>
                <a:cxn ang="0">
                  <a:pos x="55" y="3"/>
                </a:cxn>
                <a:cxn ang="0">
                  <a:pos x="55" y="3"/>
                </a:cxn>
              </a:cxnLst>
              <a:rect b="b" l="0" r="r" t="0"/>
              <a:pathLst>
                <a:path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0" name="chenying0907 915"/>
            <p:cNvSpPr/>
            <p:nvPr/>
          </p:nvSpPr>
          <p:spPr bwMode="auto">
            <a:xfrm>
              <a:off x="3375026" y="3309938"/>
              <a:ext cx="42863" cy="44450"/>
            </a:xfrm>
            <a:custGeom>
              <a:cxnLst>
                <a:cxn ang="0">
                  <a:pos x="55" y="0"/>
                </a:cxn>
                <a:cxn ang="0">
                  <a:pos x="55" y="0"/>
                </a:cxn>
                <a:cxn ang="0">
                  <a:pos x="42" y="2"/>
                </a:cxn>
                <a:cxn ang="0">
                  <a:pos x="32" y="6"/>
                </a:cxn>
                <a:cxn ang="0">
                  <a:pos x="22" y="11"/>
                </a:cxn>
                <a:cxn ang="0">
                  <a:pos x="15" y="19"/>
                </a:cxn>
                <a:cxn ang="0">
                  <a:pos x="8" y="26"/>
                </a:cxn>
                <a:cxn ang="0">
                  <a:pos x="4" y="37"/>
                </a:cxn>
                <a:cxn ang="0">
                  <a:pos x="2" y="47"/>
                </a:cxn>
                <a:cxn ang="0">
                  <a:pos x="0" y="58"/>
                </a:cxn>
                <a:cxn ang="0">
                  <a:pos x="2" y="68"/>
                </a:cxn>
                <a:cxn ang="0">
                  <a:pos x="4" y="79"/>
                </a:cxn>
                <a:cxn ang="0">
                  <a:pos x="8" y="88"/>
                </a:cxn>
                <a:cxn ang="0">
                  <a:pos x="15" y="97"/>
                </a:cxn>
                <a:cxn ang="0">
                  <a:pos x="22" y="104"/>
                </a:cxn>
                <a:cxn ang="0">
                  <a:pos x="32" y="110"/>
                </a:cxn>
                <a:cxn ang="0">
                  <a:pos x="42" y="113"/>
                </a:cxn>
                <a:cxn ang="0">
                  <a:pos x="55" y="114"/>
                </a:cxn>
                <a:cxn ang="0">
                  <a:pos x="55" y="114"/>
                </a:cxn>
                <a:cxn ang="0">
                  <a:pos x="68" y="113"/>
                </a:cxn>
                <a:cxn ang="0">
                  <a:pos x="80" y="110"/>
                </a:cxn>
                <a:cxn ang="0">
                  <a:pos x="89" y="104"/>
                </a:cxn>
                <a:cxn ang="0">
                  <a:pos x="97" y="97"/>
                </a:cxn>
                <a:cxn ang="0">
                  <a:pos x="104" y="88"/>
                </a:cxn>
                <a:cxn ang="0">
                  <a:pos x="108" y="79"/>
                </a:cxn>
                <a:cxn ang="0">
                  <a:pos x="110" y="68"/>
                </a:cxn>
                <a:cxn ang="0">
                  <a:pos x="111" y="58"/>
                </a:cxn>
                <a:cxn ang="0">
                  <a:pos x="110" y="47"/>
                </a:cxn>
                <a:cxn ang="0">
                  <a:pos x="108" y="37"/>
                </a:cxn>
                <a:cxn ang="0">
                  <a:pos x="104" y="26"/>
                </a:cxn>
                <a:cxn ang="0">
                  <a:pos x="97" y="19"/>
                </a:cxn>
                <a:cxn ang="0">
                  <a:pos x="89" y="11"/>
                </a:cxn>
                <a:cxn ang="0">
                  <a:pos x="80" y="6"/>
                </a:cxn>
                <a:cxn ang="0">
                  <a:pos x="68" y="2"/>
                </a:cxn>
                <a:cxn ang="0">
                  <a:pos x="55" y="0"/>
                </a:cxn>
                <a:cxn ang="0">
                  <a:pos x="55" y="0"/>
                </a:cxn>
              </a:cxnLst>
              <a:rect b="b" l="0" r="r" t="0"/>
              <a:pathLst>
                <a:path h="114" w="110">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1" name="chenying0907 916"/>
            <p:cNvSpPr/>
            <p:nvPr/>
          </p:nvSpPr>
          <p:spPr bwMode="auto">
            <a:xfrm>
              <a:off x="3533776" y="3309938"/>
              <a:ext cx="42863" cy="44450"/>
            </a:xfrm>
            <a:custGeom>
              <a:cxnLst>
                <a:cxn ang="0">
                  <a:pos x="54" y="0"/>
                </a:cxn>
                <a:cxn ang="0">
                  <a:pos x="54" y="0"/>
                </a:cxn>
                <a:cxn ang="0">
                  <a:pos x="41" y="2"/>
                </a:cxn>
                <a:cxn ang="0">
                  <a:pos x="30" y="6"/>
                </a:cxn>
                <a:cxn ang="0">
                  <a:pos x="20" y="11"/>
                </a:cxn>
                <a:cxn ang="0">
                  <a:pos x="13" y="19"/>
                </a:cxn>
                <a:cxn ang="0">
                  <a:pos x="7" y="26"/>
                </a:cxn>
                <a:cxn ang="0">
                  <a:pos x="2" y="37"/>
                </a:cxn>
                <a:cxn ang="0">
                  <a:pos x="0" y="47"/>
                </a:cxn>
                <a:cxn ang="0">
                  <a:pos x="0" y="58"/>
                </a:cxn>
                <a:cxn ang="0">
                  <a:pos x="0" y="68"/>
                </a:cxn>
                <a:cxn ang="0">
                  <a:pos x="2" y="79"/>
                </a:cxn>
                <a:cxn ang="0">
                  <a:pos x="7" y="88"/>
                </a:cxn>
                <a:cxn ang="0">
                  <a:pos x="13" y="97"/>
                </a:cxn>
                <a:cxn ang="0">
                  <a:pos x="20" y="104"/>
                </a:cxn>
                <a:cxn ang="0">
                  <a:pos x="30" y="110"/>
                </a:cxn>
                <a:cxn ang="0">
                  <a:pos x="41" y="113"/>
                </a:cxn>
                <a:cxn ang="0">
                  <a:pos x="54" y="114"/>
                </a:cxn>
                <a:cxn ang="0">
                  <a:pos x="54" y="114"/>
                </a:cxn>
                <a:cxn ang="0">
                  <a:pos x="68" y="113"/>
                </a:cxn>
                <a:cxn ang="0">
                  <a:pos x="78" y="110"/>
                </a:cxn>
                <a:cxn ang="0">
                  <a:pos x="88" y="104"/>
                </a:cxn>
                <a:cxn ang="0">
                  <a:pos x="95" y="97"/>
                </a:cxn>
                <a:cxn ang="0">
                  <a:pos x="102" y="88"/>
                </a:cxn>
                <a:cxn ang="0">
                  <a:pos x="105" y="79"/>
                </a:cxn>
                <a:cxn ang="0">
                  <a:pos x="108" y="68"/>
                </a:cxn>
                <a:cxn ang="0">
                  <a:pos x="109" y="58"/>
                </a:cxn>
                <a:cxn ang="0">
                  <a:pos x="108" y="47"/>
                </a:cxn>
                <a:cxn ang="0">
                  <a:pos x="105" y="37"/>
                </a:cxn>
                <a:cxn ang="0">
                  <a:pos x="102" y="26"/>
                </a:cxn>
                <a:cxn ang="0">
                  <a:pos x="95" y="19"/>
                </a:cxn>
                <a:cxn ang="0">
                  <a:pos x="88" y="11"/>
                </a:cxn>
                <a:cxn ang="0">
                  <a:pos x="78" y="6"/>
                </a:cxn>
                <a:cxn ang="0">
                  <a:pos x="68" y="2"/>
                </a:cxn>
                <a:cxn ang="0">
                  <a:pos x="54" y="0"/>
                </a:cxn>
                <a:cxn ang="0">
                  <a:pos x="54" y="0"/>
                </a:cxn>
              </a:cxnLst>
              <a:rect b="b" l="0" r="r" t="0"/>
              <a:pathLst>
                <a:path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2" name="chenying0907 917"/>
            <p:cNvSpPr>
              <a:spLocks noEditPoints="1"/>
            </p:cNvSpPr>
            <p:nvPr/>
          </p:nvSpPr>
          <p:spPr bwMode="auto">
            <a:xfrm>
              <a:off x="3213101" y="3067051"/>
              <a:ext cx="527050" cy="474663"/>
            </a:xfrm>
            <a:custGeom>
              <a:cxnLst>
                <a:cxn ang="0">
                  <a:pos x="509" y="1190"/>
                </a:cxn>
                <a:cxn ang="0">
                  <a:pos x="373" y="1160"/>
                </a:cxn>
                <a:cxn ang="0">
                  <a:pos x="292" y="1118"/>
                </a:cxn>
                <a:cxn ang="0">
                  <a:pos x="163" y="1012"/>
                </a:cxn>
                <a:cxn ang="0">
                  <a:pos x="97" y="938"/>
                </a:cxn>
                <a:cxn ang="0">
                  <a:pos x="45" y="821"/>
                </a:cxn>
                <a:cxn ang="0">
                  <a:pos x="16" y="706"/>
                </a:cxn>
                <a:cxn ang="0">
                  <a:pos x="2" y="565"/>
                </a:cxn>
                <a:cxn ang="0">
                  <a:pos x="8" y="433"/>
                </a:cxn>
                <a:cxn ang="0">
                  <a:pos x="33" y="331"/>
                </a:cxn>
                <a:cxn ang="0">
                  <a:pos x="87" y="218"/>
                </a:cxn>
                <a:cxn ang="0">
                  <a:pos x="164" y="131"/>
                </a:cxn>
                <a:cxn ang="0">
                  <a:pos x="242" y="78"/>
                </a:cxn>
                <a:cxn ang="0">
                  <a:pos x="363" y="33"/>
                </a:cxn>
                <a:cxn ang="0">
                  <a:pos x="541" y="9"/>
                </a:cxn>
                <a:cxn ang="0">
                  <a:pos x="671" y="6"/>
                </a:cxn>
                <a:cxn ang="0">
                  <a:pos x="709" y="0"/>
                </a:cxn>
                <a:cxn ang="0">
                  <a:pos x="902" y="27"/>
                </a:cxn>
                <a:cxn ang="0">
                  <a:pos x="1042" y="78"/>
                </a:cxn>
                <a:cxn ang="0">
                  <a:pos x="1140" y="137"/>
                </a:cxn>
                <a:cxn ang="0">
                  <a:pos x="1222" y="213"/>
                </a:cxn>
                <a:cxn ang="0">
                  <a:pos x="1293" y="309"/>
                </a:cxn>
                <a:cxn ang="0">
                  <a:pos x="1318" y="379"/>
                </a:cxn>
                <a:cxn ang="0">
                  <a:pos x="1329" y="493"/>
                </a:cxn>
                <a:cxn ang="0">
                  <a:pos x="1323" y="731"/>
                </a:cxn>
                <a:cxn ang="0">
                  <a:pos x="1310" y="850"/>
                </a:cxn>
                <a:cxn ang="0">
                  <a:pos x="1286" y="926"/>
                </a:cxn>
                <a:cxn ang="0">
                  <a:pos x="1217" y="1033"/>
                </a:cxn>
                <a:cxn ang="0">
                  <a:pos x="1148" y="1095"/>
                </a:cxn>
                <a:cxn ang="0">
                  <a:pos x="1046" y="1148"/>
                </a:cxn>
                <a:cxn ang="0">
                  <a:pos x="923" y="1182"/>
                </a:cxn>
                <a:cxn ang="0">
                  <a:pos x="780" y="1195"/>
                </a:cxn>
                <a:cxn ang="0">
                  <a:pos x="648" y="1197"/>
                </a:cxn>
                <a:cxn ang="0">
                  <a:pos x="465" y="60"/>
                </a:cxn>
                <a:cxn ang="0">
                  <a:pos x="331" y="89"/>
                </a:cxn>
                <a:cxn ang="0">
                  <a:pos x="210" y="153"/>
                </a:cxn>
                <a:cxn ang="0">
                  <a:pos x="155" y="203"/>
                </a:cxn>
                <a:cxn ang="0">
                  <a:pos x="97" y="290"/>
                </a:cxn>
                <a:cxn ang="0">
                  <a:pos x="53" y="447"/>
                </a:cxn>
                <a:cxn ang="0">
                  <a:pos x="49" y="590"/>
                </a:cxn>
                <a:cxn ang="0">
                  <a:pos x="67" y="718"/>
                </a:cxn>
                <a:cxn ang="0">
                  <a:pos x="118" y="888"/>
                </a:cxn>
                <a:cxn ang="0">
                  <a:pos x="215" y="1003"/>
                </a:cxn>
                <a:cxn ang="0">
                  <a:pos x="300" y="1068"/>
                </a:cxn>
                <a:cxn ang="0">
                  <a:pos x="363" y="1105"/>
                </a:cxn>
                <a:cxn ang="0">
                  <a:pos x="463" y="1134"/>
                </a:cxn>
                <a:cxn ang="0">
                  <a:pos x="641" y="1149"/>
                </a:cxn>
                <a:cxn ang="0">
                  <a:pos x="817" y="1147"/>
                </a:cxn>
                <a:cxn ang="0">
                  <a:pos x="983" y="1121"/>
                </a:cxn>
                <a:cxn ang="0">
                  <a:pos x="1110" y="1066"/>
                </a:cxn>
                <a:cxn ang="0">
                  <a:pos x="1184" y="999"/>
                </a:cxn>
                <a:cxn ang="0">
                  <a:pos x="1256" y="866"/>
                </a:cxn>
                <a:cxn ang="0">
                  <a:pos x="1277" y="707"/>
                </a:cxn>
                <a:cxn ang="0">
                  <a:pos x="1284" y="507"/>
                </a:cxn>
                <a:cxn ang="0">
                  <a:pos x="1263" y="362"/>
                </a:cxn>
                <a:cxn ang="0">
                  <a:pos x="1237" y="305"/>
                </a:cxn>
                <a:cxn ang="0">
                  <a:pos x="1144" y="193"/>
                </a:cxn>
                <a:cxn ang="0">
                  <a:pos x="1033" y="124"/>
                </a:cxn>
                <a:cxn ang="0">
                  <a:pos x="814" y="55"/>
                </a:cxn>
                <a:cxn ang="0">
                  <a:pos x="725" y="48"/>
                </a:cxn>
                <a:cxn ang="0">
                  <a:pos x="709" y="54"/>
                </a:cxn>
              </a:cxnLst>
              <a:rect b="b" l="0" r="r" t="0"/>
              <a:pathLst>
                <a:path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3" name="chenying0907 918"/>
            <p:cNvSpPr/>
            <p:nvPr/>
          </p:nvSpPr>
          <p:spPr bwMode="auto">
            <a:xfrm>
              <a:off x="3213101" y="3149601"/>
              <a:ext cx="519113" cy="127000"/>
            </a:xfrm>
            <a:custGeom>
              <a:cxnLst>
                <a:cxn ang="0">
                  <a:pos x="103" y="321"/>
                </a:cxn>
                <a:cxn ang="0">
                  <a:pos x="15" y="309"/>
                </a:cxn>
                <a:cxn ang="0">
                  <a:pos x="6" y="306"/>
                </a:cxn>
                <a:cxn ang="0">
                  <a:pos x="0" y="292"/>
                </a:cxn>
                <a:cxn ang="0">
                  <a:pos x="2" y="281"/>
                </a:cxn>
                <a:cxn ang="0">
                  <a:pos x="14" y="268"/>
                </a:cxn>
                <a:cxn ang="0">
                  <a:pos x="23" y="265"/>
                </a:cxn>
                <a:cxn ang="0">
                  <a:pos x="55" y="270"/>
                </a:cxn>
                <a:cxn ang="0">
                  <a:pos x="137" y="277"/>
                </a:cxn>
                <a:cxn ang="0">
                  <a:pos x="202" y="273"/>
                </a:cxn>
                <a:cxn ang="0">
                  <a:pos x="308" y="256"/>
                </a:cxn>
                <a:cxn ang="0">
                  <a:pos x="430" y="224"/>
                </a:cxn>
                <a:cxn ang="0">
                  <a:pos x="481" y="206"/>
                </a:cxn>
                <a:cxn ang="0">
                  <a:pos x="548" y="173"/>
                </a:cxn>
                <a:cxn ang="0">
                  <a:pos x="608" y="128"/>
                </a:cxn>
                <a:cxn ang="0">
                  <a:pos x="625" y="113"/>
                </a:cxn>
                <a:cxn ang="0">
                  <a:pos x="660" y="92"/>
                </a:cxn>
                <a:cxn ang="0">
                  <a:pos x="718" y="48"/>
                </a:cxn>
                <a:cxn ang="0">
                  <a:pos x="765" y="10"/>
                </a:cxn>
                <a:cxn ang="0">
                  <a:pos x="766" y="9"/>
                </a:cxn>
                <a:cxn ang="0">
                  <a:pos x="781" y="0"/>
                </a:cxn>
                <a:cxn ang="0">
                  <a:pos x="791" y="0"/>
                </a:cxn>
                <a:cxn ang="0">
                  <a:pos x="802" y="6"/>
                </a:cxn>
                <a:cxn ang="0">
                  <a:pos x="806" y="15"/>
                </a:cxn>
                <a:cxn ang="0">
                  <a:pos x="821" y="48"/>
                </a:cxn>
                <a:cxn ang="0">
                  <a:pos x="846" y="74"/>
                </a:cxn>
                <a:cxn ang="0">
                  <a:pos x="883" y="100"/>
                </a:cxn>
                <a:cxn ang="0">
                  <a:pos x="942" y="142"/>
                </a:cxn>
                <a:cxn ang="0">
                  <a:pos x="1020" y="190"/>
                </a:cxn>
                <a:cxn ang="0">
                  <a:pos x="1066" y="218"/>
                </a:cxn>
                <a:cxn ang="0">
                  <a:pos x="1114" y="238"/>
                </a:cxn>
                <a:cxn ang="0">
                  <a:pos x="1148" y="243"/>
                </a:cxn>
                <a:cxn ang="0">
                  <a:pos x="1218" y="247"/>
                </a:cxn>
                <a:cxn ang="0">
                  <a:pos x="1286" y="249"/>
                </a:cxn>
                <a:cxn ang="0">
                  <a:pos x="1300" y="255"/>
                </a:cxn>
                <a:cxn ang="0">
                  <a:pos x="1307" y="265"/>
                </a:cxn>
                <a:cxn ang="0">
                  <a:pos x="1307" y="282"/>
                </a:cxn>
                <a:cxn ang="0">
                  <a:pos x="1296" y="294"/>
                </a:cxn>
                <a:cxn ang="0">
                  <a:pos x="1287" y="295"/>
                </a:cxn>
                <a:cxn ang="0">
                  <a:pos x="1250" y="295"/>
                </a:cxn>
                <a:cxn ang="0">
                  <a:pos x="1142" y="290"/>
                </a:cxn>
                <a:cxn ang="0">
                  <a:pos x="1109" y="283"/>
                </a:cxn>
                <a:cxn ang="0">
                  <a:pos x="1055" y="261"/>
                </a:cxn>
                <a:cxn ang="0">
                  <a:pos x="1004" y="232"/>
                </a:cxn>
                <a:cxn ang="0">
                  <a:pos x="940" y="196"/>
                </a:cxn>
                <a:cxn ang="0">
                  <a:pos x="876" y="151"/>
                </a:cxn>
                <a:cxn ang="0">
                  <a:pos x="817" y="109"/>
                </a:cxn>
                <a:cxn ang="0">
                  <a:pos x="785" y="79"/>
                </a:cxn>
                <a:cxn ang="0">
                  <a:pos x="768" y="65"/>
                </a:cxn>
                <a:cxn ang="0">
                  <a:pos x="673" y="139"/>
                </a:cxn>
                <a:cxn ang="0">
                  <a:pos x="605" y="192"/>
                </a:cxn>
                <a:cxn ang="0">
                  <a:pos x="547" y="230"/>
                </a:cxn>
                <a:cxn ang="0">
                  <a:pos x="484" y="255"/>
                </a:cxn>
                <a:cxn ang="0">
                  <a:pos x="371" y="287"/>
                </a:cxn>
                <a:cxn ang="0">
                  <a:pos x="256" y="312"/>
                </a:cxn>
                <a:cxn ang="0">
                  <a:pos x="134" y="321"/>
                </a:cxn>
              </a:cxnLst>
              <a:rect b="b" l="0" r="r" t="0"/>
              <a:pathLst>
                <a:path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4" name="chenying0907 919"/>
            <p:cNvSpPr/>
            <p:nvPr/>
          </p:nvSpPr>
          <p:spPr bwMode="auto">
            <a:xfrm>
              <a:off x="3368676" y="3514726"/>
              <a:ext cx="252413" cy="92075"/>
            </a:xfrm>
            <a:custGeom>
              <a:cxnLst>
                <a:cxn ang="0">
                  <a:pos x="112" y="229"/>
                </a:cxn>
                <a:cxn ang="0">
                  <a:pos x="92" y="223"/>
                </a:cxn>
                <a:cxn ang="0">
                  <a:pos x="69" y="206"/>
                </a:cxn>
                <a:cxn ang="0">
                  <a:pos x="51" y="181"/>
                </a:cxn>
                <a:cxn ang="0">
                  <a:pos x="19" y="100"/>
                </a:cxn>
                <a:cxn ang="0">
                  <a:pos x="1" y="50"/>
                </a:cxn>
                <a:cxn ang="0">
                  <a:pos x="0" y="36"/>
                </a:cxn>
                <a:cxn ang="0">
                  <a:pos x="3" y="26"/>
                </a:cxn>
                <a:cxn ang="0">
                  <a:pos x="18" y="15"/>
                </a:cxn>
                <a:cxn ang="0">
                  <a:pos x="30" y="15"/>
                </a:cxn>
                <a:cxn ang="0">
                  <a:pos x="40" y="25"/>
                </a:cxn>
                <a:cxn ang="0">
                  <a:pos x="54" y="68"/>
                </a:cxn>
                <a:cxn ang="0">
                  <a:pos x="65" y="101"/>
                </a:cxn>
                <a:cxn ang="0">
                  <a:pos x="92" y="158"/>
                </a:cxn>
                <a:cxn ang="0">
                  <a:pos x="105" y="175"/>
                </a:cxn>
                <a:cxn ang="0">
                  <a:pos x="119" y="182"/>
                </a:cxn>
                <a:cxn ang="0">
                  <a:pos x="132" y="182"/>
                </a:cxn>
                <a:cxn ang="0">
                  <a:pos x="153" y="170"/>
                </a:cxn>
                <a:cxn ang="0">
                  <a:pos x="177" y="149"/>
                </a:cxn>
                <a:cxn ang="0">
                  <a:pos x="198" y="127"/>
                </a:cxn>
                <a:cxn ang="0">
                  <a:pos x="228" y="92"/>
                </a:cxn>
                <a:cxn ang="0">
                  <a:pos x="260" y="63"/>
                </a:cxn>
                <a:cxn ang="0">
                  <a:pos x="279" y="54"/>
                </a:cxn>
                <a:cxn ang="0">
                  <a:pos x="285" y="46"/>
                </a:cxn>
                <a:cxn ang="0">
                  <a:pos x="302" y="38"/>
                </a:cxn>
                <a:cxn ang="0">
                  <a:pos x="315" y="42"/>
                </a:cxn>
                <a:cxn ang="0">
                  <a:pos x="324" y="54"/>
                </a:cxn>
                <a:cxn ang="0">
                  <a:pos x="327" y="58"/>
                </a:cxn>
                <a:cxn ang="0">
                  <a:pos x="379" y="107"/>
                </a:cxn>
                <a:cxn ang="0">
                  <a:pos x="413" y="141"/>
                </a:cxn>
                <a:cxn ang="0">
                  <a:pos x="451" y="172"/>
                </a:cxn>
                <a:cxn ang="0">
                  <a:pos x="465" y="175"/>
                </a:cxn>
                <a:cxn ang="0">
                  <a:pos x="494" y="165"/>
                </a:cxn>
                <a:cxn ang="0">
                  <a:pos x="525" y="136"/>
                </a:cxn>
                <a:cxn ang="0">
                  <a:pos x="578" y="62"/>
                </a:cxn>
                <a:cxn ang="0">
                  <a:pos x="591" y="30"/>
                </a:cxn>
                <a:cxn ang="0">
                  <a:pos x="592" y="17"/>
                </a:cxn>
                <a:cxn ang="0">
                  <a:pos x="600" y="5"/>
                </a:cxn>
                <a:cxn ang="0">
                  <a:pos x="616" y="0"/>
                </a:cxn>
                <a:cxn ang="0">
                  <a:pos x="625" y="3"/>
                </a:cxn>
                <a:cxn ang="0">
                  <a:pos x="631" y="7"/>
                </a:cxn>
                <a:cxn ang="0">
                  <a:pos x="637" y="17"/>
                </a:cxn>
                <a:cxn ang="0">
                  <a:pos x="637" y="33"/>
                </a:cxn>
                <a:cxn ang="0">
                  <a:pos x="629" y="63"/>
                </a:cxn>
                <a:cxn ang="0">
                  <a:pos x="595" y="121"/>
                </a:cxn>
                <a:cxn ang="0">
                  <a:pos x="554" y="168"/>
                </a:cxn>
                <a:cxn ang="0">
                  <a:pos x="545" y="178"/>
                </a:cxn>
                <a:cxn ang="0">
                  <a:pos x="502" y="219"/>
                </a:cxn>
                <a:cxn ang="0">
                  <a:pos x="473" y="229"/>
                </a:cxn>
                <a:cxn ang="0">
                  <a:pos x="464" y="228"/>
                </a:cxn>
                <a:cxn ang="0">
                  <a:pos x="435" y="216"/>
                </a:cxn>
                <a:cxn ang="0">
                  <a:pos x="388" y="182"/>
                </a:cxn>
                <a:cxn ang="0">
                  <a:pos x="349" y="145"/>
                </a:cxn>
                <a:cxn ang="0">
                  <a:pos x="329" y="128"/>
                </a:cxn>
                <a:cxn ang="0">
                  <a:pos x="298" y="98"/>
                </a:cxn>
                <a:cxn ang="0">
                  <a:pos x="289" y="100"/>
                </a:cxn>
                <a:cxn ang="0">
                  <a:pos x="273" y="110"/>
                </a:cxn>
                <a:cxn ang="0">
                  <a:pos x="256" y="134"/>
                </a:cxn>
                <a:cxn ang="0">
                  <a:pos x="240" y="155"/>
                </a:cxn>
                <a:cxn ang="0">
                  <a:pos x="215" y="177"/>
                </a:cxn>
                <a:cxn ang="0">
                  <a:pos x="185" y="202"/>
                </a:cxn>
                <a:cxn ang="0">
                  <a:pos x="146" y="226"/>
                </a:cxn>
                <a:cxn ang="0">
                  <a:pos x="124" y="230"/>
                </a:cxn>
              </a:cxnLst>
              <a:rect b="b" l="0" r="r" t="0"/>
              <a:pathLst>
                <a:path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5" name="chenying0907 920"/>
            <p:cNvSpPr/>
            <p:nvPr/>
          </p:nvSpPr>
          <p:spPr bwMode="auto">
            <a:xfrm>
              <a:off x="3444876" y="3551238"/>
              <a:ext cx="80963" cy="52388"/>
            </a:xfrm>
            <a:custGeom>
              <a:cxnLst>
                <a:cxn ang="0">
                  <a:pos x="204" y="100"/>
                </a:cxn>
                <a:cxn ang="0">
                  <a:pos x="197" y="63"/>
                </a:cxn>
                <a:cxn ang="0">
                  <a:pos x="188" y="26"/>
                </a:cxn>
                <a:cxn ang="0">
                  <a:pos x="187" y="21"/>
                </a:cxn>
                <a:cxn ang="0">
                  <a:pos x="182" y="14"/>
                </a:cxn>
                <a:cxn ang="0">
                  <a:pos x="174" y="10"/>
                </a:cxn>
                <a:cxn ang="0">
                  <a:pos x="162" y="10"/>
                </a:cxn>
                <a:cxn ang="0">
                  <a:pos x="150" y="17"/>
                </a:cxn>
                <a:cxn ang="0">
                  <a:pos x="145" y="23"/>
                </a:cxn>
                <a:cxn ang="0">
                  <a:pos x="144" y="32"/>
                </a:cxn>
                <a:cxn ang="0">
                  <a:pos x="144" y="38"/>
                </a:cxn>
                <a:cxn ang="0">
                  <a:pos x="157" y="86"/>
                </a:cxn>
                <a:cxn ang="0">
                  <a:pos x="142" y="87"/>
                </a:cxn>
                <a:cxn ang="0">
                  <a:pos x="101" y="85"/>
                </a:cxn>
                <a:cxn ang="0">
                  <a:pos x="77" y="85"/>
                </a:cxn>
                <a:cxn ang="0">
                  <a:pos x="53" y="85"/>
                </a:cxn>
                <a:cxn ang="0">
                  <a:pos x="48" y="83"/>
                </a:cxn>
                <a:cxn ang="0">
                  <a:pos x="50" y="74"/>
                </a:cxn>
                <a:cxn ang="0">
                  <a:pos x="57" y="52"/>
                </a:cxn>
                <a:cxn ang="0">
                  <a:pos x="64" y="29"/>
                </a:cxn>
                <a:cxn ang="0">
                  <a:pos x="64" y="23"/>
                </a:cxn>
                <a:cxn ang="0">
                  <a:pos x="63" y="14"/>
                </a:cxn>
                <a:cxn ang="0">
                  <a:pos x="53" y="4"/>
                </a:cxn>
                <a:cxn ang="0">
                  <a:pos x="38" y="0"/>
                </a:cxn>
                <a:cxn ang="0">
                  <a:pos x="30" y="2"/>
                </a:cxn>
                <a:cxn ang="0">
                  <a:pos x="23" y="8"/>
                </a:cxn>
                <a:cxn ang="0">
                  <a:pos x="21" y="17"/>
                </a:cxn>
                <a:cxn ang="0">
                  <a:pos x="17" y="32"/>
                </a:cxn>
                <a:cxn ang="0">
                  <a:pos x="5" y="70"/>
                </a:cxn>
                <a:cxn ang="0">
                  <a:pos x="0" y="98"/>
                </a:cxn>
                <a:cxn ang="0">
                  <a:pos x="2" y="112"/>
                </a:cxn>
                <a:cxn ang="0">
                  <a:pos x="12" y="123"/>
                </a:cxn>
                <a:cxn ang="0">
                  <a:pos x="30" y="129"/>
                </a:cxn>
                <a:cxn ang="0">
                  <a:pos x="42" y="129"/>
                </a:cxn>
                <a:cxn ang="0">
                  <a:pos x="102" y="129"/>
                </a:cxn>
                <a:cxn ang="0">
                  <a:pos x="161" y="131"/>
                </a:cxn>
                <a:cxn ang="0">
                  <a:pos x="174" y="129"/>
                </a:cxn>
                <a:cxn ang="0">
                  <a:pos x="187" y="125"/>
                </a:cxn>
                <a:cxn ang="0">
                  <a:pos x="195" y="121"/>
                </a:cxn>
                <a:cxn ang="0">
                  <a:pos x="191" y="121"/>
                </a:cxn>
                <a:cxn ang="0">
                  <a:pos x="193" y="120"/>
                </a:cxn>
                <a:cxn ang="0">
                  <a:pos x="196" y="117"/>
                </a:cxn>
                <a:cxn ang="0">
                  <a:pos x="203" y="110"/>
                </a:cxn>
                <a:cxn ang="0">
                  <a:pos x="204" y="100"/>
                </a:cxn>
              </a:cxnLst>
              <a:rect b="b" l="0" r="r" t="0"/>
              <a:pathLst>
                <a:path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6" name="chenying0907 921"/>
            <p:cNvSpPr/>
            <p:nvPr/>
          </p:nvSpPr>
          <p:spPr bwMode="auto">
            <a:xfrm>
              <a:off x="3436938" y="3586163"/>
              <a:ext cx="96838" cy="152400"/>
            </a:xfrm>
            <a:custGeom>
              <a:cxnLst>
                <a:cxn ang="0">
                  <a:pos x="228" y="124"/>
                </a:cxn>
                <a:cxn ang="0">
                  <a:pos x="218" y="80"/>
                </a:cxn>
                <a:cxn ang="0">
                  <a:pos x="206" y="41"/>
                </a:cxn>
                <a:cxn ang="0">
                  <a:pos x="206" y="30"/>
                </a:cxn>
                <a:cxn ang="0">
                  <a:pos x="205" y="16"/>
                </a:cxn>
                <a:cxn ang="0">
                  <a:pos x="188" y="1"/>
                </a:cxn>
                <a:cxn ang="0">
                  <a:pos x="172" y="3"/>
                </a:cxn>
                <a:cxn ang="0">
                  <a:pos x="163" y="13"/>
                </a:cxn>
                <a:cxn ang="0">
                  <a:pos x="160" y="26"/>
                </a:cxn>
                <a:cxn ang="0">
                  <a:pos x="167" y="61"/>
                </a:cxn>
                <a:cxn ang="0">
                  <a:pos x="177" y="105"/>
                </a:cxn>
                <a:cxn ang="0">
                  <a:pos x="188" y="190"/>
                </a:cxn>
                <a:cxn ang="0">
                  <a:pos x="193" y="234"/>
                </a:cxn>
                <a:cxn ang="0">
                  <a:pos x="192" y="268"/>
                </a:cxn>
                <a:cxn ang="0">
                  <a:pos x="189" y="276"/>
                </a:cxn>
                <a:cxn ang="0">
                  <a:pos x="137" y="327"/>
                </a:cxn>
                <a:cxn ang="0">
                  <a:pos x="120" y="335"/>
                </a:cxn>
                <a:cxn ang="0">
                  <a:pos x="82" y="298"/>
                </a:cxn>
                <a:cxn ang="0">
                  <a:pos x="60" y="275"/>
                </a:cxn>
                <a:cxn ang="0">
                  <a:pos x="47" y="267"/>
                </a:cxn>
                <a:cxn ang="0">
                  <a:pos x="57" y="225"/>
                </a:cxn>
                <a:cxn ang="0">
                  <a:pos x="62" y="199"/>
                </a:cxn>
                <a:cxn ang="0">
                  <a:pos x="73" y="118"/>
                </a:cxn>
                <a:cxn ang="0">
                  <a:pos x="87" y="46"/>
                </a:cxn>
                <a:cxn ang="0">
                  <a:pos x="91" y="17"/>
                </a:cxn>
                <a:cxn ang="0">
                  <a:pos x="86" y="5"/>
                </a:cxn>
                <a:cxn ang="0">
                  <a:pos x="70" y="0"/>
                </a:cxn>
                <a:cxn ang="0">
                  <a:pos x="51" y="8"/>
                </a:cxn>
                <a:cxn ang="0">
                  <a:pos x="45" y="22"/>
                </a:cxn>
                <a:cxn ang="0">
                  <a:pos x="34" y="84"/>
                </a:cxn>
                <a:cxn ang="0">
                  <a:pos x="20" y="145"/>
                </a:cxn>
                <a:cxn ang="0">
                  <a:pos x="2" y="247"/>
                </a:cxn>
                <a:cxn ang="0">
                  <a:pos x="0" y="265"/>
                </a:cxn>
                <a:cxn ang="0">
                  <a:pos x="10" y="292"/>
                </a:cxn>
                <a:cxn ang="0">
                  <a:pos x="45" y="331"/>
                </a:cxn>
                <a:cxn ang="0">
                  <a:pos x="90" y="369"/>
                </a:cxn>
                <a:cxn ang="0">
                  <a:pos x="103" y="375"/>
                </a:cxn>
                <a:cxn ang="0">
                  <a:pos x="109" y="382"/>
                </a:cxn>
                <a:cxn ang="0">
                  <a:pos x="121" y="383"/>
                </a:cxn>
                <a:cxn ang="0">
                  <a:pos x="149" y="374"/>
                </a:cxn>
                <a:cxn ang="0">
                  <a:pos x="197" y="341"/>
                </a:cxn>
                <a:cxn ang="0">
                  <a:pos x="228" y="305"/>
                </a:cxn>
                <a:cxn ang="0">
                  <a:pos x="240" y="279"/>
                </a:cxn>
                <a:cxn ang="0">
                  <a:pos x="240" y="238"/>
                </a:cxn>
                <a:cxn ang="0">
                  <a:pos x="230" y="140"/>
                </a:cxn>
              </a:cxnLst>
              <a:rect b="b" l="0" r="r" t="0"/>
              <a:pathLst>
                <a:path h="383" w="241">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7" name="chenying0907 922"/>
            <p:cNvSpPr/>
            <p:nvPr/>
          </p:nvSpPr>
          <p:spPr bwMode="auto">
            <a:xfrm>
              <a:off x="3230563" y="3502026"/>
              <a:ext cx="523875" cy="285750"/>
            </a:xfrm>
            <a:custGeom>
              <a:cxnLst>
                <a:cxn ang="0">
                  <a:pos x="1287" y="425"/>
                </a:cxn>
                <a:cxn ang="0">
                  <a:pos x="1255" y="322"/>
                </a:cxn>
                <a:cxn ang="0">
                  <a:pos x="1205" y="201"/>
                </a:cxn>
                <a:cxn ang="0">
                  <a:pos x="1140" y="98"/>
                </a:cxn>
                <a:cxn ang="0">
                  <a:pos x="1061" y="17"/>
                </a:cxn>
                <a:cxn ang="0">
                  <a:pos x="1028" y="0"/>
                </a:cxn>
                <a:cxn ang="0">
                  <a:pos x="1009" y="19"/>
                </a:cxn>
                <a:cxn ang="0">
                  <a:pos x="1015" y="40"/>
                </a:cxn>
                <a:cxn ang="0">
                  <a:pos x="1074" y="90"/>
                </a:cxn>
                <a:cxn ang="0">
                  <a:pos x="1143" y="189"/>
                </a:cxn>
                <a:cxn ang="0">
                  <a:pos x="1201" y="305"/>
                </a:cxn>
                <a:cxn ang="0">
                  <a:pos x="1223" y="384"/>
                </a:cxn>
                <a:cxn ang="0">
                  <a:pos x="1255" y="503"/>
                </a:cxn>
                <a:cxn ang="0">
                  <a:pos x="1269" y="594"/>
                </a:cxn>
                <a:cxn ang="0">
                  <a:pos x="1234" y="650"/>
                </a:cxn>
                <a:cxn ang="0">
                  <a:pos x="1126" y="660"/>
                </a:cxn>
                <a:cxn ang="0">
                  <a:pos x="935" y="667"/>
                </a:cxn>
                <a:cxn ang="0">
                  <a:pos x="665" y="675"/>
                </a:cxn>
                <a:cxn ang="0">
                  <a:pos x="659" y="675"/>
                </a:cxn>
                <a:cxn ang="0">
                  <a:pos x="585" y="675"/>
                </a:cxn>
                <a:cxn ang="0">
                  <a:pos x="382" y="667"/>
                </a:cxn>
                <a:cxn ang="0">
                  <a:pos x="191" y="660"/>
                </a:cxn>
                <a:cxn ang="0">
                  <a:pos x="47" y="647"/>
                </a:cxn>
                <a:cxn ang="0">
                  <a:pos x="51" y="575"/>
                </a:cxn>
                <a:cxn ang="0">
                  <a:pos x="64" y="482"/>
                </a:cxn>
                <a:cxn ang="0">
                  <a:pos x="100" y="365"/>
                </a:cxn>
                <a:cxn ang="0">
                  <a:pos x="126" y="285"/>
                </a:cxn>
                <a:cxn ang="0">
                  <a:pos x="186" y="169"/>
                </a:cxn>
                <a:cxn ang="0">
                  <a:pos x="261" y="73"/>
                </a:cxn>
                <a:cxn ang="0">
                  <a:pos x="306" y="36"/>
                </a:cxn>
                <a:cxn ang="0">
                  <a:pos x="305" y="12"/>
                </a:cxn>
                <a:cxn ang="0">
                  <a:pos x="284" y="0"/>
                </a:cxn>
                <a:cxn ang="0">
                  <a:pos x="240" y="31"/>
                </a:cxn>
                <a:cxn ang="0">
                  <a:pos x="165" y="116"/>
                </a:cxn>
                <a:cxn ang="0">
                  <a:pos x="100" y="225"/>
                </a:cxn>
                <a:cxn ang="0">
                  <a:pos x="63" y="322"/>
                </a:cxn>
                <a:cxn ang="0">
                  <a:pos x="25" y="446"/>
                </a:cxn>
                <a:cxn ang="0">
                  <a:pos x="12" y="533"/>
                </a:cxn>
                <a:cxn ang="0">
                  <a:pos x="2" y="651"/>
                </a:cxn>
                <a:cxn ang="0">
                  <a:pos x="12" y="681"/>
                </a:cxn>
                <a:cxn ang="0">
                  <a:pos x="26" y="692"/>
                </a:cxn>
                <a:cxn ang="0">
                  <a:pos x="105" y="697"/>
                </a:cxn>
                <a:cxn ang="0">
                  <a:pos x="268" y="706"/>
                </a:cxn>
                <a:cxn ang="0">
                  <a:pos x="402" y="714"/>
                </a:cxn>
                <a:cxn ang="0">
                  <a:pos x="659" y="720"/>
                </a:cxn>
                <a:cxn ang="0">
                  <a:pos x="879" y="716"/>
                </a:cxn>
                <a:cxn ang="0">
                  <a:pos x="1001" y="707"/>
                </a:cxn>
                <a:cxn ang="0">
                  <a:pos x="1179" y="701"/>
                </a:cxn>
                <a:cxn ang="0">
                  <a:pos x="1286" y="693"/>
                </a:cxn>
                <a:cxn ang="0">
                  <a:pos x="1302" y="685"/>
                </a:cxn>
                <a:cxn ang="0">
                  <a:pos x="1315" y="662"/>
                </a:cxn>
                <a:cxn ang="0">
                  <a:pos x="1314" y="580"/>
                </a:cxn>
              </a:cxnLst>
              <a:rect b="b" l="0" r="r" t="0"/>
              <a:pathLst>
                <a:path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58" name="chenying0907 923"/>
            <p:cNvSpPr>
              <a:spLocks noEditPoints="1"/>
            </p:cNvSpPr>
            <p:nvPr/>
          </p:nvSpPr>
          <p:spPr bwMode="auto">
            <a:xfrm>
              <a:off x="3565526" y="3633788"/>
              <a:ext cx="120650" cy="47625"/>
            </a:xfrm>
            <a:custGeom>
              <a:cxnLst>
                <a:cxn ang="0">
                  <a:pos x="300" y="30"/>
                </a:cxn>
                <a:cxn ang="0">
                  <a:pos x="298" y="21"/>
                </a:cxn>
                <a:cxn ang="0">
                  <a:pos x="294" y="14"/>
                </a:cxn>
                <a:cxn ang="0">
                  <a:pos x="280" y="8"/>
                </a:cxn>
                <a:cxn ang="0">
                  <a:pos x="274" y="8"/>
                </a:cxn>
                <a:cxn ang="0">
                  <a:pos x="214" y="3"/>
                </a:cxn>
                <a:cxn ang="0">
                  <a:pos x="94" y="0"/>
                </a:cxn>
                <a:cxn ang="0">
                  <a:pos x="34" y="0"/>
                </a:cxn>
                <a:cxn ang="0">
                  <a:pos x="27" y="1"/>
                </a:cxn>
                <a:cxn ang="0">
                  <a:pos x="18" y="1"/>
                </a:cxn>
                <a:cxn ang="0">
                  <a:pos x="9" y="5"/>
                </a:cxn>
                <a:cxn ang="0">
                  <a:pos x="2" y="12"/>
                </a:cxn>
                <a:cxn ang="0">
                  <a:pos x="0" y="22"/>
                </a:cxn>
                <a:cxn ang="0">
                  <a:pos x="1" y="41"/>
                </a:cxn>
                <a:cxn ang="0">
                  <a:pos x="7" y="76"/>
                </a:cxn>
                <a:cxn ang="0">
                  <a:pos x="14" y="92"/>
                </a:cxn>
                <a:cxn ang="0">
                  <a:pos x="18" y="95"/>
                </a:cxn>
                <a:cxn ang="0">
                  <a:pos x="28" y="103"/>
                </a:cxn>
                <a:cxn ang="0">
                  <a:pos x="48" y="109"/>
                </a:cxn>
                <a:cxn ang="0">
                  <a:pos x="95" y="112"/>
                </a:cxn>
                <a:cxn ang="0">
                  <a:pos x="121" y="114"/>
                </a:cxn>
                <a:cxn ang="0">
                  <a:pos x="201" y="119"/>
                </a:cxn>
                <a:cxn ang="0">
                  <a:pos x="242" y="116"/>
                </a:cxn>
                <a:cxn ang="0">
                  <a:pos x="280" y="109"/>
                </a:cxn>
                <a:cxn ang="0">
                  <a:pos x="285" y="107"/>
                </a:cxn>
                <a:cxn ang="0">
                  <a:pos x="294" y="101"/>
                </a:cxn>
                <a:cxn ang="0">
                  <a:pos x="300" y="86"/>
                </a:cxn>
                <a:cxn ang="0">
                  <a:pos x="303" y="63"/>
                </a:cxn>
                <a:cxn ang="0">
                  <a:pos x="300" y="30"/>
                </a:cxn>
                <a:cxn ang="0">
                  <a:pos x="121" y="68"/>
                </a:cxn>
                <a:cxn ang="0">
                  <a:pos x="87" y="64"/>
                </a:cxn>
                <a:cxn ang="0">
                  <a:pos x="53" y="60"/>
                </a:cxn>
                <a:cxn ang="0">
                  <a:pos x="49" y="56"/>
                </a:cxn>
                <a:cxn ang="0">
                  <a:pos x="47" y="46"/>
                </a:cxn>
                <a:cxn ang="0">
                  <a:pos x="205" y="48"/>
                </a:cxn>
                <a:cxn ang="0">
                  <a:pos x="257" y="52"/>
                </a:cxn>
                <a:cxn ang="0">
                  <a:pos x="257" y="67"/>
                </a:cxn>
                <a:cxn ang="0">
                  <a:pos x="223" y="69"/>
                </a:cxn>
                <a:cxn ang="0">
                  <a:pos x="155" y="71"/>
                </a:cxn>
                <a:cxn ang="0">
                  <a:pos x="121" y="68"/>
                </a:cxn>
              </a:cxnLst>
              <a:rect b="b" l="0" r="r" t="0"/>
              <a:pathLst>
                <a:path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grpSp>
      <p:grpSp>
        <p:nvGrpSpPr>
          <p:cNvPr id="59" name="PA_chenying0907 58"/>
          <p:cNvGrpSpPr/>
          <p:nvPr>
            <p:custDataLst>
              <p:tags r:id="rId4"/>
            </p:custDataLst>
          </p:nvPr>
        </p:nvGrpSpPr>
        <p:grpSpPr>
          <a:xfrm>
            <a:off x="1449115" y="1620864"/>
            <a:ext cx="1065845" cy="1030758"/>
            <a:chOff x="2033588" y="3044825"/>
            <a:chExt cx="771525" cy="746126"/>
          </a:xfrm>
          <a:solidFill>
            <a:schemeClr val="tx1"/>
          </a:solidFill>
        </p:grpSpPr>
        <p:sp>
          <p:nvSpPr>
            <p:cNvPr id="60" name="chenying0907 717"/>
            <p:cNvSpPr/>
            <p:nvPr/>
          </p:nvSpPr>
          <p:spPr bwMode="auto">
            <a:xfrm>
              <a:off x="2122488" y="3668713"/>
              <a:ext cx="20638" cy="30163"/>
            </a:xfrm>
            <a:custGeom>
              <a:cxnLst>
                <a:cxn ang="0">
                  <a:pos x="42" y="1"/>
                </a:cxn>
                <a:cxn ang="0">
                  <a:pos x="42" y="1"/>
                </a:cxn>
                <a:cxn ang="0">
                  <a:pos x="29" y="14"/>
                </a:cxn>
                <a:cxn ang="0">
                  <a:pos x="15" y="27"/>
                </a:cxn>
                <a:cxn ang="0">
                  <a:pos x="15" y="27"/>
                </a:cxn>
                <a:cxn ang="0">
                  <a:pos x="13" y="31"/>
                </a:cxn>
                <a:cxn ang="0">
                  <a:pos x="12" y="37"/>
                </a:cxn>
                <a:cxn ang="0">
                  <a:pos x="9" y="46"/>
                </a:cxn>
                <a:cxn ang="0">
                  <a:pos x="6" y="56"/>
                </a:cxn>
                <a:cxn ang="0">
                  <a:pos x="4" y="60"/>
                </a:cxn>
                <a:cxn ang="0">
                  <a:pos x="1" y="64"/>
                </a:cxn>
                <a:cxn ang="0">
                  <a:pos x="1" y="64"/>
                </a:cxn>
                <a:cxn ang="0">
                  <a:pos x="0" y="68"/>
                </a:cxn>
                <a:cxn ang="0">
                  <a:pos x="0" y="71"/>
                </a:cxn>
                <a:cxn ang="0">
                  <a:pos x="2" y="73"/>
                </a:cxn>
                <a:cxn ang="0">
                  <a:pos x="5" y="74"/>
                </a:cxn>
                <a:cxn ang="0">
                  <a:pos x="12" y="74"/>
                </a:cxn>
                <a:cxn ang="0">
                  <a:pos x="12" y="74"/>
                </a:cxn>
                <a:cxn ang="0">
                  <a:pos x="14" y="73"/>
                </a:cxn>
                <a:cxn ang="0">
                  <a:pos x="17" y="71"/>
                </a:cxn>
                <a:cxn ang="0">
                  <a:pos x="17" y="67"/>
                </a:cxn>
                <a:cxn ang="0">
                  <a:pos x="14" y="64"/>
                </a:cxn>
                <a:cxn ang="0">
                  <a:pos x="14" y="64"/>
                </a:cxn>
                <a:cxn ang="0">
                  <a:pos x="18" y="54"/>
                </a:cxn>
                <a:cxn ang="0">
                  <a:pos x="21" y="42"/>
                </a:cxn>
                <a:cxn ang="0">
                  <a:pos x="21" y="42"/>
                </a:cxn>
                <a:cxn ang="0">
                  <a:pos x="23" y="38"/>
                </a:cxn>
                <a:cxn ang="0">
                  <a:pos x="26" y="33"/>
                </a:cxn>
                <a:cxn ang="0">
                  <a:pos x="34" y="25"/>
                </a:cxn>
                <a:cxn ang="0">
                  <a:pos x="49" y="10"/>
                </a:cxn>
                <a:cxn ang="0">
                  <a:pos x="49" y="10"/>
                </a:cxn>
                <a:cxn ang="0">
                  <a:pos x="51" y="8"/>
                </a:cxn>
                <a:cxn ang="0">
                  <a:pos x="51" y="5"/>
                </a:cxn>
                <a:cxn ang="0">
                  <a:pos x="49" y="1"/>
                </a:cxn>
                <a:cxn ang="0">
                  <a:pos x="46" y="0"/>
                </a:cxn>
                <a:cxn ang="0">
                  <a:pos x="43" y="0"/>
                </a:cxn>
                <a:cxn ang="0">
                  <a:pos x="42" y="1"/>
                </a:cxn>
                <a:cxn ang="0">
                  <a:pos x="42" y="1"/>
                </a:cxn>
              </a:cxnLst>
              <a:rect b="b" l="0" r="r" t="0"/>
              <a:pathLst>
                <a:path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1" name="chenying0907 718"/>
            <p:cNvSpPr/>
            <p:nvPr/>
          </p:nvSpPr>
          <p:spPr bwMode="auto">
            <a:xfrm>
              <a:off x="2143126" y="3673475"/>
              <a:ext cx="23813" cy="25400"/>
            </a:xfrm>
            <a:custGeom>
              <a:cxnLst>
                <a:cxn ang="0">
                  <a:pos x="50" y="0"/>
                </a:cxn>
                <a:cxn ang="0">
                  <a:pos x="50" y="0"/>
                </a:cxn>
                <a:cxn ang="0">
                  <a:pos x="34" y="10"/>
                </a:cxn>
                <a:cxn ang="0">
                  <a:pos x="24" y="17"/>
                </a:cxn>
                <a:cxn ang="0">
                  <a:pos x="15" y="25"/>
                </a:cxn>
                <a:cxn ang="0">
                  <a:pos x="7" y="32"/>
                </a:cxn>
                <a:cxn ang="0">
                  <a:pos x="2" y="42"/>
                </a:cxn>
                <a:cxn ang="0">
                  <a:pos x="0" y="45"/>
                </a:cxn>
                <a:cxn ang="0">
                  <a:pos x="0" y="51"/>
                </a:cxn>
                <a:cxn ang="0">
                  <a:pos x="0" y="55"/>
                </a:cxn>
                <a:cxn ang="0">
                  <a:pos x="3" y="60"/>
                </a:cxn>
                <a:cxn ang="0">
                  <a:pos x="3" y="60"/>
                </a:cxn>
                <a:cxn ang="0">
                  <a:pos x="4" y="61"/>
                </a:cxn>
                <a:cxn ang="0">
                  <a:pos x="6" y="62"/>
                </a:cxn>
                <a:cxn ang="0">
                  <a:pos x="11" y="61"/>
                </a:cxn>
                <a:cxn ang="0">
                  <a:pos x="14" y="59"/>
                </a:cxn>
                <a:cxn ang="0">
                  <a:pos x="14" y="56"/>
                </a:cxn>
                <a:cxn ang="0">
                  <a:pos x="12" y="53"/>
                </a:cxn>
                <a:cxn ang="0">
                  <a:pos x="12" y="53"/>
                </a:cxn>
                <a:cxn ang="0">
                  <a:pos x="11" y="51"/>
                </a:cxn>
                <a:cxn ang="0">
                  <a:pos x="12" y="47"/>
                </a:cxn>
                <a:cxn ang="0">
                  <a:pos x="14" y="43"/>
                </a:cxn>
                <a:cxn ang="0">
                  <a:pos x="17" y="39"/>
                </a:cxn>
                <a:cxn ang="0">
                  <a:pos x="24" y="32"/>
                </a:cxn>
                <a:cxn ang="0">
                  <a:pos x="29" y="27"/>
                </a:cxn>
                <a:cxn ang="0">
                  <a:pos x="29" y="27"/>
                </a:cxn>
                <a:cxn ang="0">
                  <a:pos x="42" y="18"/>
                </a:cxn>
                <a:cxn ang="0">
                  <a:pos x="57" y="10"/>
                </a:cxn>
                <a:cxn ang="0">
                  <a:pos x="57" y="10"/>
                </a:cxn>
                <a:cxn ang="0">
                  <a:pos x="58" y="9"/>
                </a:cxn>
                <a:cxn ang="0">
                  <a:pos x="59" y="6"/>
                </a:cxn>
                <a:cxn ang="0">
                  <a:pos x="58" y="2"/>
                </a:cxn>
                <a:cxn ang="0">
                  <a:pos x="55" y="0"/>
                </a:cxn>
                <a:cxn ang="0">
                  <a:pos x="53" y="0"/>
                </a:cxn>
                <a:cxn ang="0">
                  <a:pos x="50" y="0"/>
                </a:cxn>
                <a:cxn ang="0">
                  <a:pos x="50" y="0"/>
                </a:cxn>
              </a:cxnLst>
              <a:rect b="b" l="0" r="r" t="0"/>
              <a:pathLst>
                <a:path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2" name="chenying0907 719"/>
            <p:cNvSpPr/>
            <p:nvPr/>
          </p:nvSpPr>
          <p:spPr bwMode="auto">
            <a:xfrm>
              <a:off x="2165351" y="3676650"/>
              <a:ext cx="20638" cy="23813"/>
            </a:xfrm>
            <a:custGeom>
              <a:cxnLst>
                <a:cxn ang="0">
                  <a:pos x="44" y="1"/>
                </a:cxn>
                <a:cxn ang="0">
                  <a:pos x="44" y="1"/>
                </a:cxn>
                <a:cxn ang="0">
                  <a:pos x="30" y="13"/>
                </a:cxn>
                <a:cxn ang="0">
                  <a:pos x="22" y="21"/>
                </a:cxn>
                <a:cxn ang="0">
                  <a:pos x="13" y="29"/>
                </a:cxn>
                <a:cxn ang="0">
                  <a:pos x="6" y="37"/>
                </a:cxn>
                <a:cxn ang="0">
                  <a:pos x="1" y="46"/>
                </a:cxn>
                <a:cxn ang="0">
                  <a:pos x="0" y="50"/>
                </a:cxn>
                <a:cxn ang="0">
                  <a:pos x="0" y="54"/>
                </a:cxn>
                <a:cxn ang="0">
                  <a:pos x="1" y="57"/>
                </a:cxn>
                <a:cxn ang="0">
                  <a:pos x="4" y="61"/>
                </a:cxn>
                <a:cxn ang="0">
                  <a:pos x="4" y="61"/>
                </a:cxn>
                <a:cxn ang="0">
                  <a:pos x="5" y="63"/>
                </a:cxn>
                <a:cxn ang="0">
                  <a:pos x="8" y="63"/>
                </a:cxn>
                <a:cxn ang="0">
                  <a:pos x="10" y="63"/>
                </a:cxn>
                <a:cxn ang="0">
                  <a:pos x="11" y="61"/>
                </a:cxn>
                <a:cxn ang="0">
                  <a:pos x="13" y="57"/>
                </a:cxn>
                <a:cxn ang="0">
                  <a:pos x="13" y="55"/>
                </a:cxn>
                <a:cxn ang="0">
                  <a:pos x="11" y="54"/>
                </a:cxn>
                <a:cxn ang="0">
                  <a:pos x="11" y="54"/>
                </a:cxn>
                <a:cxn ang="0">
                  <a:pos x="11" y="52"/>
                </a:cxn>
                <a:cxn ang="0">
                  <a:pos x="11" y="50"/>
                </a:cxn>
                <a:cxn ang="0">
                  <a:pos x="14" y="44"/>
                </a:cxn>
                <a:cxn ang="0">
                  <a:pos x="21" y="38"/>
                </a:cxn>
                <a:cxn ang="0">
                  <a:pos x="27" y="31"/>
                </a:cxn>
                <a:cxn ang="0">
                  <a:pos x="52" y="10"/>
                </a:cxn>
                <a:cxn ang="0">
                  <a:pos x="52" y="10"/>
                </a:cxn>
                <a:cxn ang="0">
                  <a:pos x="53" y="8"/>
                </a:cxn>
                <a:cxn ang="0">
                  <a:pos x="53" y="5"/>
                </a:cxn>
                <a:cxn ang="0">
                  <a:pos x="52" y="3"/>
                </a:cxn>
                <a:cxn ang="0">
                  <a:pos x="48" y="0"/>
                </a:cxn>
                <a:cxn ang="0">
                  <a:pos x="45" y="0"/>
                </a:cxn>
                <a:cxn ang="0">
                  <a:pos x="44" y="1"/>
                </a:cxn>
                <a:cxn ang="0">
                  <a:pos x="44" y="1"/>
                </a:cxn>
              </a:cxnLst>
              <a:rect b="b" l="0" r="r" t="0"/>
              <a:pathLst>
                <a:path h="62" w="52">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3" name="chenying0907 720"/>
            <p:cNvSpPr/>
            <p:nvPr/>
          </p:nvSpPr>
          <p:spPr bwMode="auto">
            <a:xfrm>
              <a:off x="2176463" y="3671888"/>
              <a:ext cx="34925" cy="33338"/>
            </a:xfrm>
            <a:custGeom>
              <a:cxnLst>
                <a:cxn ang="0">
                  <a:pos x="77" y="3"/>
                </a:cxn>
                <a:cxn ang="0">
                  <a:pos x="77" y="3"/>
                </a:cxn>
                <a:cxn ang="0">
                  <a:pos x="65" y="13"/>
                </a:cxn>
                <a:cxn ang="0">
                  <a:pos x="53" y="22"/>
                </a:cxn>
                <a:cxn ang="0">
                  <a:pos x="31" y="42"/>
                </a:cxn>
                <a:cxn ang="0">
                  <a:pos x="31" y="42"/>
                </a:cxn>
                <a:cxn ang="0">
                  <a:pos x="22" y="50"/>
                </a:cxn>
                <a:cxn ang="0">
                  <a:pos x="14" y="59"/>
                </a:cxn>
                <a:cxn ang="0">
                  <a:pos x="6" y="68"/>
                </a:cxn>
                <a:cxn ang="0">
                  <a:pos x="1" y="79"/>
                </a:cxn>
                <a:cxn ang="0">
                  <a:pos x="1" y="79"/>
                </a:cxn>
                <a:cxn ang="0">
                  <a:pos x="0" y="81"/>
                </a:cxn>
                <a:cxn ang="0">
                  <a:pos x="1" y="84"/>
                </a:cxn>
                <a:cxn ang="0">
                  <a:pos x="2" y="85"/>
                </a:cxn>
                <a:cxn ang="0">
                  <a:pos x="4" y="85"/>
                </a:cxn>
                <a:cxn ang="0">
                  <a:pos x="9" y="85"/>
                </a:cxn>
                <a:cxn ang="0">
                  <a:pos x="10" y="84"/>
                </a:cxn>
                <a:cxn ang="0">
                  <a:pos x="12" y="83"/>
                </a:cxn>
                <a:cxn ang="0">
                  <a:pos x="12" y="83"/>
                </a:cxn>
                <a:cxn ang="0">
                  <a:pos x="14" y="76"/>
                </a:cxn>
                <a:cxn ang="0">
                  <a:pos x="18" y="71"/>
                </a:cxn>
                <a:cxn ang="0">
                  <a:pos x="27" y="60"/>
                </a:cxn>
                <a:cxn ang="0">
                  <a:pos x="38" y="50"/>
                </a:cxn>
                <a:cxn ang="0">
                  <a:pos x="48" y="42"/>
                </a:cxn>
                <a:cxn ang="0">
                  <a:pos x="48" y="42"/>
                </a:cxn>
                <a:cxn ang="0">
                  <a:pos x="57" y="35"/>
                </a:cxn>
                <a:cxn ang="0">
                  <a:pos x="67" y="28"/>
                </a:cxn>
                <a:cxn ang="0">
                  <a:pos x="85" y="11"/>
                </a:cxn>
                <a:cxn ang="0">
                  <a:pos x="85" y="11"/>
                </a:cxn>
                <a:cxn ang="0">
                  <a:pos x="86" y="8"/>
                </a:cxn>
                <a:cxn ang="0">
                  <a:pos x="86" y="7"/>
                </a:cxn>
                <a:cxn ang="0">
                  <a:pos x="85" y="3"/>
                </a:cxn>
                <a:cxn ang="0">
                  <a:pos x="81" y="0"/>
                </a:cxn>
                <a:cxn ang="0">
                  <a:pos x="78" y="1"/>
                </a:cxn>
                <a:cxn ang="0">
                  <a:pos x="77" y="3"/>
                </a:cxn>
                <a:cxn ang="0">
                  <a:pos x="77" y="3"/>
                </a:cxn>
              </a:cxnLst>
              <a:rect b="b" l="0" r="r" t="0"/>
              <a:pathLst>
                <a:path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4" name="chenying0907 721"/>
            <p:cNvSpPr/>
            <p:nvPr/>
          </p:nvSpPr>
          <p:spPr bwMode="auto">
            <a:xfrm>
              <a:off x="2200276" y="3676650"/>
              <a:ext cx="26988" cy="26988"/>
            </a:xfrm>
            <a:custGeom>
              <a:cxnLst>
                <a:cxn ang="0">
                  <a:pos x="59" y="1"/>
                </a:cxn>
                <a:cxn ang="0">
                  <a:pos x="59" y="1"/>
                </a:cxn>
                <a:cxn ang="0">
                  <a:pos x="51" y="9"/>
                </a:cxn>
                <a:cxn ang="0">
                  <a:pos x="42" y="16"/>
                </a:cxn>
                <a:cxn ang="0">
                  <a:pos x="25" y="27"/>
                </a:cxn>
                <a:cxn ang="0">
                  <a:pos x="17" y="34"/>
                </a:cxn>
                <a:cxn ang="0">
                  <a:pos x="11" y="42"/>
                </a:cxn>
                <a:cxn ang="0">
                  <a:pos x="4" y="51"/>
                </a:cxn>
                <a:cxn ang="0">
                  <a:pos x="0" y="61"/>
                </a:cxn>
                <a:cxn ang="0">
                  <a:pos x="0" y="61"/>
                </a:cxn>
                <a:cxn ang="0">
                  <a:pos x="0" y="64"/>
                </a:cxn>
                <a:cxn ang="0">
                  <a:pos x="2" y="67"/>
                </a:cxn>
                <a:cxn ang="0">
                  <a:pos x="4" y="68"/>
                </a:cxn>
                <a:cxn ang="0">
                  <a:pos x="7" y="69"/>
                </a:cxn>
                <a:cxn ang="0">
                  <a:pos x="12" y="69"/>
                </a:cxn>
                <a:cxn ang="0">
                  <a:pos x="12" y="69"/>
                </a:cxn>
                <a:cxn ang="0">
                  <a:pos x="15" y="68"/>
                </a:cxn>
                <a:cxn ang="0">
                  <a:pos x="16" y="67"/>
                </a:cxn>
                <a:cxn ang="0">
                  <a:pos x="17" y="64"/>
                </a:cxn>
                <a:cxn ang="0">
                  <a:pos x="17" y="60"/>
                </a:cxn>
                <a:cxn ang="0">
                  <a:pos x="15" y="57"/>
                </a:cxn>
                <a:cxn ang="0">
                  <a:pos x="15" y="57"/>
                </a:cxn>
                <a:cxn ang="0">
                  <a:pos x="19" y="50"/>
                </a:cxn>
                <a:cxn ang="0">
                  <a:pos x="24" y="43"/>
                </a:cxn>
                <a:cxn ang="0">
                  <a:pos x="30" y="37"/>
                </a:cxn>
                <a:cxn ang="0">
                  <a:pos x="38" y="31"/>
                </a:cxn>
                <a:cxn ang="0">
                  <a:pos x="54" y="21"/>
                </a:cxn>
                <a:cxn ang="0">
                  <a:pos x="61" y="16"/>
                </a:cxn>
                <a:cxn ang="0">
                  <a:pos x="67" y="10"/>
                </a:cxn>
                <a:cxn ang="0">
                  <a:pos x="67" y="10"/>
                </a:cxn>
                <a:cxn ang="0">
                  <a:pos x="68" y="8"/>
                </a:cxn>
                <a:cxn ang="0">
                  <a:pos x="70" y="5"/>
                </a:cxn>
                <a:cxn ang="0">
                  <a:pos x="67" y="3"/>
                </a:cxn>
                <a:cxn ang="0">
                  <a:pos x="63" y="0"/>
                </a:cxn>
                <a:cxn ang="0">
                  <a:pos x="62" y="0"/>
                </a:cxn>
                <a:cxn ang="0">
                  <a:pos x="59" y="1"/>
                </a:cxn>
                <a:cxn ang="0">
                  <a:pos x="59" y="1"/>
                </a:cxn>
              </a:cxnLst>
              <a:rect b="b" l="0" r="r" t="0"/>
              <a:pathLst>
                <a:path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5" name="chenying0907 722"/>
            <p:cNvSpPr/>
            <p:nvPr/>
          </p:nvSpPr>
          <p:spPr bwMode="auto">
            <a:xfrm>
              <a:off x="2222501" y="3676650"/>
              <a:ext cx="25400" cy="31750"/>
            </a:xfrm>
            <a:custGeom>
              <a:cxnLst>
                <a:cxn ang="0">
                  <a:pos x="52" y="1"/>
                </a:cxn>
                <a:cxn ang="0">
                  <a:pos x="52" y="1"/>
                </a:cxn>
                <a:cxn ang="0">
                  <a:pos x="43" y="13"/>
                </a:cxn>
                <a:cxn ang="0">
                  <a:pos x="35" y="23"/>
                </a:cxn>
                <a:cxn ang="0">
                  <a:pos x="26" y="34"/>
                </a:cxn>
                <a:cxn ang="0">
                  <a:pos x="16" y="44"/>
                </a:cxn>
                <a:cxn ang="0">
                  <a:pos x="16" y="44"/>
                </a:cxn>
                <a:cxn ang="0">
                  <a:pos x="9" y="51"/>
                </a:cxn>
                <a:cxn ang="0">
                  <a:pos x="4" y="57"/>
                </a:cxn>
                <a:cxn ang="0">
                  <a:pos x="1" y="65"/>
                </a:cxn>
                <a:cxn ang="0">
                  <a:pos x="0" y="74"/>
                </a:cxn>
                <a:cxn ang="0">
                  <a:pos x="0" y="74"/>
                </a:cxn>
                <a:cxn ang="0">
                  <a:pos x="0" y="77"/>
                </a:cxn>
                <a:cxn ang="0">
                  <a:pos x="1" y="78"/>
                </a:cxn>
                <a:cxn ang="0">
                  <a:pos x="5" y="80"/>
                </a:cxn>
                <a:cxn ang="0">
                  <a:pos x="9" y="78"/>
                </a:cxn>
                <a:cxn ang="0">
                  <a:pos x="10" y="77"/>
                </a:cxn>
                <a:cxn ang="0">
                  <a:pos x="12" y="74"/>
                </a:cxn>
                <a:cxn ang="0">
                  <a:pos x="12" y="74"/>
                </a:cxn>
                <a:cxn ang="0">
                  <a:pos x="12" y="69"/>
                </a:cxn>
                <a:cxn ang="0">
                  <a:pos x="13" y="65"/>
                </a:cxn>
                <a:cxn ang="0">
                  <a:pos x="18" y="57"/>
                </a:cxn>
                <a:cxn ang="0">
                  <a:pos x="25" y="51"/>
                </a:cxn>
                <a:cxn ang="0">
                  <a:pos x="33" y="44"/>
                </a:cxn>
                <a:cxn ang="0">
                  <a:pos x="33" y="44"/>
                </a:cxn>
                <a:cxn ang="0">
                  <a:pos x="40" y="37"/>
                </a:cxn>
                <a:cxn ang="0">
                  <a:pos x="47" y="27"/>
                </a:cxn>
                <a:cxn ang="0">
                  <a:pos x="54" y="18"/>
                </a:cxn>
                <a:cxn ang="0">
                  <a:pos x="61" y="10"/>
                </a:cxn>
                <a:cxn ang="0">
                  <a:pos x="61" y="10"/>
                </a:cxn>
                <a:cxn ang="0">
                  <a:pos x="63" y="8"/>
                </a:cxn>
                <a:cxn ang="0">
                  <a:pos x="63" y="5"/>
                </a:cxn>
                <a:cxn ang="0">
                  <a:pos x="60" y="1"/>
                </a:cxn>
                <a:cxn ang="0">
                  <a:pos x="57" y="0"/>
                </a:cxn>
                <a:cxn ang="0">
                  <a:pos x="55" y="0"/>
                </a:cxn>
                <a:cxn ang="0">
                  <a:pos x="52" y="1"/>
                </a:cxn>
                <a:cxn ang="0">
                  <a:pos x="52" y="1"/>
                </a:cxn>
              </a:cxnLst>
              <a:rect b="b" l="0" r="r" t="0"/>
              <a:pathLst>
                <a:path h="80" w="62">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6" name="chenying0907 723"/>
            <p:cNvSpPr/>
            <p:nvPr/>
          </p:nvSpPr>
          <p:spPr bwMode="auto">
            <a:xfrm>
              <a:off x="2238376" y="3681413"/>
              <a:ext cx="26988" cy="33338"/>
            </a:xfrm>
            <a:custGeom>
              <a:cxnLst>
                <a:cxn ang="0">
                  <a:pos x="59" y="1"/>
                </a:cxn>
                <a:cxn ang="0">
                  <a:pos x="59" y="1"/>
                </a:cxn>
                <a:cxn ang="0">
                  <a:pos x="42" y="18"/>
                </a:cxn>
                <a:cxn ang="0">
                  <a:pos x="26" y="36"/>
                </a:cxn>
                <a:cxn ang="0">
                  <a:pos x="18" y="45"/>
                </a:cxn>
                <a:cxn ang="0">
                  <a:pos x="12" y="56"/>
                </a:cxn>
                <a:cxn ang="0">
                  <a:pos x="5" y="66"/>
                </a:cxn>
                <a:cxn ang="0">
                  <a:pos x="1" y="78"/>
                </a:cxn>
                <a:cxn ang="0">
                  <a:pos x="1" y="78"/>
                </a:cxn>
                <a:cxn ang="0">
                  <a:pos x="0" y="81"/>
                </a:cxn>
                <a:cxn ang="0">
                  <a:pos x="1" y="82"/>
                </a:cxn>
                <a:cxn ang="0">
                  <a:pos x="3" y="83"/>
                </a:cxn>
                <a:cxn ang="0">
                  <a:pos x="4" y="85"/>
                </a:cxn>
                <a:cxn ang="0">
                  <a:pos x="9" y="85"/>
                </a:cxn>
                <a:cxn ang="0">
                  <a:pos x="11" y="83"/>
                </a:cxn>
                <a:cxn ang="0">
                  <a:pos x="12" y="81"/>
                </a:cxn>
                <a:cxn ang="0">
                  <a:pos x="12" y="81"/>
                </a:cxn>
                <a:cxn ang="0">
                  <a:pos x="17" y="70"/>
                </a:cxn>
                <a:cxn ang="0">
                  <a:pos x="22" y="61"/>
                </a:cxn>
                <a:cxn ang="0">
                  <a:pos x="29" y="51"/>
                </a:cxn>
                <a:cxn ang="0">
                  <a:pos x="35" y="43"/>
                </a:cxn>
                <a:cxn ang="0">
                  <a:pos x="51" y="26"/>
                </a:cxn>
                <a:cxn ang="0">
                  <a:pos x="68" y="9"/>
                </a:cxn>
                <a:cxn ang="0">
                  <a:pos x="68" y="9"/>
                </a:cxn>
                <a:cxn ang="0">
                  <a:pos x="69" y="8"/>
                </a:cxn>
                <a:cxn ang="0">
                  <a:pos x="69" y="5"/>
                </a:cxn>
                <a:cxn ang="0">
                  <a:pos x="67" y="1"/>
                </a:cxn>
                <a:cxn ang="0">
                  <a:pos x="64" y="0"/>
                </a:cxn>
                <a:cxn ang="0">
                  <a:pos x="62" y="0"/>
                </a:cxn>
                <a:cxn ang="0">
                  <a:pos x="59" y="1"/>
                </a:cxn>
                <a:cxn ang="0">
                  <a:pos x="59" y="1"/>
                </a:cxn>
              </a:cxnLst>
              <a:rect b="b" l="0" r="r" t="0"/>
              <a:pathLst>
                <a:path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7" name="chenying0907 724"/>
            <p:cNvSpPr/>
            <p:nvPr/>
          </p:nvSpPr>
          <p:spPr bwMode="auto">
            <a:xfrm>
              <a:off x="2268538" y="3681413"/>
              <a:ext cx="28575" cy="33338"/>
            </a:xfrm>
            <a:custGeom>
              <a:cxnLst>
                <a:cxn ang="0">
                  <a:pos x="64" y="1"/>
                </a:cxn>
                <a:cxn ang="0">
                  <a:pos x="64" y="1"/>
                </a:cxn>
                <a:cxn ang="0">
                  <a:pos x="45" y="18"/>
                </a:cxn>
                <a:cxn ang="0">
                  <a:pos x="27" y="35"/>
                </a:cxn>
                <a:cxn ang="0">
                  <a:pos x="18" y="45"/>
                </a:cxn>
                <a:cxn ang="0">
                  <a:pos x="10" y="55"/>
                </a:cxn>
                <a:cxn ang="0">
                  <a:pos x="4" y="66"/>
                </a:cxn>
                <a:cxn ang="0">
                  <a:pos x="0" y="78"/>
                </a:cxn>
                <a:cxn ang="0">
                  <a:pos x="0" y="78"/>
                </a:cxn>
                <a:cxn ang="0">
                  <a:pos x="0" y="81"/>
                </a:cxn>
                <a:cxn ang="0">
                  <a:pos x="1" y="82"/>
                </a:cxn>
                <a:cxn ang="0">
                  <a:pos x="5" y="85"/>
                </a:cxn>
                <a:cxn ang="0">
                  <a:pos x="9" y="85"/>
                </a:cxn>
                <a:cxn ang="0">
                  <a:pos x="10" y="83"/>
                </a:cxn>
                <a:cxn ang="0">
                  <a:pos x="11" y="81"/>
                </a:cxn>
                <a:cxn ang="0">
                  <a:pos x="11" y="81"/>
                </a:cxn>
                <a:cxn ang="0">
                  <a:pos x="15" y="70"/>
                </a:cxn>
                <a:cxn ang="0">
                  <a:pos x="21" y="60"/>
                </a:cxn>
                <a:cxn ang="0">
                  <a:pos x="28" y="51"/>
                </a:cxn>
                <a:cxn ang="0">
                  <a:pos x="36" y="42"/>
                </a:cxn>
                <a:cxn ang="0">
                  <a:pos x="55" y="25"/>
                </a:cxn>
                <a:cxn ang="0">
                  <a:pos x="73" y="9"/>
                </a:cxn>
                <a:cxn ang="0">
                  <a:pos x="73" y="9"/>
                </a:cxn>
                <a:cxn ang="0">
                  <a:pos x="74" y="8"/>
                </a:cxn>
                <a:cxn ang="0">
                  <a:pos x="74" y="5"/>
                </a:cxn>
                <a:cxn ang="0">
                  <a:pos x="73" y="1"/>
                </a:cxn>
                <a:cxn ang="0">
                  <a:pos x="69" y="0"/>
                </a:cxn>
                <a:cxn ang="0">
                  <a:pos x="66" y="0"/>
                </a:cxn>
                <a:cxn ang="0">
                  <a:pos x="64" y="1"/>
                </a:cxn>
                <a:cxn ang="0">
                  <a:pos x="64" y="1"/>
                </a:cxn>
              </a:cxnLst>
              <a:rect b="b" l="0" r="r" t="0"/>
              <a:pathLst>
                <a:path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8" name="chenying0907 725"/>
            <p:cNvSpPr/>
            <p:nvPr/>
          </p:nvSpPr>
          <p:spPr bwMode="auto">
            <a:xfrm>
              <a:off x="2306638" y="3678238"/>
              <a:ext cx="33338" cy="31750"/>
            </a:xfrm>
            <a:custGeom>
              <a:cxnLst>
                <a:cxn ang="0">
                  <a:pos x="76" y="0"/>
                </a:cxn>
                <a:cxn ang="0">
                  <a:pos x="76" y="0"/>
                </a:cxn>
                <a:cxn ang="0">
                  <a:pos x="64" y="6"/>
                </a:cxn>
                <a:cxn ang="0">
                  <a:pos x="52" y="12"/>
                </a:cxn>
                <a:cxn ang="0">
                  <a:pos x="42" y="20"/>
                </a:cxn>
                <a:cxn ang="0">
                  <a:pos x="31" y="29"/>
                </a:cxn>
                <a:cxn ang="0">
                  <a:pos x="22" y="38"/>
                </a:cxn>
                <a:cxn ang="0">
                  <a:pos x="13" y="49"/>
                </a:cxn>
                <a:cxn ang="0">
                  <a:pos x="6" y="59"/>
                </a:cxn>
                <a:cxn ang="0">
                  <a:pos x="0" y="71"/>
                </a:cxn>
                <a:cxn ang="0">
                  <a:pos x="0" y="71"/>
                </a:cxn>
                <a:cxn ang="0">
                  <a:pos x="0" y="74"/>
                </a:cxn>
                <a:cxn ang="0">
                  <a:pos x="0" y="76"/>
                </a:cxn>
                <a:cxn ang="0">
                  <a:pos x="2" y="79"/>
                </a:cxn>
                <a:cxn ang="0">
                  <a:pos x="5" y="80"/>
                </a:cxn>
                <a:cxn ang="0">
                  <a:pos x="6" y="80"/>
                </a:cxn>
                <a:cxn ang="0">
                  <a:pos x="8" y="79"/>
                </a:cxn>
                <a:cxn ang="0">
                  <a:pos x="9" y="78"/>
                </a:cxn>
                <a:cxn ang="0">
                  <a:pos x="9" y="78"/>
                </a:cxn>
                <a:cxn ang="0">
                  <a:pos x="16" y="66"/>
                </a:cxn>
                <a:cxn ang="0">
                  <a:pos x="22" y="55"/>
                </a:cxn>
                <a:cxn ang="0">
                  <a:pos x="30" y="46"/>
                </a:cxn>
                <a:cxn ang="0">
                  <a:pos x="39" y="37"/>
                </a:cxn>
                <a:cxn ang="0">
                  <a:pos x="50" y="29"/>
                </a:cxn>
                <a:cxn ang="0">
                  <a:pos x="60" y="21"/>
                </a:cxn>
                <a:cxn ang="0">
                  <a:pos x="70" y="16"/>
                </a:cxn>
                <a:cxn ang="0">
                  <a:pos x="82" y="11"/>
                </a:cxn>
                <a:cxn ang="0">
                  <a:pos x="82" y="11"/>
                </a:cxn>
                <a:cxn ang="0">
                  <a:pos x="84" y="10"/>
                </a:cxn>
                <a:cxn ang="0">
                  <a:pos x="85" y="7"/>
                </a:cxn>
                <a:cxn ang="0">
                  <a:pos x="85" y="6"/>
                </a:cxn>
                <a:cxn ang="0">
                  <a:pos x="84" y="3"/>
                </a:cxn>
                <a:cxn ang="0">
                  <a:pos x="81" y="0"/>
                </a:cxn>
                <a:cxn ang="0">
                  <a:pos x="78" y="0"/>
                </a:cxn>
                <a:cxn ang="0">
                  <a:pos x="76" y="0"/>
                </a:cxn>
                <a:cxn ang="0">
                  <a:pos x="76" y="0"/>
                </a:cxn>
              </a:cxnLst>
              <a:rect b="b" l="0" r="r" t="0"/>
              <a:pathLst>
                <a:path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69" name="chenying0907 726"/>
            <p:cNvSpPr/>
            <p:nvPr/>
          </p:nvSpPr>
          <p:spPr bwMode="auto">
            <a:xfrm>
              <a:off x="2336801" y="3681413"/>
              <a:ext cx="23813" cy="28575"/>
            </a:xfrm>
            <a:custGeom>
              <a:cxnLst>
                <a:cxn ang="0">
                  <a:pos x="54" y="1"/>
                </a:cxn>
                <a:cxn ang="0">
                  <a:pos x="54" y="1"/>
                </a:cxn>
                <a:cxn ang="0">
                  <a:pos x="35" y="22"/>
                </a:cxn>
                <a:cxn ang="0">
                  <a:pos x="25" y="31"/>
                </a:cxn>
                <a:cxn ang="0">
                  <a:pos x="14" y="40"/>
                </a:cxn>
                <a:cxn ang="0">
                  <a:pos x="14" y="40"/>
                </a:cxn>
                <a:cxn ang="0">
                  <a:pos x="12" y="43"/>
                </a:cxn>
                <a:cxn ang="0">
                  <a:pos x="11" y="45"/>
                </a:cxn>
                <a:cxn ang="0">
                  <a:pos x="9" y="52"/>
                </a:cxn>
                <a:cxn ang="0">
                  <a:pos x="9" y="52"/>
                </a:cxn>
                <a:cxn ang="0">
                  <a:pos x="1" y="65"/>
                </a:cxn>
                <a:cxn ang="0">
                  <a:pos x="1" y="65"/>
                </a:cxn>
                <a:cxn ang="0">
                  <a:pos x="0" y="68"/>
                </a:cxn>
                <a:cxn ang="0">
                  <a:pos x="0" y="69"/>
                </a:cxn>
                <a:cxn ang="0">
                  <a:pos x="3" y="73"/>
                </a:cxn>
                <a:cxn ang="0">
                  <a:pos x="7" y="73"/>
                </a:cxn>
                <a:cxn ang="0">
                  <a:pos x="9" y="73"/>
                </a:cxn>
                <a:cxn ang="0">
                  <a:pos x="11" y="72"/>
                </a:cxn>
                <a:cxn ang="0">
                  <a:pos x="11" y="72"/>
                </a:cxn>
                <a:cxn ang="0">
                  <a:pos x="17" y="60"/>
                </a:cxn>
                <a:cxn ang="0">
                  <a:pos x="20" y="55"/>
                </a:cxn>
                <a:cxn ang="0">
                  <a:pos x="22" y="48"/>
                </a:cxn>
                <a:cxn ang="0">
                  <a:pos x="22" y="48"/>
                </a:cxn>
                <a:cxn ang="0">
                  <a:pos x="33" y="39"/>
                </a:cxn>
                <a:cxn ang="0">
                  <a:pos x="42" y="30"/>
                </a:cxn>
                <a:cxn ang="0">
                  <a:pos x="62" y="9"/>
                </a:cxn>
                <a:cxn ang="0">
                  <a:pos x="62" y="9"/>
                </a:cxn>
                <a:cxn ang="0">
                  <a:pos x="63" y="8"/>
                </a:cxn>
                <a:cxn ang="0">
                  <a:pos x="63" y="5"/>
                </a:cxn>
                <a:cxn ang="0">
                  <a:pos x="62" y="1"/>
                </a:cxn>
                <a:cxn ang="0">
                  <a:pos x="58" y="0"/>
                </a:cxn>
                <a:cxn ang="0">
                  <a:pos x="55" y="0"/>
                </a:cxn>
                <a:cxn ang="0">
                  <a:pos x="54" y="1"/>
                </a:cxn>
                <a:cxn ang="0">
                  <a:pos x="54" y="1"/>
                </a:cxn>
              </a:cxnLst>
              <a:rect b="b" l="0" r="r" t="0"/>
              <a:pathLst>
                <a:path h="73" w="62">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0" name="chenying0907 727"/>
            <p:cNvSpPr/>
            <p:nvPr/>
          </p:nvSpPr>
          <p:spPr bwMode="auto">
            <a:xfrm>
              <a:off x="2366963" y="3676650"/>
              <a:ext cx="41275" cy="33338"/>
            </a:xfrm>
            <a:custGeom>
              <a:cxnLst>
                <a:cxn ang="0">
                  <a:pos x="94" y="1"/>
                </a:cxn>
                <a:cxn ang="0">
                  <a:pos x="94" y="1"/>
                </a:cxn>
                <a:cxn ang="0">
                  <a:pos x="82" y="8"/>
                </a:cxn>
                <a:cxn ang="0">
                  <a:pos x="69" y="13"/>
                </a:cxn>
                <a:cxn ang="0">
                  <a:pos x="56" y="20"/>
                </a:cxn>
                <a:cxn ang="0">
                  <a:pos x="46" y="27"/>
                </a:cxn>
                <a:cxn ang="0">
                  <a:pos x="46" y="27"/>
                </a:cxn>
                <a:cxn ang="0">
                  <a:pos x="34" y="39"/>
                </a:cxn>
                <a:cxn ang="0">
                  <a:pos x="23" y="51"/>
                </a:cxn>
                <a:cxn ang="0">
                  <a:pos x="13" y="64"/>
                </a:cxn>
                <a:cxn ang="0">
                  <a:pos x="1" y="76"/>
                </a:cxn>
                <a:cxn ang="0">
                  <a:pos x="1" y="76"/>
                </a:cxn>
                <a:cxn ang="0">
                  <a:pos x="0" y="78"/>
                </a:cxn>
                <a:cxn ang="0">
                  <a:pos x="0" y="80"/>
                </a:cxn>
                <a:cxn ang="0">
                  <a:pos x="2" y="84"/>
                </a:cxn>
                <a:cxn ang="0">
                  <a:pos x="5" y="86"/>
                </a:cxn>
                <a:cxn ang="0">
                  <a:pos x="8" y="85"/>
                </a:cxn>
                <a:cxn ang="0">
                  <a:pos x="10" y="84"/>
                </a:cxn>
                <a:cxn ang="0">
                  <a:pos x="10" y="84"/>
                </a:cxn>
                <a:cxn ang="0">
                  <a:pos x="29" y="64"/>
                </a:cxn>
                <a:cxn ang="0">
                  <a:pos x="46" y="43"/>
                </a:cxn>
                <a:cxn ang="0">
                  <a:pos x="46" y="43"/>
                </a:cxn>
                <a:cxn ang="0">
                  <a:pos x="51" y="38"/>
                </a:cxn>
                <a:cxn ang="0">
                  <a:pos x="57" y="33"/>
                </a:cxn>
                <a:cxn ang="0">
                  <a:pos x="72" y="25"/>
                </a:cxn>
                <a:cxn ang="0">
                  <a:pos x="86" y="18"/>
                </a:cxn>
                <a:cxn ang="0">
                  <a:pos x="101" y="10"/>
                </a:cxn>
                <a:cxn ang="0">
                  <a:pos x="101" y="10"/>
                </a:cxn>
                <a:cxn ang="0">
                  <a:pos x="102" y="9"/>
                </a:cxn>
                <a:cxn ang="0">
                  <a:pos x="103" y="6"/>
                </a:cxn>
                <a:cxn ang="0">
                  <a:pos x="102" y="3"/>
                </a:cxn>
                <a:cxn ang="0">
                  <a:pos x="99" y="0"/>
                </a:cxn>
                <a:cxn ang="0">
                  <a:pos x="97" y="0"/>
                </a:cxn>
                <a:cxn ang="0">
                  <a:pos x="94" y="1"/>
                </a:cxn>
                <a:cxn ang="0">
                  <a:pos x="94" y="1"/>
                </a:cxn>
              </a:cxnLst>
              <a:rect b="b" l="0" r="r" t="0"/>
              <a:pathLst>
                <a:path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1" name="chenying0907 728"/>
            <p:cNvSpPr/>
            <p:nvPr/>
          </p:nvSpPr>
          <p:spPr bwMode="auto">
            <a:xfrm>
              <a:off x="2403476" y="3678238"/>
              <a:ext cx="36513" cy="30163"/>
            </a:xfrm>
            <a:custGeom>
              <a:cxnLst>
                <a:cxn ang="0">
                  <a:pos x="83" y="0"/>
                </a:cxn>
                <a:cxn ang="0">
                  <a:pos x="83" y="0"/>
                </a:cxn>
                <a:cxn ang="0">
                  <a:pos x="68" y="10"/>
                </a:cxn>
                <a:cxn ang="0">
                  <a:pos x="53" y="19"/>
                </a:cxn>
                <a:cxn ang="0">
                  <a:pos x="24" y="38"/>
                </a:cxn>
                <a:cxn ang="0">
                  <a:pos x="24" y="38"/>
                </a:cxn>
                <a:cxn ang="0">
                  <a:pos x="16" y="44"/>
                </a:cxn>
                <a:cxn ang="0">
                  <a:pos x="8" y="50"/>
                </a:cxn>
                <a:cxn ang="0">
                  <a:pos x="3" y="58"/>
                </a:cxn>
                <a:cxn ang="0">
                  <a:pos x="2" y="63"/>
                </a:cxn>
                <a:cxn ang="0">
                  <a:pos x="0" y="68"/>
                </a:cxn>
                <a:cxn ang="0">
                  <a:pos x="0" y="68"/>
                </a:cxn>
                <a:cxn ang="0">
                  <a:pos x="0" y="71"/>
                </a:cxn>
                <a:cxn ang="0">
                  <a:pos x="2" y="72"/>
                </a:cxn>
                <a:cxn ang="0">
                  <a:pos x="3" y="74"/>
                </a:cxn>
                <a:cxn ang="0">
                  <a:pos x="6" y="74"/>
                </a:cxn>
                <a:cxn ang="0">
                  <a:pos x="10" y="72"/>
                </a:cxn>
                <a:cxn ang="0">
                  <a:pos x="11" y="71"/>
                </a:cxn>
                <a:cxn ang="0">
                  <a:pos x="12" y="68"/>
                </a:cxn>
                <a:cxn ang="0">
                  <a:pos x="12" y="68"/>
                </a:cxn>
                <a:cxn ang="0">
                  <a:pos x="14" y="63"/>
                </a:cxn>
                <a:cxn ang="0">
                  <a:pos x="16" y="58"/>
                </a:cxn>
                <a:cxn ang="0">
                  <a:pos x="20" y="54"/>
                </a:cxn>
                <a:cxn ang="0">
                  <a:pos x="25" y="50"/>
                </a:cxn>
                <a:cxn ang="0">
                  <a:pos x="37" y="42"/>
                </a:cxn>
                <a:cxn ang="0">
                  <a:pos x="46" y="37"/>
                </a:cxn>
                <a:cxn ang="0">
                  <a:pos x="46" y="37"/>
                </a:cxn>
                <a:cxn ang="0">
                  <a:pos x="67" y="23"/>
                </a:cxn>
                <a:cxn ang="0">
                  <a:pos x="89" y="11"/>
                </a:cxn>
                <a:cxn ang="0">
                  <a:pos x="89" y="11"/>
                </a:cxn>
                <a:cxn ang="0">
                  <a:pos x="91" y="10"/>
                </a:cxn>
                <a:cxn ang="0">
                  <a:pos x="92" y="7"/>
                </a:cxn>
                <a:cxn ang="0">
                  <a:pos x="91" y="3"/>
                </a:cxn>
                <a:cxn ang="0">
                  <a:pos x="88" y="0"/>
                </a:cxn>
                <a:cxn ang="0">
                  <a:pos x="85" y="0"/>
                </a:cxn>
                <a:cxn ang="0">
                  <a:pos x="83" y="0"/>
                </a:cxn>
                <a:cxn ang="0">
                  <a:pos x="83" y="0"/>
                </a:cxn>
              </a:cxnLst>
              <a:rect b="b" l="0" r="r" t="0"/>
              <a:pathLst>
                <a:path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2" name="chenying0907 729"/>
            <p:cNvSpPr/>
            <p:nvPr/>
          </p:nvSpPr>
          <p:spPr bwMode="auto">
            <a:xfrm>
              <a:off x="2427288" y="3678238"/>
              <a:ext cx="33338" cy="34925"/>
            </a:xfrm>
            <a:custGeom>
              <a:cxnLst>
                <a:cxn ang="0">
                  <a:pos x="75" y="4"/>
                </a:cxn>
                <a:cxn ang="0">
                  <a:pos x="75" y="4"/>
                </a:cxn>
                <a:cxn ang="0">
                  <a:pos x="71" y="10"/>
                </a:cxn>
                <a:cxn ang="0">
                  <a:pos x="67" y="15"/>
                </a:cxn>
                <a:cxn ang="0">
                  <a:pos x="58" y="24"/>
                </a:cxn>
                <a:cxn ang="0">
                  <a:pos x="47" y="32"/>
                </a:cxn>
                <a:cxn ang="0">
                  <a:pos x="38" y="40"/>
                </a:cxn>
                <a:cxn ang="0">
                  <a:pos x="38" y="40"/>
                </a:cxn>
                <a:cxn ang="0">
                  <a:pos x="1" y="76"/>
                </a:cxn>
                <a:cxn ang="0">
                  <a:pos x="1" y="76"/>
                </a:cxn>
                <a:cxn ang="0">
                  <a:pos x="0" y="78"/>
                </a:cxn>
                <a:cxn ang="0">
                  <a:pos x="0" y="80"/>
                </a:cxn>
                <a:cxn ang="0">
                  <a:pos x="1" y="84"/>
                </a:cxn>
                <a:cxn ang="0">
                  <a:pos x="5" y="85"/>
                </a:cxn>
                <a:cxn ang="0">
                  <a:pos x="8" y="85"/>
                </a:cxn>
                <a:cxn ang="0">
                  <a:pos x="9" y="84"/>
                </a:cxn>
                <a:cxn ang="0">
                  <a:pos x="9" y="84"/>
                </a:cxn>
                <a:cxn ang="0">
                  <a:pos x="30" y="62"/>
                </a:cxn>
                <a:cxn ang="0">
                  <a:pos x="52" y="41"/>
                </a:cxn>
                <a:cxn ang="0">
                  <a:pos x="52" y="41"/>
                </a:cxn>
                <a:cxn ang="0">
                  <a:pos x="61" y="33"/>
                </a:cxn>
                <a:cxn ang="0">
                  <a:pos x="71" y="27"/>
                </a:cxn>
                <a:cxn ang="0">
                  <a:pos x="78" y="17"/>
                </a:cxn>
                <a:cxn ang="0">
                  <a:pos x="82" y="14"/>
                </a:cxn>
                <a:cxn ang="0">
                  <a:pos x="85" y="7"/>
                </a:cxn>
                <a:cxn ang="0">
                  <a:pos x="85" y="7"/>
                </a:cxn>
                <a:cxn ang="0">
                  <a:pos x="85" y="4"/>
                </a:cxn>
                <a:cxn ang="0">
                  <a:pos x="85" y="3"/>
                </a:cxn>
                <a:cxn ang="0">
                  <a:pos x="84" y="2"/>
                </a:cxn>
                <a:cxn ang="0">
                  <a:pos x="81" y="0"/>
                </a:cxn>
                <a:cxn ang="0">
                  <a:pos x="77" y="0"/>
                </a:cxn>
                <a:cxn ang="0">
                  <a:pos x="76" y="2"/>
                </a:cxn>
                <a:cxn ang="0">
                  <a:pos x="75" y="4"/>
                </a:cxn>
                <a:cxn ang="0">
                  <a:pos x="75" y="4"/>
                </a:cxn>
              </a:cxnLst>
              <a:rect b="b" l="0" r="r" t="0"/>
              <a:pathLst>
                <a:path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3" name="chenying0907 730"/>
            <p:cNvSpPr/>
            <p:nvPr/>
          </p:nvSpPr>
          <p:spPr bwMode="auto">
            <a:xfrm>
              <a:off x="2451101" y="3686175"/>
              <a:ext cx="23813" cy="26988"/>
            </a:xfrm>
            <a:custGeom>
              <a:cxnLst>
                <a:cxn ang="0">
                  <a:pos x="47" y="2"/>
                </a:cxn>
                <a:cxn ang="0">
                  <a:pos x="47" y="2"/>
                </a:cxn>
                <a:cxn ang="0">
                  <a:pos x="34" y="15"/>
                </a:cxn>
                <a:cxn ang="0">
                  <a:pos x="21" y="29"/>
                </a:cxn>
                <a:cxn ang="0">
                  <a:pos x="10" y="44"/>
                </a:cxn>
                <a:cxn ang="0">
                  <a:pos x="0" y="59"/>
                </a:cxn>
                <a:cxn ang="0">
                  <a:pos x="0" y="59"/>
                </a:cxn>
                <a:cxn ang="0">
                  <a:pos x="0" y="62"/>
                </a:cxn>
                <a:cxn ang="0">
                  <a:pos x="0" y="65"/>
                </a:cxn>
                <a:cxn ang="0">
                  <a:pos x="2" y="67"/>
                </a:cxn>
                <a:cxn ang="0">
                  <a:pos x="6" y="68"/>
                </a:cxn>
                <a:cxn ang="0">
                  <a:pos x="9" y="67"/>
                </a:cxn>
                <a:cxn ang="0">
                  <a:pos x="10" y="66"/>
                </a:cxn>
                <a:cxn ang="0">
                  <a:pos x="10" y="66"/>
                </a:cxn>
                <a:cxn ang="0">
                  <a:pos x="19" y="50"/>
                </a:cxn>
                <a:cxn ang="0">
                  <a:pos x="30" y="36"/>
                </a:cxn>
                <a:cxn ang="0">
                  <a:pos x="42" y="23"/>
                </a:cxn>
                <a:cxn ang="0">
                  <a:pos x="55" y="10"/>
                </a:cxn>
                <a:cxn ang="0">
                  <a:pos x="55" y="10"/>
                </a:cxn>
                <a:cxn ang="0">
                  <a:pos x="56" y="8"/>
                </a:cxn>
                <a:cxn ang="0">
                  <a:pos x="56" y="6"/>
                </a:cxn>
                <a:cxn ang="0">
                  <a:pos x="55" y="2"/>
                </a:cxn>
                <a:cxn ang="0">
                  <a:pos x="51" y="0"/>
                </a:cxn>
                <a:cxn ang="0">
                  <a:pos x="48" y="0"/>
                </a:cxn>
                <a:cxn ang="0">
                  <a:pos x="47" y="2"/>
                </a:cxn>
                <a:cxn ang="0">
                  <a:pos x="47" y="2"/>
                </a:cxn>
              </a:cxnLst>
              <a:rect b="b" l="0" r="r" t="0"/>
              <a:pathLst>
                <a:path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4" name="chenying0907 731"/>
            <p:cNvSpPr/>
            <p:nvPr/>
          </p:nvSpPr>
          <p:spPr bwMode="auto">
            <a:xfrm>
              <a:off x="2605088" y="3395663"/>
              <a:ext cx="23813" cy="26988"/>
            </a:xfrm>
            <a:custGeom>
              <a:cxnLst>
                <a:cxn ang="0">
                  <a:pos x="50" y="2"/>
                </a:cxn>
                <a:cxn ang="0">
                  <a:pos x="50" y="2"/>
                </a:cxn>
                <a:cxn ang="0">
                  <a:pos x="44" y="4"/>
                </a:cxn>
                <a:cxn ang="0">
                  <a:pos x="41" y="8"/>
                </a:cxn>
                <a:cxn ang="0">
                  <a:pos x="38" y="14"/>
                </a:cxn>
                <a:cxn ang="0">
                  <a:pos x="35" y="19"/>
                </a:cxn>
                <a:cxn ang="0">
                  <a:pos x="35" y="19"/>
                </a:cxn>
                <a:cxn ang="0">
                  <a:pos x="33" y="25"/>
                </a:cxn>
                <a:cxn ang="0">
                  <a:pos x="31" y="29"/>
                </a:cxn>
                <a:cxn ang="0">
                  <a:pos x="30" y="32"/>
                </a:cxn>
                <a:cxn ang="0">
                  <a:pos x="30" y="32"/>
                </a:cxn>
                <a:cxn ang="0">
                  <a:pos x="21" y="37"/>
                </a:cxn>
                <a:cxn ang="0">
                  <a:pos x="21" y="37"/>
                </a:cxn>
                <a:cxn ang="0">
                  <a:pos x="13" y="42"/>
                </a:cxn>
                <a:cxn ang="0">
                  <a:pos x="5" y="48"/>
                </a:cxn>
                <a:cxn ang="0">
                  <a:pos x="3" y="51"/>
                </a:cxn>
                <a:cxn ang="0">
                  <a:pos x="1" y="55"/>
                </a:cxn>
                <a:cxn ang="0">
                  <a:pos x="0" y="61"/>
                </a:cxn>
                <a:cxn ang="0">
                  <a:pos x="1" y="65"/>
                </a:cxn>
                <a:cxn ang="0">
                  <a:pos x="1" y="65"/>
                </a:cxn>
                <a:cxn ang="0">
                  <a:pos x="3" y="67"/>
                </a:cxn>
                <a:cxn ang="0">
                  <a:pos x="4" y="68"/>
                </a:cxn>
                <a:cxn ang="0">
                  <a:pos x="8" y="68"/>
                </a:cxn>
                <a:cxn ang="0">
                  <a:pos x="10" y="67"/>
                </a:cxn>
                <a:cxn ang="0">
                  <a:pos x="12" y="66"/>
                </a:cxn>
                <a:cxn ang="0">
                  <a:pos x="12" y="65"/>
                </a:cxn>
                <a:cxn ang="0">
                  <a:pos x="12" y="62"/>
                </a:cxn>
                <a:cxn ang="0">
                  <a:pos x="12" y="62"/>
                </a:cxn>
                <a:cxn ang="0">
                  <a:pos x="12" y="59"/>
                </a:cxn>
                <a:cxn ang="0">
                  <a:pos x="13" y="57"/>
                </a:cxn>
                <a:cxn ang="0">
                  <a:pos x="20" y="50"/>
                </a:cxn>
                <a:cxn ang="0">
                  <a:pos x="34" y="42"/>
                </a:cxn>
                <a:cxn ang="0">
                  <a:pos x="34" y="42"/>
                </a:cxn>
                <a:cxn ang="0">
                  <a:pos x="38" y="40"/>
                </a:cxn>
                <a:cxn ang="0">
                  <a:pos x="41" y="36"/>
                </a:cxn>
                <a:cxn ang="0">
                  <a:pos x="44" y="27"/>
                </a:cxn>
                <a:cxn ang="0">
                  <a:pos x="48" y="17"/>
                </a:cxn>
                <a:cxn ang="0">
                  <a:pos x="51" y="14"/>
                </a:cxn>
                <a:cxn ang="0">
                  <a:pos x="55" y="11"/>
                </a:cxn>
                <a:cxn ang="0">
                  <a:pos x="55" y="11"/>
                </a:cxn>
                <a:cxn ang="0">
                  <a:pos x="56" y="10"/>
                </a:cxn>
                <a:cxn ang="0">
                  <a:pos x="58" y="7"/>
                </a:cxn>
                <a:cxn ang="0">
                  <a:pos x="56" y="3"/>
                </a:cxn>
                <a:cxn ang="0">
                  <a:pos x="54" y="0"/>
                </a:cxn>
                <a:cxn ang="0">
                  <a:pos x="51" y="0"/>
                </a:cxn>
                <a:cxn ang="0">
                  <a:pos x="50" y="2"/>
                </a:cxn>
                <a:cxn ang="0">
                  <a:pos x="50" y="2"/>
                </a:cxn>
              </a:cxnLst>
              <a:rect b="b" l="0" r="r" t="0"/>
              <a:pathLst>
                <a:path h="68" w="57">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5" name="chenying0907 732"/>
            <p:cNvSpPr/>
            <p:nvPr/>
          </p:nvSpPr>
          <p:spPr bwMode="auto">
            <a:xfrm>
              <a:off x="2625726" y="3395663"/>
              <a:ext cx="25400" cy="28575"/>
            </a:xfrm>
            <a:custGeom>
              <a:cxnLst>
                <a:cxn ang="0">
                  <a:pos x="54" y="2"/>
                </a:cxn>
                <a:cxn ang="0">
                  <a:pos x="54" y="2"/>
                </a:cxn>
                <a:cxn ang="0">
                  <a:pos x="50" y="4"/>
                </a:cxn>
                <a:cxn ang="0">
                  <a:pos x="46" y="8"/>
                </a:cxn>
                <a:cxn ang="0">
                  <a:pos x="41" y="16"/>
                </a:cxn>
                <a:cxn ang="0">
                  <a:pos x="36" y="24"/>
                </a:cxn>
                <a:cxn ang="0">
                  <a:pos x="29" y="32"/>
                </a:cxn>
                <a:cxn ang="0">
                  <a:pos x="29" y="32"/>
                </a:cxn>
                <a:cxn ang="0">
                  <a:pos x="20" y="40"/>
                </a:cxn>
                <a:cxn ang="0">
                  <a:pos x="12" y="48"/>
                </a:cxn>
                <a:cxn ang="0">
                  <a:pos x="6" y="57"/>
                </a:cxn>
                <a:cxn ang="0">
                  <a:pos x="0" y="67"/>
                </a:cxn>
                <a:cxn ang="0">
                  <a:pos x="0" y="67"/>
                </a:cxn>
                <a:cxn ang="0">
                  <a:pos x="0" y="70"/>
                </a:cxn>
                <a:cxn ang="0">
                  <a:pos x="0" y="72"/>
                </a:cxn>
                <a:cxn ang="0">
                  <a:pos x="2" y="74"/>
                </a:cxn>
                <a:cxn ang="0">
                  <a:pos x="4" y="74"/>
                </a:cxn>
                <a:cxn ang="0">
                  <a:pos x="8" y="74"/>
                </a:cxn>
                <a:cxn ang="0">
                  <a:pos x="9" y="72"/>
                </a:cxn>
                <a:cxn ang="0">
                  <a:pos x="11" y="71"/>
                </a:cxn>
                <a:cxn ang="0">
                  <a:pos x="11" y="71"/>
                </a:cxn>
                <a:cxn ang="0">
                  <a:pos x="16" y="61"/>
                </a:cxn>
                <a:cxn ang="0">
                  <a:pos x="23" y="53"/>
                </a:cxn>
                <a:cxn ang="0">
                  <a:pos x="40" y="37"/>
                </a:cxn>
                <a:cxn ang="0">
                  <a:pos x="40" y="37"/>
                </a:cxn>
                <a:cxn ang="0">
                  <a:pos x="45" y="31"/>
                </a:cxn>
                <a:cxn ang="0">
                  <a:pos x="49" y="24"/>
                </a:cxn>
                <a:cxn ang="0">
                  <a:pos x="54" y="16"/>
                </a:cxn>
                <a:cxn ang="0">
                  <a:pos x="57" y="14"/>
                </a:cxn>
                <a:cxn ang="0">
                  <a:pos x="60" y="11"/>
                </a:cxn>
                <a:cxn ang="0">
                  <a:pos x="60" y="11"/>
                </a:cxn>
                <a:cxn ang="0">
                  <a:pos x="62" y="10"/>
                </a:cxn>
                <a:cxn ang="0">
                  <a:pos x="63" y="7"/>
                </a:cxn>
                <a:cxn ang="0">
                  <a:pos x="62" y="3"/>
                </a:cxn>
                <a:cxn ang="0">
                  <a:pos x="59" y="0"/>
                </a:cxn>
                <a:cxn ang="0">
                  <a:pos x="57" y="0"/>
                </a:cxn>
                <a:cxn ang="0">
                  <a:pos x="54" y="2"/>
                </a:cxn>
                <a:cxn ang="0">
                  <a:pos x="54" y="2"/>
                </a:cxn>
              </a:cxnLst>
              <a:rect b="b" l="0" r="r" t="0"/>
              <a:pathLst>
                <a:path h="74" w="62">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6" name="chenying0907 733"/>
            <p:cNvSpPr/>
            <p:nvPr/>
          </p:nvSpPr>
          <p:spPr bwMode="auto">
            <a:xfrm>
              <a:off x="2641601" y="3400425"/>
              <a:ext cx="30163" cy="23813"/>
            </a:xfrm>
            <a:custGeom>
              <a:cxnLst>
                <a:cxn ang="0">
                  <a:pos x="64" y="2"/>
                </a:cxn>
                <a:cxn ang="0">
                  <a:pos x="64" y="2"/>
                </a:cxn>
                <a:cxn ang="0">
                  <a:pos x="48" y="15"/>
                </a:cxn>
                <a:cxn ang="0">
                  <a:pos x="34" y="28"/>
                </a:cxn>
                <a:cxn ang="0">
                  <a:pos x="1" y="53"/>
                </a:cxn>
                <a:cxn ang="0">
                  <a:pos x="1" y="53"/>
                </a:cxn>
                <a:cxn ang="0">
                  <a:pos x="0" y="55"/>
                </a:cxn>
                <a:cxn ang="0">
                  <a:pos x="0" y="59"/>
                </a:cxn>
                <a:cxn ang="0">
                  <a:pos x="1" y="62"/>
                </a:cxn>
                <a:cxn ang="0">
                  <a:pos x="5" y="63"/>
                </a:cxn>
                <a:cxn ang="0">
                  <a:pos x="10" y="63"/>
                </a:cxn>
                <a:cxn ang="0">
                  <a:pos x="10" y="63"/>
                </a:cxn>
                <a:cxn ang="0">
                  <a:pos x="13" y="62"/>
                </a:cxn>
                <a:cxn ang="0">
                  <a:pos x="14" y="60"/>
                </a:cxn>
                <a:cxn ang="0">
                  <a:pos x="16" y="58"/>
                </a:cxn>
                <a:cxn ang="0">
                  <a:pos x="16" y="55"/>
                </a:cxn>
                <a:cxn ang="0">
                  <a:pos x="16" y="55"/>
                </a:cxn>
                <a:cxn ang="0">
                  <a:pos x="44" y="34"/>
                </a:cxn>
                <a:cxn ang="0">
                  <a:pos x="59" y="22"/>
                </a:cxn>
                <a:cxn ang="0">
                  <a:pos x="72" y="9"/>
                </a:cxn>
                <a:cxn ang="0">
                  <a:pos x="72" y="9"/>
                </a:cxn>
                <a:cxn ang="0">
                  <a:pos x="73" y="8"/>
                </a:cxn>
                <a:cxn ang="0">
                  <a:pos x="73" y="5"/>
                </a:cxn>
                <a:cxn ang="0">
                  <a:pos x="72" y="2"/>
                </a:cxn>
                <a:cxn ang="0">
                  <a:pos x="68" y="0"/>
                </a:cxn>
                <a:cxn ang="0">
                  <a:pos x="65" y="0"/>
                </a:cxn>
                <a:cxn ang="0">
                  <a:pos x="64" y="2"/>
                </a:cxn>
                <a:cxn ang="0">
                  <a:pos x="64" y="2"/>
                </a:cxn>
              </a:cxnLst>
              <a:rect b="b" l="0" r="r" t="0"/>
              <a:pathLst>
                <a:path h="62"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7" name="chenying0907 734"/>
            <p:cNvSpPr/>
            <p:nvPr/>
          </p:nvSpPr>
          <p:spPr bwMode="auto">
            <a:xfrm>
              <a:off x="2660651" y="3402013"/>
              <a:ext cx="28575" cy="22225"/>
            </a:xfrm>
            <a:custGeom>
              <a:cxnLst>
                <a:cxn ang="0">
                  <a:pos x="66" y="2"/>
                </a:cxn>
                <a:cxn ang="0">
                  <a:pos x="66" y="2"/>
                </a:cxn>
                <a:cxn ang="0">
                  <a:pos x="58" y="8"/>
                </a:cxn>
                <a:cxn ang="0">
                  <a:pos x="50" y="15"/>
                </a:cxn>
                <a:cxn ang="0">
                  <a:pos x="34" y="25"/>
                </a:cxn>
                <a:cxn ang="0">
                  <a:pos x="17" y="36"/>
                </a:cxn>
                <a:cxn ang="0">
                  <a:pos x="9" y="41"/>
                </a:cxn>
                <a:cxn ang="0">
                  <a:pos x="3" y="48"/>
                </a:cxn>
                <a:cxn ang="0">
                  <a:pos x="3" y="48"/>
                </a:cxn>
                <a:cxn ang="0">
                  <a:pos x="0" y="50"/>
                </a:cxn>
                <a:cxn ang="0">
                  <a:pos x="0" y="51"/>
                </a:cxn>
                <a:cxn ang="0">
                  <a:pos x="3" y="55"/>
                </a:cxn>
                <a:cxn ang="0">
                  <a:pos x="6" y="58"/>
                </a:cxn>
                <a:cxn ang="0">
                  <a:pos x="8" y="57"/>
                </a:cxn>
                <a:cxn ang="0">
                  <a:pos x="11" y="55"/>
                </a:cxn>
                <a:cxn ang="0">
                  <a:pos x="11" y="55"/>
                </a:cxn>
                <a:cxn ang="0">
                  <a:pos x="17" y="50"/>
                </a:cxn>
                <a:cxn ang="0">
                  <a:pos x="25" y="44"/>
                </a:cxn>
                <a:cxn ang="0">
                  <a:pos x="42" y="33"/>
                </a:cxn>
                <a:cxn ang="0">
                  <a:pos x="58" y="23"/>
                </a:cxn>
                <a:cxn ang="0">
                  <a:pos x="66" y="16"/>
                </a:cxn>
                <a:cxn ang="0">
                  <a:pos x="74" y="11"/>
                </a:cxn>
                <a:cxn ang="0">
                  <a:pos x="74" y="11"/>
                </a:cxn>
                <a:cxn ang="0">
                  <a:pos x="75" y="8"/>
                </a:cxn>
                <a:cxn ang="0">
                  <a:pos x="75" y="6"/>
                </a:cxn>
                <a:cxn ang="0">
                  <a:pos x="74" y="3"/>
                </a:cxn>
                <a:cxn ang="0">
                  <a:pos x="70" y="0"/>
                </a:cxn>
                <a:cxn ang="0">
                  <a:pos x="67" y="0"/>
                </a:cxn>
                <a:cxn ang="0">
                  <a:pos x="66" y="2"/>
                </a:cxn>
                <a:cxn ang="0">
                  <a:pos x="66" y="2"/>
                </a:cxn>
              </a:cxnLst>
              <a:rect b="b" l="0" r="r" t="0"/>
              <a:pathLst>
                <a:path h="57"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8" name="chenying0907 735"/>
            <p:cNvSpPr/>
            <p:nvPr/>
          </p:nvSpPr>
          <p:spPr bwMode="auto">
            <a:xfrm>
              <a:off x="2682876" y="3405188"/>
              <a:ext cx="20638" cy="22225"/>
            </a:xfrm>
            <a:custGeom>
              <a:cxnLst>
                <a:cxn ang="0">
                  <a:pos x="40" y="4"/>
                </a:cxn>
                <a:cxn ang="0">
                  <a:pos x="40" y="4"/>
                </a:cxn>
                <a:cxn ang="0">
                  <a:pos x="36" y="10"/>
                </a:cxn>
                <a:cxn ang="0">
                  <a:pos x="33" y="17"/>
                </a:cxn>
                <a:cxn ang="0">
                  <a:pos x="26" y="22"/>
                </a:cxn>
                <a:cxn ang="0">
                  <a:pos x="21" y="26"/>
                </a:cxn>
                <a:cxn ang="0">
                  <a:pos x="9" y="37"/>
                </a:cxn>
                <a:cxn ang="0">
                  <a:pos x="4" y="42"/>
                </a:cxn>
                <a:cxn ang="0">
                  <a:pos x="0" y="50"/>
                </a:cxn>
                <a:cxn ang="0">
                  <a:pos x="0" y="50"/>
                </a:cxn>
                <a:cxn ang="0">
                  <a:pos x="0" y="51"/>
                </a:cxn>
                <a:cxn ang="0">
                  <a:pos x="0" y="54"/>
                </a:cxn>
                <a:cxn ang="0">
                  <a:pos x="1" y="55"/>
                </a:cxn>
                <a:cxn ang="0">
                  <a:pos x="4" y="56"/>
                </a:cxn>
                <a:cxn ang="0">
                  <a:pos x="8" y="55"/>
                </a:cxn>
                <a:cxn ang="0">
                  <a:pos x="9" y="54"/>
                </a:cxn>
                <a:cxn ang="0">
                  <a:pos x="10" y="52"/>
                </a:cxn>
                <a:cxn ang="0">
                  <a:pos x="10" y="52"/>
                </a:cxn>
                <a:cxn ang="0">
                  <a:pos x="14" y="46"/>
                </a:cxn>
                <a:cxn ang="0">
                  <a:pos x="19" y="41"/>
                </a:cxn>
                <a:cxn ang="0">
                  <a:pos x="33" y="33"/>
                </a:cxn>
                <a:cxn ang="0">
                  <a:pos x="33" y="33"/>
                </a:cxn>
                <a:cxn ang="0">
                  <a:pos x="38" y="26"/>
                </a:cxn>
                <a:cxn ang="0">
                  <a:pos x="43" y="21"/>
                </a:cxn>
                <a:cxn ang="0">
                  <a:pos x="48" y="14"/>
                </a:cxn>
                <a:cxn ang="0">
                  <a:pos x="51" y="7"/>
                </a:cxn>
                <a:cxn ang="0">
                  <a:pos x="51" y="7"/>
                </a:cxn>
                <a:cxn ang="0">
                  <a:pos x="51" y="4"/>
                </a:cxn>
                <a:cxn ang="0">
                  <a:pos x="51" y="3"/>
                </a:cxn>
                <a:cxn ang="0">
                  <a:pos x="47" y="0"/>
                </a:cxn>
                <a:cxn ang="0">
                  <a:pos x="43" y="0"/>
                </a:cxn>
                <a:cxn ang="0">
                  <a:pos x="40" y="1"/>
                </a:cxn>
                <a:cxn ang="0">
                  <a:pos x="40" y="4"/>
                </a:cxn>
                <a:cxn ang="0">
                  <a:pos x="40" y="4"/>
                </a:cxn>
              </a:cxnLst>
              <a:rect b="b" l="0" r="r" t="0"/>
              <a:pathLst>
                <a:path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79" name="chenying0907 736"/>
            <p:cNvSpPr/>
            <p:nvPr/>
          </p:nvSpPr>
          <p:spPr bwMode="auto">
            <a:xfrm>
              <a:off x="2700338" y="3406775"/>
              <a:ext cx="25400" cy="25400"/>
            </a:xfrm>
            <a:custGeom>
              <a:cxnLst>
                <a:cxn ang="0">
                  <a:pos x="53" y="0"/>
                </a:cxn>
                <a:cxn ang="0">
                  <a:pos x="53" y="0"/>
                </a:cxn>
                <a:cxn ang="0">
                  <a:pos x="45" y="5"/>
                </a:cxn>
                <a:cxn ang="0">
                  <a:pos x="39" y="12"/>
                </a:cxn>
                <a:cxn ang="0">
                  <a:pos x="28" y="26"/>
                </a:cxn>
                <a:cxn ang="0">
                  <a:pos x="17" y="41"/>
                </a:cxn>
                <a:cxn ang="0">
                  <a:pos x="10" y="47"/>
                </a:cxn>
                <a:cxn ang="0">
                  <a:pos x="2" y="53"/>
                </a:cxn>
                <a:cxn ang="0">
                  <a:pos x="2" y="53"/>
                </a:cxn>
                <a:cxn ang="0">
                  <a:pos x="1" y="54"/>
                </a:cxn>
                <a:cxn ang="0">
                  <a:pos x="0" y="55"/>
                </a:cxn>
                <a:cxn ang="0">
                  <a:pos x="0" y="59"/>
                </a:cxn>
                <a:cxn ang="0">
                  <a:pos x="4" y="63"/>
                </a:cxn>
                <a:cxn ang="0">
                  <a:pos x="6" y="63"/>
                </a:cxn>
                <a:cxn ang="0">
                  <a:pos x="7" y="62"/>
                </a:cxn>
                <a:cxn ang="0">
                  <a:pos x="7" y="62"/>
                </a:cxn>
                <a:cxn ang="0">
                  <a:pos x="15" y="56"/>
                </a:cxn>
                <a:cxn ang="0">
                  <a:pos x="22" y="50"/>
                </a:cxn>
                <a:cxn ang="0">
                  <a:pos x="34" y="37"/>
                </a:cxn>
                <a:cxn ang="0">
                  <a:pos x="45" y="22"/>
                </a:cxn>
                <a:cxn ang="0">
                  <a:pos x="52" y="16"/>
                </a:cxn>
                <a:cxn ang="0">
                  <a:pos x="60" y="11"/>
                </a:cxn>
                <a:cxn ang="0">
                  <a:pos x="60" y="11"/>
                </a:cxn>
                <a:cxn ang="0">
                  <a:pos x="61" y="9"/>
                </a:cxn>
                <a:cxn ang="0">
                  <a:pos x="62" y="7"/>
                </a:cxn>
                <a:cxn ang="0">
                  <a:pos x="61" y="3"/>
                </a:cxn>
                <a:cxn ang="0">
                  <a:pos x="59" y="0"/>
                </a:cxn>
                <a:cxn ang="0">
                  <a:pos x="56" y="0"/>
                </a:cxn>
                <a:cxn ang="0">
                  <a:pos x="53" y="0"/>
                </a:cxn>
                <a:cxn ang="0">
                  <a:pos x="53" y="0"/>
                </a:cxn>
              </a:cxnLst>
              <a:rect b="b" l="0" r="r" t="0"/>
              <a:pathLst>
                <a:path h="62"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0" name="chenying0907 737"/>
            <p:cNvSpPr/>
            <p:nvPr/>
          </p:nvSpPr>
          <p:spPr bwMode="auto">
            <a:xfrm>
              <a:off x="2089151" y="3714750"/>
              <a:ext cx="15875" cy="26988"/>
            </a:xfrm>
            <a:custGeom>
              <a:cxnLst>
                <a:cxn ang="0">
                  <a:pos x="29" y="4"/>
                </a:cxn>
                <a:cxn ang="0">
                  <a:pos x="29" y="4"/>
                </a:cxn>
                <a:cxn ang="0">
                  <a:pos x="24" y="18"/>
                </a:cxn>
                <a:cxn ang="0">
                  <a:pos x="17" y="33"/>
                </a:cxn>
                <a:cxn ang="0">
                  <a:pos x="10" y="46"/>
                </a:cxn>
                <a:cxn ang="0">
                  <a:pos x="2" y="59"/>
                </a:cxn>
                <a:cxn ang="0">
                  <a:pos x="2" y="59"/>
                </a:cxn>
                <a:cxn ang="0">
                  <a:pos x="0" y="61"/>
                </a:cxn>
                <a:cxn ang="0">
                  <a:pos x="0" y="64"/>
                </a:cxn>
                <a:cxn ang="0">
                  <a:pos x="3" y="67"/>
                </a:cxn>
                <a:cxn ang="0">
                  <a:pos x="8" y="68"/>
                </a:cxn>
                <a:cxn ang="0">
                  <a:pos x="10" y="67"/>
                </a:cxn>
                <a:cxn ang="0">
                  <a:pos x="11" y="65"/>
                </a:cxn>
                <a:cxn ang="0">
                  <a:pos x="11" y="65"/>
                </a:cxn>
                <a:cxn ang="0">
                  <a:pos x="20" y="51"/>
                </a:cxn>
                <a:cxn ang="0">
                  <a:pos x="28" y="37"/>
                </a:cxn>
                <a:cxn ang="0">
                  <a:pos x="34" y="22"/>
                </a:cxn>
                <a:cxn ang="0">
                  <a:pos x="41" y="7"/>
                </a:cxn>
                <a:cxn ang="0">
                  <a:pos x="41" y="7"/>
                </a:cxn>
                <a:cxn ang="0">
                  <a:pos x="41" y="4"/>
                </a:cxn>
                <a:cxn ang="0">
                  <a:pos x="40" y="3"/>
                </a:cxn>
                <a:cxn ang="0">
                  <a:pos x="37" y="0"/>
                </a:cxn>
                <a:cxn ang="0">
                  <a:pos x="33" y="0"/>
                </a:cxn>
                <a:cxn ang="0">
                  <a:pos x="31" y="1"/>
                </a:cxn>
                <a:cxn ang="0">
                  <a:pos x="29" y="4"/>
                </a:cxn>
                <a:cxn ang="0">
                  <a:pos x="29" y="4"/>
                </a:cxn>
              </a:cxnLst>
              <a:rect b="b" l="0" r="r" t="0"/>
              <a:pathLst>
                <a:path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1" name="chenying0907 738"/>
            <p:cNvSpPr/>
            <p:nvPr/>
          </p:nvSpPr>
          <p:spPr bwMode="auto">
            <a:xfrm>
              <a:off x="2122488" y="3719513"/>
              <a:ext cx="23813" cy="36513"/>
            </a:xfrm>
            <a:custGeom>
              <a:cxnLst>
                <a:cxn ang="0">
                  <a:pos x="46" y="2"/>
                </a:cxn>
                <a:cxn ang="0">
                  <a:pos x="46" y="2"/>
                </a:cxn>
                <a:cxn ang="0">
                  <a:pos x="40" y="14"/>
                </a:cxn>
                <a:cxn ang="0">
                  <a:pos x="32" y="25"/>
                </a:cxn>
                <a:cxn ang="0">
                  <a:pos x="25" y="34"/>
                </a:cxn>
                <a:cxn ang="0">
                  <a:pos x="15" y="43"/>
                </a:cxn>
                <a:cxn ang="0">
                  <a:pos x="15" y="43"/>
                </a:cxn>
                <a:cxn ang="0">
                  <a:pos x="9" y="52"/>
                </a:cxn>
                <a:cxn ang="0">
                  <a:pos x="4" y="63"/>
                </a:cxn>
                <a:cxn ang="0">
                  <a:pos x="1" y="73"/>
                </a:cxn>
                <a:cxn ang="0">
                  <a:pos x="0" y="85"/>
                </a:cxn>
                <a:cxn ang="0">
                  <a:pos x="0" y="85"/>
                </a:cxn>
                <a:cxn ang="0">
                  <a:pos x="0" y="86"/>
                </a:cxn>
                <a:cxn ang="0">
                  <a:pos x="1" y="89"/>
                </a:cxn>
                <a:cxn ang="0">
                  <a:pos x="2" y="90"/>
                </a:cxn>
                <a:cxn ang="0">
                  <a:pos x="5" y="90"/>
                </a:cxn>
                <a:cxn ang="0">
                  <a:pos x="9" y="89"/>
                </a:cxn>
                <a:cxn ang="0">
                  <a:pos x="10" y="86"/>
                </a:cxn>
                <a:cxn ang="0">
                  <a:pos x="12" y="85"/>
                </a:cxn>
                <a:cxn ang="0">
                  <a:pos x="12" y="85"/>
                </a:cxn>
                <a:cxn ang="0">
                  <a:pos x="13" y="73"/>
                </a:cxn>
                <a:cxn ang="0">
                  <a:pos x="18" y="63"/>
                </a:cxn>
                <a:cxn ang="0">
                  <a:pos x="23" y="53"/>
                </a:cxn>
                <a:cxn ang="0">
                  <a:pos x="30" y="44"/>
                </a:cxn>
                <a:cxn ang="0">
                  <a:pos x="46" y="26"/>
                </a:cxn>
                <a:cxn ang="0">
                  <a:pos x="51" y="17"/>
                </a:cxn>
                <a:cxn ang="0">
                  <a:pos x="56" y="6"/>
                </a:cxn>
                <a:cxn ang="0">
                  <a:pos x="56" y="6"/>
                </a:cxn>
                <a:cxn ang="0">
                  <a:pos x="57" y="4"/>
                </a:cxn>
                <a:cxn ang="0">
                  <a:pos x="56" y="1"/>
                </a:cxn>
                <a:cxn ang="0">
                  <a:pos x="55" y="0"/>
                </a:cxn>
                <a:cxn ang="0">
                  <a:pos x="53" y="0"/>
                </a:cxn>
                <a:cxn ang="0">
                  <a:pos x="48" y="0"/>
                </a:cxn>
                <a:cxn ang="0">
                  <a:pos x="47" y="1"/>
                </a:cxn>
                <a:cxn ang="0">
                  <a:pos x="46" y="2"/>
                </a:cxn>
                <a:cxn ang="0">
                  <a:pos x="46" y="2"/>
                </a:cxn>
              </a:cxnLst>
              <a:rect b="b" l="0" r="r" t="0"/>
              <a:pathLst>
                <a:path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2" name="chenying0907 739"/>
            <p:cNvSpPr/>
            <p:nvPr/>
          </p:nvSpPr>
          <p:spPr bwMode="auto">
            <a:xfrm>
              <a:off x="2163763" y="3733800"/>
              <a:ext cx="17463" cy="34925"/>
            </a:xfrm>
            <a:custGeom>
              <a:cxnLst>
                <a:cxn ang="0">
                  <a:pos x="35" y="5"/>
                </a:cxn>
                <a:cxn ang="0">
                  <a:pos x="35" y="5"/>
                </a:cxn>
                <a:cxn ang="0">
                  <a:pos x="32" y="9"/>
                </a:cxn>
                <a:cxn ang="0">
                  <a:pos x="29" y="13"/>
                </a:cxn>
                <a:cxn ang="0">
                  <a:pos x="22" y="19"/>
                </a:cxn>
                <a:cxn ang="0">
                  <a:pos x="22" y="19"/>
                </a:cxn>
                <a:cxn ang="0">
                  <a:pos x="17" y="26"/>
                </a:cxn>
                <a:cxn ang="0">
                  <a:pos x="13" y="34"/>
                </a:cxn>
                <a:cxn ang="0">
                  <a:pos x="13" y="34"/>
                </a:cxn>
                <a:cxn ang="0">
                  <a:pos x="5" y="59"/>
                </a:cxn>
                <a:cxn ang="0">
                  <a:pos x="2" y="72"/>
                </a:cxn>
                <a:cxn ang="0">
                  <a:pos x="0" y="85"/>
                </a:cxn>
                <a:cxn ang="0">
                  <a:pos x="0" y="85"/>
                </a:cxn>
                <a:cxn ang="0">
                  <a:pos x="1" y="87"/>
                </a:cxn>
                <a:cxn ang="0">
                  <a:pos x="1" y="89"/>
                </a:cxn>
                <a:cxn ang="0">
                  <a:pos x="4" y="90"/>
                </a:cxn>
                <a:cxn ang="0">
                  <a:pos x="5" y="90"/>
                </a:cxn>
                <a:cxn ang="0">
                  <a:pos x="9" y="89"/>
                </a:cxn>
                <a:cxn ang="0">
                  <a:pos x="12" y="87"/>
                </a:cxn>
                <a:cxn ang="0">
                  <a:pos x="12" y="85"/>
                </a:cxn>
                <a:cxn ang="0">
                  <a:pos x="12" y="85"/>
                </a:cxn>
                <a:cxn ang="0">
                  <a:pos x="13" y="72"/>
                </a:cxn>
                <a:cxn ang="0">
                  <a:pos x="17" y="59"/>
                </a:cxn>
                <a:cxn ang="0">
                  <a:pos x="21" y="46"/>
                </a:cxn>
                <a:cxn ang="0">
                  <a:pos x="26" y="34"/>
                </a:cxn>
                <a:cxn ang="0">
                  <a:pos x="26" y="34"/>
                </a:cxn>
                <a:cxn ang="0">
                  <a:pos x="29" y="30"/>
                </a:cxn>
                <a:cxn ang="0">
                  <a:pos x="31" y="26"/>
                </a:cxn>
                <a:cxn ang="0">
                  <a:pos x="38" y="19"/>
                </a:cxn>
                <a:cxn ang="0">
                  <a:pos x="43" y="13"/>
                </a:cxn>
                <a:cxn ang="0">
                  <a:pos x="44" y="9"/>
                </a:cxn>
                <a:cxn ang="0">
                  <a:pos x="46" y="5"/>
                </a:cxn>
                <a:cxn ang="0">
                  <a:pos x="46" y="5"/>
                </a:cxn>
                <a:cxn ang="0">
                  <a:pos x="46" y="2"/>
                </a:cxn>
                <a:cxn ang="0">
                  <a:pos x="44" y="1"/>
                </a:cxn>
                <a:cxn ang="0">
                  <a:pos x="43" y="0"/>
                </a:cxn>
                <a:cxn ang="0">
                  <a:pos x="40" y="0"/>
                </a:cxn>
                <a:cxn ang="0">
                  <a:pos x="36" y="1"/>
                </a:cxn>
                <a:cxn ang="0">
                  <a:pos x="35" y="2"/>
                </a:cxn>
                <a:cxn ang="0">
                  <a:pos x="35" y="5"/>
                </a:cxn>
                <a:cxn ang="0">
                  <a:pos x="35" y="5"/>
                </a:cxn>
              </a:cxnLst>
              <a:rect b="b" l="0" r="r" t="0"/>
              <a:pathLst>
                <a:path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3" name="chenying0907 740"/>
            <p:cNvSpPr/>
            <p:nvPr/>
          </p:nvSpPr>
          <p:spPr bwMode="auto">
            <a:xfrm>
              <a:off x="2205038" y="3741738"/>
              <a:ext cx="22225" cy="31750"/>
            </a:xfrm>
            <a:custGeom>
              <a:cxnLst>
                <a:cxn ang="0">
                  <a:pos x="46" y="3"/>
                </a:cxn>
                <a:cxn ang="0">
                  <a:pos x="46" y="3"/>
                </a:cxn>
                <a:cxn ang="0">
                  <a:pos x="41" y="9"/>
                </a:cxn>
                <a:cxn ang="0">
                  <a:pos x="34" y="14"/>
                </a:cxn>
                <a:cxn ang="0">
                  <a:pos x="28" y="20"/>
                </a:cxn>
                <a:cxn ang="0">
                  <a:pos x="25" y="24"/>
                </a:cxn>
                <a:cxn ang="0">
                  <a:pos x="24" y="26"/>
                </a:cxn>
                <a:cxn ang="0">
                  <a:pos x="24" y="26"/>
                </a:cxn>
                <a:cxn ang="0">
                  <a:pos x="20" y="38"/>
                </a:cxn>
                <a:cxn ang="0">
                  <a:pos x="15" y="50"/>
                </a:cxn>
                <a:cxn ang="0">
                  <a:pos x="9" y="60"/>
                </a:cxn>
                <a:cxn ang="0">
                  <a:pos x="1" y="69"/>
                </a:cxn>
                <a:cxn ang="0">
                  <a:pos x="1" y="69"/>
                </a:cxn>
                <a:cxn ang="0">
                  <a:pos x="0" y="72"/>
                </a:cxn>
                <a:cxn ang="0">
                  <a:pos x="0" y="75"/>
                </a:cxn>
                <a:cxn ang="0">
                  <a:pos x="1" y="78"/>
                </a:cxn>
                <a:cxn ang="0">
                  <a:pos x="5" y="80"/>
                </a:cxn>
                <a:cxn ang="0">
                  <a:pos x="8" y="80"/>
                </a:cxn>
                <a:cxn ang="0">
                  <a:pos x="9" y="78"/>
                </a:cxn>
                <a:cxn ang="0">
                  <a:pos x="9" y="78"/>
                </a:cxn>
                <a:cxn ang="0">
                  <a:pos x="16" y="69"/>
                </a:cxn>
                <a:cxn ang="0">
                  <a:pos x="21" y="61"/>
                </a:cxn>
                <a:cxn ang="0">
                  <a:pos x="26" y="52"/>
                </a:cxn>
                <a:cxn ang="0">
                  <a:pos x="30" y="43"/>
                </a:cxn>
                <a:cxn ang="0">
                  <a:pos x="30" y="43"/>
                </a:cxn>
                <a:cxn ang="0">
                  <a:pos x="33" y="37"/>
                </a:cxn>
                <a:cxn ang="0">
                  <a:pos x="35" y="31"/>
                </a:cxn>
                <a:cxn ang="0">
                  <a:pos x="39" y="26"/>
                </a:cxn>
                <a:cxn ang="0">
                  <a:pos x="45" y="22"/>
                </a:cxn>
                <a:cxn ang="0">
                  <a:pos x="45" y="22"/>
                </a:cxn>
                <a:cxn ang="0">
                  <a:pos x="51" y="16"/>
                </a:cxn>
                <a:cxn ang="0">
                  <a:pos x="56" y="8"/>
                </a:cxn>
                <a:cxn ang="0">
                  <a:pos x="56" y="8"/>
                </a:cxn>
                <a:cxn ang="0">
                  <a:pos x="58" y="7"/>
                </a:cxn>
                <a:cxn ang="0">
                  <a:pos x="56" y="4"/>
                </a:cxn>
                <a:cxn ang="0">
                  <a:pos x="54" y="0"/>
                </a:cxn>
                <a:cxn ang="0">
                  <a:pos x="50" y="0"/>
                </a:cxn>
                <a:cxn ang="0">
                  <a:pos x="49" y="1"/>
                </a:cxn>
                <a:cxn ang="0">
                  <a:pos x="46" y="3"/>
                </a:cxn>
                <a:cxn ang="0">
                  <a:pos x="46" y="3"/>
                </a:cxn>
              </a:cxnLst>
              <a:rect b="b" l="0" r="r" t="0"/>
              <a:pathLst>
                <a:path h="80" w="57">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4" name="chenying0907 741"/>
            <p:cNvSpPr/>
            <p:nvPr/>
          </p:nvSpPr>
          <p:spPr bwMode="auto">
            <a:xfrm>
              <a:off x="2247901" y="3740150"/>
              <a:ext cx="17463" cy="31750"/>
            </a:xfrm>
            <a:custGeom>
              <a:cxnLst>
                <a:cxn ang="0">
                  <a:pos x="35" y="3"/>
                </a:cxn>
                <a:cxn ang="0">
                  <a:pos x="35" y="3"/>
                </a:cxn>
                <a:cxn ang="0">
                  <a:pos x="28" y="10"/>
                </a:cxn>
                <a:cxn ang="0">
                  <a:pos x="23" y="19"/>
                </a:cxn>
                <a:cxn ang="0">
                  <a:pos x="13" y="36"/>
                </a:cxn>
                <a:cxn ang="0">
                  <a:pos x="5" y="54"/>
                </a:cxn>
                <a:cxn ang="0">
                  <a:pos x="0" y="74"/>
                </a:cxn>
                <a:cxn ang="0">
                  <a:pos x="0" y="74"/>
                </a:cxn>
                <a:cxn ang="0">
                  <a:pos x="0" y="76"/>
                </a:cxn>
                <a:cxn ang="0">
                  <a:pos x="1" y="78"/>
                </a:cxn>
                <a:cxn ang="0">
                  <a:pos x="4" y="80"/>
                </a:cxn>
                <a:cxn ang="0">
                  <a:pos x="8" y="80"/>
                </a:cxn>
                <a:cxn ang="0">
                  <a:pos x="10" y="79"/>
                </a:cxn>
                <a:cxn ang="0">
                  <a:pos x="10" y="76"/>
                </a:cxn>
                <a:cxn ang="0">
                  <a:pos x="10" y="76"/>
                </a:cxn>
                <a:cxn ang="0">
                  <a:pos x="17" y="59"/>
                </a:cxn>
                <a:cxn ang="0">
                  <a:pos x="23" y="41"/>
                </a:cxn>
                <a:cxn ang="0">
                  <a:pos x="32" y="25"/>
                </a:cxn>
                <a:cxn ang="0">
                  <a:pos x="38" y="17"/>
                </a:cxn>
                <a:cxn ang="0">
                  <a:pos x="44" y="11"/>
                </a:cxn>
                <a:cxn ang="0">
                  <a:pos x="44" y="11"/>
                </a:cxn>
                <a:cxn ang="0">
                  <a:pos x="45" y="8"/>
                </a:cxn>
                <a:cxn ang="0">
                  <a:pos x="45" y="7"/>
                </a:cxn>
                <a:cxn ang="0">
                  <a:pos x="43" y="3"/>
                </a:cxn>
                <a:cxn ang="0">
                  <a:pos x="39" y="0"/>
                </a:cxn>
                <a:cxn ang="0">
                  <a:pos x="38" y="2"/>
                </a:cxn>
                <a:cxn ang="0">
                  <a:pos x="35" y="3"/>
                </a:cxn>
                <a:cxn ang="0">
                  <a:pos x="35" y="3"/>
                </a:cxn>
              </a:cxnLst>
              <a:rect b="b" l="0" r="r" t="0"/>
              <a:pathLst>
                <a:path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5" name="chenying0907 742"/>
            <p:cNvSpPr/>
            <p:nvPr/>
          </p:nvSpPr>
          <p:spPr bwMode="auto">
            <a:xfrm>
              <a:off x="2289176" y="3736975"/>
              <a:ext cx="15875" cy="31750"/>
            </a:xfrm>
            <a:custGeom>
              <a:cxnLst>
                <a:cxn ang="0">
                  <a:pos x="27" y="4"/>
                </a:cxn>
                <a:cxn ang="0">
                  <a:pos x="27" y="4"/>
                </a:cxn>
                <a:cxn ang="0">
                  <a:pos x="22" y="22"/>
                </a:cxn>
                <a:cxn ang="0">
                  <a:pos x="16" y="38"/>
                </a:cxn>
                <a:cxn ang="0">
                  <a:pos x="0" y="72"/>
                </a:cxn>
                <a:cxn ang="0">
                  <a:pos x="0" y="72"/>
                </a:cxn>
                <a:cxn ang="0">
                  <a:pos x="0" y="73"/>
                </a:cxn>
                <a:cxn ang="0">
                  <a:pos x="0" y="76"/>
                </a:cxn>
                <a:cxn ang="0">
                  <a:pos x="3" y="80"/>
                </a:cxn>
                <a:cxn ang="0">
                  <a:pos x="7" y="80"/>
                </a:cxn>
                <a:cxn ang="0">
                  <a:pos x="8" y="79"/>
                </a:cxn>
                <a:cxn ang="0">
                  <a:pos x="10" y="77"/>
                </a:cxn>
                <a:cxn ang="0">
                  <a:pos x="10" y="77"/>
                </a:cxn>
                <a:cxn ang="0">
                  <a:pos x="26" y="43"/>
                </a:cxn>
                <a:cxn ang="0">
                  <a:pos x="33" y="25"/>
                </a:cxn>
                <a:cxn ang="0">
                  <a:pos x="39" y="8"/>
                </a:cxn>
                <a:cxn ang="0">
                  <a:pos x="39" y="8"/>
                </a:cxn>
                <a:cxn ang="0">
                  <a:pos x="39" y="5"/>
                </a:cxn>
                <a:cxn ang="0">
                  <a:pos x="38" y="3"/>
                </a:cxn>
                <a:cxn ang="0">
                  <a:pos x="35" y="0"/>
                </a:cxn>
                <a:cxn ang="0">
                  <a:pos x="31" y="2"/>
                </a:cxn>
                <a:cxn ang="0">
                  <a:pos x="29" y="3"/>
                </a:cxn>
                <a:cxn ang="0">
                  <a:pos x="27" y="4"/>
                </a:cxn>
                <a:cxn ang="0">
                  <a:pos x="27" y="4"/>
                </a:cxn>
              </a:cxnLst>
              <a:rect b="b" l="0" r="r" t="0"/>
              <a:pathLst>
                <a:path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6" name="chenying0907 743"/>
            <p:cNvSpPr/>
            <p:nvPr/>
          </p:nvSpPr>
          <p:spPr bwMode="auto">
            <a:xfrm>
              <a:off x="2327276" y="3744913"/>
              <a:ext cx="20638" cy="31750"/>
            </a:xfrm>
            <a:custGeom>
              <a:cxnLst>
                <a:cxn ang="0">
                  <a:pos x="42" y="2"/>
                </a:cxn>
                <a:cxn ang="0">
                  <a:pos x="42" y="2"/>
                </a:cxn>
                <a:cxn ang="0">
                  <a:pos x="36" y="7"/>
                </a:cxn>
                <a:cxn ang="0">
                  <a:pos x="33" y="12"/>
                </a:cxn>
                <a:cxn ang="0">
                  <a:pos x="26" y="26"/>
                </a:cxn>
                <a:cxn ang="0">
                  <a:pos x="26" y="26"/>
                </a:cxn>
                <a:cxn ang="0">
                  <a:pos x="23" y="30"/>
                </a:cxn>
                <a:cxn ang="0">
                  <a:pos x="21" y="34"/>
                </a:cxn>
                <a:cxn ang="0">
                  <a:pos x="18" y="38"/>
                </a:cxn>
                <a:cxn ang="0">
                  <a:pos x="14" y="42"/>
                </a:cxn>
                <a:cxn ang="0">
                  <a:pos x="14" y="42"/>
                </a:cxn>
                <a:cxn ang="0">
                  <a:pos x="0" y="72"/>
                </a:cxn>
                <a:cxn ang="0">
                  <a:pos x="0" y="72"/>
                </a:cxn>
                <a:cxn ang="0">
                  <a:pos x="0" y="75"/>
                </a:cxn>
                <a:cxn ang="0">
                  <a:pos x="0" y="76"/>
                </a:cxn>
                <a:cxn ang="0">
                  <a:pos x="2" y="80"/>
                </a:cxn>
                <a:cxn ang="0">
                  <a:pos x="6" y="80"/>
                </a:cxn>
                <a:cxn ang="0">
                  <a:pos x="9" y="80"/>
                </a:cxn>
                <a:cxn ang="0">
                  <a:pos x="10" y="77"/>
                </a:cxn>
                <a:cxn ang="0">
                  <a:pos x="10" y="77"/>
                </a:cxn>
                <a:cxn ang="0">
                  <a:pos x="19" y="58"/>
                </a:cxn>
                <a:cxn ang="0">
                  <a:pos x="25" y="49"/>
                </a:cxn>
                <a:cxn ang="0">
                  <a:pos x="31" y="39"/>
                </a:cxn>
                <a:cxn ang="0">
                  <a:pos x="31" y="39"/>
                </a:cxn>
                <a:cxn ang="0">
                  <a:pos x="35" y="33"/>
                </a:cxn>
                <a:cxn ang="0">
                  <a:pos x="39" y="25"/>
                </a:cxn>
                <a:cxn ang="0">
                  <a:pos x="43" y="17"/>
                </a:cxn>
                <a:cxn ang="0">
                  <a:pos x="44" y="13"/>
                </a:cxn>
                <a:cxn ang="0">
                  <a:pos x="48" y="11"/>
                </a:cxn>
                <a:cxn ang="0">
                  <a:pos x="48" y="11"/>
                </a:cxn>
                <a:cxn ang="0">
                  <a:pos x="50" y="9"/>
                </a:cxn>
                <a:cxn ang="0">
                  <a:pos x="51" y="7"/>
                </a:cxn>
                <a:cxn ang="0">
                  <a:pos x="50" y="3"/>
                </a:cxn>
                <a:cxn ang="0">
                  <a:pos x="47" y="0"/>
                </a:cxn>
                <a:cxn ang="0">
                  <a:pos x="44" y="0"/>
                </a:cxn>
                <a:cxn ang="0">
                  <a:pos x="42" y="2"/>
                </a:cxn>
                <a:cxn ang="0">
                  <a:pos x="42" y="2"/>
                </a:cxn>
              </a:cxnLst>
              <a:rect b="b" l="0" r="r" t="0"/>
              <a:pathLst>
                <a:path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7" name="chenying0907 744"/>
            <p:cNvSpPr/>
            <p:nvPr/>
          </p:nvSpPr>
          <p:spPr bwMode="auto">
            <a:xfrm>
              <a:off x="2365376" y="3740150"/>
              <a:ext cx="25400" cy="33338"/>
            </a:xfrm>
            <a:custGeom>
              <a:cxnLst>
                <a:cxn ang="0">
                  <a:pos x="52" y="3"/>
                </a:cxn>
                <a:cxn ang="0">
                  <a:pos x="52" y="3"/>
                </a:cxn>
                <a:cxn ang="0">
                  <a:pos x="38" y="21"/>
                </a:cxn>
                <a:cxn ang="0">
                  <a:pos x="23" y="40"/>
                </a:cxn>
                <a:cxn ang="0">
                  <a:pos x="23" y="40"/>
                </a:cxn>
                <a:cxn ang="0">
                  <a:pos x="19" y="50"/>
                </a:cxn>
                <a:cxn ang="0">
                  <a:pos x="15" y="59"/>
                </a:cxn>
                <a:cxn ang="0">
                  <a:pos x="10" y="68"/>
                </a:cxn>
                <a:cxn ang="0">
                  <a:pos x="6" y="72"/>
                </a:cxn>
                <a:cxn ang="0">
                  <a:pos x="2" y="76"/>
                </a:cxn>
                <a:cxn ang="0">
                  <a:pos x="2" y="76"/>
                </a:cxn>
                <a:cxn ang="0">
                  <a:pos x="1" y="78"/>
                </a:cxn>
                <a:cxn ang="0">
                  <a:pos x="0" y="80"/>
                </a:cxn>
                <a:cxn ang="0">
                  <a:pos x="1" y="84"/>
                </a:cxn>
                <a:cxn ang="0">
                  <a:pos x="4" y="87"/>
                </a:cxn>
                <a:cxn ang="0">
                  <a:pos x="6" y="87"/>
                </a:cxn>
                <a:cxn ang="0">
                  <a:pos x="7" y="85"/>
                </a:cxn>
                <a:cxn ang="0">
                  <a:pos x="7" y="85"/>
                </a:cxn>
                <a:cxn ang="0">
                  <a:pos x="15" y="80"/>
                </a:cxn>
                <a:cxn ang="0">
                  <a:pos x="21" y="74"/>
                </a:cxn>
                <a:cxn ang="0">
                  <a:pos x="24" y="66"/>
                </a:cxn>
                <a:cxn ang="0">
                  <a:pos x="27" y="58"/>
                </a:cxn>
                <a:cxn ang="0">
                  <a:pos x="27" y="58"/>
                </a:cxn>
                <a:cxn ang="0">
                  <a:pos x="30" y="51"/>
                </a:cxn>
                <a:cxn ang="0">
                  <a:pos x="32" y="45"/>
                </a:cxn>
                <a:cxn ang="0">
                  <a:pos x="41" y="33"/>
                </a:cxn>
                <a:cxn ang="0">
                  <a:pos x="51" y="21"/>
                </a:cxn>
                <a:cxn ang="0">
                  <a:pos x="61" y="11"/>
                </a:cxn>
                <a:cxn ang="0">
                  <a:pos x="61" y="11"/>
                </a:cxn>
                <a:cxn ang="0">
                  <a:pos x="62" y="8"/>
                </a:cxn>
                <a:cxn ang="0">
                  <a:pos x="62" y="7"/>
                </a:cxn>
                <a:cxn ang="0">
                  <a:pos x="60" y="3"/>
                </a:cxn>
                <a:cxn ang="0">
                  <a:pos x="57" y="0"/>
                </a:cxn>
                <a:cxn ang="0">
                  <a:pos x="55" y="2"/>
                </a:cxn>
                <a:cxn ang="0">
                  <a:pos x="52" y="3"/>
                </a:cxn>
                <a:cxn ang="0">
                  <a:pos x="52" y="3"/>
                </a:cxn>
              </a:cxnLst>
              <a:rect b="b" l="0" r="r" t="0"/>
              <a:pathLst>
                <a:path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8" name="chenying0907 745"/>
            <p:cNvSpPr/>
            <p:nvPr/>
          </p:nvSpPr>
          <p:spPr bwMode="auto">
            <a:xfrm>
              <a:off x="2408238" y="3744913"/>
              <a:ext cx="26988" cy="33338"/>
            </a:xfrm>
            <a:custGeom>
              <a:cxnLst>
                <a:cxn ang="0">
                  <a:pos x="58" y="3"/>
                </a:cxn>
                <a:cxn ang="0">
                  <a:pos x="58" y="3"/>
                </a:cxn>
                <a:cxn ang="0">
                  <a:pos x="50" y="12"/>
                </a:cxn>
                <a:cxn ang="0">
                  <a:pos x="42" y="21"/>
                </a:cxn>
                <a:cxn ang="0">
                  <a:pos x="42" y="21"/>
                </a:cxn>
                <a:cxn ang="0">
                  <a:pos x="32" y="29"/>
                </a:cxn>
                <a:cxn ang="0">
                  <a:pos x="28" y="33"/>
                </a:cxn>
                <a:cxn ang="0">
                  <a:pos x="24" y="37"/>
                </a:cxn>
                <a:cxn ang="0">
                  <a:pos x="24" y="37"/>
                </a:cxn>
                <a:cxn ang="0">
                  <a:pos x="11" y="58"/>
                </a:cxn>
                <a:cxn ang="0">
                  <a:pos x="5" y="68"/>
                </a:cxn>
                <a:cxn ang="0">
                  <a:pos x="0" y="79"/>
                </a:cxn>
                <a:cxn ang="0">
                  <a:pos x="0" y="79"/>
                </a:cxn>
                <a:cxn ang="0">
                  <a:pos x="0" y="81"/>
                </a:cxn>
                <a:cxn ang="0">
                  <a:pos x="0" y="83"/>
                </a:cxn>
                <a:cxn ang="0">
                  <a:pos x="2" y="85"/>
                </a:cxn>
                <a:cxn ang="0">
                  <a:pos x="4" y="85"/>
                </a:cxn>
                <a:cxn ang="0">
                  <a:pos x="8" y="85"/>
                </a:cxn>
                <a:cxn ang="0">
                  <a:pos x="9" y="84"/>
                </a:cxn>
                <a:cxn ang="0">
                  <a:pos x="11" y="81"/>
                </a:cxn>
                <a:cxn ang="0">
                  <a:pos x="11" y="81"/>
                </a:cxn>
                <a:cxn ang="0">
                  <a:pos x="16" y="71"/>
                </a:cxn>
                <a:cxn ang="0">
                  <a:pos x="21" y="60"/>
                </a:cxn>
                <a:cxn ang="0">
                  <a:pos x="28" y="50"/>
                </a:cxn>
                <a:cxn ang="0">
                  <a:pos x="36" y="41"/>
                </a:cxn>
                <a:cxn ang="0">
                  <a:pos x="36" y="41"/>
                </a:cxn>
                <a:cxn ang="0">
                  <a:pos x="53" y="26"/>
                </a:cxn>
                <a:cxn ang="0">
                  <a:pos x="60" y="19"/>
                </a:cxn>
                <a:cxn ang="0">
                  <a:pos x="68" y="9"/>
                </a:cxn>
                <a:cxn ang="0">
                  <a:pos x="68" y="9"/>
                </a:cxn>
                <a:cxn ang="0">
                  <a:pos x="68" y="7"/>
                </a:cxn>
                <a:cxn ang="0">
                  <a:pos x="68" y="4"/>
                </a:cxn>
                <a:cxn ang="0">
                  <a:pos x="66" y="2"/>
                </a:cxn>
                <a:cxn ang="0">
                  <a:pos x="62" y="0"/>
                </a:cxn>
                <a:cxn ang="0">
                  <a:pos x="59" y="2"/>
                </a:cxn>
                <a:cxn ang="0">
                  <a:pos x="58" y="3"/>
                </a:cxn>
                <a:cxn ang="0">
                  <a:pos x="58" y="3"/>
                </a:cxn>
              </a:cxnLst>
              <a:rect b="b" l="0" r="r" t="0"/>
              <a:pathLst>
                <a:path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89" name="chenying0907 746"/>
            <p:cNvSpPr/>
            <p:nvPr/>
          </p:nvSpPr>
          <p:spPr bwMode="auto">
            <a:xfrm>
              <a:off x="2449513" y="3744913"/>
              <a:ext cx="15875" cy="28575"/>
            </a:xfrm>
            <a:custGeom>
              <a:cxnLst>
                <a:cxn ang="0">
                  <a:pos x="29" y="4"/>
                </a:cxn>
                <a:cxn ang="0">
                  <a:pos x="29" y="4"/>
                </a:cxn>
                <a:cxn ang="0">
                  <a:pos x="26" y="13"/>
                </a:cxn>
                <a:cxn ang="0">
                  <a:pos x="24" y="21"/>
                </a:cxn>
                <a:cxn ang="0">
                  <a:pos x="15" y="36"/>
                </a:cxn>
                <a:cxn ang="0">
                  <a:pos x="7" y="51"/>
                </a:cxn>
                <a:cxn ang="0">
                  <a:pos x="4" y="59"/>
                </a:cxn>
                <a:cxn ang="0">
                  <a:pos x="0" y="67"/>
                </a:cxn>
                <a:cxn ang="0">
                  <a:pos x="0" y="67"/>
                </a:cxn>
                <a:cxn ang="0">
                  <a:pos x="0" y="70"/>
                </a:cxn>
                <a:cxn ang="0">
                  <a:pos x="2" y="72"/>
                </a:cxn>
                <a:cxn ang="0">
                  <a:pos x="5" y="75"/>
                </a:cxn>
                <a:cxn ang="0">
                  <a:pos x="9" y="73"/>
                </a:cxn>
                <a:cxn ang="0">
                  <a:pos x="11" y="72"/>
                </a:cxn>
                <a:cxn ang="0">
                  <a:pos x="12" y="71"/>
                </a:cxn>
                <a:cxn ang="0">
                  <a:pos x="12" y="71"/>
                </a:cxn>
                <a:cxn ang="0">
                  <a:pos x="15" y="62"/>
                </a:cxn>
                <a:cxn ang="0">
                  <a:pos x="19" y="54"/>
                </a:cxn>
                <a:cxn ang="0">
                  <a:pos x="26" y="39"/>
                </a:cxn>
                <a:cxn ang="0">
                  <a:pos x="34" y="24"/>
                </a:cxn>
                <a:cxn ang="0">
                  <a:pos x="38" y="16"/>
                </a:cxn>
                <a:cxn ang="0">
                  <a:pos x="41" y="8"/>
                </a:cxn>
                <a:cxn ang="0">
                  <a:pos x="41" y="8"/>
                </a:cxn>
                <a:cxn ang="0">
                  <a:pos x="41" y="5"/>
                </a:cxn>
                <a:cxn ang="0">
                  <a:pos x="39" y="3"/>
                </a:cxn>
                <a:cxn ang="0">
                  <a:pos x="37" y="0"/>
                </a:cxn>
                <a:cxn ang="0">
                  <a:pos x="32" y="2"/>
                </a:cxn>
                <a:cxn ang="0">
                  <a:pos x="30" y="3"/>
                </a:cxn>
                <a:cxn ang="0">
                  <a:pos x="29" y="4"/>
                </a:cxn>
                <a:cxn ang="0">
                  <a:pos x="29" y="4"/>
                </a:cxn>
              </a:cxnLst>
              <a:rect b="b" l="0" r="r" t="0"/>
              <a:pathLst>
                <a:path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0" name="chenying0907 747"/>
            <p:cNvSpPr/>
            <p:nvPr/>
          </p:nvSpPr>
          <p:spPr bwMode="auto">
            <a:xfrm>
              <a:off x="2503488" y="3744913"/>
              <a:ext cx="23813" cy="33338"/>
            </a:xfrm>
            <a:custGeom>
              <a:cxnLst>
                <a:cxn ang="0">
                  <a:pos x="47" y="3"/>
                </a:cxn>
                <a:cxn ang="0">
                  <a:pos x="47" y="3"/>
                </a:cxn>
                <a:cxn ang="0">
                  <a:pos x="35" y="21"/>
                </a:cxn>
                <a:cxn ang="0">
                  <a:pos x="23" y="38"/>
                </a:cxn>
                <a:cxn ang="0">
                  <a:pos x="23" y="38"/>
                </a:cxn>
                <a:cxn ang="0">
                  <a:pos x="11" y="58"/>
                </a:cxn>
                <a:cxn ang="0">
                  <a:pos x="1" y="77"/>
                </a:cxn>
                <a:cxn ang="0">
                  <a:pos x="1" y="77"/>
                </a:cxn>
                <a:cxn ang="0">
                  <a:pos x="0" y="80"/>
                </a:cxn>
                <a:cxn ang="0">
                  <a:pos x="0" y="81"/>
                </a:cxn>
                <a:cxn ang="0">
                  <a:pos x="2" y="85"/>
                </a:cxn>
                <a:cxn ang="0">
                  <a:pos x="6" y="85"/>
                </a:cxn>
                <a:cxn ang="0">
                  <a:pos x="9" y="85"/>
                </a:cxn>
                <a:cxn ang="0">
                  <a:pos x="10" y="83"/>
                </a:cxn>
                <a:cxn ang="0">
                  <a:pos x="10" y="83"/>
                </a:cxn>
                <a:cxn ang="0">
                  <a:pos x="22" y="62"/>
                </a:cxn>
                <a:cxn ang="0">
                  <a:pos x="28" y="51"/>
                </a:cxn>
                <a:cxn ang="0">
                  <a:pos x="35" y="42"/>
                </a:cxn>
                <a:cxn ang="0">
                  <a:pos x="35" y="42"/>
                </a:cxn>
                <a:cxn ang="0">
                  <a:pos x="47" y="26"/>
                </a:cxn>
                <a:cxn ang="0">
                  <a:pos x="56" y="9"/>
                </a:cxn>
                <a:cxn ang="0">
                  <a:pos x="56" y="9"/>
                </a:cxn>
                <a:cxn ang="0">
                  <a:pos x="57" y="7"/>
                </a:cxn>
                <a:cxn ang="0">
                  <a:pos x="56" y="4"/>
                </a:cxn>
                <a:cxn ang="0">
                  <a:pos x="53" y="2"/>
                </a:cxn>
                <a:cxn ang="0">
                  <a:pos x="49" y="0"/>
                </a:cxn>
                <a:cxn ang="0">
                  <a:pos x="48" y="2"/>
                </a:cxn>
                <a:cxn ang="0">
                  <a:pos x="47" y="3"/>
                </a:cxn>
                <a:cxn ang="0">
                  <a:pos x="47" y="3"/>
                </a:cxn>
              </a:cxnLst>
              <a:rect b="b" l="0" r="r" t="0"/>
              <a:pathLst>
                <a:path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1" name="chenying0907 748"/>
            <p:cNvSpPr/>
            <p:nvPr/>
          </p:nvSpPr>
          <p:spPr bwMode="auto">
            <a:xfrm>
              <a:off x="2540001" y="3740150"/>
              <a:ext cx="17463" cy="31750"/>
            </a:xfrm>
            <a:custGeom>
              <a:cxnLst>
                <a:cxn ang="0">
                  <a:pos x="34" y="5"/>
                </a:cxn>
                <a:cxn ang="0">
                  <a:pos x="34" y="5"/>
                </a:cxn>
                <a:cxn ang="0">
                  <a:pos x="33" y="14"/>
                </a:cxn>
                <a:cxn ang="0">
                  <a:pos x="32" y="23"/>
                </a:cxn>
                <a:cxn ang="0">
                  <a:pos x="28" y="31"/>
                </a:cxn>
                <a:cxn ang="0">
                  <a:pos x="24" y="40"/>
                </a:cxn>
                <a:cxn ang="0">
                  <a:pos x="13" y="55"/>
                </a:cxn>
                <a:cxn ang="0">
                  <a:pos x="1" y="69"/>
                </a:cxn>
                <a:cxn ang="0">
                  <a:pos x="1" y="69"/>
                </a:cxn>
                <a:cxn ang="0">
                  <a:pos x="0" y="72"/>
                </a:cxn>
                <a:cxn ang="0">
                  <a:pos x="0" y="73"/>
                </a:cxn>
                <a:cxn ang="0">
                  <a:pos x="1" y="77"/>
                </a:cxn>
                <a:cxn ang="0">
                  <a:pos x="5" y="80"/>
                </a:cxn>
                <a:cxn ang="0">
                  <a:pos x="8" y="78"/>
                </a:cxn>
                <a:cxn ang="0">
                  <a:pos x="9" y="77"/>
                </a:cxn>
                <a:cxn ang="0">
                  <a:pos x="9" y="77"/>
                </a:cxn>
                <a:cxn ang="0">
                  <a:pos x="24" y="61"/>
                </a:cxn>
                <a:cxn ang="0">
                  <a:pos x="29" y="53"/>
                </a:cxn>
                <a:cxn ang="0">
                  <a:pos x="34" y="44"/>
                </a:cxn>
                <a:cxn ang="0">
                  <a:pos x="39" y="35"/>
                </a:cxn>
                <a:cxn ang="0">
                  <a:pos x="42" y="25"/>
                </a:cxn>
                <a:cxn ang="0">
                  <a:pos x="45" y="15"/>
                </a:cxn>
                <a:cxn ang="0">
                  <a:pos x="46" y="5"/>
                </a:cxn>
                <a:cxn ang="0">
                  <a:pos x="46" y="5"/>
                </a:cxn>
                <a:cxn ang="0">
                  <a:pos x="46" y="2"/>
                </a:cxn>
                <a:cxn ang="0">
                  <a:pos x="45" y="1"/>
                </a:cxn>
                <a:cxn ang="0">
                  <a:pos x="41" y="0"/>
                </a:cxn>
                <a:cxn ang="0">
                  <a:pos x="37" y="1"/>
                </a:cxn>
                <a:cxn ang="0">
                  <a:pos x="35" y="2"/>
                </a:cxn>
                <a:cxn ang="0">
                  <a:pos x="34" y="5"/>
                </a:cxn>
                <a:cxn ang="0">
                  <a:pos x="34" y="5"/>
                </a:cxn>
              </a:cxnLst>
              <a:rect b="b" l="0" r="r" t="0"/>
              <a:pathLst>
                <a:path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2" name="chenying0907 749"/>
            <p:cNvSpPr/>
            <p:nvPr/>
          </p:nvSpPr>
          <p:spPr bwMode="auto">
            <a:xfrm>
              <a:off x="2581276" y="3740150"/>
              <a:ext cx="15875" cy="31750"/>
            </a:xfrm>
            <a:custGeom>
              <a:cxnLst>
                <a:cxn ang="0">
                  <a:pos x="29" y="6"/>
                </a:cxn>
                <a:cxn ang="0">
                  <a:pos x="29" y="6"/>
                </a:cxn>
                <a:cxn ang="0">
                  <a:pos x="28" y="10"/>
                </a:cxn>
                <a:cxn ang="0">
                  <a:pos x="26" y="12"/>
                </a:cxn>
                <a:cxn ang="0">
                  <a:pos x="21" y="20"/>
                </a:cxn>
                <a:cxn ang="0">
                  <a:pos x="21" y="20"/>
                </a:cxn>
                <a:cxn ang="0">
                  <a:pos x="17" y="28"/>
                </a:cxn>
                <a:cxn ang="0">
                  <a:pos x="13" y="36"/>
                </a:cxn>
                <a:cxn ang="0">
                  <a:pos x="13" y="36"/>
                </a:cxn>
                <a:cxn ang="0">
                  <a:pos x="9" y="45"/>
                </a:cxn>
                <a:cxn ang="0">
                  <a:pos x="5" y="55"/>
                </a:cxn>
                <a:cxn ang="0">
                  <a:pos x="3" y="65"/>
                </a:cxn>
                <a:cxn ang="0">
                  <a:pos x="0" y="75"/>
                </a:cxn>
                <a:cxn ang="0">
                  <a:pos x="0" y="75"/>
                </a:cxn>
                <a:cxn ang="0">
                  <a:pos x="1" y="78"/>
                </a:cxn>
                <a:cxn ang="0">
                  <a:pos x="3" y="79"/>
                </a:cxn>
                <a:cxn ang="0">
                  <a:pos x="7" y="80"/>
                </a:cxn>
                <a:cxn ang="0">
                  <a:pos x="11" y="79"/>
                </a:cxn>
                <a:cxn ang="0">
                  <a:pos x="12" y="78"/>
                </a:cxn>
                <a:cxn ang="0">
                  <a:pos x="12" y="75"/>
                </a:cxn>
                <a:cxn ang="0">
                  <a:pos x="12" y="75"/>
                </a:cxn>
                <a:cxn ang="0">
                  <a:pos x="15" y="63"/>
                </a:cxn>
                <a:cxn ang="0">
                  <a:pos x="18" y="53"/>
                </a:cxn>
                <a:cxn ang="0">
                  <a:pos x="29" y="32"/>
                </a:cxn>
                <a:cxn ang="0">
                  <a:pos x="29" y="32"/>
                </a:cxn>
                <a:cxn ang="0">
                  <a:pos x="35" y="20"/>
                </a:cxn>
                <a:cxn ang="0">
                  <a:pos x="38" y="15"/>
                </a:cxn>
                <a:cxn ang="0">
                  <a:pos x="41" y="8"/>
                </a:cxn>
                <a:cxn ang="0">
                  <a:pos x="41" y="8"/>
                </a:cxn>
                <a:cxn ang="0">
                  <a:pos x="41" y="6"/>
                </a:cxn>
                <a:cxn ang="0">
                  <a:pos x="39" y="3"/>
                </a:cxn>
                <a:cxn ang="0">
                  <a:pos x="35" y="2"/>
                </a:cxn>
                <a:cxn ang="0">
                  <a:pos x="34" y="0"/>
                </a:cxn>
                <a:cxn ang="0">
                  <a:pos x="32" y="2"/>
                </a:cxn>
                <a:cxn ang="0">
                  <a:pos x="30" y="3"/>
                </a:cxn>
                <a:cxn ang="0">
                  <a:pos x="29" y="6"/>
                </a:cxn>
                <a:cxn ang="0">
                  <a:pos x="29" y="6"/>
                </a:cxn>
              </a:cxnLst>
              <a:rect b="b" l="0" r="r" t="0"/>
              <a:pathLst>
                <a:path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3" name="chenying0907 750"/>
            <p:cNvSpPr/>
            <p:nvPr/>
          </p:nvSpPr>
          <p:spPr bwMode="auto">
            <a:xfrm>
              <a:off x="2609851" y="3741738"/>
              <a:ext cx="23813" cy="34925"/>
            </a:xfrm>
            <a:custGeom>
              <a:cxnLst>
                <a:cxn ang="0">
                  <a:pos x="47" y="1"/>
                </a:cxn>
                <a:cxn ang="0">
                  <a:pos x="47" y="1"/>
                </a:cxn>
                <a:cxn ang="0">
                  <a:pos x="40" y="12"/>
                </a:cxn>
                <a:cxn ang="0">
                  <a:pos x="34" y="24"/>
                </a:cxn>
                <a:cxn ang="0">
                  <a:pos x="29" y="34"/>
                </a:cxn>
                <a:cxn ang="0">
                  <a:pos x="21" y="46"/>
                </a:cxn>
                <a:cxn ang="0">
                  <a:pos x="21" y="46"/>
                </a:cxn>
                <a:cxn ang="0">
                  <a:pos x="10" y="60"/>
                </a:cxn>
                <a:cxn ang="0">
                  <a:pos x="1" y="77"/>
                </a:cxn>
                <a:cxn ang="0">
                  <a:pos x="1" y="77"/>
                </a:cxn>
                <a:cxn ang="0">
                  <a:pos x="0" y="78"/>
                </a:cxn>
                <a:cxn ang="0">
                  <a:pos x="0" y="81"/>
                </a:cxn>
                <a:cxn ang="0">
                  <a:pos x="2" y="84"/>
                </a:cxn>
                <a:cxn ang="0">
                  <a:pos x="8" y="85"/>
                </a:cxn>
                <a:cxn ang="0">
                  <a:pos x="9" y="84"/>
                </a:cxn>
                <a:cxn ang="0">
                  <a:pos x="10" y="82"/>
                </a:cxn>
                <a:cxn ang="0">
                  <a:pos x="10" y="82"/>
                </a:cxn>
                <a:cxn ang="0">
                  <a:pos x="29" y="55"/>
                </a:cxn>
                <a:cxn ang="0">
                  <a:pos x="29" y="55"/>
                </a:cxn>
                <a:cxn ang="0">
                  <a:pos x="35" y="44"/>
                </a:cxn>
                <a:cxn ang="0">
                  <a:pos x="40" y="31"/>
                </a:cxn>
                <a:cxn ang="0">
                  <a:pos x="47" y="20"/>
                </a:cxn>
                <a:cxn ang="0">
                  <a:pos x="56" y="9"/>
                </a:cxn>
                <a:cxn ang="0">
                  <a:pos x="56" y="9"/>
                </a:cxn>
                <a:cxn ang="0">
                  <a:pos x="57" y="8"/>
                </a:cxn>
                <a:cxn ang="0">
                  <a:pos x="57" y="5"/>
                </a:cxn>
                <a:cxn ang="0">
                  <a:pos x="55" y="1"/>
                </a:cxn>
                <a:cxn ang="0">
                  <a:pos x="52" y="0"/>
                </a:cxn>
                <a:cxn ang="0">
                  <a:pos x="49" y="0"/>
                </a:cxn>
                <a:cxn ang="0">
                  <a:pos x="47" y="1"/>
                </a:cxn>
                <a:cxn ang="0">
                  <a:pos x="47" y="1"/>
                </a:cxn>
              </a:cxnLst>
              <a:rect b="b" l="0" r="r" t="0"/>
              <a:pathLst>
                <a:path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4" name="chenying0907 751"/>
            <p:cNvSpPr/>
            <p:nvPr/>
          </p:nvSpPr>
          <p:spPr bwMode="auto">
            <a:xfrm>
              <a:off x="2652713" y="3736975"/>
              <a:ext cx="15875" cy="34925"/>
            </a:xfrm>
            <a:custGeom>
              <a:cxnLst>
                <a:cxn ang="0">
                  <a:pos x="29" y="5"/>
                </a:cxn>
                <a:cxn ang="0">
                  <a:pos x="29" y="5"/>
                </a:cxn>
                <a:cxn ang="0">
                  <a:pos x="28" y="19"/>
                </a:cxn>
                <a:cxn ang="0">
                  <a:pos x="24" y="29"/>
                </a:cxn>
                <a:cxn ang="0">
                  <a:pos x="20" y="41"/>
                </a:cxn>
                <a:cxn ang="0">
                  <a:pos x="15" y="51"/>
                </a:cxn>
                <a:cxn ang="0">
                  <a:pos x="15" y="51"/>
                </a:cxn>
                <a:cxn ang="0">
                  <a:pos x="9" y="59"/>
                </a:cxn>
                <a:cxn ang="0">
                  <a:pos x="4" y="66"/>
                </a:cxn>
                <a:cxn ang="0">
                  <a:pos x="4" y="66"/>
                </a:cxn>
                <a:cxn ang="0">
                  <a:pos x="2" y="72"/>
                </a:cxn>
                <a:cxn ang="0">
                  <a:pos x="0" y="80"/>
                </a:cxn>
                <a:cxn ang="0">
                  <a:pos x="0" y="80"/>
                </a:cxn>
                <a:cxn ang="0">
                  <a:pos x="0" y="83"/>
                </a:cxn>
                <a:cxn ang="0">
                  <a:pos x="2" y="84"/>
                </a:cxn>
                <a:cxn ang="0">
                  <a:pos x="4" y="85"/>
                </a:cxn>
                <a:cxn ang="0">
                  <a:pos x="6" y="85"/>
                </a:cxn>
                <a:cxn ang="0">
                  <a:pos x="9" y="84"/>
                </a:cxn>
                <a:cxn ang="0">
                  <a:pos x="11" y="83"/>
                </a:cxn>
                <a:cxn ang="0">
                  <a:pos x="12" y="80"/>
                </a:cxn>
                <a:cxn ang="0">
                  <a:pos x="12" y="80"/>
                </a:cxn>
                <a:cxn ang="0">
                  <a:pos x="13" y="73"/>
                </a:cxn>
                <a:cxn ang="0">
                  <a:pos x="16" y="70"/>
                </a:cxn>
                <a:cxn ang="0">
                  <a:pos x="20" y="66"/>
                </a:cxn>
                <a:cxn ang="0">
                  <a:pos x="23" y="60"/>
                </a:cxn>
                <a:cxn ang="0">
                  <a:pos x="23" y="60"/>
                </a:cxn>
                <a:cxn ang="0">
                  <a:pos x="30" y="43"/>
                </a:cxn>
                <a:cxn ang="0">
                  <a:pos x="30" y="43"/>
                </a:cxn>
                <a:cxn ang="0">
                  <a:pos x="37" y="25"/>
                </a:cxn>
                <a:cxn ang="0">
                  <a:pos x="40" y="16"/>
                </a:cxn>
                <a:cxn ang="0">
                  <a:pos x="41" y="5"/>
                </a:cxn>
                <a:cxn ang="0">
                  <a:pos x="41" y="5"/>
                </a:cxn>
                <a:cxn ang="0">
                  <a:pos x="40" y="4"/>
                </a:cxn>
                <a:cxn ang="0">
                  <a:pos x="38" y="2"/>
                </a:cxn>
                <a:cxn ang="0">
                  <a:pos x="36" y="0"/>
                </a:cxn>
                <a:cxn ang="0">
                  <a:pos x="30" y="2"/>
                </a:cxn>
                <a:cxn ang="0">
                  <a:pos x="29" y="4"/>
                </a:cxn>
                <a:cxn ang="0">
                  <a:pos x="29" y="5"/>
                </a:cxn>
                <a:cxn ang="0">
                  <a:pos x="29" y="5"/>
                </a:cxn>
              </a:cxnLst>
              <a:rect b="b" l="0" r="r" t="0"/>
              <a:pathLst>
                <a:path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5" name="chenying0907 752"/>
            <p:cNvSpPr/>
            <p:nvPr/>
          </p:nvSpPr>
          <p:spPr bwMode="auto">
            <a:xfrm>
              <a:off x="2692401" y="3741738"/>
              <a:ext cx="11113" cy="31750"/>
            </a:xfrm>
            <a:custGeom>
              <a:cxnLst>
                <a:cxn ang="0">
                  <a:pos x="17" y="5"/>
                </a:cxn>
                <a:cxn ang="0">
                  <a:pos x="17" y="5"/>
                </a:cxn>
                <a:cxn ang="0">
                  <a:pos x="16" y="22"/>
                </a:cxn>
                <a:cxn ang="0">
                  <a:pos x="12" y="39"/>
                </a:cxn>
                <a:cxn ang="0">
                  <a:pos x="0" y="72"/>
                </a:cxn>
                <a:cxn ang="0">
                  <a:pos x="0" y="72"/>
                </a:cxn>
                <a:cxn ang="0">
                  <a:pos x="0" y="75"/>
                </a:cxn>
                <a:cxn ang="0">
                  <a:pos x="1" y="77"/>
                </a:cxn>
                <a:cxn ang="0">
                  <a:pos x="4" y="80"/>
                </a:cxn>
                <a:cxn ang="0">
                  <a:pos x="9" y="78"/>
                </a:cxn>
                <a:cxn ang="0">
                  <a:pos x="11" y="77"/>
                </a:cxn>
                <a:cxn ang="0">
                  <a:pos x="12" y="76"/>
                </a:cxn>
                <a:cxn ang="0">
                  <a:pos x="12" y="76"/>
                </a:cxn>
                <a:cxn ang="0">
                  <a:pos x="24" y="41"/>
                </a:cxn>
                <a:cxn ang="0">
                  <a:pos x="28" y="24"/>
                </a:cxn>
                <a:cxn ang="0">
                  <a:pos x="29" y="5"/>
                </a:cxn>
                <a:cxn ang="0">
                  <a:pos x="29" y="5"/>
                </a:cxn>
                <a:cxn ang="0">
                  <a:pos x="29" y="3"/>
                </a:cxn>
                <a:cxn ang="0">
                  <a:pos x="28" y="1"/>
                </a:cxn>
                <a:cxn ang="0">
                  <a:pos x="24" y="0"/>
                </a:cxn>
                <a:cxn ang="0">
                  <a:pos x="20" y="1"/>
                </a:cxn>
                <a:cxn ang="0">
                  <a:pos x="18" y="3"/>
                </a:cxn>
                <a:cxn ang="0">
                  <a:pos x="17" y="5"/>
                </a:cxn>
                <a:cxn ang="0">
                  <a:pos x="17" y="5"/>
                </a:cxn>
              </a:cxnLst>
              <a:rect b="b" l="0" r="r" t="0"/>
              <a:pathLst>
                <a:path h="80" w="28">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6" name="chenying0907 753"/>
            <p:cNvSpPr/>
            <p:nvPr/>
          </p:nvSpPr>
          <p:spPr bwMode="auto">
            <a:xfrm>
              <a:off x="2730501" y="3740150"/>
              <a:ext cx="15875" cy="33338"/>
            </a:xfrm>
            <a:custGeom>
              <a:cxnLst>
                <a:cxn ang="0">
                  <a:pos x="28" y="5"/>
                </a:cxn>
                <a:cxn ang="0">
                  <a:pos x="28" y="5"/>
                </a:cxn>
                <a:cxn ang="0">
                  <a:pos x="28" y="14"/>
                </a:cxn>
                <a:cxn ang="0">
                  <a:pos x="25" y="23"/>
                </a:cxn>
                <a:cxn ang="0">
                  <a:pos x="22" y="32"/>
                </a:cxn>
                <a:cxn ang="0">
                  <a:pos x="19" y="42"/>
                </a:cxn>
                <a:cxn ang="0">
                  <a:pos x="9" y="59"/>
                </a:cxn>
                <a:cxn ang="0">
                  <a:pos x="0" y="76"/>
                </a:cxn>
                <a:cxn ang="0">
                  <a:pos x="0" y="76"/>
                </a:cxn>
                <a:cxn ang="0">
                  <a:pos x="0" y="78"/>
                </a:cxn>
                <a:cxn ang="0">
                  <a:pos x="0" y="81"/>
                </a:cxn>
                <a:cxn ang="0">
                  <a:pos x="3" y="83"/>
                </a:cxn>
                <a:cxn ang="0">
                  <a:pos x="7" y="85"/>
                </a:cxn>
                <a:cxn ang="0">
                  <a:pos x="9" y="83"/>
                </a:cxn>
                <a:cxn ang="0">
                  <a:pos x="11" y="82"/>
                </a:cxn>
                <a:cxn ang="0">
                  <a:pos x="11" y="82"/>
                </a:cxn>
                <a:cxn ang="0">
                  <a:pos x="20" y="64"/>
                </a:cxn>
                <a:cxn ang="0">
                  <a:pos x="29" y="44"/>
                </a:cxn>
                <a:cxn ang="0">
                  <a:pos x="33" y="35"/>
                </a:cxn>
                <a:cxn ang="0">
                  <a:pos x="37" y="26"/>
                </a:cxn>
                <a:cxn ang="0">
                  <a:pos x="38" y="15"/>
                </a:cxn>
                <a:cxn ang="0">
                  <a:pos x="39" y="5"/>
                </a:cxn>
                <a:cxn ang="0">
                  <a:pos x="39" y="5"/>
                </a:cxn>
                <a:cxn ang="0">
                  <a:pos x="39" y="2"/>
                </a:cxn>
                <a:cxn ang="0">
                  <a:pos x="38" y="1"/>
                </a:cxn>
                <a:cxn ang="0">
                  <a:pos x="34" y="0"/>
                </a:cxn>
                <a:cxn ang="0">
                  <a:pos x="30" y="1"/>
                </a:cxn>
                <a:cxn ang="0">
                  <a:pos x="29" y="2"/>
                </a:cxn>
                <a:cxn ang="0">
                  <a:pos x="28" y="5"/>
                </a:cxn>
                <a:cxn ang="0">
                  <a:pos x="28" y="5"/>
                </a:cxn>
              </a:cxnLst>
              <a:rect b="b" l="0" r="r" t="0"/>
              <a:pathLst>
                <a:path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7" name="chenying0907 754"/>
            <p:cNvSpPr/>
            <p:nvPr/>
          </p:nvSpPr>
          <p:spPr bwMode="auto">
            <a:xfrm>
              <a:off x="2205038" y="3208338"/>
              <a:ext cx="87313" cy="84138"/>
            </a:xfrm>
            <a:custGeom>
              <a:cxnLst>
                <a:cxn ang="0">
                  <a:pos x="213" y="1"/>
                </a:cxn>
                <a:cxn ang="0">
                  <a:pos x="213" y="1"/>
                </a:cxn>
                <a:cxn ang="0">
                  <a:pos x="185" y="29"/>
                </a:cxn>
                <a:cxn ang="0">
                  <a:pos x="154" y="55"/>
                </a:cxn>
                <a:cxn ang="0">
                  <a:pos x="126" y="81"/>
                </a:cxn>
                <a:cxn ang="0">
                  <a:pos x="113" y="95"/>
                </a:cxn>
                <a:cxn ang="0">
                  <a:pos x="98" y="110"/>
                </a:cxn>
                <a:cxn ang="0">
                  <a:pos x="98" y="110"/>
                </a:cxn>
                <a:cxn ang="0">
                  <a:pos x="86" y="122"/>
                </a:cxn>
                <a:cxn ang="0">
                  <a:pos x="73" y="133"/>
                </a:cxn>
                <a:cxn ang="0">
                  <a:pos x="47" y="157"/>
                </a:cxn>
                <a:cxn ang="0">
                  <a:pos x="34" y="167"/>
                </a:cxn>
                <a:cxn ang="0">
                  <a:pos x="21" y="180"/>
                </a:cxn>
                <a:cxn ang="0">
                  <a:pos x="11" y="194"/>
                </a:cxn>
                <a:cxn ang="0">
                  <a:pos x="1" y="208"/>
                </a:cxn>
                <a:cxn ang="0">
                  <a:pos x="1" y="208"/>
                </a:cxn>
                <a:cxn ang="0">
                  <a:pos x="0" y="211"/>
                </a:cxn>
                <a:cxn ang="0">
                  <a:pos x="0" y="212"/>
                </a:cxn>
                <a:cxn ang="0">
                  <a:pos x="3" y="216"/>
                </a:cxn>
                <a:cxn ang="0">
                  <a:pos x="7" y="216"/>
                </a:cxn>
                <a:cxn ang="0">
                  <a:pos x="9" y="216"/>
                </a:cxn>
                <a:cxn ang="0">
                  <a:pos x="11" y="213"/>
                </a:cxn>
                <a:cxn ang="0">
                  <a:pos x="11" y="213"/>
                </a:cxn>
                <a:cxn ang="0">
                  <a:pos x="20" y="200"/>
                </a:cxn>
                <a:cxn ang="0">
                  <a:pos x="30" y="187"/>
                </a:cxn>
                <a:cxn ang="0">
                  <a:pos x="42" y="174"/>
                </a:cxn>
                <a:cxn ang="0">
                  <a:pos x="54" y="162"/>
                </a:cxn>
                <a:cxn ang="0">
                  <a:pos x="81" y="139"/>
                </a:cxn>
                <a:cxn ang="0">
                  <a:pos x="107" y="118"/>
                </a:cxn>
                <a:cxn ang="0">
                  <a:pos x="107" y="118"/>
                </a:cxn>
                <a:cxn ang="0">
                  <a:pos x="120" y="106"/>
                </a:cxn>
                <a:cxn ang="0">
                  <a:pos x="132" y="93"/>
                </a:cxn>
                <a:cxn ang="0">
                  <a:pos x="145" y="80"/>
                </a:cxn>
                <a:cxn ang="0">
                  <a:pos x="158" y="67"/>
                </a:cxn>
                <a:cxn ang="0">
                  <a:pos x="158" y="67"/>
                </a:cxn>
                <a:cxn ang="0">
                  <a:pos x="190" y="38"/>
                </a:cxn>
                <a:cxn ang="0">
                  <a:pos x="221" y="9"/>
                </a:cxn>
                <a:cxn ang="0">
                  <a:pos x="221" y="9"/>
                </a:cxn>
                <a:cxn ang="0">
                  <a:pos x="222" y="8"/>
                </a:cxn>
                <a:cxn ang="0">
                  <a:pos x="222" y="5"/>
                </a:cxn>
                <a:cxn ang="0">
                  <a:pos x="221" y="1"/>
                </a:cxn>
                <a:cxn ang="0">
                  <a:pos x="217" y="0"/>
                </a:cxn>
                <a:cxn ang="0">
                  <a:pos x="215" y="0"/>
                </a:cxn>
                <a:cxn ang="0">
                  <a:pos x="213" y="1"/>
                </a:cxn>
                <a:cxn ang="0">
                  <a:pos x="213" y="1"/>
                </a:cxn>
              </a:cxnLst>
              <a:rect b="b" l="0" r="r" t="0"/>
              <a:pathLst>
                <a:path h="216" w="221">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8" name="chenying0907 755"/>
            <p:cNvSpPr/>
            <p:nvPr/>
          </p:nvSpPr>
          <p:spPr bwMode="auto">
            <a:xfrm>
              <a:off x="2201863" y="3219450"/>
              <a:ext cx="152400" cy="155575"/>
            </a:xfrm>
            <a:custGeom>
              <a:cxnLst>
                <a:cxn ang="0">
                  <a:pos x="373" y="0"/>
                </a:cxn>
                <a:cxn ang="0">
                  <a:pos x="348" y="17"/>
                </a:cxn>
                <a:cxn ang="0">
                  <a:pos x="324" y="39"/>
                </a:cxn>
                <a:cxn ang="0">
                  <a:pos x="282" y="86"/>
                </a:cxn>
                <a:cxn ang="0">
                  <a:pos x="230" y="142"/>
                </a:cxn>
                <a:cxn ang="0">
                  <a:pos x="175" y="195"/>
                </a:cxn>
                <a:cxn ang="0">
                  <a:pos x="119" y="244"/>
                </a:cxn>
                <a:cxn ang="0">
                  <a:pos x="80" y="282"/>
                </a:cxn>
                <a:cxn ang="0">
                  <a:pos x="67" y="297"/>
                </a:cxn>
                <a:cxn ang="0">
                  <a:pos x="18" y="356"/>
                </a:cxn>
                <a:cxn ang="0">
                  <a:pos x="1" y="378"/>
                </a:cxn>
                <a:cxn ang="0">
                  <a:pos x="0" y="387"/>
                </a:cxn>
                <a:cxn ang="0">
                  <a:pos x="0" y="390"/>
                </a:cxn>
                <a:cxn ang="0">
                  <a:pos x="5" y="393"/>
                </a:cxn>
                <a:cxn ang="0">
                  <a:pos x="10" y="390"/>
                </a:cxn>
                <a:cxn ang="0">
                  <a:pos x="10" y="387"/>
                </a:cxn>
                <a:cxn ang="0">
                  <a:pos x="14" y="375"/>
                </a:cxn>
                <a:cxn ang="0">
                  <a:pos x="37" y="350"/>
                </a:cxn>
                <a:cxn ang="0">
                  <a:pos x="44" y="341"/>
                </a:cxn>
                <a:cxn ang="0">
                  <a:pos x="69" y="311"/>
                </a:cxn>
                <a:cxn ang="0">
                  <a:pos x="95" y="282"/>
                </a:cxn>
                <a:cxn ang="0">
                  <a:pos x="144" y="235"/>
                </a:cxn>
                <a:cxn ang="0">
                  <a:pos x="196" y="192"/>
                </a:cxn>
                <a:cxn ang="0">
                  <a:pos x="208" y="183"/>
                </a:cxn>
                <a:cxn ang="0">
                  <a:pos x="242" y="149"/>
                </a:cxn>
                <a:cxn ang="0">
                  <a:pos x="284" y="102"/>
                </a:cxn>
                <a:cxn ang="0">
                  <a:pos x="327" y="51"/>
                </a:cxn>
                <a:cxn ang="0">
                  <a:pos x="352" y="27"/>
                </a:cxn>
                <a:cxn ang="0">
                  <a:pos x="379" y="10"/>
                </a:cxn>
                <a:cxn ang="0">
                  <a:pos x="381" y="9"/>
                </a:cxn>
                <a:cxn ang="0">
                  <a:pos x="382" y="5"/>
                </a:cxn>
                <a:cxn ang="0">
                  <a:pos x="378" y="0"/>
                </a:cxn>
                <a:cxn ang="0">
                  <a:pos x="373" y="0"/>
                </a:cxn>
              </a:cxnLst>
              <a:rect b="b" l="0" r="r" t="0"/>
              <a:pathLst>
                <a:path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99" name="chenying0907 756"/>
            <p:cNvSpPr/>
            <p:nvPr/>
          </p:nvSpPr>
          <p:spPr bwMode="auto">
            <a:xfrm>
              <a:off x="2279651" y="3287713"/>
              <a:ext cx="139700" cy="149225"/>
            </a:xfrm>
            <a:custGeom>
              <a:cxnLst>
                <a:cxn ang="0">
                  <a:pos x="343" y="4"/>
                </a:cxn>
                <a:cxn ang="0">
                  <a:pos x="338" y="13"/>
                </a:cxn>
                <a:cxn ang="0">
                  <a:pos x="312" y="45"/>
                </a:cxn>
                <a:cxn ang="0">
                  <a:pos x="288" y="71"/>
                </a:cxn>
                <a:cxn ang="0">
                  <a:pos x="263" y="97"/>
                </a:cxn>
                <a:cxn ang="0">
                  <a:pos x="161" y="195"/>
                </a:cxn>
                <a:cxn ang="0">
                  <a:pos x="117" y="241"/>
                </a:cxn>
                <a:cxn ang="0">
                  <a:pos x="74" y="288"/>
                </a:cxn>
                <a:cxn ang="0">
                  <a:pos x="65" y="297"/>
                </a:cxn>
                <a:cxn ang="0">
                  <a:pos x="46" y="315"/>
                </a:cxn>
                <a:cxn ang="0">
                  <a:pos x="38" y="326"/>
                </a:cxn>
                <a:cxn ang="0">
                  <a:pos x="24" y="349"/>
                </a:cxn>
                <a:cxn ang="0">
                  <a:pos x="16" y="360"/>
                </a:cxn>
                <a:cxn ang="0">
                  <a:pos x="4" y="365"/>
                </a:cxn>
                <a:cxn ang="0">
                  <a:pos x="3" y="366"/>
                </a:cxn>
                <a:cxn ang="0">
                  <a:pos x="0" y="372"/>
                </a:cxn>
                <a:cxn ang="0">
                  <a:pos x="4" y="375"/>
                </a:cxn>
                <a:cxn ang="0">
                  <a:pos x="12" y="377"/>
                </a:cxn>
                <a:cxn ang="0">
                  <a:pos x="15" y="375"/>
                </a:cxn>
                <a:cxn ang="0">
                  <a:pos x="17" y="373"/>
                </a:cxn>
                <a:cxn ang="0">
                  <a:pos x="28" y="362"/>
                </a:cxn>
                <a:cxn ang="0">
                  <a:pos x="45" y="339"/>
                </a:cxn>
                <a:cxn ang="0">
                  <a:pos x="63" y="315"/>
                </a:cxn>
                <a:cxn ang="0">
                  <a:pos x="89" y="288"/>
                </a:cxn>
                <a:cxn ang="0">
                  <a:pos x="142" y="230"/>
                </a:cxn>
                <a:cxn ang="0">
                  <a:pos x="171" y="203"/>
                </a:cxn>
                <a:cxn ang="0">
                  <a:pos x="198" y="178"/>
                </a:cxn>
                <a:cxn ang="0">
                  <a:pos x="278" y="97"/>
                </a:cxn>
                <a:cxn ang="0">
                  <a:pos x="304" y="72"/>
                </a:cxn>
                <a:cxn ang="0">
                  <a:pos x="328" y="45"/>
                </a:cxn>
                <a:cxn ang="0">
                  <a:pos x="335" y="35"/>
                </a:cxn>
                <a:cxn ang="0">
                  <a:pos x="350" y="17"/>
                </a:cxn>
                <a:cxn ang="0">
                  <a:pos x="354" y="7"/>
                </a:cxn>
                <a:cxn ang="0">
                  <a:pos x="354" y="4"/>
                </a:cxn>
                <a:cxn ang="0">
                  <a:pos x="350" y="0"/>
                </a:cxn>
                <a:cxn ang="0">
                  <a:pos x="345" y="1"/>
                </a:cxn>
                <a:cxn ang="0">
                  <a:pos x="343" y="4"/>
                </a:cxn>
              </a:cxnLst>
              <a:rect b="b" l="0" r="r" t="0"/>
              <a:pathLst>
                <a:path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0" name="chenying0907 757"/>
            <p:cNvSpPr/>
            <p:nvPr/>
          </p:nvSpPr>
          <p:spPr bwMode="auto">
            <a:xfrm>
              <a:off x="2127251" y="3116263"/>
              <a:ext cx="30163" cy="34925"/>
            </a:xfrm>
            <a:custGeom>
              <a:cxnLst>
                <a:cxn ang="0">
                  <a:pos x="66" y="0"/>
                </a:cxn>
                <a:cxn ang="0">
                  <a:pos x="66" y="0"/>
                </a:cxn>
                <a:cxn ang="0">
                  <a:pos x="61" y="1"/>
                </a:cxn>
                <a:cxn ang="0">
                  <a:pos x="57" y="4"/>
                </a:cxn>
                <a:cxn ang="0">
                  <a:pos x="51" y="9"/>
                </a:cxn>
                <a:cxn ang="0">
                  <a:pos x="45" y="17"/>
                </a:cxn>
                <a:cxn ang="0">
                  <a:pos x="40" y="25"/>
                </a:cxn>
                <a:cxn ang="0">
                  <a:pos x="40" y="25"/>
                </a:cxn>
                <a:cxn ang="0">
                  <a:pos x="31" y="38"/>
                </a:cxn>
                <a:cxn ang="0">
                  <a:pos x="20" y="51"/>
                </a:cxn>
                <a:cxn ang="0">
                  <a:pos x="11" y="64"/>
                </a:cxn>
                <a:cxn ang="0">
                  <a:pos x="1" y="76"/>
                </a:cxn>
                <a:cxn ang="0">
                  <a:pos x="1" y="76"/>
                </a:cxn>
                <a:cxn ang="0">
                  <a:pos x="0" y="79"/>
                </a:cxn>
                <a:cxn ang="0">
                  <a:pos x="0" y="83"/>
                </a:cxn>
                <a:cxn ang="0">
                  <a:pos x="1" y="85"/>
                </a:cxn>
                <a:cxn ang="0">
                  <a:pos x="5" y="86"/>
                </a:cxn>
                <a:cxn ang="0">
                  <a:pos x="5" y="86"/>
                </a:cxn>
                <a:cxn ang="0">
                  <a:pos x="9" y="85"/>
                </a:cxn>
                <a:cxn ang="0">
                  <a:pos x="13" y="83"/>
                </a:cxn>
                <a:cxn ang="0">
                  <a:pos x="14" y="80"/>
                </a:cxn>
                <a:cxn ang="0">
                  <a:pos x="15" y="76"/>
                </a:cxn>
                <a:cxn ang="0">
                  <a:pos x="15" y="76"/>
                </a:cxn>
                <a:cxn ang="0">
                  <a:pos x="30" y="60"/>
                </a:cxn>
                <a:cxn ang="0">
                  <a:pos x="41" y="43"/>
                </a:cxn>
                <a:cxn ang="0">
                  <a:pos x="41" y="43"/>
                </a:cxn>
                <a:cxn ang="0">
                  <a:pos x="53" y="25"/>
                </a:cxn>
                <a:cxn ang="0">
                  <a:pos x="61" y="16"/>
                </a:cxn>
                <a:cxn ang="0">
                  <a:pos x="65" y="13"/>
                </a:cxn>
                <a:cxn ang="0">
                  <a:pos x="69" y="12"/>
                </a:cxn>
                <a:cxn ang="0">
                  <a:pos x="69" y="12"/>
                </a:cxn>
                <a:cxn ang="0">
                  <a:pos x="71" y="11"/>
                </a:cxn>
                <a:cxn ang="0">
                  <a:pos x="73" y="9"/>
                </a:cxn>
                <a:cxn ang="0">
                  <a:pos x="73" y="8"/>
                </a:cxn>
                <a:cxn ang="0">
                  <a:pos x="73" y="5"/>
                </a:cxn>
                <a:cxn ang="0">
                  <a:pos x="70" y="1"/>
                </a:cxn>
                <a:cxn ang="0">
                  <a:pos x="69" y="0"/>
                </a:cxn>
                <a:cxn ang="0">
                  <a:pos x="66" y="0"/>
                </a:cxn>
                <a:cxn ang="0">
                  <a:pos x="66" y="0"/>
                </a:cxn>
              </a:cxnLst>
              <a:rect b="b" l="0" r="r" t="0"/>
              <a:pathLst>
                <a:path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1" name="chenying0907 758"/>
            <p:cNvSpPr/>
            <p:nvPr/>
          </p:nvSpPr>
          <p:spPr bwMode="auto">
            <a:xfrm>
              <a:off x="2201863" y="3116263"/>
              <a:ext cx="23813" cy="25400"/>
            </a:xfrm>
            <a:custGeom>
              <a:cxnLst>
                <a:cxn ang="0">
                  <a:pos x="49" y="1"/>
                </a:cxn>
                <a:cxn ang="0">
                  <a:pos x="49" y="1"/>
                </a:cxn>
                <a:cxn ang="0">
                  <a:pos x="34" y="12"/>
                </a:cxn>
                <a:cxn ang="0">
                  <a:pos x="21" y="25"/>
                </a:cxn>
                <a:cxn ang="0">
                  <a:pos x="14" y="32"/>
                </a:cxn>
                <a:cxn ang="0">
                  <a:pos x="9" y="39"/>
                </a:cxn>
                <a:cxn ang="0">
                  <a:pos x="5" y="47"/>
                </a:cxn>
                <a:cxn ang="0">
                  <a:pos x="1" y="56"/>
                </a:cxn>
                <a:cxn ang="0">
                  <a:pos x="1" y="56"/>
                </a:cxn>
                <a:cxn ang="0">
                  <a:pos x="0" y="58"/>
                </a:cxn>
                <a:cxn ang="0">
                  <a:pos x="1" y="60"/>
                </a:cxn>
                <a:cxn ang="0">
                  <a:pos x="2" y="62"/>
                </a:cxn>
                <a:cxn ang="0">
                  <a:pos x="4" y="63"/>
                </a:cxn>
                <a:cxn ang="0">
                  <a:pos x="9" y="63"/>
                </a:cxn>
                <a:cxn ang="0">
                  <a:pos x="10" y="62"/>
                </a:cxn>
                <a:cxn ang="0">
                  <a:pos x="11" y="59"/>
                </a:cxn>
                <a:cxn ang="0">
                  <a:pos x="11" y="59"/>
                </a:cxn>
                <a:cxn ang="0">
                  <a:pos x="15" y="51"/>
                </a:cxn>
                <a:cxn ang="0">
                  <a:pos x="19" y="45"/>
                </a:cxn>
                <a:cxn ang="0">
                  <a:pos x="30" y="32"/>
                </a:cxn>
                <a:cxn ang="0">
                  <a:pos x="41" y="21"/>
                </a:cxn>
                <a:cxn ang="0">
                  <a:pos x="55" y="11"/>
                </a:cxn>
                <a:cxn ang="0">
                  <a:pos x="55" y="11"/>
                </a:cxn>
                <a:cxn ang="0">
                  <a:pos x="56" y="9"/>
                </a:cxn>
                <a:cxn ang="0">
                  <a:pos x="57" y="7"/>
                </a:cxn>
                <a:cxn ang="0">
                  <a:pos x="56" y="3"/>
                </a:cxn>
                <a:cxn ang="0">
                  <a:pos x="55" y="1"/>
                </a:cxn>
                <a:cxn ang="0">
                  <a:pos x="53" y="0"/>
                </a:cxn>
                <a:cxn ang="0">
                  <a:pos x="51" y="0"/>
                </a:cxn>
                <a:cxn ang="0">
                  <a:pos x="49" y="1"/>
                </a:cxn>
                <a:cxn ang="0">
                  <a:pos x="49" y="1"/>
                </a:cxn>
              </a:cxnLst>
              <a:rect b="b" l="0" r="r" t="0"/>
              <a:pathLst>
                <a:path h="62"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2" name="chenying0907 759"/>
            <p:cNvSpPr/>
            <p:nvPr/>
          </p:nvSpPr>
          <p:spPr bwMode="auto">
            <a:xfrm>
              <a:off x="2263776" y="3103563"/>
              <a:ext cx="25400" cy="36513"/>
            </a:xfrm>
            <a:custGeom>
              <a:cxnLst>
                <a:cxn ang="0">
                  <a:pos x="51" y="3"/>
                </a:cxn>
                <a:cxn ang="0">
                  <a:pos x="51" y="3"/>
                </a:cxn>
                <a:cxn ang="0">
                  <a:pos x="36" y="22"/>
                </a:cxn>
                <a:cxn ang="0">
                  <a:pos x="21" y="41"/>
                </a:cxn>
                <a:cxn ang="0">
                  <a:pos x="13" y="51"/>
                </a:cxn>
                <a:cxn ang="0">
                  <a:pos x="8" y="60"/>
                </a:cxn>
                <a:cxn ang="0">
                  <a:pos x="3" y="72"/>
                </a:cxn>
                <a:cxn ang="0">
                  <a:pos x="0" y="84"/>
                </a:cxn>
                <a:cxn ang="0">
                  <a:pos x="0" y="84"/>
                </a:cxn>
                <a:cxn ang="0">
                  <a:pos x="0" y="86"/>
                </a:cxn>
                <a:cxn ang="0">
                  <a:pos x="0" y="89"/>
                </a:cxn>
                <a:cxn ang="0">
                  <a:pos x="4" y="92"/>
                </a:cxn>
                <a:cxn ang="0">
                  <a:pos x="8" y="90"/>
                </a:cxn>
                <a:cxn ang="0">
                  <a:pos x="9" y="89"/>
                </a:cxn>
                <a:cxn ang="0">
                  <a:pos x="11" y="88"/>
                </a:cxn>
                <a:cxn ang="0">
                  <a:pos x="11" y="88"/>
                </a:cxn>
                <a:cxn ang="0">
                  <a:pos x="13" y="76"/>
                </a:cxn>
                <a:cxn ang="0">
                  <a:pos x="19" y="64"/>
                </a:cxn>
                <a:cxn ang="0">
                  <a:pos x="25" y="55"/>
                </a:cxn>
                <a:cxn ang="0">
                  <a:pos x="32" y="45"/>
                </a:cxn>
                <a:cxn ang="0">
                  <a:pos x="46" y="26"/>
                </a:cxn>
                <a:cxn ang="0">
                  <a:pos x="62" y="9"/>
                </a:cxn>
                <a:cxn ang="0">
                  <a:pos x="62" y="9"/>
                </a:cxn>
                <a:cxn ang="0">
                  <a:pos x="63" y="7"/>
                </a:cxn>
                <a:cxn ang="0">
                  <a:pos x="63" y="4"/>
                </a:cxn>
                <a:cxn ang="0">
                  <a:pos x="62" y="3"/>
                </a:cxn>
                <a:cxn ang="0">
                  <a:pos x="60" y="1"/>
                </a:cxn>
                <a:cxn ang="0">
                  <a:pos x="55" y="0"/>
                </a:cxn>
                <a:cxn ang="0">
                  <a:pos x="54" y="1"/>
                </a:cxn>
                <a:cxn ang="0">
                  <a:pos x="51" y="3"/>
                </a:cxn>
                <a:cxn ang="0">
                  <a:pos x="51" y="3"/>
                </a:cxn>
              </a:cxnLst>
              <a:rect b="b" l="0" r="r" t="0"/>
              <a:pathLst>
                <a:path h="92" w="62">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3" name="chenying0907 760"/>
            <p:cNvSpPr/>
            <p:nvPr/>
          </p:nvSpPr>
          <p:spPr bwMode="auto">
            <a:xfrm>
              <a:off x="2312988" y="3111500"/>
              <a:ext cx="20638" cy="31750"/>
            </a:xfrm>
            <a:custGeom>
              <a:cxnLst>
                <a:cxn ang="0">
                  <a:pos x="41" y="3"/>
                </a:cxn>
                <a:cxn ang="0">
                  <a:pos x="41" y="3"/>
                </a:cxn>
                <a:cxn ang="0">
                  <a:pos x="35" y="11"/>
                </a:cxn>
                <a:cxn ang="0">
                  <a:pos x="30" y="19"/>
                </a:cxn>
                <a:cxn ang="0">
                  <a:pos x="20" y="37"/>
                </a:cxn>
                <a:cxn ang="0">
                  <a:pos x="11" y="55"/>
                </a:cxn>
                <a:cxn ang="0">
                  <a:pos x="6" y="63"/>
                </a:cxn>
                <a:cxn ang="0">
                  <a:pos x="1" y="72"/>
                </a:cxn>
                <a:cxn ang="0">
                  <a:pos x="1" y="72"/>
                </a:cxn>
                <a:cxn ang="0">
                  <a:pos x="0" y="75"/>
                </a:cxn>
                <a:cxn ang="0">
                  <a:pos x="0" y="76"/>
                </a:cxn>
                <a:cxn ang="0">
                  <a:pos x="1" y="79"/>
                </a:cxn>
                <a:cxn ang="0">
                  <a:pos x="2" y="80"/>
                </a:cxn>
                <a:cxn ang="0">
                  <a:pos x="7" y="80"/>
                </a:cxn>
                <a:cxn ang="0">
                  <a:pos x="9" y="80"/>
                </a:cxn>
                <a:cxn ang="0">
                  <a:pos x="11" y="78"/>
                </a:cxn>
                <a:cxn ang="0">
                  <a:pos x="11" y="78"/>
                </a:cxn>
                <a:cxn ang="0">
                  <a:pos x="17" y="70"/>
                </a:cxn>
                <a:cxn ang="0">
                  <a:pos x="20" y="62"/>
                </a:cxn>
                <a:cxn ang="0">
                  <a:pos x="30" y="44"/>
                </a:cxn>
                <a:cxn ang="0">
                  <a:pos x="39" y="27"/>
                </a:cxn>
                <a:cxn ang="0">
                  <a:pos x="44" y="19"/>
                </a:cxn>
                <a:cxn ang="0">
                  <a:pos x="49" y="11"/>
                </a:cxn>
                <a:cxn ang="0">
                  <a:pos x="49" y="11"/>
                </a:cxn>
                <a:cxn ang="0">
                  <a:pos x="51" y="8"/>
                </a:cxn>
                <a:cxn ang="0">
                  <a:pos x="52" y="7"/>
                </a:cxn>
                <a:cxn ang="0">
                  <a:pos x="49" y="3"/>
                </a:cxn>
                <a:cxn ang="0">
                  <a:pos x="45" y="0"/>
                </a:cxn>
                <a:cxn ang="0">
                  <a:pos x="44" y="2"/>
                </a:cxn>
                <a:cxn ang="0">
                  <a:pos x="41" y="3"/>
                </a:cxn>
                <a:cxn ang="0">
                  <a:pos x="41" y="3"/>
                </a:cxn>
              </a:cxnLst>
              <a:rect b="b" l="0" r="r" t="0"/>
              <a:pathLst>
                <a:path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4" name="chenying0907 761"/>
            <p:cNvSpPr/>
            <p:nvPr/>
          </p:nvSpPr>
          <p:spPr bwMode="auto">
            <a:xfrm>
              <a:off x="2360613" y="3116263"/>
              <a:ext cx="25400" cy="30163"/>
            </a:xfrm>
            <a:custGeom>
              <a:cxnLst>
                <a:cxn ang="0">
                  <a:pos x="53" y="1"/>
                </a:cxn>
                <a:cxn ang="0">
                  <a:pos x="53" y="1"/>
                </a:cxn>
                <a:cxn ang="0">
                  <a:pos x="39" y="17"/>
                </a:cxn>
                <a:cxn ang="0">
                  <a:pos x="25" y="32"/>
                </a:cxn>
                <a:cxn ang="0">
                  <a:pos x="12" y="49"/>
                </a:cxn>
                <a:cxn ang="0">
                  <a:pos x="1" y="66"/>
                </a:cxn>
                <a:cxn ang="0">
                  <a:pos x="1" y="66"/>
                </a:cxn>
                <a:cxn ang="0">
                  <a:pos x="0" y="68"/>
                </a:cxn>
                <a:cxn ang="0">
                  <a:pos x="0" y="71"/>
                </a:cxn>
                <a:cxn ang="0">
                  <a:pos x="4" y="73"/>
                </a:cxn>
                <a:cxn ang="0">
                  <a:pos x="8" y="75"/>
                </a:cxn>
                <a:cxn ang="0">
                  <a:pos x="9" y="73"/>
                </a:cxn>
                <a:cxn ang="0">
                  <a:pos x="10" y="72"/>
                </a:cxn>
                <a:cxn ang="0">
                  <a:pos x="10" y="72"/>
                </a:cxn>
                <a:cxn ang="0">
                  <a:pos x="21" y="55"/>
                </a:cxn>
                <a:cxn ang="0">
                  <a:pos x="34" y="39"/>
                </a:cxn>
                <a:cxn ang="0">
                  <a:pos x="47" y="24"/>
                </a:cxn>
                <a:cxn ang="0">
                  <a:pos x="61" y="11"/>
                </a:cxn>
                <a:cxn ang="0">
                  <a:pos x="61" y="11"/>
                </a:cxn>
                <a:cxn ang="0">
                  <a:pos x="63" y="8"/>
                </a:cxn>
                <a:cxn ang="0">
                  <a:pos x="63" y="5"/>
                </a:cxn>
                <a:cxn ang="0">
                  <a:pos x="61" y="3"/>
                </a:cxn>
                <a:cxn ang="0">
                  <a:pos x="57" y="0"/>
                </a:cxn>
                <a:cxn ang="0">
                  <a:pos x="55" y="0"/>
                </a:cxn>
                <a:cxn ang="0">
                  <a:pos x="53" y="1"/>
                </a:cxn>
                <a:cxn ang="0">
                  <a:pos x="53" y="1"/>
                </a:cxn>
              </a:cxnLst>
              <a:rect b="b" l="0" r="r" t="0"/>
              <a:pathLst>
                <a:path h="75" w="62">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5" name="chenying0907 762"/>
            <p:cNvSpPr/>
            <p:nvPr/>
          </p:nvSpPr>
          <p:spPr bwMode="auto">
            <a:xfrm>
              <a:off x="2403476" y="3119438"/>
              <a:ext cx="23813" cy="31750"/>
            </a:xfrm>
            <a:custGeom>
              <a:cxnLst>
                <a:cxn ang="0">
                  <a:pos x="48" y="2"/>
                </a:cxn>
                <a:cxn ang="0">
                  <a:pos x="48" y="2"/>
                </a:cxn>
                <a:cxn ang="0">
                  <a:pos x="36" y="19"/>
                </a:cxn>
                <a:cxn ang="0">
                  <a:pos x="24" y="36"/>
                </a:cxn>
                <a:cxn ang="0">
                  <a:pos x="12" y="52"/>
                </a:cxn>
                <a:cxn ang="0">
                  <a:pos x="2" y="70"/>
                </a:cxn>
                <a:cxn ang="0">
                  <a:pos x="2" y="70"/>
                </a:cxn>
                <a:cxn ang="0">
                  <a:pos x="0" y="73"/>
                </a:cxn>
                <a:cxn ang="0">
                  <a:pos x="0" y="76"/>
                </a:cxn>
                <a:cxn ang="0">
                  <a:pos x="4" y="78"/>
                </a:cxn>
                <a:cxn ang="0">
                  <a:pos x="8" y="79"/>
                </a:cxn>
                <a:cxn ang="0">
                  <a:pos x="10" y="78"/>
                </a:cxn>
                <a:cxn ang="0">
                  <a:pos x="11" y="76"/>
                </a:cxn>
                <a:cxn ang="0">
                  <a:pos x="11" y="76"/>
                </a:cxn>
                <a:cxn ang="0">
                  <a:pos x="21" y="59"/>
                </a:cxn>
                <a:cxn ang="0">
                  <a:pos x="33" y="42"/>
                </a:cxn>
                <a:cxn ang="0">
                  <a:pos x="46" y="25"/>
                </a:cxn>
                <a:cxn ang="0">
                  <a:pos x="57" y="8"/>
                </a:cxn>
                <a:cxn ang="0">
                  <a:pos x="57" y="8"/>
                </a:cxn>
                <a:cxn ang="0">
                  <a:pos x="58" y="5"/>
                </a:cxn>
                <a:cxn ang="0">
                  <a:pos x="57" y="4"/>
                </a:cxn>
                <a:cxn ang="0">
                  <a:pos x="54" y="0"/>
                </a:cxn>
                <a:cxn ang="0">
                  <a:pos x="50" y="0"/>
                </a:cxn>
                <a:cxn ang="0">
                  <a:pos x="49" y="0"/>
                </a:cxn>
                <a:cxn ang="0">
                  <a:pos x="48" y="2"/>
                </a:cxn>
                <a:cxn ang="0">
                  <a:pos x="48" y="2"/>
                </a:cxn>
              </a:cxnLst>
              <a:rect b="b" l="0" r="r" t="0"/>
              <a:pathLst>
                <a:path h="79" w="57">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6" name="chenying0907 763"/>
            <p:cNvSpPr/>
            <p:nvPr/>
          </p:nvSpPr>
          <p:spPr bwMode="auto">
            <a:xfrm>
              <a:off x="2444751" y="3127375"/>
              <a:ext cx="17463" cy="25400"/>
            </a:xfrm>
            <a:custGeom>
              <a:cxnLst>
                <a:cxn ang="0">
                  <a:pos x="35" y="1"/>
                </a:cxn>
                <a:cxn ang="0">
                  <a:pos x="35" y="1"/>
                </a:cxn>
                <a:cxn ang="0">
                  <a:pos x="25" y="13"/>
                </a:cxn>
                <a:cxn ang="0">
                  <a:pos x="15" y="26"/>
                </a:cxn>
                <a:cxn ang="0">
                  <a:pos x="8" y="40"/>
                </a:cxn>
                <a:cxn ang="0">
                  <a:pos x="0" y="54"/>
                </a:cxn>
                <a:cxn ang="0">
                  <a:pos x="0" y="54"/>
                </a:cxn>
                <a:cxn ang="0">
                  <a:pos x="0" y="56"/>
                </a:cxn>
                <a:cxn ang="0">
                  <a:pos x="0" y="59"/>
                </a:cxn>
                <a:cxn ang="0">
                  <a:pos x="2" y="61"/>
                </a:cxn>
                <a:cxn ang="0">
                  <a:pos x="6" y="63"/>
                </a:cxn>
                <a:cxn ang="0">
                  <a:pos x="9" y="61"/>
                </a:cxn>
                <a:cxn ang="0">
                  <a:pos x="10" y="60"/>
                </a:cxn>
                <a:cxn ang="0">
                  <a:pos x="10" y="60"/>
                </a:cxn>
                <a:cxn ang="0">
                  <a:pos x="17" y="47"/>
                </a:cxn>
                <a:cxn ang="0">
                  <a:pos x="25" y="34"/>
                </a:cxn>
                <a:cxn ang="0">
                  <a:pos x="34" y="21"/>
                </a:cxn>
                <a:cxn ang="0">
                  <a:pos x="43" y="9"/>
                </a:cxn>
                <a:cxn ang="0">
                  <a:pos x="43" y="9"/>
                </a:cxn>
                <a:cxn ang="0">
                  <a:pos x="44" y="8"/>
                </a:cxn>
                <a:cxn ang="0">
                  <a:pos x="44" y="5"/>
                </a:cxn>
                <a:cxn ang="0">
                  <a:pos x="43" y="1"/>
                </a:cxn>
                <a:cxn ang="0">
                  <a:pos x="39" y="0"/>
                </a:cxn>
                <a:cxn ang="0">
                  <a:pos x="38" y="0"/>
                </a:cxn>
                <a:cxn ang="0">
                  <a:pos x="35" y="1"/>
                </a:cxn>
                <a:cxn ang="0">
                  <a:pos x="35" y="1"/>
                </a:cxn>
              </a:cxnLst>
              <a:rect b="b" l="0" r="r" t="0"/>
              <a:pathLst>
                <a:path h="62"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7" name="chenying0907 764"/>
            <p:cNvSpPr/>
            <p:nvPr/>
          </p:nvSpPr>
          <p:spPr bwMode="auto">
            <a:xfrm>
              <a:off x="2492376" y="3130550"/>
              <a:ext cx="17463" cy="23813"/>
            </a:xfrm>
            <a:custGeom>
              <a:cxnLst>
                <a:cxn ang="0">
                  <a:pos x="34" y="7"/>
                </a:cxn>
                <a:cxn ang="0">
                  <a:pos x="34" y="7"/>
                </a:cxn>
                <a:cxn ang="0">
                  <a:pos x="34" y="9"/>
                </a:cxn>
                <a:cxn ang="0">
                  <a:pos x="31" y="12"/>
                </a:cxn>
                <a:cxn ang="0">
                  <a:pos x="26" y="17"/>
                </a:cxn>
                <a:cxn ang="0">
                  <a:pos x="26" y="17"/>
                </a:cxn>
                <a:cxn ang="0">
                  <a:pos x="21" y="22"/>
                </a:cxn>
                <a:cxn ang="0">
                  <a:pos x="17" y="28"/>
                </a:cxn>
                <a:cxn ang="0">
                  <a:pos x="17" y="28"/>
                </a:cxn>
                <a:cxn ang="0">
                  <a:pos x="13" y="34"/>
                </a:cxn>
                <a:cxn ang="0">
                  <a:pos x="9" y="41"/>
                </a:cxn>
                <a:cxn ang="0">
                  <a:pos x="6" y="47"/>
                </a:cxn>
                <a:cxn ang="0">
                  <a:pos x="2" y="54"/>
                </a:cxn>
                <a:cxn ang="0">
                  <a:pos x="2" y="54"/>
                </a:cxn>
                <a:cxn ang="0">
                  <a:pos x="1" y="56"/>
                </a:cxn>
                <a:cxn ang="0">
                  <a:pos x="0" y="58"/>
                </a:cxn>
                <a:cxn ang="0">
                  <a:pos x="2" y="62"/>
                </a:cxn>
                <a:cxn ang="0">
                  <a:pos x="4" y="63"/>
                </a:cxn>
                <a:cxn ang="0">
                  <a:pos x="6" y="63"/>
                </a:cxn>
                <a:cxn ang="0">
                  <a:pos x="8" y="63"/>
                </a:cxn>
                <a:cxn ang="0">
                  <a:pos x="10" y="62"/>
                </a:cxn>
                <a:cxn ang="0">
                  <a:pos x="10" y="62"/>
                </a:cxn>
                <a:cxn ang="0">
                  <a:pos x="14" y="55"/>
                </a:cxn>
                <a:cxn ang="0">
                  <a:pos x="18" y="47"/>
                </a:cxn>
                <a:cxn ang="0">
                  <a:pos x="22" y="39"/>
                </a:cxn>
                <a:cxn ang="0">
                  <a:pos x="27" y="33"/>
                </a:cxn>
                <a:cxn ang="0">
                  <a:pos x="27" y="33"/>
                </a:cxn>
                <a:cxn ang="0">
                  <a:pos x="33" y="26"/>
                </a:cxn>
                <a:cxn ang="0">
                  <a:pos x="39" y="20"/>
                </a:cxn>
                <a:cxn ang="0">
                  <a:pos x="39" y="20"/>
                </a:cxn>
                <a:cxn ang="0">
                  <a:pos x="42" y="17"/>
                </a:cxn>
                <a:cxn ang="0">
                  <a:pos x="44" y="15"/>
                </a:cxn>
                <a:cxn ang="0">
                  <a:pos x="46" y="7"/>
                </a:cxn>
                <a:cxn ang="0">
                  <a:pos x="46" y="7"/>
                </a:cxn>
                <a:cxn ang="0">
                  <a:pos x="46" y="4"/>
                </a:cxn>
                <a:cxn ang="0">
                  <a:pos x="44" y="3"/>
                </a:cxn>
                <a:cxn ang="0">
                  <a:pos x="43" y="1"/>
                </a:cxn>
                <a:cxn ang="0">
                  <a:pos x="40" y="0"/>
                </a:cxn>
                <a:cxn ang="0">
                  <a:pos x="36" y="3"/>
                </a:cxn>
                <a:cxn ang="0">
                  <a:pos x="35" y="4"/>
                </a:cxn>
                <a:cxn ang="0">
                  <a:pos x="34" y="7"/>
                </a:cxn>
                <a:cxn ang="0">
                  <a:pos x="34" y="7"/>
                </a:cxn>
              </a:cxnLst>
              <a:rect b="b" l="0" r="r" t="0"/>
              <a:pathLst>
                <a:path h="62"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8" name="chenying0907 765"/>
            <p:cNvSpPr>
              <a:spLocks noEditPoints="1"/>
            </p:cNvSpPr>
            <p:nvPr/>
          </p:nvSpPr>
          <p:spPr bwMode="auto">
            <a:xfrm>
              <a:off x="2100263" y="3162300"/>
              <a:ext cx="431800" cy="323850"/>
            </a:xfrm>
            <a:custGeom>
              <a:cxnLst>
                <a:cxn ang="0">
                  <a:pos x="1080" y="117"/>
                </a:cxn>
                <a:cxn ang="0">
                  <a:pos x="1070" y="72"/>
                </a:cxn>
                <a:cxn ang="0">
                  <a:pos x="1044" y="36"/>
                </a:cxn>
                <a:cxn ang="0">
                  <a:pos x="1010" y="20"/>
                </a:cxn>
                <a:cxn ang="0">
                  <a:pos x="927" y="12"/>
                </a:cxn>
                <a:cxn ang="0">
                  <a:pos x="675" y="7"/>
                </a:cxn>
                <a:cxn ang="0">
                  <a:pos x="459" y="5"/>
                </a:cxn>
                <a:cxn ang="0">
                  <a:pos x="241" y="0"/>
                </a:cxn>
                <a:cxn ang="0">
                  <a:pos x="110" y="4"/>
                </a:cxn>
                <a:cxn ang="0">
                  <a:pos x="59" y="15"/>
                </a:cxn>
                <a:cxn ang="0">
                  <a:pos x="25" y="38"/>
                </a:cxn>
                <a:cxn ang="0">
                  <a:pos x="5" y="75"/>
                </a:cxn>
                <a:cxn ang="0">
                  <a:pos x="0" y="127"/>
                </a:cxn>
                <a:cxn ang="0">
                  <a:pos x="0" y="658"/>
                </a:cxn>
                <a:cxn ang="0">
                  <a:pos x="0" y="671"/>
                </a:cxn>
                <a:cxn ang="0">
                  <a:pos x="5" y="723"/>
                </a:cxn>
                <a:cxn ang="0">
                  <a:pos x="25" y="760"/>
                </a:cxn>
                <a:cxn ang="0">
                  <a:pos x="59" y="784"/>
                </a:cxn>
                <a:cxn ang="0">
                  <a:pos x="110" y="795"/>
                </a:cxn>
                <a:cxn ang="0">
                  <a:pos x="306" y="806"/>
                </a:cxn>
                <a:cxn ang="0">
                  <a:pos x="592" y="814"/>
                </a:cxn>
                <a:cxn ang="0">
                  <a:pos x="930" y="814"/>
                </a:cxn>
                <a:cxn ang="0">
                  <a:pos x="1011" y="806"/>
                </a:cxn>
                <a:cxn ang="0">
                  <a:pos x="1045" y="790"/>
                </a:cxn>
                <a:cxn ang="0">
                  <a:pos x="1073" y="754"/>
                </a:cxn>
                <a:cxn ang="0">
                  <a:pos x="1082" y="709"/>
                </a:cxn>
                <a:cxn ang="0">
                  <a:pos x="1082" y="688"/>
                </a:cxn>
                <a:cxn ang="0">
                  <a:pos x="1079" y="670"/>
                </a:cxn>
                <a:cxn ang="0">
                  <a:pos x="1084" y="589"/>
                </a:cxn>
                <a:cxn ang="0">
                  <a:pos x="1087" y="501"/>
                </a:cxn>
                <a:cxn ang="0">
                  <a:pos x="1084" y="285"/>
                </a:cxn>
                <a:cxn ang="0">
                  <a:pos x="1023" y="751"/>
                </a:cxn>
                <a:cxn ang="0">
                  <a:pos x="970" y="765"/>
                </a:cxn>
                <a:cxn ang="0">
                  <a:pos x="859" y="771"/>
                </a:cxn>
                <a:cxn ang="0">
                  <a:pos x="590" y="769"/>
                </a:cxn>
                <a:cxn ang="0">
                  <a:pos x="364" y="757"/>
                </a:cxn>
                <a:cxn ang="0">
                  <a:pos x="209" y="751"/>
                </a:cxn>
                <a:cxn ang="0">
                  <a:pos x="93" y="747"/>
                </a:cxn>
                <a:cxn ang="0">
                  <a:pos x="57" y="729"/>
                </a:cxn>
                <a:cxn ang="0">
                  <a:pos x="46" y="687"/>
                </a:cxn>
                <a:cxn ang="0">
                  <a:pos x="44" y="665"/>
                </a:cxn>
                <a:cxn ang="0">
                  <a:pos x="46" y="128"/>
                </a:cxn>
                <a:cxn ang="0">
                  <a:pos x="46" y="113"/>
                </a:cxn>
                <a:cxn ang="0">
                  <a:pos x="57" y="70"/>
                </a:cxn>
                <a:cxn ang="0">
                  <a:pos x="93" y="53"/>
                </a:cxn>
                <a:cxn ang="0">
                  <a:pos x="209" y="47"/>
                </a:cxn>
                <a:cxn ang="0">
                  <a:pos x="435" y="51"/>
                </a:cxn>
                <a:cxn ang="0">
                  <a:pos x="540" y="49"/>
                </a:cxn>
                <a:cxn ang="0">
                  <a:pos x="827" y="55"/>
                </a:cxn>
                <a:cxn ang="0">
                  <a:pos x="951" y="60"/>
                </a:cxn>
                <a:cxn ang="0">
                  <a:pos x="1004" y="70"/>
                </a:cxn>
                <a:cxn ang="0">
                  <a:pos x="1029" y="84"/>
                </a:cxn>
                <a:cxn ang="0">
                  <a:pos x="1036" y="126"/>
                </a:cxn>
                <a:cxn ang="0">
                  <a:pos x="1036" y="202"/>
                </a:cxn>
                <a:cxn ang="0">
                  <a:pos x="1044" y="489"/>
                </a:cxn>
                <a:cxn ang="0">
                  <a:pos x="1039" y="578"/>
                </a:cxn>
                <a:cxn ang="0">
                  <a:pos x="1035" y="672"/>
                </a:cxn>
                <a:cxn ang="0">
                  <a:pos x="1036" y="712"/>
                </a:cxn>
                <a:cxn ang="0">
                  <a:pos x="1028" y="747"/>
                </a:cxn>
              </a:cxnLst>
              <a:rect b="b" l="0" r="r" t="0"/>
              <a:pathLst>
                <a:path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09" name="chenying0907 766"/>
            <p:cNvSpPr>
              <a:spLocks noEditPoints="1"/>
            </p:cNvSpPr>
            <p:nvPr/>
          </p:nvSpPr>
          <p:spPr bwMode="auto">
            <a:xfrm>
              <a:off x="2184401" y="3195638"/>
              <a:ext cx="254000" cy="252413"/>
            </a:xfrm>
            <a:custGeom>
              <a:cxnLst>
                <a:cxn ang="0">
                  <a:pos x="638" y="357"/>
                </a:cxn>
                <a:cxn ang="0">
                  <a:pos x="637" y="165"/>
                </a:cxn>
                <a:cxn ang="0">
                  <a:pos x="636" y="102"/>
                </a:cxn>
                <a:cxn ang="0">
                  <a:pos x="630" y="56"/>
                </a:cxn>
                <a:cxn ang="0">
                  <a:pos x="615" y="31"/>
                </a:cxn>
                <a:cxn ang="0">
                  <a:pos x="599" y="22"/>
                </a:cxn>
                <a:cxn ang="0">
                  <a:pos x="591" y="20"/>
                </a:cxn>
                <a:cxn ang="0">
                  <a:pos x="363" y="9"/>
                </a:cxn>
                <a:cxn ang="0">
                  <a:pos x="280" y="1"/>
                </a:cxn>
                <a:cxn ang="0">
                  <a:pos x="137" y="1"/>
                </a:cxn>
                <a:cxn ang="0">
                  <a:pos x="81" y="1"/>
                </a:cxn>
                <a:cxn ang="0">
                  <a:pos x="39" y="6"/>
                </a:cxn>
                <a:cxn ang="0">
                  <a:pos x="19" y="12"/>
                </a:cxn>
                <a:cxn ang="0">
                  <a:pos x="9" y="26"/>
                </a:cxn>
                <a:cxn ang="0">
                  <a:pos x="6" y="34"/>
                </a:cxn>
                <a:cxn ang="0">
                  <a:pos x="5" y="46"/>
                </a:cxn>
                <a:cxn ang="0">
                  <a:pos x="5" y="418"/>
                </a:cxn>
                <a:cxn ang="0">
                  <a:pos x="0" y="496"/>
                </a:cxn>
                <a:cxn ang="0">
                  <a:pos x="1" y="552"/>
                </a:cxn>
                <a:cxn ang="0">
                  <a:pos x="13" y="587"/>
                </a:cxn>
                <a:cxn ang="0">
                  <a:pos x="36" y="613"/>
                </a:cxn>
                <a:cxn ang="0">
                  <a:pos x="52" y="619"/>
                </a:cxn>
                <a:cxn ang="0">
                  <a:pos x="94" y="622"/>
                </a:cxn>
                <a:cxn ang="0">
                  <a:pos x="140" y="624"/>
                </a:cxn>
                <a:cxn ang="0">
                  <a:pos x="226" y="629"/>
                </a:cxn>
                <a:cxn ang="0">
                  <a:pos x="306" y="636"/>
                </a:cxn>
                <a:cxn ang="0">
                  <a:pos x="507" y="636"/>
                </a:cxn>
                <a:cxn ang="0">
                  <a:pos x="587" y="636"/>
                </a:cxn>
                <a:cxn ang="0">
                  <a:pos x="602" y="630"/>
                </a:cxn>
                <a:cxn ang="0">
                  <a:pos x="608" y="628"/>
                </a:cxn>
                <a:cxn ang="0">
                  <a:pos x="625" y="619"/>
                </a:cxn>
                <a:cxn ang="0">
                  <a:pos x="636" y="594"/>
                </a:cxn>
                <a:cxn ang="0">
                  <a:pos x="637" y="566"/>
                </a:cxn>
                <a:cxn ang="0">
                  <a:pos x="641" y="430"/>
                </a:cxn>
                <a:cxn ang="0">
                  <a:pos x="639" y="384"/>
                </a:cxn>
                <a:cxn ang="0">
                  <a:pos x="87" y="573"/>
                </a:cxn>
                <a:cxn ang="0">
                  <a:pos x="60" y="554"/>
                </a:cxn>
                <a:cxn ang="0">
                  <a:pos x="51" y="523"/>
                </a:cxn>
                <a:cxn ang="0">
                  <a:pos x="51" y="51"/>
                </a:cxn>
                <a:cxn ang="0">
                  <a:pos x="64" y="48"/>
                </a:cxn>
                <a:cxn ang="0">
                  <a:pos x="158" y="47"/>
                </a:cxn>
                <a:cxn ang="0">
                  <a:pos x="277" y="47"/>
                </a:cxn>
                <a:cxn ang="0">
                  <a:pos x="371" y="55"/>
                </a:cxn>
                <a:cxn ang="0">
                  <a:pos x="579" y="65"/>
                </a:cxn>
                <a:cxn ang="0">
                  <a:pos x="583" y="71"/>
                </a:cxn>
                <a:cxn ang="0">
                  <a:pos x="592" y="114"/>
                </a:cxn>
                <a:cxn ang="0">
                  <a:pos x="592" y="312"/>
                </a:cxn>
                <a:cxn ang="0">
                  <a:pos x="592" y="370"/>
                </a:cxn>
                <a:cxn ang="0">
                  <a:pos x="595" y="553"/>
                </a:cxn>
                <a:cxn ang="0">
                  <a:pos x="590" y="586"/>
                </a:cxn>
                <a:cxn ang="0">
                  <a:pos x="533" y="588"/>
                </a:cxn>
                <a:cxn ang="0">
                  <a:pos x="276" y="587"/>
                </a:cxn>
                <a:cxn ang="0">
                  <a:pos x="125" y="578"/>
                </a:cxn>
              </a:cxnLst>
              <a:rect b="b" l="0" r="r" t="0"/>
              <a:pathLst>
                <a:path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0" name="chenying0907 767"/>
            <p:cNvSpPr/>
            <p:nvPr/>
          </p:nvSpPr>
          <p:spPr bwMode="auto">
            <a:xfrm>
              <a:off x="2033588" y="3146425"/>
              <a:ext cx="30163" cy="538163"/>
            </a:xfrm>
            <a:custGeom>
              <a:cxnLst>
                <a:cxn ang="0">
                  <a:pos x="62" y="1072"/>
                </a:cxn>
                <a:cxn ang="0">
                  <a:pos x="62" y="1011"/>
                </a:cxn>
                <a:cxn ang="0">
                  <a:pos x="54" y="834"/>
                </a:cxn>
                <a:cxn ang="0">
                  <a:pos x="51" y="614"/>
                </a:cxn>
                <a:cxn ang="0">
                  <a:pos x="53" y="452"/>
                </a:cxn>
                <a:cxn ang="0">
                  <a:pos x="50" y="331"/>
                </a:cxn>
                <a:cxn ang="0">
                  <a:pos x="49" y="290"/>
                </a:cxn>
                <a:cxn ang="0">
                  <a:pos x="48" y="251"/>
                </a:cxn>
                <a:cxn ang="0">
                  <a:pos x="55" y="174"/>
                </a:cxn>
                <a:cxn ang="0">
                  <a:pos x="61" y="134"/>
                </a:cxn>
                <a:cxn ang="0">
                  <a:pos x="65" y="78"/>
                </a:cxn>
                <a:cxn ang="0">
                  <a:pos x="70" y="43"/>
                </a:cxn>
                <a:cxn ang="0">
                  <a:pos x="79" y="14"/>
                </a:cxn>
                <a:cxn ang="0">
                  <a:pos x="70" y="6"/>
                </a:cxn>
                <a:cxn ang="0">
                  <a:pos x="58" y="1"/>
                </a:cxn>
                <a:cxn ang="0">
                  <a:pos x="48" y="0"/>
                </a:cxn>
                <a:cxn ang="0">
                  <a:pos x="34" y="2"/>
                </a:cxn>
                <a:cxn ang="0">
                  <a:pos x="28" y="22"/>
                </a:cxn>
                <a:cxn ang="0">
                  <a:pos x="20" y="65"/>
                </a:cxn>
                <a:cxn ang="0">
                  <a:pos x="14" y="129"/>
                </a:cxn>
                <a:cxn ang="0">
                  <a:pos x="11" y="163"/>
                </a:cxn>
                <a:cxn ang="0">
                  <a:pos x="4" y="205"/>
                </a:cxn>
                <a:cxn ang="0">
                  <a:pos x="0" y="291"/>
                </a:cxn>
                <a:cxn ang="0">
                  <a:pos x="3" y="423"/>
                </a:cxn>
                <a:cxn ang="0">
                  <a:pos x="6" y="510"/>
                </a:cxn>
                <a:cxn ang="0">
                  <a:pos x="4" y="620"/>
                </a:cxn>
                <a:cxn ang="0">
                  <a:pos x="2" y="826"/>
                </a:cxn>
                <a:cxn ang="0">
                  <a:pos x="6" y="953"/>
                </a:cxn>
                <a:cxn ang="0">
                  <a:pos x="11" y="1003"/>
                </a:cxn>
                <a:cxn ang="0">
                  <a:pos x="14" y="1024"/>
                </a:cxn>
                <a:cxn ang="0">
                  <a:pos x="15" y="1088"/>
                </a:cxn>
                <a:cxn ang="0">
                  <a:pos x="12" y="1173"/>
                </a:cxn>
                <a:cxn ang="0">
                  <a:pos x="12" y="1192"/>
                </a:cxn>
                <a:cxn ang="0">
                  <a:pos x="20" y="1253"/>
                </a:cxn>
                <a:cxn ang="0">
                  <a:pos x="28" y="1313"/>
                </a:cxn>
                <a:cxn ang="0">
                  <a:pos x="28" y="1332"/>
                </a:cxn>
                <a:cxn ang="0">
                  <a:pos x="31" y="1341"/>
                </a:cxn>
                <a:cxn ang="0">
                  <a:pos x="36" y="1349"/>
                </a:cxn>
                <a:cxn ang="0">
                  <a:pos x="44" y="1353"/>
                </a:cxn>
                <a:cxn ang="0">
                  <a:pos x="59" y="1353"/>
                </a:cxn>
                <a:cxn ang="0">
                  <a:pos x="67" y="1349"/>
                </a:cxn>
                <a:cxn ang="0">
                  <a:pos x="72" y="1341"/>
                </a:cxn>
                <a:cxn ang="0">
                  <a:pos x="74" y="1332"/>
                </a:cxn>
                <a:cxn ang="0">
                  <a:pos x="74" y="1302"/>
                </a:cxn>
                <a:cxn ang="0">
                  <a:pos x="67" y="1242"/>
                </a:cxn>
                <a:cxn ang="0">
                  <a:pos x="62" y="1212"/>
                </a:cxn>
                <a:cxn ang="0">
                  <a:pos x="58" y="1178"/>
                </a:cxn>
                <a:cxn ang="0">
                  <a:pos x="58" y="1143"/>
                </a:cxn>
                <a:cxn ang="0">
                  <a:pos x="62" y="1072"/>
                </a:cxn>
              </a:cxnLst>
              <a:rect b="b" l="0" r="r" t="0"/>
              <a:pathLst>
                <a:path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1" name="chenying0907 768"/>
            <p:cNvSpPr/>
            <p:nvPr/>
          </p:nvSpPr>
          <p:spPr bwMode="auto">
            <a:xfrm>
              <a:off x="2044701" y="3662363"/>
              <a:ext cx="758825" cy="128588"/>
            </a:xfrm>
            <a:custGeom>
              <a:cxnLst>
                <a:cxn ang="0">
                  <a:pos x="1912" y="41"/>
                </a:cxn>
                <a:cxn ang="0">
                  <a:pos x="1906" y="29"/>
                </a:cxn>
                <a:cxn ang="0">
                  <a:pos x="1890" y="24"/>
                </a:cxn>
                <a:cxn ang="0">
                  <a:pos x="1874" y="29"/>
                </a:cxn>
                <a:cxn ang="0">
                  <a:pos x="1868" y="41"/>
                </a:cxn>
                <a:cxn ang="0">
                  <a:pos x="1868" y="94"/>
                </a:cxn>
                <a:cxn ang="0">
                  <a:pos x="1867" y="143"/>
                </a:cxn>
                <a:cxn ang="0">
                  <a:pos x="1861" y="168"/>
                </a:cxn>
                <a:cxn ang="0">
                  <a:pos x="1840" y="202"/>
                </a:cxn>
                <a:cxn ang="0">
                  <a:pos x="1800" y="230"/>
                </a:cxn>
                <a:cxn ang="0">
                  <a:pos x="1771" y="245"/>
                </a:cxn>
                <a:cxn ang="0">
                  <a:pos x="1728" y="258"/>
                </a:cxn>
                <a:cxn ang="0">
                  <a:pos x="1668" y="263"/>
                </a:cxn>
                <a:cxn ang="0">
                  <a:pos x="1621" y="267"/>
                </a:cxn>
                <a:cxn ang="0">
                  <a:pos x="1575" y="274"/>
                </a:cxn>
                <a:cxn ang="0">
                  <a:pos x="1394" y="278"/>
                </a:cxn>
                <a:cxn ang="0">
                  <a:pos x="1214" y="274"/>
                </a:cxn>
                <a:cxn ang="0">
                  <a:pos x="961" y="279"/>
                </a:cxn>
                <a:cxn ang="0">
                  <a:pos x="902" y="278"/>
                </a:cxn>
                <a:cxn ang="0">
                  <a:pos x="757" y="263"/>
                </a:cxn>
                <a:cxn ang="0">
                  <a:pos x="659" y="261"/>
                </a:cxn>
                <a:cxn ang="0">
                  <a:pos x="422" y="251"/>
                </a:cxn>
                <a:cxn ang="0">
                  <a:pos x="398" y="250"/>
                </a:cxn>
                <a:cxn ang="0">
                  <a:pos x="333" y="241"/>
                </a:cxn>
                <a:cxn ang="0">
                  <a:pos x="289" y="238"/>
                </a:cxn>
                <a:cxn ang="0">
                  <a:pos x="194" y="225"/>
                </a:cxn>
                <a:cxn ang="0">
                  <a:pos x="146" y="211"/>
                </a:cxn>
                <a:cxn ang="0">
                  <a:pos x="106" y="185"/>
                </a:cxn>
                <a:cxn ang="0">
                  <a:pos x="81" y="162"/>
                </a:cxn>
                <a:cxn ang="0">
                  <a:pos x="63" y="140"/>
                </a:cxn>
                <a:cxn ang="0">
                  <a:pos x="50" y="97"/>
                </a:cxn>
                <a:cxn ang="0">
                  <a:pos x="46" y="23"/>
                </a:cxn>
                <a:cxn ang="0">
                  <a:pos x="44" y="13"/>
                </a:cxn>
                <a:cxn ang="0">
                  <a:pos x="35" y="4"/>
                </a:cxn>
                <a:cxn ang="0">
                  <a:pos x="14" y="2"/>
                </a:cxn>
                <a:cxn ang="0">
                  <a:pos x="5" y="9"/>
                </a:cxn>
                <a:cxn ang="0">
                  <a:pos x="0" y="23"/>
                </a:cxn>
                <a:cxn ang="0">
                  <a:pos x="3" y="80"/>
                </a:cxn>
                <a:cxn ang="0">
                  <a:pos x="17" y="143"/>
                </a:cxn>
                <a:cxn ang="0">
                  <a:pos x="35" y="177"/>
                </a:cxn>
                <a:cxn ang="0">
                  <a:pos x="63" y="208"/>
                </a:cxn>
                <a:cxn ang="0">
                  <a:pos x="85" y="228"/>
                </a:cxn>
                <a:cxn ang="0">
                  <a:pos x="123" y="250"/>
                </a:cxn>
                <a:cxn ang="0">
                  <a:pos x="209" y="278"/>
                </a:cxn>
                <a:cxn ang="0">
                  <a:pos x="297" y="285"/>
                </a:cxn>
                <a:cxn ang="0">
                  <a:pos x="366" y="289"/>
                </a:cxn>
                <a:cxn ang="0">
                  <a:pos x="538" y="308"/>
                </a:cxn>
                <a:cxn ang="0">
                  <a:pos x="613" y="309"/>
                </a:cxn>
                <a:cxn ang="0">
                  <a:pos x="871" y="322"/>
                </a:cxn>
                <a:cxn ang="0">
                  <a:pos x="961" y="325"/>
                </a:cxn>
                <a:cxn ang="0">
                  <a:pos x="1184" y="321"/>
                </a:cxn>
                <a:cxn ang="0">
                  <a:pos x="1537" y="319"/>
                </a:cxn>
                <a:cxn ang="0">
                  <a:pos x="1596" y="314"/>
                </a:cxn>
                <a:cxn ang="0">
                  <a:pos x="1652" y="309"/>
                </a:cxn>
                <a:cxn ang="0">
                  <a:pos x="1712" y="305"/>
                </a:cxn>
                <a:cxn ang="0">
                  <a:pos x="1792" y="283"/>
                </a:cxn>
                <a:cxn ang="0">
                  <a:pos x="1868" y="240"/>
                </a:cxn>
                <a:cxn ang="0">
                  <a:pos x="1886" y="221"/>
                </a:cxn>
                <a:cxn ang="0">
                  <a:pos x="1904" y="189"/>
                </a:cxn>
                <a:cxn ang="0">
                  <a:pos x="1912" y="149"/>
                </a:cxn>
                <a:cxn ang="0">
                  <a:pos x="1914" y="46"/>
                </a:cxn>
              </a:cxnLst>
              <a:rect b="b" l="0" r="r" t="0"/>
              <a:pathLst>
                <a:path h="325" w="1914">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2" name="chenying0907 769"/>
            <p:cNvSpPr/>
            <p:nvPr/>
          </p:nvSpPr>
          <p:spPr bwMode="auto">
            <a:xfrm>
              <a:off x="2560638" y="3128963"/>
              <a:ext cx="244475" cy="560388"/>
            </a:xfrm>
            <a:custGeom>
              <a:cxnLst>
                <a:cxn ang="0">
                  <a:pos x="615" y="557"/>
                </a:cxn>
                <a:cxn ang="0">
                  <a:pos x="612" y="359"/>
                </a:cxn>
                <a:cxn ang="0">
                  <a:pos x="609" y="293"/>
                </a:cxn>
                <a:cxn ang="0">
                  <a:pos x="603" y="247"/>
                </a:cxn>
                <a:cxn ang="0">
                  <a:pos x="599" y="200"/>
                </a:cxn>
                <a:cxn ang="0">
                  <a:pos x="599" y="190"/>
                </a:cxn>
                <a:cxn ang="0">
                  <a:pos x="592" y="164"/>
                </a:cxn>
                <a:cxn ang="0">
                  <a:pos x="578" y="128"/>
                </a:cxn>
                <a:cxn ang="0">
                  <a:pos x="567" y="110"/>
                </a:cxn>
                <a:cxn ang="0">
                  <a:pos x="541" y="80"/>
                </a:cxn>
                <a:cxn ang="0">
                  <a:pos x="509" y="56"/>
                </a:cxn>
                <a:cxn ang="0">
                  <a:pos x="473" y="37"/>
                </a:cxn>
                <a:cxn ang="0">
                  <a:pos x="454" y="29"/>
                </a:cxn>
                <a:cxn ang="0">
                  <a:pos x="403" y="13"/>
                </a:cxn>
                <a:cxn ang="0">
                  <a:pos x="352" y="4"/>
                </a:cxn>
                <a:cxn ang="0">
                  <a:pos x="298" y="0"/>
                </a:cxn>
                <a:cxn ang="0">
                  <a:pos x="244" y="0"/>
                </a:cxn>
                <a:cxn ang="0">
                  <a:pos x="131" y="4"/>
                </a:cxn>
                <a:cxn ang="0">
                  <a:pos x="14" y="7"/>
                </a:cxn>
                <a:cxn ang="0">
                  <a:pos x="5" y="11"/>
                </a:cxn>
                <a:cxn ang="0">
                  <a:pos x="1" y="17"/>
                </a:cxn>
                <a:cxn ang="0">
                  <a:pos x="1" y="28"/>
                </a:cxn>
                <a:cxn ang="0">
                  <a:pos x="6" y="39"/>
                </a:cxn>
                <a:cxn ang="0">
                  <a:pos x="10" y="47"/>
                </a:cxn>
                <a:cxn ang="0">
                  <a:pos x="15" y="54"/>
                </a:cxn>
                <a:cxn ang="0">
                  <a:pos x="200" y="47"/>
                </a:cxn>
                <a:cxn ang="0">
                  <a:pos x="302" y="46"/>
                </a:cxn>
                <a:cxn ang="0">
                  <a:pos x="365" y="51"/>
                </a:cxn>
                <a:cxn ang="0">
                  <a:pos x="383" y="54"/>
                </a:cxn>
                <a:cxn ang="0">
                  <a:pos x="429" y="67"/>
                </a:cxn>
                <a:cxn ang="0">
                  <a:pos x="471" y="87"/>
                </a:cxn>
                <a:cxn ang="0">
                  <a:pos x="509" y="114"/>
                </a:cxn>
                <a:cxn ang="0">
                  <a:pos x="526" y="131"/>
                </a:cxn>
                <a:cxn ang="0">
                  <a:pos x="539" y="151"/>
                </a:cxn>
                <a:cxn ang="0">
                  <a:pos x="545" y="165"/>
                </a:cxn>
                <a:cxn ang="0">
                  <a:pos x="550" y="192"/>
                </a:cxn>
                <a:cxn ang="0">
                  <a:pos x="552" y="233"/>
                </a:cxn>
                <a:cxn ang="0">
                  <a:pos x="556" y="260"/>
                </a:cxn>
                <a:cxn ang="0">
                  <a:pos x="561" y="288"/>
                </a:cxn>
                <a:cxn ang="0">
                  <a:pos x="565" y="342"/>
                </a:cxn>
                <a:cxn ang="0">
                  <a:pos x="565" y="369"/>
                </a:cxn>
                <a:cxn ang="0">
                  <a:pos x="567" y="484"/>
                </a:cxn>
                <a:cxn ang="0">
                  <a:pos x="570" y="599"/>
                </a:cxn>
                <a:cxn ang="0">
                  <a:pos x="569" y="663"/>
                </a:cxn>
                <a:cxn ang="0">
                  <a:pos x="565" y="790"/>
                </a:cxn>
                <a:cxn ang="0">
                  <a:pos x="565" y="1392"/>
                </a:cxn>
                <a:cxn ang="0">
                  <a:pos x="565" y="1397"/>
                </a:cxn>
                <a:cxn ang="0">
                  <a:pos x="569" y="1405"/>
                </a:cxn>
                <a:cxn ang="0">
                  <a:pos x="575" y="1410"/>
                </a:cxn>
                <a:cxn ang="0">
                  <a:pos x="587" y="1414"/>
                </a:cxn>
                <a:cxn ang="0">
                  <a:pos x="600" y="1410"/>
                </a:cxn>
                <a:cxn ang="0">
                  <a:pos x="605" y="1405"/>
                </a:cxn>
                <a:cxn ang="0">
                  <a:pos x="609" y="1397"/>
                </a:cxn>
                <a:cxn ang="0">
                  <a:pos x="611" y="814"/>
                </a:cxn>
                <a:cxn ang="0">
                  <a:pos x="611" y="750"/>
                </a:cxn>
                <a:cxn ang="0">
                  <a:pos x="615" y="621"/>
                </a:cxn>
                <a:cxn ang="0">
                  <a:pos x="615" y="557"/>
                </a:cxn>
              </a:cxnLst>
              <a:rect b="b" l="0" r="r" t="0"/>
              <a:pathLst>
                <a:path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3" name="chenying0907 770"/>
            <p:cNvSpPr/>
            <p:nvPr/>
          </p:nvSpPr>
          <p:spPr bwMode="auto">
            <a:xfrm>
              <a:off x="2044701" y="3044825"/>
              <a:ext cx="533400" cy="114300"/>
            </a:xfrm>
            <a:custGeom>
              <a:cxnLst>
                <a:cxn ang="0">
                  <a:pos x="1338" y="227"/>
                </a:cxn>
                <a:cxn ang="0">
                  <a:pos x="1281" y="176"/>
                </a:cxn>
                <a:cxn ang="0">
                  <a:pos x="1218" y="132"/>
                </a:cxn>
                <a:cxn ang="0">
                  <a:pos x="1150" y="93"/>
                </a:cxn>
                <a:cxn ang="0">
                  <a:pos x="1081" y="60"/>
                </a:cxn>
                <a:cxn ang="0">
                  <a:pos x="1057" y="51"/>
                </a:cxn>
                <a:cxn ang="0">
                  <a:pos x="1004" y="34"/>
                </a:cxn>
                <a:cxn ang="0">
                  <a:pos x="943" y="22"/>
                </a:cxn>
                <a:cxn ang="0">
                  <a:pos x="848" y="10"/>
                </a:cxn>
                <a:cxn ang="0">
                  <a:pos x="721" y="1"/>
                </a:cxn>
                <a:cxn ang="0">
                  <a:pos x="608" y="0"/>
                </a:cxn>
                <a:cxn ang="0">
                  <a:pos x="563" y="0"/>
                </a:cxn>
                <a:cxn ang="0">
                  <a:pos x="471" y="5"/>
                </a:cxn>
                <a:cxn ang="0">
                  <a:pos x="378" y="17"/>
                </a:cxn>
                <a:cxn ang="0">
                  <a:pos x="332" y="27"/>
                </a:cxn>
                <a:cxn ang="0">
                  <a:pos x="289" y="40"/>
                </a:cxn>
                <a:cxn ang="0">
                  <a:pos x="246" y="57"/>
                </a:cxn>
                <a:cxn ang="0">
                  <a:pos x="212" y="73"/>
                </a:cxn>
                <a:cxn ang="0">
                  <a:pos x="138" y="111"/>
                </a:cxn>
                <a:cxn ang="0">
                  <a:pos x="100" y="134"/>
                </a:cxn>
                <a:cxn ang="0">
                  <a:pos x="66" y="161"/>
                </a:cxn>
                <a:cxn ang="0">
                  <a:pos x="36" y="189"/>
                </a:cxn>
                <a:cxn ang="0">
                  <a:pos x="13" y="223"/>
                </a:cxn>
                <a:cxn ang="0">
                  <a:pos x="0" y="260"/>
                </a:cxn>
                <a:cxn ang="0">
                  <a:pos x="0" y="265"/>
                </a:cxn>
                <a:cxn ang="0">
                  <a:pos x="2" y="274"/>
                </a:cxn>
                <a:cxn ang="0">
                  <a:pos x="7" y="281"/>
                </a:cxn>
                <a:cxn ang="0">
                  <a:pos x="19" y="287"/>
                </a:cxn>
                <a:cxn ang="0">
                  <a:pos x="30" y="287"/>
                </a:cxn>
                <a:cxn ang="0">
                  <a:pos x="38" y="283"/>
                </a:cxn>
                <a:cxn ang="0">
                  <a:pos x="43" y="277"/>
                </a:cxn>
                <a:cxn ang="0">
                  <a:pos x="45" y="272"/>
                </a:cxn>
                <a:cxn ang="0">
                  <a:pos x="58" y="238"/>
                </a:cxn>
                <a:cxn ang="0">
                  <a:pos x="81" y="206"/>
                </a:cxn>
                <a:cxn ang="0">
                  <a:pos x="111" y="179"/>
                </a:cxn>
                <a:cxn ang="0">
                  <a:pos x="147" y="155"/>
                </a:cxn>
                <a:cxn ang="0">
                  <a:pos x="186" y="134"/>
                </a:cxn>
                <a:cxn ang="0">
                  <a:pos x="262" y="99"/>
                </a:cxn>
                <a:cxn ang="0">
                  <a:pos x="295" y="86"/>
                </a:cxn>
                <a:cxn ang="0">
                  <a:pos x="336" y="72"/>
                </a:cxn>
                <a:cxn ang="0">
                  <a:pos x="387" y="62"/>
                </a:cxn>
                <a:cxn ang="0">
                  <a:pos x="444" y="55"/>
                </a:cxn>
                <a:cxn ang="0">
                  <a:pos x="561" y="47"/>
                </a:cxn>
                <a:cxn ang="0">
                  <a:pos x="716" y="45"/>
                </a:cxn>
                <a:cxn ang="0">
                  <a:pos x="762" y="45"/>
                </a:cxn>
                <a:cxn ang="0">
                  <a:pos x="853" y="52"/>
                </a:cxn>
                <a:cxn ang="0">
                  <a:pos x="945" y="65"/>
                </a:cxn>
                <a:cxn ang="0">
                  <a:pos x="1010" y="82"/>
                </a:cxn>
                <a:cxn ang="0">
                  <a:pos x="1055" y="98"/>
                </a:cxn>
                <a:cxn ang="0">
                  <a:pos x="1075" y="107"/>
                </a:cxn>
                <a:cxn ang="0">
                  <a:pos x="1138" y="137"/>
                </a:cxn>
                <a:cxn ang="0">
                  <a:pos x="1198" y="172"/>
                </a:cxn>
                <a:cxn ang="0">
                  <a:pos x="1255" y="213"/>
                </a:cxn>
                <a:cxn ang="0">
                  <a:pos x="1306" y="259"/>
                </a:cxn>
                <a:cxn ang="0">
                  <a:pos x="1310" y="263"/>
                </a:cxn>
                <a:cxn ang="0">
                  <a:pos x="1319" y="266"/>
                </a:cxn>
                <a:cxn ang="0">
                  <a:pos x="1327" y="265"/>
                </a:cxn>
                <a:cxn ang="0">
                  <a:pos x="1338" y="259"/>
                </a:cxn>
                <a:cxn ang="0">
                  <a:pos x="1345" y="248"/>
                </a:cxn>
                <a:cxn ang="0">
                  <a:pos x="1345" y="239"/>
                </a:cxn>
                <a:cxn ang="0">
                  <a:pos x="1342" y="231"/>
                </a:cxn>
                <a:cxn ang="0">
                  <a:pos x="1338" y="227"/>
                </a:cxn>
              </a:cxnLst>
              <a:rect b="b" l="0" r="r" t="0"/>
              <a:pathLst>
                <a:path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4" name="chenying0907 771"/>
            <p:cNvSpPr>
              <a:spLocks noEditPoints="1"/>
            </p:cNvSpPr>
            <p:nvPr/>
          </p:nvSpPr>
          <p:spPr bwMode="auto">
            <a:xfrm>
              <a:off x="2586038" y="3386138"/>
              <a:ext cx="158750" cy="50800"/>
            </a:xfrm>
            <a:custGeom>
              <a:cxnLst>
                <a:cxn ang="0">
                  <a:pos x="343" y="8"/>
                </a:cxn>
                <a:cxn ang="0">
                  <a:pos x="308" y="11"/>
                </a:cxn>
                <a:cxn ang="0">
                  <a:pos x="240" y="5"/>
                </a:cxn>
                <a:cxn ang="0">
                  <a:pos x="206" y="4"/>
                </a:cxn>
                <a:cxn ang="0">
                  <a:pos x="121" y="3"/>
                </a:cxn>
                <a:cxn ang="0">
                  <a:pos x="34" y="0"/>
                </a:cxn>
                <a:cxn ang="0">
                  <a:pos x="30" y="2"/>
                </a:cxn>
                <a:cxn ang="0">
                  <a:pos x="19" y="7"/>
                </a:cxn>
                <a:cxn ang="0">
                  <a:pos x="12" y="20"/>
                </a:cxn>
                <a:cxn ang="0">
                  <a:pos x="7" y="24"/>
                </a:cxn>
                <a:cxn ang="0">
                  <a:pos x="0" y="37"/>
                </a:cxn>
                <a:cxn ang="0">
                  <a:pos x="0" y="45"/>
                </a:cxn>
                <a:cxn ang="0">
                  <a:pos x="3" y="62"/>
                </a:cxn>
                <a:cxn ang="0">
                  <a:pos x="4" y="89"/>
                </a:cxn>
                <a:cxn ang="0">
                  <a:pos x="9" y="105"/>
                </a:cxn>
                <a:cxn ang="0">
                  <a:pos x="15" y="111"/>
                </a:cxn>
                <a:cxn ang="0">
                  <a:pos x="25" y="119"/>
                </a:cxn>
                <a:cxn ang="0">
                  <a:pos x="39" y="124"/>
                </a:cxn>
                <a:cxn ang="0">
                  <a:pos x="72" y="127"/>
                </a:cxn>
                <a:cxn ang="0">
                  <a:pos x="106" y="124"/>
                </a:cxn>
                <a:cxn ang="0">
                  <a:pos x="134" y="123"/>
                </a:cxn>
                <a:cxn ang="0">
                  <a:pos x="211" y="122"/>
                </a:cxn>
                <a:cxn ang="0">
                  <a:pos x="289" y="122"/>
                </a:cxn>
                <a:cxn ang="0">
                  <a:pos x="327" y="123"/>
                </a:cxn>
                <a:cxn ang="0">
                  <a:pos x="357" y="122"/>
                </a:cxn>
                <a:cxn ang="0">
                  <a:pos x="377" y="117"/>
                </a:cxn>
                <a:cxn ang="0">
                  <a:pos x="386" y="110"/>
                </a:cxn>
                <a:cxn ang="0">
                  <a:pos x="389" y="106"/>
                </a:cxn>
                <a:cxn ang="0">
                  <a:pos x="397" y="89"/>
                </a:cxn>
                <a:cxn ang="0">
                  <a:pos x="401" y="72"/>
                </a:cxn>
                <a:cxn ang="0">
                  <a:pos x="401" y="55"/>
                </a:cxn>
                <a:cxn ang="0">
                  <a:pos x="395" y="39"/>
                </a:cxn>
                <a:cxn ang="0">
                  <a:pos x="387" y="25"/>
                </a:cxn>
                <a:cxn ang="0">
                  <a:pos x="376" y="16"/>
                </a:cxn>
                <a:cxn ang="0">
                  <a:pos x="361" y="9"/>
                </a:cxn>
                <a:cxn ang="0">
                  <a:pos x="343" y="8"/>
                </a:cxn>
                <a:cxn ang="0">
                  <a:pos x="351" y="80"/>
                </a:cxn>
                <a:cxn ang="0">
                  <a:pos x="348" y="80"/>
                </a:cxn>
                <a:cxn ang="0">
                  <a:pos x="322" y="77"/>
                </a:cxn>
                <a:cxn ang="0">
                  <a:pos x="152" y="76"/>
                </a:cxn>
                <a:cxn ang="0">
                  <a:pos x="102" y="77"/>
                </a:cxn>
                <a:cxn ang="0">
                  <a:pos x="54" y="76"/>
                </a:cxn>
                <a:cxn ang="0">
                  <a:pos x="53" y="76"/>
                </a:cxn>
                <a:cxn ang="0">
                  <a:pos x="50" y="67"/>
                </a:cxn>
                <a:cxn ang="0">
                  <a:pos x="47" y="46"/>
                </a:cxn>
                <a:cxn ang="0">
                  <a:pos x="145" y="50"/>
                </a:cxn>
                <a:cxn ang="0">
                  <a:pos x="242" y="56"/>
                </a:cxn>
                <a:cxn ang="0">
                  <a:pos x="301" y="59"/>
                </a:cxn>
                <a:cxn ang="0">
                  <a:pos x="319" y="58"/>
                </a:cxn>
                <a:cxn ang="0">
                  <a:pos x="355" y="53"/>
                </a:cxn>
                <a:cxn ang="0">
                  <a:pos x="352" y="56"/>
                </a:cxn>
                <a:cxn ang="0">
                  <a:pos x="351" y="80"/>
                </a:cxn>
              </a:cxnLst>
              <a:rect b="b" l="0" r="r" t="0"/>
              <a:pathLst>
                <a:path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5" name="chenying0907 772"/>
            <p:cNvSpPr/>
            <p:nvPr/>
          </p:nvSpPr>
          <p:spPr bwMode="auto">
            <a:xfrm>
              <a:off x="2127251" y="3201988"/>
              <a:ext cx="46038" cy="36513"/>
            </a:xfrm>
            <a:custGeom>
              <a:cxnLst>
                <a:cxn ang="0">
                  <a:pos x="115" y="47"/>
                </a:cxn>
                <a:cxn ang="0">
                  <a:pos x="115" y="47"/>
                </a:cxn>
                <a:cxn ang="0">
                  <a:pos x="113" y="35"/>
                </a:cxn>
                <a:cxn ang="0">
                  <a:pos x="111" y="24"/>
                </a:cxn>
                <a:cxn ang="0">
                  <a:pos x="111" y="24"/>
                </a:cxn>
                <a:cxn ang="0">
                  <a:pos x="111" y="19"/>
                </a:cxn>
                <a:cxn ang="0">
                  <a:pos x="109" y="15"/>
                </a:cxn>
                <a:cxn ang="0">
                  <a:pos x="107" y="11"/>
                </a:cxn>
                <a:cxn ang="0">
                  <a:pos x="104" y="7"/>
                </a:cxn>
                <a:cxn ang="0">
                  <a:pos x="102" y="5"/>
                </a:cxn>
                <a:cxn ang="0">
                  <a:pos x="98" y="4"/>
                </a:cxn>
                <a:cxn ang="0">
                  <a:pos x="92" y="2"/>
                </a:cxn>
                <a:cxn ang="0">
                  <a:pos x="88" y="1"/>
                </a:cxn>
                <a:cxn ang="0">
                  <a:pos x="88" y="1"/>
                </a:cxn>
                <a:cxn ang="0">
                  <a:pos x="61" y="2"/>
                </a:cxn>
                <a:cxn ang="0">
                  <a:pos x="61" y="2"/>
                </a:cxn>
                <a:cxn ang="0">
                  <a:pos x="60" y="2"/>
                </a:cxn>
                <a:cxn ang="0">
                  <a:pos x="60" y="2"/>
                </a:cxn>
                <a:cxn ang="0">
                  <a:pos x="56" y="1"/>
                </a:cxn>
                <a:cxn ang="0">
                  <a:pos x="49" y="1"/>
                </a:cxn>
                <a:cxn ang="0">
                  <a:pos x="39" y="1"/>
                </a:cxn>
                <a:cxn ang="0">
                  <a:pos x="39" y="1"/>
                </a:cxn>
                <a:cxn ang="0">
                  <a:pos x="30" y="0"/>
                </a:cxn>
                <a:cxn ang="0">
                  <a:pos x="22" y="1"/>
                </a:cxn>
                <a:cxn ang="0">
                  <a:pos x="18" y="4"/>
                </a:cxn>
                <a:cxn ang="0">
                  <a:pos x="14" y="5"/>
                </a:cxn>
                <a:cxn ang="0">
                  <a:pos x="10" y="9"/>
                </a:cxn>
                <a:cxn ang="0">
                  <a:pos x="7" y="13"/>
                </a:cxn>
                <a:cxn ang="0">
                  <a:pos x="7" y="13"/>
                </a:cxn>
                <a:cxn ang="0">
                  <a:pos x="3" y="23"/>
                </a:cxn>
                <a:cxn ang="0">
                  <a:pos x="1" y="34"/>
                </a:cxn>
                <a:cxn ang="0">
                  <a:pos x="0" y="44"/>
                </a:cxn>
                <a:cxn ang="0">
                  <a:pos x="0" y="56"/>
                </a:cxn>
                <a:cxn ang="0">
                  <a:pos x="0" y="56"/>
                </a:cxn>
                <a:cxn ang="0">
                  <a:pos x="1" y="61"/>
                </a:cxn>
                <a:cxn ang="0">
                  <a:pos x="2" y="65"/>
                </a:cxn>
                <a:cxn ang="0">
                  <a:pos x="5" y="69"/>
                </a:cxn>
                <a:cxn ang="0">
                  <a:pos x="7" y="73"/>
                </a:cxn>
                <a:cxn ang="0">
                  <a:pos x="7" y="73"/>
                </a:cxn>
                <a:cxn ang="0">
                  <a:pos x="10" y="77"/>
                </a:cxn>
                <a:cxn ang="0">
                  <a:pos x="13" y="81"/>
                </a:cxn>
                <a:cxn ang="0">
                  <a:pos x="19" y="85"/>
                </a:cxn>
                <a:cxn ang="0">
                  <a:pos x="27" y="89"/>
                </a:cxn>
                <a:cxn ang="0">
                  <a:pos x="36" y="90"/>
                </a:cxn>
                <a:cxn ang="0">
                  <a:pos x="36" y="90"/>
                </a:cxn>
                <a:cxn ang="0">
                  <a:pos x="73" y="91"/>
                </a:cxn>
                <a:cxn ang="0">
                  <a:pos x="73" y="91"/>
                </a:cxn>
                <a:cxn ang="0">
                  <a:pos x="82" y="91"/>
                </a:cxn>
                <a:cxn ang="0">
                  <a:pos x="91" y="89"/>
                </a:cxn>
                <a:cxn ang="0">
                  <a:pos x="100" y="86"/>
                </a:cxn>
                <a:cxn ang="0">
                  <a:pos x="108" y="81"/>
                </a:cxn>
                <a:cxn ang="0">
                  <a:pos x="108" y="81"/>
                </a:cxn>
                <a:cxn ang="0">
                  <a:pos x="111" y="77"/>
                </a:cxn>
                <a:cxn ang="0">
                  <a:pos x="112" y="73"/>
                </a:cxn>
                <a:cxn ang="0">
                  <a:pos x="115" y="65"/>
                </a:cxn>
                <a:cxn ang="0">
                  <a:pos x="115" y="56"/>
                </a:cxn>
                <a:cxn ang="0">
                  <a:pos x="115" y="47"/>
                </a:cxn>
                <a:cxn ang="0">
                  <a:pos x="115" y="47"/>
                </a:cxn>
              </a:cxnLst>
              <a:rect b="b" l="0" r="r" t="0"/>
              <a:pathLst>
                <a:path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6" name="chenying0907 773"/>
            <p:cNvSpPr/>
            <p:nvPr/>
          </p:nvSpPr>
          <p:spPr bwMode="auto">
            <a:xfrm>
              <a:off x="2127251" y="3267075"/>
              <a:ext cx="46038" cy="34925"/>
            </a:xfrm>
            <a:custGeom>
              <a:cxnLst>
                <a:cxn ang="0">
                  <a:pos x="115" y="47"/>
                </a:cxn>
                <a:cxn ang="0">
                  <a:pos x="115" y="47"/>
                </a:cxn>
                <a:cxn ang="0">
                  <a:pos x="113" y="34"/>
                </a:cxn>
                <a:cxn ang="0">
                  <a:pos x="111" y="24"/>
                </a:cxn>
                <a:cxn ang="0">
                  <a:pos x="111" y="24"/>
                </a:cxn>
                <a:cxn ang="0">
                  <a:pos x="111" y="20"/>
                </a:cxn>
                <a:cxn ang="0">
                  <a:pos x="109" y="14"/>
                </a:cxn>
                <a:cxn ang="0">
                  <a:pos x="107" y="11"/>
                </a:cxn>
                <a:cxn ang="0">
                  <a:pos x="104" y="8"/>
                </a:cxn>
                <a:cxn ang="0">
                  <a:pos x="102" y="5"/>
                </a:cxn>
                <a:cxn ang="0">
                  <a:pos x="98" y="3"/>
                </a:cxn>
                <a:cxn ang="0">
                  <a:pos x="92" y="1"/>
                </a:cxn>
                <a:cxn ang="0">
                  <a:pos x="88" y="1"/>
                </a:cxn>
                <a:cxn ang="0">
                  <a:pos x="88" y="1"/>
                </a:cxn>
                <a:cxn ang="0">
                  <a:pos x="61" y="1"/>
                </a:cxn>
                <a:cxn ang="0">
                  <a:pos x="61" y="1"/>
                </a:cxn>
                <a:cxn ang="0">
                  <a:pos x="60" y="1"/>
                </a:cxn>
                <a:cxn ang="0">
                  <a:pos x="60" y="1"/>
                </a:cxn>
                <a:cxn ang="0">
                  <a:pos x="56" y="0"/>
                </a:cxn>
                <a:cxn ang="0">
                  <a:pos x="49" y="0"/>
                </a:cxn>
                <a:cxn ang="0">
                  <a:pos x="39" y="1"/>
                </a:cxn>
                <a:cxn ang="0">
                  <a:pos x="39" y="1"/>
                </a:cxn>
                <a:cxn ang="0">
                  <a:pos x="30" y="0"/>
                </a:cxn>
                <a:cxn ang="0">
                  <a:pos x="22" y="1"/>
                </a:cxn>
                <a:cxn ang="0">
                  <a:pos x="18" y="3"/>
                </a:cxn>
                <a:cxn ang="0">
                  <a:pos x="14" y="5"/>
                </a:cxn>
                <a:cxn ang="0">
                  <a:pos x="10" y="8"/>
                </a:cxn>
                <a:cxn ang="0">
                  <a:pos x="7" y="12"/>
                </a:cxn>
                <a:cxn ang="0">
                  <a:pos x="7" y="12"/>
                </a:cxn>
                <a:cxn ang="0">
                  <a:pos x="3" y="22"/>
                </a:cxn>
                <a:cxn ang="0">
                  <a:pos x="1" y="33"/>
                </a:cxn>
                <a:cxn ang="0">
                  <a:pos x="0" y="45"/>
                </a:cxn>
                <a:cxn ang="0">
                  <a:pos x="0" y="55"/>
                </a:cxn>
                <a:cxn ang="0">
                  <a:pos x="0" y="55"/>
                </a:cxn>
                <a:cxn ang="0">
                  <a:pos x="1" y="60"/>
                </a:cxn>
                <a:cxn ang="0">
                  <a:pos x="2" y="65"/>
                </a:cxn>
                <a:cxn ang="0">
                  <a:pos x="5" y="69"/>
                </a:cxn>
                <a:cxn ang="0">
                  <a:pos x="7" y="72"/>
                </a:cxn>
                <a:cxn ang="0">
                  <a:pos x="7" y="72"/>
                </a:cxn>
                <a:cxn ang="0">
                  <a:pos x="10" y="76"/>
                </a:cxn>
                <a:cxn ang="0">
                  <a:pos x="13" y="80"/>
                </a:cxn>
                <a:cxn ang="0">
                  <a:pos x="19" y="85"/>
                </a:cxn>
                <a:cxn ang="0">
                  <a:pos x="27" y="88"/>
                </a:cxn>
                <a:cxn ang="0">
                  <a:pos x="36" y="89"/>
                </a:cxn>
                <a:cxn ang="0">
                  <a:pos x="36" y="89"/>
                </a:cxn>
                <a:cxn ang="0">
                  <a:pos x="73" y="90"/>
                </a:cxn>
                <a:cxn ang="0">
                  <a:pos x="73" y="90"/>
                </a:cxn>
                <a:cxn ang="0">
                  <a:pos x="82" y="90"/>
                </a:cxn>
                <a:cxn ang="0">
                  <a:pos x="91" y="89"/>
                </a:cxn>
                <a:cxn ang="0">
                  <a:pos x="100" y="85"/>
                </a:cxn>
                <a:cxn ang="0">
                  <a:pos x="108" y="80"/>
                </a:cxn>
                <a:cxn ang="0">
                  <a:pos x="108" y="80"/>
                </a:cxn>
                <a:cxn ang="0">
                  <a:pos x="111" y="76"/>
                </a:cxn>
                <a:cxn ang="0">
                  <a:pos x="112" y="72"/>
                </a:cxn>
                <a:cxn ang="0">
                  <a:pos x="115" y="64"/>
                </a:cxn>
                <a:cxn ang="0">
                  <a:pos x="115" y="55"/>
                </a:cxn>
                <a:cxn ang="0">
                  <a:pos x="115" y="47"/>
                </a:cxn>
                <a:cxn ang="0">
                  <a:pos x="115" y="47"/>
                </a:cxn>
              </a:cxnLst>
              <a:rect b="b" l="0" r="r" t="0"/>
              <a:pathLst>
                <a:path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7" name="chenying0907 774"/>
            <p:cNvSpPr/>
            <p:nvPr/>
          </p:nvSpPr>
          <p:spPr bwMode="auto">
            <a:xfrm>
              <a:off x="2127251" y="3330575"/>
              <a:ext cx="46038" cy="36513"/>
            </a:xfrm>
            <a:custGeom>
              <a:cxnLst>
                <a:cxn ang="0">
                  <a:pos x="115" y="47"/>
                </a:cxn>
                <a:cxn ang="0">
                  <a:pos x="115" y="47"/>
                </a:cxn>
                <a:cxn ang="0">
                  <a:pos x="113" y="36"/>
                </a:cxn>
                <a:cxn ang="0">
                  <a:pos x="111" y="24"/>
                </a:cxn>
                <a:cxn ang="0">
                  <a:pos x="111" y="24"/>
                </a:cxn>
                <a:cxn ang="0">
                  <a:pos x="111" y="20"/>
                </a:cxn>
                <a:cxn ang="0">
                  <a:pos x="109" y="16"/>
                </a:cxn>
                <a:cxn ang="0">
                  <a:pos x="107" y="12"/>
                </a:cxn>
                <a:cxn ang="0">
                  <a:pos x="104" y="8"/>
                </a:cxn>
                <a:cxn ang="0">
                  <a:pos x="102" y="5"/>
                </a:cxn>
                <a:cxn ang="0">
                  <a:pos x="98" y="3"/>
                </a:cxn>
                <a:cxn ang="0">
                  <a:pos x="92" y="2"/>
                </a:cxn>
                <a:cxn ang="0">
                  <a:pos x="88" y="2"/>
                </a:cxn>
                <a:cxn ang="0">
                  <a:pos x="88" y="2"/>
                </a:cxn>
                <a:cxn ang="0">
                  <a:pos x="61" y="3"/>
                </a:cxn>
                <a:cxn ang="0">
                  <a:pos x="61" y="3"/>
                </a:cxn>
                <a:cxn ang="0">
                  <a:pos x="60" y="3"/>
                </a:cxn>
                <a:cxn ang="0">
                  <a:pos x="60" y="3"/>
                </a:cxn>
                <a:cxn ang="0">
                  <a:pos x="56" y="2"/>
                </a:cxn>
                <a:cxn ang="0">
                  <a:pos x="49" y="2"/>
                </a:cxn>
                <a:cxn ang="0">
                  <a:pos x="39" y="2"/>
                </a:cxn>
                <a:cxn ang="0">
                  <a:pos x="39" y="2"/>
                </a:cxn>
                <a:cxn ang="0">
                  <a:pos x="30" y="0"/>
                </a:cxn>
                <a:cxn ang="0">
                  <a:pos x="22" y="2"/>
                </a:cxn>
                <a:cxn ang="0">
                  <a:pos x="18" y="3"/>
                </a:cxn>
                <a:cxn ang="0">
                  <a:pos x="14" y="5"/>
                </a:cxn>
                <a:cxn ang="0">
                  <a:pos x="10" y="9"/>
                </a:cxn>
                <a:cxn ang="0">
                  <a:pos x="7" y="13"/>
                </a:cxn>
                <a:cxn ang="0">
                  <a:pos x="7" y="13"/>
                </a:cxn>
                <a:cxn ang="0">
                  <a:pos x="3" y="22"/>
                </a:cxn>
                <a:cxn ang="0">
                  <a:pos x="1" y="34"/>
                </a:cxn>
                <a:cxn ang="0">
                  <a:pos x="0" y="45"/>
                </a:cxn>
                <a:cxn ang="0">
                  <a:pos x="0" y="57"/>
                </a:cxn>
                <a:cxn ang="0">
                  <a:pos x="0" y="57"/>
                </a:cxn>
                <a:cxn ang="0">
                  <a:pos x="1" y="62"/>
                </a:cxn>
                <a:cxn ang="0">
                  <a:pos x="2" y="66"/>
                </a:cxn>
                <a:cxn ang="0">
                  <a:pos x="5" y="70"/>
                </a:cxn>
                <a:cxn ang="0">
                  <a:pos x="7" y="74"/>
                </a:cxn>
                <a:cxn ang="0">
                  <a:pos x="7" y="74"/>
                </a:cxn>
                <a:cxn ang="0">
                  <a:pos x="10" y="77"/>
                </a:cxn>
                <a:cxn ang="0">
                  <a:pos x="13" y="80"/>
                </a:cxn>
                <a:cxn ang="0">
                  <a:pos x="19" y="85"/>
                </a:cxn>
                <a:cxn ang="0">
                  <a:pos x="27" y="89"/>
                </a:cxn>
                <a:cxn ang="0">
                  <a:pos x="36" y="91"/>
                </a:cxn>
                <a:cxn ang="0">
                  <a:pos x="36" y="91"/>
                </a:cxn>
                <a:cxn ang="0">
                  <a:pos x="73" y="92"/>
                </a:cxn>
                <a:cxn ang="0">
                  <a:pos x="73" y="92"/>
                </a:cxn>
                <a:cxn ang="0">
                  <a:pos x="82" y="92"/>
                </a:cxn>
                <a:cxn ang="0">
                  <a:pos x="91" y="89"/>
                </a:cxn>
                <a:cxn ang="0">
                  <a:pos x="100" y="85"/>
                </a:cxn>
                <a:cxn ang="0">
                  <a:pos x="108" y="80"/>
                </a:cxn>
                <a:cxn ang="0">
                  <a:pos x="108" y="80"/>
                </a:cxn>
                <a:cxn ang="0">
                  <a:pos x="111" y="77"/>
                </a:cxn>
                <a:cxn ang="0">
                  <a:pos x="112" y="74"/>
                </a:cxn>
                <a:cxn ang="0">
                  <a:pos x="115" y="64"/>
                </a:cxn>
                <a:cxn ang="0">
                  <a:pos x="115" y="57"/>
                </a:cxn>
                <a:cxn ang="0">
                  <a:pos x="115" y="47"/>
                </a:cxn>
                <a:cxn ang="0">
                  <a:pos x="115" y="47"/>
                </a:cxn>
              </a:cxnLst>
              <a:rect b="b" l="0" r="r" t="0"/>
              <a:pathLst>
                <a:path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8" name="chenying0907 775"/>
            <p:cNvSpPr/>
            <p:nvPr/>
          </p:nvSpPr>
          <p:spPr bwMode="auto">
            <a:xfrm>
              <a:off x="2127251" y="3395663"/>
              <a:ext cx="46038" cy="36513"/>
            </a:xfrm>
            <a:custGeom>
              <a:cxnLst>
                <a:cxn ang="0">
                  <a:pos x="115" y="46"/>
                </a:cxn>
                <a:cxn ang="0">
                  <a:pos x="115" y="46"/>
                </a:cxn>
                <a:cxn ang="0">
                  <a:pos x="113" y="34"/>
                </a:cxn>
                <a:cxn ang="0">
                  <a:pos x="111" y="23"/>
                </a:cxn>
                <a:cxn ang="0">
                  <a:pos x="111" y="23"/>
                </a:cxn>
                <a:cxn ang="0">
                  <a:pos x="111" y="18"/>
                </a:cxn>
                <a:cxn ang="0">
                  <a:pos x="109" y="14"/>
                </a:cxn>
                <a:cxn ang="0">
                  <a:pos x="107" y="10"/>
                </a:cxn>
                <a:cxn ang="0">
                  <a:pos x="104" y="8"/>
                </a:cxn>
                <a:cxn ang="0">
                  <a:pos x="102" y="4"/>
                </a:cxn>
                <a:cxn ang="0">
                  <a:pos x="98" y="2"/>
                </a:cxn>
                <a:cxn ang="0">
                  <a:pos x="92" y="1"/>
                </a:cxn>
                <a:cxn ang="0">
                  <a:pos x="88" y="0"/>
                </a:cxn>
                <a:cxn ang="0">
                  <a:pos x="88" y="0"/>
                </a:cxn>
                <a:cxn ang="0">
                  <a:pos x="61" y="1"/>
                </a:cxn>
                <a:cxn ang="0">
                  <a:pos x="61" y="1"/>
                </a:cxn>
                <a:cxn ang="0">
                  <a:pos x="60" y="1"/>
                </a:cxn>
                <a:cxn ang="0">
                  <a:pos x="60" y="1"/>
                </a:cxn>
                <a:cxn ang="0">
                  <a:pos x="56" y="0"/>
                </a:cxn>
                <a:cxn ang="0">
                  <a:pos x="49" y="0"/>
                </a:cxn>
                <a:cxn ang="0">
                  <a:pos x="39" y="0"/>
                </a:cxn>
                <a:cxn ang="0">
                  <a:pos x="39" y="0"/>
                </a:cxn>
                <a:cxn ang="0">
                  <a:pos x="30" y="0"/>
                </a:cxn>
                <a:cxn ang="0">
                  <a:pos x="22" y="1"/>
                </a:cxn>
                <a:cxn ang="0">
                  <a:pos x="18" y="2"/>
                </a:cxn>
                <a:cxn ang="0">
                  <a:pos x="14" y="5"/>
                </a:cxn>
                <a:cxn ang="0">
                  <a:pos x="10" y="8"/>
                </a:cxn>
                <a:cxn ang="0">
                  <a:pos x="7" y="12"/>
                </a:cxn>
                <a:cxn ang="0">
                  <a:pos x="7" y="12"/>
                </a:cxn>
                <a:cxn ang="0">
                  <a:pos x="3" y="22"/>
                </a:cxn>
                <a:cxn ang="0">
                  <a:pos x="1" y="32"/>
                </a:cxn>
                <a:cxn ang="0">
                  <a:pos x="0" y="43"/>
                </a:cxn>
                <a:cxn ang="0">
                  <a:pos x="0" y="55"/>
                </a:cxn>
                <a:cxn ang="0">
                  <a:pos x="0" y="55"/>
                </a:cxn>
                <a:cxn ang="0">
                  <a:pos x="1" y="60"/>
                </a:cxn>
                <a:cxn ang="0">
                  <a:pos x="2" y="65"/>
                </a:cxn>
                <a:cxn ang="0">
                  <a:pos x="5" y="69"/>
                </a:cxn>
                <a:cxn ang="0">
                  <a:pos x="7" y="72"/>
                </a:cxn>
                <a:cxn ang="0">
                  <a:pos x="7" y="72"/>
                </a:cxn>
                <a:cxn ang="0">
                  <a:pos x="10" y="76"/>
                </a:cxn>
                <a:cxn ang="0">
                  <a:pos x="13" y="80"/>
                </a:cxn>
                <a:cxn ang="0">
                  <a:pos x="19" y="85"/>
                </a:cxn>
                <a:cxn ang="0">
                  <a:pos x="27" y="87"/>
                </a:cxn>
                <a:cxn ang="0">
                  <a:pos x="36" y="89"/>
                </a:cxn>
                <a:cxn ang="0">
                  <a:pos x="36" y="89"/>
                </a:cxn>
                <a:cxn ang="0">
                  <a:pos x="73" y="90"/>
                </a:cxn>
                <a:cxn ang="0">
                  <a:pos x="73" y="90"/>
                </a:cxn>
                <a:cxn ang="0">
                  <a:pos x="82" y="90"/>
                </a:cxn>
                <a:cxn ang="0">
                  <a:pos x="91" y="89"/>
                </a:cxn>
                <a:cxn ang="0">
                  <a:pos x="100" y="85"/>
                </a:cxn>
                <a:cxn ang="0">
                  <a:pos x="108" y="80"/>
                </a:cxn>
                <a:cxn ang="0">
                  <a:pos x="108" y="80"/>
                </a:cxn>
                <a:cxn ang="0">
                  <a:pos x="111" y="76"/>
                </a:cxn>
                <a:cxn ang="0">
                  <a:pos x="112" y="72"/>
                </a:cxn>
                <a:cxn ang="0">
                  <a:pos x="115" y="64"/>
                </a:cxn>
                <a:cxn ang="0">
                  <a:pos x="115" y="55"/>
                </a:cxn>
                <a:cxn ang="0">
                  <a:pos x="115" y="46"/>
                </a:cxn>
                <a:cxn ang="0">
                  <a:pos x="115" y="46"/>
                </a:cxn>
              </a:cxnLst>
              <a:rect b="b" l="0" r="r" t="0"/>
              <a:pathLst>
                <a:path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19" name="chenying0907 776"/>
            <p:cNvSpPr/>
            <p:nvPr/>
          </p:nvSpPr>
          <p:spPr bwMode="auto">
            <a:xfrm>
              <a:off x="2452688" y="3208338"/>
              <a:ext cx="46038" cy="36513"/>
            </a:xfrm>
            <a:custGeom>
              <a:cxnLst>
                <a:cxn ang="0">
                  <a:pos x="114" y="47"/>
                </a:cxn>
                <a:cxn ang="0">
                  <a:pos x="114" y="47"/>
                </a:cxn>
                <a:cxn ang="0">
                  <a:pos x="114" y="35"/>
                </a:cxn>
                <a:cxn ang="0">
                  <a:pos x="112" y="25"/>
                </a:cxn>
                <a:cxn ang="0">
                  <a:pos x="112" y="25"/>
                </a:cxn>
                <a:cxn ang="0">
                  <a:pos x="112" y="20"/>
                </a:cxn>
                <a:cxn ang="0">
                  <a:pos x="110" y="16"/>
                </a:cxn>
                <a:cxn ang="0">
                  <a:pos x="108" y="12"/>
                </a:cxn>
                <a:cxn ang="0">
                  <a:pos x="105" y="8"/>
                </a:cxn>
                <a:cxn ang="0">
                  <a:pos x="101" y="5"/>
                </a:cxn>
                <a:cxn ang="0">
                  <a:pos x="97" y="4"/>
                </a:cxn>
                <a:cxn ang="0">
                  <a:pos x="93" y="3"/>
                </a:cxn>
                <a:cxn ang="0">
                  <a:pos x="89" y="1"/>
                </a:cxn>
                <a:cxn ang="0">
                  <a:pos x="89" y="1"/>
                </a:cxn>
                <a:cxn ang="0">
                  <a:pos x="62" y="3"/>
                </a:cxn>
                <a:cxn ang="0">
                  <a:pos x="62" y="3"/>
                </a:cxn>
                <a:cxn ang="0">
                  <a:pos x="61" y="3"/>
                </a:cxn>
                <a:cxn ang="0">
                  <a:pos x="61" y="3"/>
                </a:cxn>
                <a:cxn ang="0">
                  <a:pos x="55" y="1"/>
                </a:cxn>
                <a:cxn ang="0">
                  <a:pos x="50" y="1"/>
                </a:cxn>
                <a:cxn ang="0">
                  <a:pos x="40" y="1"/>
                </a:cxn>
                <a:cxn ang="0">
                  <a:pos x="40" y="1"/>
                </a:cxn>
                <a:cxn ang="0">
                  <a:pos x="30" y="0"/>
                </a:cxn>
                <a:cxn ang="0">
                  <a:pos x="21" y="1"/>
                </a:cxn>
                <a:cxn ang="0">
                  <a:pos x="17" y="4"/>
                </a:cxn>
                <a:cxn ang="0">
                  <a:pos x="15" y="5"/>
                </a:cxn>
                <a:cxn ang="0">
                  <a:pos x="11" y="9"/>
                </a:cxn>
                <a:cxn ang="0">
                  <a:pos x="8" y="13"/>
                </a:cxn>
                <a:cxn ang="0">
                  <a:pos x="8" y="13"/>
                </a:cxn>
                <a:cxn ang="0">
                  <a:pos x="3" y="23"/>
                </a:cxn>
                <a:cxn ang="0">
                  <a:pos x="2" y="34"/>
                </a:cxn>
                <a:cxn ang="0">
                  <a:pos x="0" y="44"/>
                </a:cxn>
                <a:cxn ang="0">
                  <a:pos x="0" y="56"/>
                </a:cxn>
                <a:cxn ang="0">
                  <a:pos x="0" y="56"/>
                </a:cxn>
                <a:cxn ang="0">
                  <a:pos x="0" y="61"/>
                </a:cxn>
                <a:cxn ang="0">
                  <a:pos x="3" y="65"/>
                </a:cxn>
                <a:cxn ang="0">
                  <a:pos x="4" y="69"/>
                </a:cxn>
                <a:cxn ang="0">
                  <a:pos x="8" y="73"/>
                </a:cxn>
                <a:cxn ang="0">
                  <a:pos x="8" y="73"/>
                </a:cxn>
                <a:cxn ang="0">
                  <a:pos x="10" y="77"/>
                </a:cxn>
                <a:cxn ang="0">
                  <a:pos x="12" y="81"/>
                </a:cxn>
                <a:cxn ang="0">
                  <a:pos x="20" y="86"/>
                </a:cxn>
                <a:cxn ang="0">
                  <a:pos x="28" y="89"/>
                </a:cxn>
                <a:cxn ang="0">
                  <a:pos x="37" y="90"/>
                </a:cxn>
                <a:cxn ang="0">
                  <a:pos x="37" y="90"/>
                </a:cxn>
                <a:cxn ang="0">
                  <a:pos x="74" y="91"/>
                </a:cxn>
                <a:cxn ang="0">
                  <a:pos x="74" y="91"/>
                </a:cxn>
                <a:cxn ang="0">
                  <a:pos x="83" y="91"/>
                </a:cxn>
                <a:cxn ang="0">
                  <a:pos x="92" y="89"/>
                </a:cxn>
                <a:cxn ang="0">
                  <a:pos x="101" y="86"/>
                </a:cxn>
                <a:cxn ang="0">
                  <a:pos x="108" y="81"/>
                </a:cxn>
                <a:cxn ang="0">
                  <a:pos x="108" y="81"/>
                </a:cxn>
                <a:cxn ang="0">
                  <a:pos x="110" y="77"/>
                </a:cxn>
                <a:cxn ang="0">
                  <a:pos x="113" y="73"/>
                </a:cxn>
                <a:cxn ang="0">
                  <a:pos x="114" y="65"/>
                </a:cxn>
                <a:cxn ang="0">
                  <a:pos x="114" y="56"/>
                </a:cxn>
                <a:cxn ang="0">
                  <a:pos x="114" y="47"/>
                </a:cxn>
                <a:cxn ang="0">
                  <a:pos x="114" y="47"/>
                </a:cxn>
              </a:cxnLst>
              <a:rect b="b" l="0" r="r" t="0"/>
              <a:pathLst>
                <a:path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0" name="chenying0907 777"/>
            <p:cNvSpPr/>
            <p:nvPr/>
          </p:nvSpPr>
          <p:spPr bwMode="auto">
            <a:xfrm>
              <a:off x="2452688" y="3273425"/>
              <a:ext cx="46038" cy="36513"/>
            </a:xfrm>
            <a:custGeom>
              <a:cxnLst>
                <a:cxn ang="0">
                  <a:pos x="114" y="47"/>
                </a:cxn>
                <a:cxn ang="0">
                  <a:pos x="114" y="47"/>
                </a:cxn>
                <a:cxn ang="0">
                  <a:pos x="114" y="34"/>
                </a:cxn>
                <a:cxn ang="0">
                  <a:pos x="112" y="24"/>
                </a:cxn>
                <a:cxn ang="0">
                  <a:pos x="112" y="24"/>
                </a:cxn>
                <a:cxn ang="0">
                  <a:pos x="112" y="20"/>
                </a:cxn>
                <a:cxn ang="0">
                  <a:pos x="110" y="15"/>
                </a:cxn>
                <a:cxn ang="0">
                  <a:pos x="108" y="11"/>
                </a:cxn>
                <a:cxn ang="0">
                  <a:pos x="105" y="8"/>
                </a:cxn>
                <a:cxn ang="0">
                  <a:pos x="101" y="6"/>
                </a:cxn>
                <a:cxn ang="0">
                  <a:pos x="97" y="3"/>
                </a:cxn>
                <a:cxn ang="0">
                  <a:pos x="93" y="2"/>
                </a:cxn>
                <a:cxn ang="0">
                  <a:pos x="89" y="2"/>
                </a:cxn>
                <a:cxn ang="0">
                  <a:pos x="89" y="2"/>
                </a:cxn>
                <a:cxn ang="0">
                  <a:pos x="62" y="2"/>
                </a:cxn>
                <a:cxn ang="0">
                  <a:pos x="62" y="2"/>
                </a:cxn>
                <a:cxn ang="0">
                  <a:pos x="61" y="2"/>
                </a:cxn>
                <a:cxn ang="0">
                  <a:pos x="61" y="2"/>
                </a:cxn>
                <a:cxn ang="0">
                  <a:pos x="55" y="0"/>
                </a:cxn>
                <a:cxn ang="0">
                  <a:pos x="50" y="0"/>
                </a:cxn>
                <a:cxn ang="0">
                  <a:pos x="40" y="2"/>
                </a:cxn>
                <a:cxn ang="0">
                  <a:pos x="40" y="2"/>
                </a:cxn>
                <a:cxn ang="0">
                  <a:pos x="30" y="0"/>
                </a:cxn>
                <a:cxn ang="0">
                  <a:pos x="21" y="2"/>
                </a:cxn>
                <a:cxn ang="0">
                  <a:pos x="17" y="3"/>
                </a:cxn>
                <a:cxn ang="0">
                  <a:pos x="15" y="6"/>
                </a:cxn>
                <a:cxn ang="0">
                  <a:pos x="11" y="8"/>
                </a:cxn>
                <a:cxn ang="0">
                  <a:pos x="8" y="12"/>
                </a:cxn>
                <a:cxn ang="0">
                  <a:pos x="8" y="12"/>
                </a:cxn>
                <a:cxn ang="0">
                  <a:pos x="3" y="23"/>
                </a:cxn>
                <a:cxn ang="0">
                  <a:pos x="2" y="33"/>
                </a:cxn>
                <a:cxn ang="0">
                  <a:pos x="0" y="45"/>
                </a:cxn>
                <a:cxn ang="0">
                  <a:pos x="0" y="55"/>
                </a:cxn>
                <a:cxn ang="0">
                  <a:pos x="0" y="55"/>
                </a:cxn>
                <a:cxn ang="0">
                  <a:pos x="0" y="61"/>
                </a:cxn>
                <a:cxn ang="0">
                  <a:pos x="3" y="66"/>
                </a:cxn>
                <a:cxn ang="0">
                  <a:pos x="4" y="70"/>
                </a:cxn>
                <a:cxn ang="0">
                  <a:pos x="8" y="72"/>
                </a:cxn>
                <a:cxn ang="0">
                  <a:pos x="8" y="72"/>
                </a:cxn>
                <a:cxn ang="0">
                  <a:pos x="10" y="76"/>
                </a:cxn>
                <a:cxn ang="0">
                  <a:pos x="12" y="80"/>
                </a:cxn>
                <a:cxn ang="0">
                  <a:pos x="20" y="85"/>
                </a:cxn>
                <a:cxn ang="0">
                  <a:pos x="28" y="88"/>
                </a:cxn>
                <a:cxn ang="0">
                  <a:pos x="37" y="89"/>
                </a:cxn>
                <a:cxn ang="0">
                  <a:pos x="37" y="89"/>
                </a:cxn>
                <a:cxn ang="0">
                  <a:pos x="74" y="91"/>
                </a:cxn>
                <a:cxn ang="0">
                  <a:pos x="74" y="91"/>
                </a:cxn>
                <a:cxn ang="0">
                  <a:pos x="83" y="91"/>
                </a:cxn>
                <a:cxn ang="0">
                  <a:pos x="92" y="89"/>
                </a:cxn>
                <a:cxn ang="0">
                  <a:pos x="101" y="85"/>
                </a:cxn>
                <a:cxn ang="0">
                  <a:pos x="108" y="80"/>
                </a:cxn>
                <a:cxn ang="0">
                  <a:pos x="108" y="80"/>
                </a:cxn>
                <a:cxn ang="0">
                  <a:pos x="110" y="76"/>
                </a:cxn>
                <a:cxn ang="0">
                  <a:pos x="113" y="72"/>
                </a:cxn>
                <a:cxn ang="0">
                  <a:pos x="114" y="64"/>
                </a:cxn>
                <a:cxn ang="0">
                  <a:pos x="114" y="55"/>
                </a:cxn>
                <a:cxn ang="0">
                  <a:pos x="114" y="47"/>
                </a:cxn>
                <a:cxn ang="0">
                  <a:pos x="114" y="47"/>
                </a:cxn>
              </a:cxnLst>
              <a:rect b="b" l="0" r="r" t="0"/>
              <a:pathLst>
                <a:path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1" name="chenying0907 778"/>
            <p:cNvSpPr/>
            <p:nvPr/>
          </p:nvSpPr>
          <p:spPr bwMode="auto">
            <a:xfrm>
              <a:off x="2452688" y="3338513"/>
              <a:ext cx="46038" cy="36513"/>
            </a:xfrm>
            <a:custGeom>
              <a:cxnLst>
                <a:cxn ang="0">
                  <a:pos x="114" y="47"/>
                </a:cxn>
                <a:cxn ang="0">
                  <a:pos x="114" y="47"/>
                </a:cxn>
                <a:cxn ang="0">
                  <a:pos x="114" y="35"/>
                </a:cxn>
                <a:cxn ang="0">
                  <a:pos x="112" y="23"/>
                </a:cxn>
                <a:cxn ang="0">
                  <a:pos x="112" y="23"/>
                </a:cxn>
                <a:cxn ang="0">
                  <a:pos x="112" y="19"/>
                </a:cxn>
                <a:cxn ang="0">
                  <a:pos x="110" y="15"/>
                </a:cxn>
                <a:cxn ang="0">
                  <a:pos x="108" y="11"/>
                </a:cxn>
                <a:cxn ang="0">
                  <a:pos x="105" y="7"/>
                </a:cxn>
                <a:cxn ang="0">
                  <a:pos x="101" y="5"/>
                </a:cxn>
                <a:cxn ang="0">
                  <a:pos x="97" y="2"/>
                </a:cxn>
                <a:cxn ang="0">
                  <a:pos x="93" y="1"/>
                </a:cxn>
                <a:cxn ang="0">
                  <a:pos x="89" y="1"/>
                </a:cxn>
                <a:cxn ang="0">
                  <a:pos x="89" y="1"/>
                </a:cxn>
                <a:cxn ang="0">
                  <a:pos x="62" y="2"/>
                </a:cxn>
                <a:cxn ang="0">
                  <a:pos x="62" y="2"/>
                </a:cxn>
                <a:cxn ang="0">
                  <a:pos x="61" y="2"/>
                </a:cxn>
                <a:cxn ang="0">
                  <a:pos x="61" y="2"/>
                </a:cxn>
                <a:cxn ang="0">
                  <a:pos x="55" y="1"/>
                </a:cxn>
                <a:cxn ang="0">
                  <a:pos x="50" y="1"/>
                </a:cxn>
                <a:cxn ang="0">
                  <a:pos x="40" y="1"/>
                </a:cxn>
                <a:cxn ang="0">
                  <a:pos x="40" y="1"/>
                </a:cxn>
                <a:cxn ang="0">
                  <a:pos x="30" y="0"/>
                </a:cxn>
                <a:cxn ang="0">
                  <a:pos x="21" y="1"/>
                </a:cxn>
                <a:cxn ang="0">
                  <a:pos x="17" y="2"/>
                </a:cxn>
                <a:cxn ang="0">
                  <a:pos x="15" y="5"/>
                </a:cxn>
                <a:cxn ang="0">
                  <a:pos x="11" y="9"/>
                </a:cxn>
                <a:cxn ang="0">
                  <a:pos x="8" y="13"/>
                </a:cxn>
                <a:cxn ang="0">
                  <a:pos x="8" y="13"/>
                </a:cxn>
                <a:cxn ang="0">
                  <a:pos x="3" y="22"/>
                </a:cxn>
                <a:cxn ang="0">
                  <a:pos x="2" y="34"/>
                </a:cxn>
                <a:cxn ang="0">
                  <a:pos x="0" y="44"/>
                </a:cxn>
                <a:cxn ang="0">
                  <a:pos x="0" y="56"/>
                </a:cxn>
                <a:cxn ang="0">
                  <a:pos x="0" y="56"/>
                </a:cxn>
                <a:cxn ang="0">
                  <a:pos x="0" y="61"/>
                </a:cxn>
                <a:cxn ang="0">
                  <a:pos x="3" y="65"/>
                </a:cxn>
                <a:cxn ang="0">
                  <a:pos x="4" y="69"/>
                </a:cxn>
                <a:cxn ang="0">
                  <a:pos x="8" y="73"/>
                </a:cxn>
                <a:cxn ang="0">
                  <a:pos x="8" y="73"/>
                </a:cxn>
                <a:cxn ang="0">
                  <a:pos x="10" y="77"/>
                </a:cxn>
                <a:cxn ang="0">
                  <a:pos x="12" y="79"/>
                </a:cxn>
                <a:cxn ang="0">
                  <a:pos x="20" y="85"/>
                </a:cxn>
                <a:cxn ang="0">
                  <a:pos x="28" y="89"/>
                </a:cxn>
                <a:cxn ang="0">
                  <a:pos x="37" y="90"/>
                </a:cxn>
                <a:cxn ang="0">
                  <a:pos x="37" y="90"/>
                </a:cxn>
                <a:cxn ang="0">
                  <a:pos x="74" y="91"/>
                </a:cxn>
                <a:cxn ang="0">
                  <a:pos x="74" y="91"/>
                </a:cxn>
                <a:cxn ang="0">
                  <a:pos x="83" y="91"/>
                </a:cxn>
                <a:cxn ang="0">
                  <a:pos x="92" y="89"/>
                </a:cxn>
                <a:cxn ang="0">
                  <a:pos x="101" y="85"/>
                </a:cxn>
                <a:cxn ang="0">
                  <a:pos x="108" y="79"/>
                </a:cxn>
                <a:cxn ang="0">
                  <a:pos x="108" y="79"/>
                </a:cxn>
                <a:cxn ang="0">
                  <a:pos x="110" y="77"/>
                </a:cxn>
                <a:cxn ang="0">
                  <a:pos x="113" y="73"/>
                </a:cxn>
                <a:cxn ang="0">
                  <a:pos x="114" y="64"/>
                </a:cxn>
                <a:cxn ang="0">
                  <a:pos x="114" y="56"/>
                </a:cxn>
                <a:cxn ang="0">
                  <a:pos x="114" y="47"/>
                </a:cxn>
                <a:cxn ang="0">
                  <a:pos x="114" y="47"/>
                </a:cxn>
              </a:cxnLst>
              <a:rect b="b" l="0" r="r" t="0"/>
              <a:pathLst>
                <a:path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2" name="chenying0907 779"/>
            <p:cNvSpPr/>
            <p:nvPr/>
          </p:nvSpPr>
          <p:spPr bwMode="auto">
            <a:xfrm>
              <a:off x="2452688" y="3403600"/>
              <a:ext cx="46038" cy="34925"/>
            </a:xfrm>
            <a:custGeom>
              <a:cxnLst>
                <a:cxn ang="0">
                  <a:pos x="114" y="46"/>
                </a:cxn>
                <a:cxn ang="0">
                  <a:pos x="114" y="46"/>
                </a:cxn>
                <a:cxn ang="0">
                  <a:pos x="114" y="34"/>
                </a:cxn>
                <a:cxn ang="0">
                  <a:pos x="112" y="24"/>
                </a:cxn>
                <a:cxn ang="0">
                  <a:pos x="112" y="24"/>
                </a:cxn>
                <a:cxn ang="0">
                  <a:pos x="112" y="18"/>
                </a:cxn>
                <a:cxn ang="0">
                  <a:pos x="110" y="14"/>
                </a:cxn>
                <a:cxn ang="0">
                  <a:pos x="108" y="11"/>
                </a:cxn>
                <a:cxn ang="0">
                  <a:pos x="105" y="8"/>
                </a:cxn>
                <a:cxn ang="0">
                  <a:pos x="101" y="4"/>
                </a:cxn>
                <a:cxn ang="0">
                  <a:pos x="97" y="3"/>
                </a:cxn>
                <a:cxn ang="0">
                  <a:pos x="93" y="1"/>
                </a:cxn>
                <a:cxn ang="0">
                  <a:pos x="89" y="0"/>
                </a:cxn>
                <a:cxn ang="0">
                  <a:pos x="89" y="0"/>
                </a:cxn>
                <a:cxn ang="0">
                  <a:pos x="62" y="1"/>
                </a:cxn>
                <a:cxn ang="0">
                  <a:pos x="62" y="1"/>
                </a:cxn>
                <a:cxn ang="0">
                  <a:pos x="61" y="1"/>
                </a:cxn>
                <a:cxn ang="0">
                  <a:pos x="61" y="1"/>
                </a:cxn>
                <a:cxn ang="0">
                  <a:pos x="55" y="0"/>
                </a:cxn>
                <a:cxn ang="0">
                  <a:pos x="50" y="0"/>
                </a:cxn>
                <a:cxn ang="0">
                  <a:pos x="40" y="0"/>
                </a:cxn>
                <a:cxn ang="0">
                  <a:pos x="40" y="0"/>
                </a:cxn>
                <a:cxn ang="0">
                  <a:pos x="30" y="0"/>
                </a:cxn>
                <a:cxn ang="0">
                  <a:pos x="21" y="1"/>
                </a:cxn>
                <a:cxn ang="0">
                  <a:pos x="17" y="3"/>
                </a:cxn>
                <a:cxn ang="0">
                  <a:pos x="15" y="5"/>
                </a:cxn>
                <a:cxn ang="0">
                  <a:pos x="11" y="8"/>
                </a:cxn>
                <a:cxn ang="0">
                  <a:pos x="8" y="12"/>
                </a:cxn>
                <a:cxn ang="0">
                  <a:pos x="8" y="12"/>
                </a:cxn>
                <a:cxn ang="0">
                  <a:pos x="3" y="22"/>
                </a:cxn>
                <a:cxn ang="0">
                  <a:pos x="2" y="33"/>
                </a:cxn>
                <a:cxn ang="0">
                  <a:pos x="0" y="43"/>
                </a:cxn>
                <a:cxn ang="0">
                  <a:pos x="0" y="55"/>
                </a:cxn>
                <a:cxn ang="0">
                  <a:pos x="0" y="55"/>
                </a:cxn>
                <a:cxn ang="0">
                  <a:pos x="0" y="60"/>
                </a:cxn>
                <a:cxn ang="0">
                  <a:pos x="3" y="65"/>
                </a:cxn>
                <a:cxn ang="0">
                  <a:pos x="4" y="69"/>
                </a:cxn>
                <a:cxn ang="0">
                  <a:pos x="8" y="72"/>
                </a:cxn>
                <a:cxn ang="0">
                  <a:pos x="8" y="72"/>
                </a:cxn>
                <a:cxn ang="0">
                  <a:pos x="10" y="76"/>
                </a:cxn>
                <a:cxn ang="0">
                  <a:pos x="12" y="80"/>
                </a:cxn>
                <a:cxn ang="0">
                  <a:pos x="20" y="85"/>
                </a:cxn>
                <a:cxn ang="0">
                  <a:pos x="28" y="88"/>
                </a:cxn>
                <a:cxn ang="0">
                  <a:pos x="37" y="89"/>
                </a:cxn>
                <a:cxn ang="0">
                  <a:pos x="37" y="89"/>
                </a:cxn>
                <a:cxn ang="0">
                  <a:pos x="74" y="90"/>
                </a:cxn>
                <a:cxn ang="0">
                  <a:pos x="74" y="90"/>
                </a:cxn>
                <a:cxn ang="0">
                  <a:pos x="83" y="90"/>
                </a:cxn>
                <a:cxn ang="0">
                  <a:pos x="92" y="89"/>
                </a:cxn>
                <a:cxn ang="0">
                  <a:pos x="101" y="85"/>
                </a:cxn>
                <a:cxn ang="0">
                  <a:pos x="108" y="80"/>
                </a:cxn>
                <a:cxn ang="0">
                  <a:pos x="108" y="80"/>
                </a:cxn>
                <a:cxn ang="0">
                  <a:pos x="110" y="76"/>
                </a:cxn>
                <a:cxn ang="0">
                  <a:pos x="113" y="72"/>
                </a:cxn>
                <a:cxn ang="0">
                  <a:pos x="114" y="64"/>
                </a:cxn>
                <a:cxn ang="0">
                  <a:pos x="114" y="55"/>
                </a:cxn>
                <a:cxn ang="0">
                  <a:pos x="114" y="46"/>
                </a:cxn>
                <a:cxn ang="0">
                  <a:pos x="114" y="46"/>
                </a:cxn>
              </a:cxnLst>
              <a:rect b="b" l="0" r="r" t="0"/>
              <a:pathLst>
                <a:path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3" name="chenying0907 780"/>
            <p:cNvSpPr/>
            <p:nvPr/>
          </p:nvSpPr>
          <p:spPr bwMode="auto">
            <a:xfrm>
              <a:off x="2216151" y="3517900"/>
              <a:ext cx="1588" cy="1588"/>
            </a:xfrm>
            <a:custGeom>
              <a:cxnLst>
                <a:cxn ang="0">
                  <a:pos x="1" y="0"/>
                </a:cxn>
                <a:cxn ang="0">
                  <a:pos x="1" y="0"/>
                </a:cxn>
                <a:cxn ang="0">
                  <a:pos x="0" y="3"/>
                </a:cxn>
                <a:cxn ang="0">
                  <a:pos x="0" y="3"/>
                </a:cxn>
                <a:cxn ang="0">
                  <a:pos x="1" y="0"/>
                </a:cxn>
                <a:cxn ang="0">
                  <a:pos x="1" y="0"/>
                </a:cxn>
              </a:cxnLst>
              <a:rect b="b" l="0" r="r" t="0"/>
              <a:pathLst>
                <a:path h="3" w="1">
                  <a:moveTo>
                    <a:pt x="1" y="0"/>
                  </a:moveTo>
                  <a:lnTo>
                    <a:pt x="1" y="0"/>
                  </a:lnTo>
                  <a:lnTo>
                    <a:pt x="0" y="3"/>
                  </a:lnTo>
                  <a:lnTo>
                    <a:pt x="0" y="3"/>
                  </a:lnTo>
                  <a:lnTo>
                    <a:pt x="1" y="0"/>
                  </a:lnTo>
                  <a:lnTo>
                    <a:pt x="1"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4" name="chenying0907 781"/>
            <p:cNvSpPr>
              <a:spLocks noEditPoints="1"/>
            </p:cNvSpPr>
            <p:nvPr/>
          </p:nvSpPr>
          <p:spPr bwMode="auto">
            <a:xfrm>
              <a:off x="2138363" y="3497263"/>
              <a:ext cx="342900" cy="120650"/>
            </a:xfrm>
            <a:custGeom>
              <a:cxnLst>
                <a:cxn ang="0">
                  <a:pos x="858" y="257"/>
                </a:cxn>
                <a:cxn ang="0">
                  <a:pos x="838" y="209"/>
                </a:cxn>
                <a:cxn ang="0">
                  <a:pos x="799" y="150"/>
                </a:cxn>
                <a:cxn ang="0">
                  <a:pos x="748" y="78"/>
                </a:cxn>
                <a:cxn ang="0">
                  <a:pos x="725" y="32"/>
                </a:cxn>
                <a:cxn ang="0">
                  <a:pos x="718" y="22"/>
                </a:cxn>
                <a:cxn ang="0">
                  <a:pos x="710" y="15"/>
                </a:cxn>
                <a:cxn ang="0">
                  <a:pos x="699" y="12"/>
                </a:cxn>
                <a:cxn ang="0">
                  <a:pos x="445" y="6"/>
                </a:cxn>
                <a:cxn ang="0">
                  <a:pos x="191" y="0"/>
                </a:cxn>
                <a:cxn ang="0">
                  <a:pos x="181" y="2"/>
                </a:cxn>
                <a:cxn ang="0">
                  <a:pos x="174" y="9"/>
                </a:cxn>
                <a:cxn ang="0">
                  <a:pos x="170" y="13"/>
                </a:cxn>
                <a:cxn ang="0">
                  <a:pos x="164" y="19"/>
                </a:cxn>
                <a:cxn ang="0">
                  <a:pos x="162" y="21"/>
                </a:cxn>
                <a:cxn ang="0">
                  <a:pos x="158" y="27"/>
                </a:cxn>
                <a:cxn ang="0">
                  <a:pos x="145" y="44"/>
                </a:cxn>
                <a:cxn ang="0">
                  <a:pos x="95" y="116"/>
                </a:cxn>
                <a:cxn ang="0">
                  <a:pos x="56" y="166"/>
                </a:cxn>
                <a:cxn ang="0">
                  <a:pos x="20" y="209"/>
                </a:cxn>
                <a:cxn ang="0">
                  <a:pos x="5" y="233"/>
                </a:cxn>
                <a:cxn ang="0">
                  <a:pos x="1" y="238"/>
                </a:cxn>
                <a:cxn ang="0">
                  <a:pos x="1" y="257"/>
                </a:cxn>
                <a:cxn ang="0">
                  <a:pos x="14" y="270"/>
                </a:cxn>
                <a:cxn ang="0">
                  <a:pos x="71" y="274"/>
                </a:cxn>
                <a:cxn ang="0">
                  <a:pos x="218" y="284"/>
                </a:cxn>
                <a:cxn ang="0">
                  <a:pos x="328" y="285"/>
                </a:cxn>
                <a:cxn ang="0">
                  <a:pos x="438" y="289"/>
                </a:cxn>
                <a:cxn ang="0">
                  <a:pos x="621" y="299"/>
                </a:cxn>
                <a:cxn ang="0">
                  <a:pos x="719" y="297"/>
                </a:cxn>
                <a:cxn ang="0">
                  <a:pos x="791" y="299"/>
                </a:cxn>
                <a:cxn ang="0">
                  <a:pos x="819" y="304"/>
                </a:cxn>
                <a:cxn ang="0">
                  <a:pos x="831" y="303"/>
                </a:cxn>
                <a:cxn ang="0">
                  <a:pos x="840" y="303"/>
                </a:cxn>
                <a:cxn ang="0">
                  <a:pos x="854" y="298"/>
                </a:cxn>
                <a:cxn ang="0">
                  <a:pos x="862" y="285"/>
                </a:cxn>
                <a:cxn ang="0">
                  <a:pos x="862" y="274"/>
                </a:cxn>
                <a:cxn ang="0">
                  <a:pos x="610" y="253"/>
                </a:cxn>
                <a:cxn ang="0">
                  <a:pos x="460" y="244"/>
                </a:cxn>
                <a:cxn ang="0">
                  <a:pos x="61" y="227"/>
                </a:cxn>
                <a:cxn ang="0">
                  <a:pos x="85" y="202"/>
                </a:cxn>
                <a:cxn ang="0">
                  <a:pos x="119" y="165"/>
                </a:cxn>
                <a:cxn ang="0">
                  <a:pos x="167" y="90"/>
                </a:cxn>
                <a:cxn ang="0">
                  <a:pos x="188" y="63"/>
                </a:cxn>
                <a:cxn ang="0">
                  <a:pos x="194" y="55"/>
                </a:cxn>
                <a:cxn ang="0">
                  <a:pos x="198" y="51"/>
                </a:cxn>
                <a:cxn ang="0">
                  <a:pos x="323" y="48"/>
                </a:cxn>
                <a:cxn ang="0">
                  <a:pos x="687" y="57"/>
                </a:cxn>
                <a:cxn ang="0">
                  <a:pos x="701" y="86"/>
                </a:cxn>
                <a:cxn ang="0">
                  <a:pos x="755" y="166"/>
                </a:cxn>
                <a:cxn ang="0">
                  <a:pos x="808" y="256"/>
                </a:cxn>
                <a:cxn ang="0">
                  <a:pos x="772" y="252"/>
                </a:cxn>
                <a:cxn ang="0">
                  <a:pos x="659" y="253"/>
                </a:cxn>
              </a:cxnLst>
              <a:rect b="b" l="0" r="r" t="0"/>
              <a:pathLst>
                <a:path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5" name="chenying0907 782"/>
            <p:cNvSpPr/>
            <p:nvPr/>
          </p:nvSpPr>
          <p:spPr bwMode="auto">
            <a:xfrm>
              <a:off x="2190751" y="3527425"/>
              <a:ext cx="246063" cy="22225"/>
            </a:xfrm>
            <a:custGeom>
              <a:cxnLst>
                <a:cxn ang="0">
                  <a:pos x="589" y="23"/>
                </a:cxn>
                <a:cxn ang="0">
                  <a:pos x="590" y="20"/>
                </a:cxn>
                <a:cxn ang="0">
                  <a:pos x="580" y="18"/>
                </a:cxn>
                <a:cxn ang="0">
                  <a:pos x="555" y="18"/>
                </a:cxn>
                <a:cxn ang="0">
                  <a:pos x="485" y="14"/>
                </a:cxn>
                <a:cxn ang="0">
                  <a:pos x="466" y="12"/>
                </a:cxn>
                <a:cxn ang="0">
                  <a:pos x="403" y="9"/>
                </a:cxn>
                <a:cxn ang="0">
                  <a:pos x="319" y="9"/>
                </a:cxn>
                <a:cxn ang="0">
                  <a:pos x="168" y="4"/>
                </a:cxn>
                <a:cxn ang="0">
                  <a:pos x="17" y="0"/>
                </a:cxn>
                <a:cxn ang="0">
                  <a:pos x="11" y="1"/>
                </a:cxn>
                <a:cxn ang="0">
                  <a:pos x="1" y="10"/>
                </a:cxn>
                <a:cxn ang="0">
                  <a:pos x="0" y="18"/>
                </a:cxn>
                <a:cxn ang="0">
                  <a:pos x="0" y="23"/>
                </a:cxn>
                <a:cxn ang="0">
                  <a:pos x="5" y="30"/>
                </a:cxn>
                <a:cxn ang="0">
                  <a:pos x="12" y="34"/>
                </a:cxn>
                <a:cxn ang="0">
                  <a:pos x="20" y="35"/>
                </a:cxn>
                <a:cxn ang="0">
                  <a:pos x="24" y="34"/>
                </a:cxn>
                <a:cxn ang="0">
                  <a:pos x="192" y="38"/>
                </a:cxn>
                <a:cxn ang="0">
                  <a:pos x="361" y="43"/>
                </a:cxn>
                <a:cxn ang="0">
                  <a:pos x="402" y="44"/>
                </a:cxn>
                <a:cxn ang="0">
                  <a:pos x="481" y="50"/>
                </a:cxn>
                <a:cxn ang="0">
                  <a:pos x="522" y="51"/>
                </a:cxn>
                <a:cxn ang="0">
                  <a:pos x="544" y="52"/>
                </a:cxn>
                <a:cxn ang="0">
                  <a:pos x="581" y="56"/>
                </a:cxn>
                <a:cxn ang="0">
                  <a:pos x="604" y="52"/>
                </a:cxn>
                <a:cxn ang="0">
                  <a:pos x="614" y="48"/>
                </a:cxn>
                <a:cxn ang="0">
                  <a:pos x="616" y="44"/>
                </a:cxn>
                <a:cxn ang="0">
                  <a:pos x="619" y="37"/>
                </a:cxn>
                <a:cxn ang="0">
                  <a:pos x="614" y="26"/>
                </a:cxn>
                <a:cxn ang="0">
                  <a:pos x="603" y="20"/>
                </a:cxn>
                <a:cxn ang="0">
                  <a:pos x="593" y="21"/>
                </a:cxn>
                <a:cxn ang="0">
                  <a:pos x="589" y="23"/>
                </a:cxn>
              </a:cxnLst>
              <a:rect b="b" l="0" r="r" t="0"/>
              <a:pathLst>
                <a:path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6" name="chenying0907 783"/>
            <p:cNvSpPr/>
            <p:nvPr/>
          </p:nvSpPr>
          <p:spPr bwMode="auto">
            <a:xfrm>
              <a:off x="2170113" y="3554413"/>
              <a:ext cx="288925" cy="22225"/>
            </a:xfrm>
            <a:custGeom>
              <a:cxnLst>
                <a:cxn ang="0">
                  <a:pos x="715" y="20"/>
                </a:cxn>
                <a:cxn ang="0">
                  <a:pos x="715" y="20"/>
                </a:cxn>
                <a:cxn ang="0">
                  <a:pos x="622" y="18"/>
                </a:cxn>
                <a:cxn ang="0">
                  <a:pos x="529" y="16"/>
                </a:cxn>
                <a:cxn ang="0">
                  <a:pos x="436" y="13"/>
                </a:cxn>
                <a:cxn ang="0">
                  <a:pos x="345" y="12"/>
                </a:cxn>
                <a:cxn ang="0">
                  <a:pos x="345" y="12"/>
                </a:cxn>
                <a:cxn ang="0">
                  <a:pos x="304" y="10"/>
                </a:cxn>
                <a:cxn ang="0">
                  <a:pos x="263" y="9"/>
                </a:cxn>
                <a:cxn ang="0">
                  <a:pos x="223" y="8"/>
                </a:cxn>
                <a:cxn ang="0">
                  <a:pos x="182" y="8"/>
                </a:cxn>
                <a:cxn ang="0">
                  <a:pos x="182" y="8"/>
                </a:cxn>
                <a:cxn ang="0">
                  <a:pos x="161" y="6"/>
                </a:cxn>
                <a:cxn ang="0">
                  <a:pos x="140" y="5"/>
                </a:cxn>
                <a:cxn ang="0">
                  <a:pos x="97" y="1"/>
                </a:cxn>
                <a:cxn ang="0">
                  <a:pos x="76" y="0"/>
                </a:cxn>
                <a:cxn ang="0">
                  <a:pos x="55" y="0"/>
                </a:cxn>
                <a:cxn ang="0">
                  <a:pos x="33" y="0"/>
                </a:cxn>
                <a:cxn ang="0">
                  <a:pos x="14" y="3"/>
                </a:cxn>
                <a:cxn ang="0">
                  <a:pos x="14" y="3"/>
                </a:cxn>
                <a:cxn ang="0">
                  <a:pos x="10" y="4"/>
                </a:cxn>
                <a:cxn ang="0">
                  <a:pos x="6" y="5"/>
                </a:cxn>
                <a:cxn ang="0">
                  <a:pos x="2" y="9"/>
                </a:cxn>
                <a:cxn ang="0">
                  <a:pos x="0" y="16"/>
                </a:cxn>
                <a:cxn ang="0">
                  <a:pos x="2" y="22"/>
                </a:cxn>
                <a:cxn ang="0">
                  <a:pos x="4" y="27"/>
                </a:cxn>
                <a:cxn ang="0">
                  <a:pos x="8" y="33"/>
                </a:cxn>
                <a:cxn ang="0">
                  <a:pos x="15" y="35"/>
                </a:cxn>
                <a:cxn ang="0">
                  <a:pos x="19" y="35"/>
                </a:cxn>
                <a:cxn ang="0">
                  <a:pos x="23" y="35"/>
                </a:cxn>
                <a:cxn ang="0">
                  <a:pos x="23" y="35"/>
                </a:cxn>
                <a:cxn ang="0">
                  <a:pos x="32" y="34"/>
                </a:cxn>
                <a:cxn ang="0">
                  <a:pos x="41" y="34"/>
                </a:cxn>
                <a:cxn ang="0">
                  <a:pos x="61" y="35"/>
                </a:cxn>
                <a:cxn ang="0">
                  <a:pos x="79" y="38"/>
                </a:cxn>
                <a:cxn ang="0">
                  <a:pos x="97" y="40"/>
                </a:cxn>
                <a:cxn ang="0">
                  <a:pos x="97" y="40"/>
                </a:cxn>
                <a:cxn ang="0">
                  <a:pos x="198" y="42"/>
                </a:cxn>
                <a:cxn ang="0">
                  <a:pos x="198" y="42"/>
                </a:cxn>
                <a:cxn ang="0">
                  <a:pos x="239" y="43"/>
                </a:cxn>
                <a:cxn ang="0">
                  <a:pos x="278" y="44"/>
                </a:cxn>
                <a:cxn ang="0">
                  <a:pos x="318" y="44"/>
                </a:cxn>
                <a:cxn ang="0">
                  <a:pos x="359" y="46"/>
                </a:cxn>
                <a:cxn ang="0">
                  <a:pos x="359" y="46"/>
                </a:cxn>
                <a:cxn ang="0">
                  <a:pos x="448" y="47"/>
                </a:cxn>
                <a:cxn ang="0">
                  <a:pos x="537" y="50"/>
                </a:cxn>
                <a:cxn ang="0">
                  <a:pos x="626" y="52"/>
                </a:cxn>
                <a:cxn ang="0">
                  <a:pos x="715" y="54"/>
                </a:cxn>
                <a:cxn ang="0">
                  <a:pos x="715" y="54"/>
                </a:cxn>
                <a:cxn ang="0">
                  <a:pos x="719" y="52"/>
                </a:cxn>
                <a:cxn ang="0">
                  <a:pos x="721" y="52"/>
                </a:cxn>
                <a:cxn ang="0">
                  <a:pos x="726" y="48"/>
                </a:cxn>
                <a:cxn ang="0">
                  <a:pos x="729" y="42"/>
                </a:cxn>
                <a:cxn ang="0">
                  <a:pos x="730" y="37"/>
                </a:cxn>
                <a:cxn ang="0">
                  <a:pos x="729" y="30"/>
                </a:cxn>
                <a:cxn ang="0">
                  <a:pos x="726" y="25"/>
                </a:cxn>
                <a:cxn ang="0">
                  <a:pos x="721" y="21"/>
                </a:cxn>
                <a:cxn ang="0">
                  <a:pos x="719" y="20"/>
                </a:cxn>
                <a:cxn ang="0">
                  <a:pos x="715" y="20"/>
                </a:cxn>
                <a:cxn ang="0">
                  <a:pos x="715" y="20"/>
                </a:cxn>
              </a:cxnLst>
              <a:rect b="b" l="0" r="r" t="0"/>
              <a:pathLst>
                <a:path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7" name="chenying0907 784"/>
            <p:cNvSpPr/>
            <p:nvPr/>
          </p:nvSpPr>
          <p:spPr bwMode="auto">
            <a:xfrm>
              <a:off x="2228851" y="3505200"/>
              <a:ext cx="38100" cy="95250"/>
            </a:xfrm>
            <a:custGeom>
              <a:cxnLst>
                <a:cxn ang="0">
                  <a:pos x="62" y="6"/>
                </a:cxn>
                <a:cxn ang="0">
                  <a:pos x="62" y="6"/>
                </a:cxn>
                <a:cxn ang="0">
                  <a:pos x="56" y="17"/>
                </a:cxn>
                <a:cxn ang="0">
                  <a:pos x="51" y="28"/>
                </a:cxn>
                <a:cxn ang="0">
                  <a:pos x="45" y="40"/>
                </a:cxn>
                <a:cxn ang="0">
                  <a:pos x="41" y="52"/>
                </a:cxn>
                <a:cxn ang="0">
                  <a:pos x="34" y="77"/>
                </a:cxn>
                <a:cxn ang="0">
                  <a:pos x="30" y="102"/>
                </a:cxn>
                <a:cxn ang="0">
                  <a:pos x="30" y="102"/>
                </a:cxn>
                <a:cxn ang="0">
                  <a:pos x="22" y="130"/>
                </a:cxn>
                <a:cxn ang="0">
                  <a:pos x="14" y="161"/>
                </a:cxn>
                <a:cxn ang="0">
                  <a:pos x="6" y="189"/>
                </a:cxn>
                <a:cxn ang="0">
                  <a:pos x="0" y="218"/>
                </a:cxn>
                <a:cxn ang="0">
                  <a:pos x="0" y="218"/>
                </a:cxn>
                <a:cxn ang="0">
                  <a:pos x="0" y="222"/>
                </a:cxn>
                <a:cxn ang="0">
                  <a:pos x="0" y="226"/>
                </a:cxn>
                <a:cxn ang="0">
                  <a:pos x="2" y="232"/>
                </a:cxn>
                <a:cxn ang="0">
                  <a:pos x="7" y="236"/>
                </a:cxn>
                <a:cxn ang="0">
                  <a:pos x="13" y="239"/>
                </a:cxn>
                <a:cxn ang="0">
                  <a:pos x="19" y="240"/>
                </a:cxn>
                <a:cxn ang="0">
                  <a:pos x="24" y="238"/>
                </a:cxn>
                <a:cxn ang="0">
                  <a:pos x="30" y="234"/>
                </a:cxn>
                <a:cxn ang="0">
                  <a:pos x="31" y="231"/>
                </a:cxn>
                <a:cxn ang="0">
                  <a:pos x="32" y="227"/>
                </a:cxn>
                <a:cxn ang="0">
                  <a:pos x="32" y="227"/>
                </a:cxn>
                <a:cxn ang="0">
                  <a:pos x="39" y="201"/>
                </a:cxn>
                <a:cxn ang="0">
                  <a:pos x="45" y="175"/>
                </a:cxn>
                <a:cxn ang="0">
                  <a:pos x="60" y="123"/>
                </a:cxn>
                <a:cxn ang="0">
                  <a:pos x="60" y="123"/>
                </a:cxn>
                <a:cxn ang="0">
                  <a:pos x="65" y="98"/>
                </a:cxn>
                <a:cxn ang="0">
                  <a:pos x="72" y="72"/>
                </a:cxn>
                <a:cxn ang="0">
                  <a:pos x="74" y="59"/>
                </a:cxn>
                <a:cxn ang="0">
                  <a:pos x="79" y="47"/>
                </a:cxn>
                <a:cxn ang="0">
                  <a:pos x="85" y="35"/>
                </a:cxn>
                <a:cxn ang="0">
                  <a:pos x="91" y="25"/>
                </a:cxn>
                <a:cxn ang="0">
                  <a:pos x="91" y="25"/>
                </a:cxn>
                <a:cxn ang="0">
                  <a:pos x="94" y="21"/>
                </a:cxn>
                <a:cxn ang="0">
                  <a:pos x="95" y="18"/>
                </a:cxn>
                <a:cxn ang="0">
                  <a:pos x="95" y="11"/>
                </a:cxn>
                <a:cxn ang="0">
                  <a:pos x="91" y="6"/>
                </a:cxn>
                <a:cxn ang="0">
                  <a:pos x="87" y="2"/>
                </a:cxn>
                <a:cxn ang="0">
                  <a:pos x="81" y="0"/>
                </a:cxn>
                <a:cxn ang="0">
                  <a:pos x="74" y="0"/>
                </a:cxn>
                <a:cxn ang="0">
                  <a:pos x="68" y="2"/>
                </a:cxn>
                <a:cxn ang="0">
                  <a:pos x="65" y="4"/>
                </a:cxn>
                <a:cxn ang="0">
                  <a:pos x="62" y="6"/>
                </a:cxn>
                <a:cxn ang="0">
                  <a:pos x="62" y="6"/>
                </a:cxn>
              </a:cxnLst>
              <a:rect b="b" l="0" r="r" t="0"/>
              <a:pathLst>
                <a:path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8" name="chenying0907 785"/>
            <p:cNvSpPr/>
            <p:nvPr/>
          </p:nvSpPr>
          <p:spPr bwMode="auto">
            <a:xfrm>
              <a:off x="2301876" y="3505200"/>
              <a:ext cx="15875" cy="95250"/>
            </a:xfrm>
            <a:custGeom>
              <a:cxnLst>
                <a:cxn ang="0">
                  <a:pos x="34" y="24"/>
                </a:cxn>
                <a:cxn ang="0">
                  <a:pos x="34" y="24"/>
                </a:cxn>
                <a:cxn ang="0">
                  <a:pos x="35" y="20"/>
                </a:cxn>
                <a:cxn ang="0">
                  <a:pos x="35" y="16"/>
                </a:cxn>
                <a:cxn ang="0">
                  <a:pos x="34" y="12"/>
                </a:cxn>
                <a:cxn ang="0">
                  <a:pos x="33" y="8"/>
                </a:cxn>
                <a:cxn ang="0">
                  <a:pos x="30" y="4"/>
                </a:cxn>
                <a:cxn ang="0">
                  <a:pos x="28" y="1"/>
                </a:cxn>
                <a:cxn ang="0">
                  <a:pos x="24" y="0"/>
                </a:cxn>
                <a:cxn ang="0">
                  <a:pos x="18" y="0"/>
                </a:cxn>
                <a:cxn ang="0">
                  <a:pos x="17" y="0"/>
                </a:cxn>
                <a:cxn ang="0">
                  <a:pos x="17" y="0"/>
                </a:cxn>
                <a:cxn ang="0">
                  <a:pos x="11" y="1"/>
                </a:cxn>
                <a:cxn ang="0">
                  <a:pos x="4" y="4"/>
                </a:cxn>
                <a:cxn ang="0">
                  <a:pos x="1" y="11"/>
                </a:cxn>
                <a:cxn ang="0">
                  <a:pos x="0" y="17"/>
                </a:cxn>
                <a:cxn ang="0">
                  <a:pos x="0" y="17"/>
                </a:cxn>
                <a:cxn ang="0">
                  <a:pos x="0" y="68"/>
                </a:cxn>
                <a:cxn ang="0">
                  <a:pos x="1" y="120"/>
                </a:cxn>
                <a:cxn ang="0">
                  <a:pos x="3" y="173"/>
                </a:cxn>
                <a:cxn ang="0">
                  <a:pos x="4" y="224"/>
                </a:cxn>
                <a:cxn ang="0">
                  <a:pos x="4" y="224"/>
                </a:cxn>
                <a:cxn ang="0">
                  <a:pos x="4" y="228"/>
                </a:cxn>
                <a:cxn ang="0">
                  <a:pos x="5" y="232"/>
                </a:cxn>
                <a:cxn ang="0">
                  <a:pos x="9" y="237"/>
                </a:cxn>
                <a:cxn ang="0">
                  <a:pos x="14" y="239"/>
                </a:cxn>
                <a:cxn ang="0">
                  <a:pos x="21" y="241"/>
                </a:cxn>
                <a:cxn ang="0">
                  <a:pos x="26" y="239"/>
                </a:cxn>
                <a:cxn ang="0">
                  <a:pos x="33" y="237"/>
                </a:cxn>
                <a:cxn ang="0">
                  <a:pos x="37" y="232"/>
                </a:cxn>
                <a:cxn ang="0">
                  <a:pos x="37" y="228"/>
                </a:cxn>
                <a:cxn ang="0">
                  <a:pos x="38" y="224"/>
                </a:cxn>
                <a:cxn ang="0">
                  <a:pos x="38" y="224"/>
                </a:cxn>
                <a:cxn ang="0">
                  <a:pos x="37" y="174"/>
                </a:cxn>
                <a:cxn ang="0">
                  <a:pos x="35" y="124"/>
                </a:cxn>
                <a:cxn ang="0">
                  <a:pos x="34" y="73"/>
                </a:cxn>
                <a:cxn ang="0">
                  <a:pos x="34" y="24"/>
                </a:cxn>
                <a:cxn ang="0">
                  <a:pos x="34" y="24"/>
                </a:cxn>
              </a:cxnLst>
              <a:rect b="b" l="0" r="r" t="0"/>
              <a:pathLst>
                <a:path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29" name="chenying0907 786"/>
            <p:cNvSpPr/>
            <p:nvPr/>
          </p:nvSpPr>
          <p:spPr bwMode="auto">
            <a:xfrm>
              <a:off x="2347913" y="3505200"/>
              <a:ext cx="52388" cy="101600"/>
            </a:xfrm>
            <a:custGeom>
              <a:cxnLst>
                <a:cxn ang="0">
                  <a:pos x="129" y="229"/>
                </a:cxn>
                <a:cxn ang="0">
                  <a:pos x="129" y="229"/>
                </a:cxn>
                <a:cxn ang="0">
                  <a:pos x="119" y="203"/>
                </a:cxn>
                <a:cxn ang="0">
                  <a:pos x="109" y="176"/>
                </a:cxn>
                <a:cxn ang="0">
                  <a:pos x="87" y="123"/>
                </a:cxn>
                <a:cxn ang="0">
                  <a:pos x="87" y="123"/>
                </a:cxn>
                <a:cxn ang="0">
                  <a:pos x="82" y="109"/>
                </a:cxn>
                <a:cxn ang="0">
                  <a:pos x="76" y="93"/>
                </a:cxn>
                <a:cxn ang="0">
                  <a:pos x="72" y="79"/>
                </a:cxn>
                <a:cxn ang="0">
                  <a:pos x="66" y="63"/>
                </a:cxn>
                <a:cxn ang="0">
                  <a:pos x="66" y="63"/>
                </a:cxn>
                <a:cxn ang="0">
                  <a:pos x="58" y="49"/>
                </a:cxn>
                <a:cxn ang="0">
                  <a:pos x="49" y="36"/>
                </a:cxn>
                <a:cxn ang="0">
                  <a:pos x="40" y="23"/>
                </a:cxn>
                <a:cxn ang="0">
                  <a:pos x="32" y="8"/>
                </a:cxn>
                <a:cxn ang="0">
                  <a:pos x="32" y="8"/>
                </a:cxn>
                <a:cxn ang="0">
                  <a:pos x="29" y="6"/>
                </a:cxn>
                <a:cxn ang="0">
                  <a:pos x="27" y="3"/>
                </a:cxn>
                <a:cxn ang="0">
                  <a:pos x="21" y="0"/>
                </a:cxn>
                <a:cxn ang="0">
                  <a:pos x="15" y="0"/>
                </a:cxn>
                <a:cxn ang="0">
                  <a:pos x="10" y="3"/>
                </a:cxn>
                <a:cxn ang="0">
                  <a:pos x="4" y="7"/>
                </a:cxn>
                <a:cxn ang="0">
                  <a:pos x="0" y="12"/>
                </a:cxn>
                <a:cxn ang="0">
                  <a:pos x="0" y="19"/>
                </a:cxn>
                <a:cxn ang="0">
                  <a:pos x="0" y="23"/>
                </a:cxn>
                <a:cxn ang="0">
                  <a:pos x="2" y="27"/>
                </a:cxn>
                <a:cxn ang="0">
                  <a:pos x="2" y="27"/>
                </a:cxn>
                <a:cxn ang="0">
                  <a:pos x="8" y="37"/>
                </a:cxn>
                <a:cxn ang="0">
                  <a:pos x="16" y="46"/>
                </a:cxn>
                <a:cxn ang="0">
                  <a:pos x="24" y="57"/>
                </a:cxn>
                <a:cxn ang="0">
                  <a:pos x="31" y="68"/>
                </a:cxn>
                <a:cxn ang="0">
                  <a:pos x="31" y="68"/>
                </a:cxn>
                <a:cxn ang="0">
                  <a:pos x="38" y="87"/>
                </a:cxn>
                <a:cxn ang="0">
                  <a:pos x="45" y="106"/>
                </a:cxn>
                <a:cxn ang="0">
                  <a:pos x="51" y="125"/>
                </a:cxn>
                <a:cxn ang="0">
                  <a:pos x="58" y="144"/>
                </a:cxn>
                <a:cxn ang="0">
                  <a:pos x="58" y="144"/>
                </a:cxn>
                <a:cxn ang="0">
                  <a:pos x="80" y="194"/>
                </a:cxn>
                <a:cxn ang="0">
                  <a:pos x="89" y="219"/>
                </a:cxn>
                <a:cxn ang="0">
                  <a:pos x="97" y="245"/>
                </a:cxn>
                <a:cxn ang="0">
                  <a:pos x="97" y="245"/>
                </a:cxn>
                <a:cxn ang="0">
                  <a:pos x="100" y="250"/>
                </a:cxn>
                <a:cxn ang="0">
                  <a:pos x="105" y="254"/>
                </a:cxn>
                <a:cxn ang="0">
                  <a:pos x="110" y="257"/>
                </a:cxn>
                <a:cxn ang="0">
                  <a:pos x="116" y="257"/>
                </a:cxn>
                <a:cxn ang="0">
                  <a:pos x="122" y="255"/>
                </a:cxn>
                <a:cxn ang="0">
                  <a:pos x="126" y="251"/>
                </a:cxn>
                <a:cxn ang="0">
                  <a:pos x="130" y="246"/>
                </a:cxn>
                <a:cxn ang="0">
                  <a:pos x="131" y="240"/>
                </a:cxn>
                <a:cxn ang="0">
                  <a:pos x="131" y="238"/>
                </a:cxn>
                <a:cxn ang="0">
                  <a:pos x="131" y="238"/>
                </a:cxn>
                <a:cxn ang="0">
                  <a:pos x="130" y="233"/>
                </a:cxn>
                <a:cxn ang="0">
                  <a:pos x="129" y="229"/>
                </a:cxn>
                <a:cxn ang="0">
                  <a:pos x="129" y="229"/>
                </a:cxn>
              </a:cxnLst>
              <a:rect b="b" l="0" r="r" t="0"/>
              <a:pathLst>
                <a:path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0" name="chenying0907 787"/>
            <p:cNvSpPr/>
            <p:nvPr/>
          </p:nvSpPr>
          <p:spPr bwMode="auto">
            <a:xfrm>
              <a:off x="2070101" y="3133725"/>
              <a:ext cx="482600" cy="66675"/>
            </a:xfrm>
            <a:custGeom>
              <a:cxnLst>
                <a:cxn ang="0">
                  <a:pos x="1214" y="145"/>
                </a:cxn>
                <a:cxn ang="0">
                  <a:pos x="1208" y="115"/>
                </a:cxn>
                <a:cxn ang="0">
                  <a:pos x="1202" y="92"/>
                </a:cxn>
                <a:cxn ang="0">
                  <a:pos x="1193" y="70"/>
                </a:cxn>
                <a:cxn ang="0">
                  <a:pos x="1170" y="50"/>
                </a:cxn>
                <a:cxn ang="0">
                  <a:pos x="1161" y="45"/>
                </a:cxn>
                <a:cxn ang="0">
                  <a:pos x="1131" y="33"/>
                </a:cxn>
                <a:cxn ang="0">
                  <a:pos x="1087" y="26"/>
                </a:cxn>
                <a:cxn ang="0">
                  <a:pos x="1044" y="26"/>
                </a:cxn>
                <a:cxn ang="0">
                  <a:pos x="1001" y="26"/>
                </a:cxn>
                <a:cxn ang="0">
                  <a:pos x="907" y="23"/>
                </a:cxn>
                <a:cxn ang="0">
                  <a:pos x="811" y="19"/>
                </a:cxn>
                <a:cxn ang="0">
                  <a:pos x="767" y="17"/>
                </a:cxn>
                <a:cxn ang="0">
                  <a:pos x="677" y="13"/>
                </a:cxn>
                <a:cxn ang="0">
                  <a:pos x="632" y="8"/>
                </a:cxn>
                <a:cxn ang="0">
                  <a:pos x="526" y="2"/>
                </a:cxn>
                <a:cxn ang="0">
                  <a:pos x="419" y="0"/>
                </a:cxn>
                <a:cxn ang="0">
                  <a:pos x="310" y="3"/>
                </a:cxn>
                <a:cxn ang="0">
                  <a:pos x="204" y="8"/>
                </a:cxn>
                <a:cxn ang="0">
                  <a:pos x="136" y="16"/>
                </a:cxn>
                <a:cxn ang="0">
                  <a:pos x="102" y="24"/>
                </a:cxn>
                <a:cxn ang="0">
                  <a:pos x="71" y="36"/>
                </a:cxn>
                <a:cxn ang="0">
                  <a:pos x="43" y="53"/>
                </a:cxn>
                <a:cxn ang="0">
                  <a:pos x="21" y="75"/>
                </a:cxn>
                <a:cxn ang="0">
                  <a:pos x="6" y="105"/>
                </a:cxn>
                <a:cxn ang="0">
                  <a:pos x="0" y="142"/>
                </a:cxn>
                <a:cxn ang="0">
                  <a:pos x="0" y="145"/>
                </a:cxn>
                <a:cxn ang="0">
                  <a:pos x="6" y="155"/>
                </a:cxn>
                <a:cxn ang="0">
                  <a:pos x="17" y="159"/>
                </a:cxn>
                <a:cxn ang="0">
                  <a:pos x="29" y="155"/>
                </a:cxn>
                <a:cxn ang="0">
                  <a:pos x="34" y="145"/>
                </a:cxn>
                <a:cxn ang="0">
                  <a:pos x="34" y="142"/>
                </a:cxn>
                <a:cxn ang="0">
                  <a:pos x="37" y="121"/>
                </a:cxn>
                <a:cxn ang="0">
                  <a:pos x="43" y="102"/>
                </a:cxn>
                <a:cxn ang="0">
                  <a:pos x="54" y="87"/>
                </a:cxn>
                <a:cxn ang="0">
                  <a:pos x="68" y="74"/>
                </a:cxn>
                <a:cxn ang="0">
                  <a:pos x="85" y="63"/>
                </a:cxn>
                <a:cxn ang="0">
                  <a:pos x="125" y="50"/>
                </a:cxn>
                <a:cxn ang="0">
                  <a:pos x="169" y="42"/>
                </a:cxn>
                <a:cxn ang="0">
                  <a:pos x="238" y="38"/>
                </a:cxn>
                <a:cxn ang="0">
                  <a:pos x="317" y="38"/>
                </a:cxn>
                <a:cxn ang="0">
                  <a:pos x="395" y="34"/>
                </a:cxn>
                <a:cxn ang="0">
                  <a:pos x="475" y="33"/>
                </a:cxn>
                <a:cxn ang="0">
                  <a:pos x="555" y="37"/>
                </a:cxn>
                <a:cxn ang="0">
                  <a:pos x="632" y="43"/>
                </a:cxn>
                <a:cxn ang="0">
                  <a:pos x="695" y="49"/>
                </a:cxn>
                <a:cxn ang="0">
                  <a:pos x="886" y="57"/>
                </a:cxn>
                <a:cxn ang="0">
                  <a:pos x="963" y="59"/>
                </a:cxn>
                <a:cxn ang="0">
                  <a:pos x="1042" y="60"/>
                </a:cxn>
                <a:cxn ang="0">
                  <a:pos x="1064" y="60"/>
                </a:cxn>
                <a:cxn ang="0">
                  <a:pos x="1108" y="66"/>
                </a:cxn>
                <a:cxn ang="0">
                  <a:pos x="1131" y="71"/>
                </a:cxn>
                <a:cxn ang="0">
                  <a:pos x="1144" y="76"/>
                </a:cxn>
                <a:cxn ang="0">
                  <a:pos x="1154" y="84"/>
                </a:cxn>
                <a:cxn ang="0">
                  <a:pos x="1167" y="105"/>
                </a:cxn>
                <a:cxn ang="0">
                  <a:pos x="1174" y="128"/>
                </a:cxn>
                <a:cxn ang="0">
                  <a:pos x="1180" y="155"/>
                </a:cxn>
                <a:cxn ang="0">
                  <a:pos x="1183" y="157"/>
                </a:cxn>
                <a:cxn ang="0">
                  <a:pos x="1189" y="164"/>
                </a:cxn>
                <a:cxn ang="0">
                  <a:pos x="1202" y="165"/>
                </a:cxn>
                <a:cxn ang="0">
                  <a:pos x="1213" y="159"/>
                </a:cxn>
                <a:cxn ang="0">
                  <a:pos x="1214" y="149"/>
                </a:cxn>
                <a:cxn ang="0">
                  <a:pos x="1214" y="145"/>
                </a:cxn>
              </a:cxnLst>
              <a:rect b="b" l="0" r="r" t="0"/>
              <a:pathLst>
                <a:path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1" name="chenying0907 788"/>
            <p:cNvSpPr/>
            <p:nvPr/>
          </p:nvSpPr>
          <p:spPr bwMode="auto">
            <a:xfrm>
              <a:off x="2065338" y="3182938"/>
              <a:ext cx="488950" cy="465138"/>
            </a:xfrm>
            <a:custGeom>
              <a:cxnLst>
                <a:cxn ang="0">
                  <a:pos x="1227" y="941"/>
                </a:cxn>
                <a:cxn ang="0">
                  <a:pos x="1205" y="932"/>
                </a:cxn>
                <a:cxn ang="0">
                  <a:pos x="1194" y="948"/>
                </a:cxn>
                <a:cxn ang="0">
                  <a:pos x="1193" y="1003"/>
                </a:cxn>
                <a:cxn ang="0">
                  <a:pos x="1181" y="1034"/>
                </a:cxn>
                <a:cxn ang="0">
                  <a:pos x="1148" y="1072"/>
                </a:cxn>
                <a:cxn ang="0">
                  <a:pos x="1103" y="1109"/>
                </a:cxn>
                <a:cxn ang="0">
                  <a:pos x="1061" y="1121"/>
                </a:cxn>
                <a:cxn ang="0">
                  <a:pos x="974" y="1126"/>
                </a:cxn>
                <a:cxn ang="0">
                  <a:pos x="926" y="1135"/>
                </a:cxn>
                <a:cxn ang="0">
                  <a:pos x="807" y="1132"/>
                </a:cxn>
                <a:cxn ang="0">
                  <a:pos x="708" y="1123"/>
                </a:cxn>
                <a:cxn ang="0">
                  <a:pos x="434" y="1111"/>
                </a:cxn>
                <a:cxn ang="0">
                  <a:pos x="284" y="1106"/>
                </a:cxn>
                <a:cxn ang="0">
                  <a:pos x="135" y="1089"/>
                </a:cxn>
                <a:cxn ang="0">
                  <a:pos x="88" y="1064"/>
                </a:cxn>
                <a:cxn ang="0">
                  <a:pos x="51" y="1009"/>
                </a:cxn>
                <a:cxn ang="0">
                  <a:pos x="36" y="940"/>
                </a:cxn>
                <a:cxn ang="0">
                  <a:pos x="33" y="853"/>
                </a:cxn>
                <a:cxn ang="0">
                  <a:pos x="44" y="764"/>
                </a:cxn>
                <a:cxn ang="0">
                  <a:pos x="46" y="702"/>
                </a:cxn>
                <a:cxn ang="0">
                  <a:pos x="47" y="573"/>
                </a:cxn>
                <a:cxn ang="0">
                  <a:pos x="38" y="437"/>
                </a:cxn>
                <a:cxn ang="0">
                  <a:pos x="48" y="305"/>
                </a:cxn>
                <a:cxn ang="0">
                  <a:pos x="46" y="161"/>
                </a:cxn>
                <a:cxn ang="0">
                  <a:pos x="40" y="16"/>
                </a:cxn>
                <a:cxn ang="0">
                  <a:pos x="30" y="0"/>
                </a:cxn>
                <a:cxn ang="0">
                  <a:pos x="8" y="9"/>
                </a:cxn>
                <a:cxn ang="0">
                  <a:pos x="8" y="57"/>
                </a:cxn>
                <a:cxn ang="0">
                  <a:pos x="13" y="261"/>
                </a:cxn>
                <a:cxn ang="0">
                  <a:pos x="6" y="365"/>
                </a:cxn>
                <a:cxn ang="0">
                  <a:pos x="10" y="513"/>
                </a:cxn>
                <a:cxn ang="0">
                  <a:pos x="13" y="599"/>
                </a:cxn>
                <a:cxn ang="0">
                  <a:pos x="9" y="715"/>
                </a:cxn>
                <a:cxn ang="0">
                  <a:pos x="0" y="883"/>
                </a:cxn>
                <a:cxn ang="0">
                  <a:pos x="12" y="996"/>
                </a:cxn>
                <a:cxn ang="0">
                  <a:pos x="34" y="1051"/>
                </a:cxn>
                <a:cxn ang="0">
                  <a:pos x="74" y="1094"/>
                </a:cxn>
                <a:cxn ang="0">
                  <a:pos x="137" y="1123"/>
                </a:cxn>
                <a:cxn ang="0">
                  <a:pos x="196" y="1134"/>
                </a:cxn>
                <a:cxn ang="0">
                  <a:pos x="316" y="1136"/>
                </a:cxn>
                <a:cxn ang="0">
                  <a:pos x="462" y="1148"/>
                </a:cxn>
                <a:cxn ang="0">
                  <a:pos x="638" y="1155"/>
                </a:cxn>
                <a:cxn ang="0">
                  <a:pos x="815" y="1166"/>
                </a:cxn>
                <a:cxn ang="0">
                  <a:pos x="902" y="1169"/>
                </a:cxn>
                <a:cxn ang="0">
                  <a:pos x="967" y="1162"/>
                </a:cxn>
                <a:cxn ang="0">
                  <a:pos x="1075" y="1155"/>
                </a:cxn>
                <a:cxn ang="0">
                  <a:pos x="1126" y="1134"/>
                </a:cxn>
                <a:cxn ang="0">
                  <a:pos x="1184" y="1085"/>
                </a:cxn>
                <a:cxn ang="0">
                  <a:pos x="1215" y="1042"/>
                </a:cxn>
                <a:cxn ang="0">
                  <a:pos x="1228" y="982"/>
                </a:cxn>
              </a:cxnLst>
              <a:rect b="b" l="0" r="r" t="0"/>
              <a:pathLst>
                <a:path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2" name="chenying0907 789"/>
            <p:cNvSpPr/>
            <p:nvPr/>
          </p:nvSpPr>
          <p:spPr bwMode="auto">
            <a:xfrm>
              <a:off x="2540001" y="3187700"/>
              <a:ext cx="14288" cy="381000"/>
            </a:xfrm>
            <a:custGeom>
              <a:cxnLst>
                <a:cxn ang="0">
                  <a:pos x="0" y="17"/>
                </a:cxn>
                <a:cxn ang="0">
                  <a:pos x="0" y="942"/>
                </a:cxn>
                <a:cxn ang="0">
                  <a:pos x="0" y="942"/>
                </a:cxn>
                <a:cxn ang="0">
                  <a:pos x="0" y="946"/>
                </a:cxn>
                <a:cxn ang="0">
                  <a:pos x="1" y="950"/>
                </a:cxn>
                <a:cxn ang="0">
                  <a:pos x="5" y="955"/>
                </a:cxn>
                <a:cxn ang="0">
                  <a:pos x="11" y="958"/>
                </a:cxn>
                <a:cxn ang="0">
                  <a:pos x="17" y="959"/>
                </a:cxn>
                <a:cxn ang="0">
                  <a:pos x="24" y="958"/>
                </a:cxn>
                <a:cxn ang="0">
                  <a:pos x="29" y="955"/>
                </a:cxn>
                <a:cxn ang="0">
                  <a:pos x="33" y="950"/>
                </a:cxn>
                <a:cxn ang="0">
                  <a:pos x="34" y="946"/>
                </a:cxn>
                <a:cxn ang="0">
                  <a:pos x="34" y="942"/>
                </a:cxn>
                <a:cxn ang="0">
                  <a:pos x="34" y="17"/>
                </a:cxn>
                <a:cxn ang="0">
                  <a:pos x="34" y="17"/>
                </a:cxn>
                <a:cxn ang="0">
                  <a:pos x="34" y="13"/>
                </a:cxn>
                <a:cxn ang="0">
                  <a:pos x="33" y="9"/>
                </a:cxn>
                <a:cxn ang="0">
                  <a:pos x="29" y="4"/>
                </a:cxn>
                <a:cxn ang="0">
                  <a:pos x="24" y="2"/>
                </a:cxn>
                <a:cxn ang="0">
                  <a:pos x="17" y="0"/>
                </a:cxn>
                <a:cxn ang="0">
                  <a:pos x="11" y="2"/>
                </a:cxn>
                <a:cxn ang="0">
                  <a:pos x="5" y="4"/>
                </a:cxn>
                <a:cxn ang="0">
                  <a:pos x="1" y="9"/>
                </a:cxn>
                <a:cxn ang="0">
                  <a:pos x="0" y="13"/>
                </a:cxn>
                <a:cxn ang="0">
                  <a:pos x="0" y="17"/>
                </a:cxn>
                <a:cxn ang="0">
                  <a:pos x="0" y="17"/>
                </a:cxn>
              </a:cxnLst>
              <a:rect b="b" l="0" r="r" t="0"/>
              <a:pathLst>
                <a:path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3" name="chenying0907 790"/>
            <p:cNvSpPr>
              <a:spLocks noEditPoints="1"/>
            </p:cNvSpPr>
            <p:nvPr/>
          </p:nvSpPr>
          <p:spPr bwMode="auto">
            <a:xfrm>
              <a:off x="2105026" y="3662363"/>
              <a:ext cx="395288" cy="60325"/>
            </a:xfrm>
            <a:custGeom>
              <a:cxnLst>
                <a:cxn ang="0">
                  <a:pos x="986" y="64"/>
                </a:cxn>
                <a:cxn ang="0">
                  <a:pos x="982" y="47"/>
                </a:cxn>
                <a:cxn ang="0">
                  <a:pos x="974" y="35"/>
                </a:cxn>
                <a:cxn ang="0">
                  <a:pos x="961" y="31"/>
                </a:cxn>
                <a:cxn ang="0">
                  <a:pos x="937" y="29"/>
                </a:cxn>
                <a:cxn ang="0">
                  <a:pos x="875" y="23"/>
                </a:cxn>
                <a:cxn ang="0">
                  <a:pos x="828" y="20"/>
                </a:cxn>
                <a:cxn ang="0">
                  <a:pos x="651" y="18"/>
                </a:cxn>
                <a:cxn ang="0">
                  <a:pos x="275" y="10"/>
                </a:cxn>
                <a:cxn ang="0">
                  <a:pos x="29" y="0"/>
                </a:cxn>
                <a:cxn ang="0">
                  <a:pos x="18" y="1"/>
                </a:cxn>
                <a:cxn ang="0">
                  <a:pos x="7" y="9"/>
                </a:cxn>
                <a:cxn ang="0">
                  <a:pos x="1" y="22"/>
                </a:cxn>
                <a:cxn ang="0">
                  <a:pos x="0" y="73"/>
                </a:cxn>
                <a:cxn ang="0">
                  <a:pos x="7" y="101"/>
                </a:cxn>
                <a:cxn ang="0">
                  <a:pos x="13" y="107"/>
                </a:cxn>
                <a:cxn ang="0">
                  <a:pos x="34" y="115"/>
                </a:cxn>
                <a:cxn ang="0">
                  <a:pos x="82" y="116"/>
                </a:cxn>
                <a:cxn ang="0">
                  <a:pos x="166" y="127"/>
                </a:cxn>
                <a:cxn ang="0">
                  <a:pos x="314" y="140"/>
                </a:cxn>
                <a:cxn ang="0">
                  <a:pos x="390" y="141"/>
                </a:cxn>
                <a:cxn ang="0">
                  <a:pos x="596" y="145"/>
                </a:cxn>
                <a:cxn ang="0">
                  <a:pos x="701" y="152"/>
                </a:cxn>
                <a:cxn ang="0">
                  <a:pos x="954" y="152"/>
                </a:cxn>
                <a:cxn ang="0">
                  <a:pos x="964" y="150"/>
                </a:cxn>
                <a:cxn ang="0">
                  <a:pos x="971" y="144"/>
                </a:cxn>
                <a:cxn ang="0">
                  <a:pos x="984" y="141"/>
                </a:cxn>
                <a:cxn ang="0">
                  <a:pos x="993" y="132"/>
                </a:cxn>
                <a:cxn ang="0">
                  <a:pos x="995" y="122"/>
                </a:cxn>
                <a:cxn ang="0">
                  <a:pos x="989" y="76"/>
                </a:cxn>
                <a:cxn ang="0">
                  <a:pos x="651" y="106"/>
                </a:cxn>
                <a:cxn ang="0">
                  <a:pos x="477" y="99"/>
                </a:cxn>
                <a:cxn ang="0">
                  <a:pos x="339" y="95"/>
                </a:cxn>
                <a:cxn ang="0">
                  <a:pos x="201" y="86"/>
                </a:cxn>
                <a:cxn ang="0">
                  <a:pos x="112" y="73"/>
                </a:cxn>
                <a:cxn ang="0">
                  <a:pos x="63" y="68"/>
                </a:cxn>
                <a:cxn ang="0">
                  <a:pos x="48" y="69"/>
                </a:cxn>
                <a:cxn ang="0">
                  <a:pos x="47" y="47"/>
                </a:cxn>
                <a:cxn ang="0">
                  <a:pos x="158" y="51"/>
                </a:cxn>
                <a:cxn ang="0">
                  <a:pos x="433" y="56"/>
                </a:cxn>
                <a:cxn ang="0">
                  <a:pos x="547" y="61"/>
                </a:cxn>
                <a:cxn ang="0">
                  <a:pos x="725" y="65"/>
                </a:cxn>
                <a:cxn ang="0">
                  <a:pos x="782" y="67"/>
                </a:cxn>
                <a:cxn ang="0">
                  <a:pos x="840" y="68"/>
                </a:cxn>
                <a:cxn ang="0">
                  <a:pos x="917" y="71"/>
                </a:cxn>
                <a:cxn ang="0">
                  <a:pos x="943" y="76"/>
                </a:cxn>
                <a:cxn ang="0">
                  <a:pos x="948" y="106"/>
                </a:cxn>
              </a:cxnLst>
              <a:rect b="b" l="0" r="r" t="0"/>
              <a:pathLst>
                <a:path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grpSp>
      <p:grpSp>
        <p:nvGrpSpPr>
          <p:cNvPr id="134" name="PA_chenying0907 133"/>
          <p:cNvGrpSpPr/>
          <p:nvPr>
            <p:custDataLst>
              <p:tags r:id="rId5"/>
            </p:custDataLst>
          </p:nvPr>
        </p:nvGrpSpPr>
        <p:grpSpPr>
          <a:xfrm>
            <a:off x="6130469" y="1563638"/>
            <a:ext cx="1470400" cy="1125455"/>
            <a:chOff x="4148138" y="3128963"/>
            <a:chExt cx="798513" cy="611188"/>
          </a:xfrm>
          <a:solidFill>
            <a:schemeClr val="tx1"/>
          </a:solidFill>
        </p:grpSpPr>
        <p:sp>
          <p:nvSpPr>
            <p:cNvPr id="135" name="chenying0907 791"/>
            <p:cNvSpPr/>
            <p:nvPr/>
          </p:nvSpPr>
          <p:spPr bwMode="auto">
            <a:xfrm>
              <a:off x="4168776" y="3275013"/>
              <a:ext cx="30163" cy="60325"/>
            </a:xfrm>
            <a:custGeom>
              <a:cxnLst>
                <a:cxn ang="0">
                  <a:pos x="65" y="2"/>
                </a:cxn>
                <a:cxn ang="0">
                  <a:pos x="65" y="2"/>
                </a:cxn>
                <a:cxn ang="0">
                  <a:pos x="59" y="8"/>
                </a:cxn>
                <a:cxn ang="0">
                  <a:pos x="52" y="15"/>
                </a:cxn>
                <a:cxn ang="0">
                  <a:pos x="47" y="23"/>
                </a:cxn>
                <a:cxn ang="0">
                  <a:pos x="43" y="32"/>
                </a:cxn>
                <a:cxn ang="0">
                  <a:pos x="34" y="49"/>
                </a:cxn>
                <a:cxn ang="0">
                  <a:pos x="27" y="66"/>
                </a:cxn>
                <a:cxn ang="0">
                  <a:pos x="27" y="66"/>
                </a:cxn>
                <a:cxn ang="0">
                  <a:pos x="18" y="85"/>
                </a:cxn>
                <a:cxn ang="0">
                  <a:pos x="10" y="105"/>
                </a:cxn>
                <a:cxn ang="0">
                  <a:pos x="4" y="125"/>
                </a:cxn>
                <a:cxn ang="0">
                  <a:pos x="0" y="145"/>
                </a:cxn>
                <a:cxn ang="0">
                  <a:pos x="0" y="145"/>
                </a:cxn>
                <a:cxn ang="0">
                  <a:pos x="0" y="147"/>
                </a:cxn>
                <a:cxn ang="0">
                  <a:pos x="1" y="149"/>
                </a:cxn>
                <a:cxn ang="0">
                  <a:pos x="4" y="152"/>
                </a:cxn>
                <a:cxn ang="0">
                  <a:pos x="6" y="152"/>
                </a:cxn>
                <a:cxn ang="0">
                  <a:pos x="8" y="152"/>
                </a:cxn>
                <a:cxn ang="0">
                  <a:pos x="10" y="151"/>
                </a:cxn>
                <a:cxn ang="0">
                  <a:pos x="10" y="148"/>
                </a:cxn>
                <a:cxn ang="0">
                  <a:pos x="10" y="148"/>
                </a:cxn>
                <a:cxn ang="0">
                  <a:pos x="14" y="130"/>
                </a:cxn>
                <a:cxn ang="0">
                  <a:pos x="21" y="113"/>
                </a:cxn>
                <a:cxn ang="0">
                  <a:pos x="34" y="79"/>
                </a:cxn>
                <a:cxn ang="0">
                  <a:pos x="34" y="79"/>
                </a:cxn>
                <a:cxn ang="0">
                  <a:pos x="40" y="60"/>
                </a:cxn>
                <a:cxn ang="0">
                  <a:pos x="50" y="42"/>
                </a:cxn>
                <a:cxn ang="0">
                  <a:pos x="55" y="33"/>
                </a:cxn>
                <a:cxn ang="0">
                  <a:pos x="60" y="24"/>
                </a:cxn>
                <a:cxn ang="0">
                  <a:pos x="67" y="16"/>
                </a:cxn>
                <a:cxn ang="0">
                  <a:pos x="74" y="9"/>
                </a:cxn>
                <a:cxn ang="0">
                  <a:pos x="74" y="9"/>
                </a:cxn>
                <a:cxn ang="0">
                  <a:pos x="76" y="8"/>
                </a:cxn>
                <a:cxn ang="0">
                  <a:pos x="76" y="6"/>
                </a:cxn>
                <a:cxn ang="0">
                  <a:pos x="76" y="4"/>
                </a:cxn>
                <a:cxn ang="0">
                  <a:pos x="74" y="2"/>
                </a:cxn>
                <a:cxn ang="0">
                  <a:pos x="71" y="0"/>
                </a:cxn>
                <a:cxn ang="0">
                  <a:pos x="68" y="0"/>
                </a:cxn>
                <a:cxn ang="0">
                  <a:pos x="65" y="2"/>
                </a:cxn>
                <a:cxn ang="0">
                  <a:pos x="65" y="2"/>
                </a:cxn>
              </a:cxnLst>
              <a:rect b="b" l="0" r="r" t="0"/>
              <a:pathLst>
                <a:path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6" name="chenying0907 792"/>
            <p:cNvSpPr/>
            <p:nvPr/>
          </p:nvSpPr>
          <p:spPr bwMode="auto">
            <a:xfrm>
              <a:off x="4179888" y="3259138"/>
              <a:ext cx="46038" cy="98425"/>
            </a:xfrm>
            <a:custGeom>
              <a:cxnLst>
                <a:cxn ang="0">
                  <a:pos x="109" y="2"/>
                </a:cxn>
                <a:cxn ang="0">
                  <a:pos x="109" y="2"/>
                </a:cxn>
                <a:cxn ang="0">
                  <a:pos x="88" y="25"/>
                </a:cxn>
                <a:cxn ang="0">
                  <a:pos x="68" y="51"/>
                </a:cxn>
                <a:cxn ang="0">
                  <a:pos x="59" y="65"/>
                </a:cxn>
                <a:cxn ang="0">
                  <a:pos x="51" y="79"/>
                </a:cxn>
                <a:cxn ang="0">
                  <a:pos x="45" y="92"/>
                </a:cxn>
                <a:cxn ang="0">
                  <a:pos x="38" y="106"/>
                </a:cxn>
                <a:cxn ang="0">
                  <a:pos x="38" y="106"/>
                </a:cxn>
                <a:cxn ang="0">
                  <a:pos x="26" y="139"/>
                </a:cxn>
                <a:cxn ang="0">
                  <a:pos x="14" y="173"/>
                </a:cxn>
                <a:cxn ang="0">
                  <a:pos x="9" y="190"/>
                </a:cxn>
                <a:cxn ang="0">
                  <a:pos x="5" y="207"/>
                </a:cxn>
                <a:cxn ang="0">
                  <a:pos x="1" y="224"/>
                </a:cxn>
                <a:cxn ang="0">
                  <a:pos x="0" y="241"/>
                </a:cxn>
                <a:cxn ang="0">
                  <a:pos x="0" y="241"/>
                </a:cxn>
                <a:cxn ang="0">
                  <a:pos x="0" y="244"/>
                </a:cxn>
                <a:cxn ang="0">
                  <a:pos x="1" y="246"/>
                </a:cxn>
                <a:cxn ang="0">
                  <a:pos x="5" y="248"/>
                </a:cxn>
                <a:cxn ang="0">
                  <a:pos x="9" y="246"/>
                </a:cxn>
                <a:cxn ang="0">
                  <a:pos x="11" y="244"/>
                </a:cxn>
                <a:cxn ang="0">
                  <a:pos x="12" y="241"/>
                </a:cxn>
                <a:cxn ang="0">
                  <a:pos x="12" y="241"/>
                </a:cxn>
                <a:cxn ang="0">
                  <a:pos x="13" y="227"/>
                </a:cxn>
                <a:cxn ang="0">
                  <a:pos x="16" y="211"/>
                </a:cxn>
                <a:cxn ang="0">
                  <a:pos x="20" y="195"/>
                </a:cxn>
                <a:cxn ang="0">
                  <a:pos x="25" y="180"/>
                </a:cxn>
                <a:cxn ang="0">
                  <a:pos x="35" y="150"/>
                </a:cxn>
                <a:cxn ang="0">
                  <a:pos x="46" y="119"/>
                </a:cxn>
                <a:cxn ang="0">
                  <a:pos x="46" y="119"/>
                </a:cxn>
                <a:cxn ang="0">
                  <a:pos x="51" y="105"/>
                </a:cxn>
                <a:cxn ang="0">
                  <a:pos x="59" y="91"/>
                </a:cxn>
                <a:cxn ang="0">
                  <a:pos x="67" y="75"/>
                </a:cxn>
                <a:cxn ang="0">
                  <a:pos x="75" y="61"/>
                </a:cxn>
                <a:cxn ang="0">
                  <a:pos x="85" y="48"/>
                </a:cxn>
                <a:cxn ang="0">
                  <a:pos x="96" y="34"/>
                </a:cxn>
                <a:cxn ang="0">
                  <a:pos x="117" y="10"/>
                </a:cxn>
                <a:cxn ang="0">
                  <a:pos x="117" y="10"/>
                </a:cxn>
                <a:cxn ang="0">
                  <a:pos x="118" y="8"/>
                </a:cxn>
                <a:cxn ang="0">
                  <a:pos x="118" y="6"/>
                </a:cxn>
                <a:cxn ang="0">
                  <a:pos x="117" y="2"/>
                </a:cxn>
                <a:cxn ang="0">
                  <a:pos x="113" y="0"/>
                </a:cxn>
                <a:cxn ang="0">
                  <a:pos x="110" y="0"/>
                </a:cxn>
                <a:cxn ang="0">
                  <a:pos x="109" y="2"/>
                </a:cxn>
                <a:cxn ang="0">
                  <a:pos x="109" y="2"/>
                </a:cxn>
              </a:cxnLst>
              <a:rect b="b" l="0" r="r" t="0"/>
              <a:pathLst>
                <a:path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7" name="chenying0907 793"/>
            <p:cNvSpPr/>
            <p:nvPr/>
          </p:nvSpPr>
          <p:spPr bwMode="auto">
            <a:xfrm>
              <a:off x="4194176" y="3235325"/>
              <a:ext cx="60325" cy="142875"/>
            </a:xfrm>
            <a:custGeom>
              <a:cxnLst>
                <a:cxn ang="0">
                  <a:pos x="143" y="1"/>
                </a:cxn>
                <a:cxn ang="0">
                  <a:pos x="143" y="1"/>
                </a:cxn>
                <a:cxn ang="0">
                  <a:pos x="131" y="16"/>
                </a:cxn>
                <a:cxn ang="0">
                  <a:pos x="122" y="31"/>
                </a:cxn>
                <a:cxn ang="0">
                  <a:pos x="113" y="48"/>
                </a:cxn>
                <a:cxn ang="0">
                  <a:pos x="106" y="65"/>
                </a:cxn>
                <a:cxn ang="0">
                  <a:pos x="106" y="65"/>
                </a:cxn>
                <a:cxn ang="0">
                  <a:pos x="96" y="92"/>
                </a:cxn>
                <a:cxn ang="0">
                  <a:pos x="84" y="119"/>
                </a:cxn>
                <a:cxn ang="0">
                  <a:pos x="62" y="171"/>
                </a:cxn>
                <a:cxn ang="0">
                  <a:pos x="62" y="171"/>
                </a:cxn>
                <a:cxn ang="0">
                  <a:pos x="42" y="217"/>
                </a:cxn>
                <a:cxn ang="0">
                  <a:pos x="24" y="262"/>
                </a:cxn>
                <a:cxn ang="0">
                  <a:pos x="16" y="285"/>
                </a:cxn>
                <a:cxn ang="0">
                  <a:pos x="8" y="307"/>
                </a:cxn>
                <a:cxn ang="0">
                  <a:pos x="4" y="332"/>
                </a:cxn>
                <a:cxn ang="0">
                  <a:pos x="0" y="356"/>
                </a:cxn>
                <a:cxn ang="0">
                  <a:pos x="0" y="356"/>
                </a:cxn>
                <a:cxn ang="0">
                  <a:pos x="0" y="358"/>
                </a:cxn>
                <a:cxn ang="0">
                  <a:pos x="1" y="360"/>
                </a:cxn>
                <a:cxn ang="0">
                  <a:pos x="4" y="361"/>
                </a:cxn>
                <a:cxn ang="0">
                  <a:pos x="5" y="361"/>
                </a:cxn>
                <a:cxn ang="0">
                  <a:pos x="9" y="360"/>
                </a:cxn>
                <a:cxn ang="0">
                  <a:pos x="10" y="358"/>
                </a:cxn>
                <a:cxn ang="0">
                  <a:pos x="12" y="356"/>
                </a:cxn>
                <a:cxn ang="0">
                  <a:pos x="12" y="356"/>
                </a:cxn>
                <a:cxn ang="0">
                  <a:pos x="14" y="334"/>
                </a:cxn>
                <a:cxn ang="0">
                  <a:pos x="20" y="311"/>
                </a:cxn>
                <a:cxn ang="0">
                  <a:pos x="26" y="289"/>
                </a:cxn>
                <a:cxn ang="0">
                  <a:pos x="33" y="268"/>
                </a:cxn>
                <a:cxn ang="0">
                  <a:pos x="51" y="225"/>
                </a:cxn>
                <a:cxn ang="0">
                  <a:pos x="69" y="183"/>
                </a:cxn>
                <a:cxn ang="0">
                  <a:pos x="69" y="183"/>
                </a:cxn>
                <a:cxn ang="0">
                  <a:pos x="88" y="140"/>
                </a:cxn>
                <a:cxn ang="0">
                  <a:pos x="107" y="95"/>
                </a:cxn>
                <a:cxn ang="0">
                  <a:pos x="107" y="95"/>
                </a:cxn>
                <a:cxn ang="0">
                  <a:pos x="115" y="73"/>
                </a:cxn>
                <a:cxn ang="0">
                  <a:pos x="124" y="51"/>
                </a:cxn>
                <a:cxn ang="0">
                  <a:pos x="130" y="41"/>
                </a:cxn>
                <a:cxn ang="0">
                  <a:pos x="136" y="30"/>
                </a:cxn>
                <a:cxn ang="0">
                  <a:pos x="143" y="20"/>
                </a:cxn>
                <a:cxn ang="0">
                  <a:pos x="150" y="10"/>
                </a:cxn>
                <a:cxn ang="0">
                  <a:pos x="150" y="10"/>
                </a:cxn>
                <a:cxn ang="0">
                  <a:pos x="152" y="8"/>
                </a:cxn>
                <a:cxn ang="0">
                  <a:pos x="152" y="5"/>
                </a:cxn>
                <a:cxn ang="0">
                  <a:pos x="150" y="1"/>
                </a:cxn>
                <a:cxn ang="0">
                  <a:pos x="147" y="0"/>
                </a:cxn>
                <a:cxn ang="0">
                  <a:pos x="145" y="0"/>
                </a:cxn>
                <a:cxn ang="0">
                  <a:pos x="143" y="1"/>
                </a:cxn>
                <a:cxn ang="0">
                  <a:pos x="143" y="1"/>
                </a:cxn>
              </a:cxnLst>
              <a:rect b="b" l="0" r="r" t="0"/>
              <a:pathLst>
                <a:path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8" name="chenying0907 794"/>
            <p:cNvSpPr/>
            <p:nvPr/>
          </p:nvSpPr>
          <p:spPr bwMode="auto">
            <a:xfrm>
              <a:off x="4233863" y="3203575"/>
              <a:ext cx="58738" cy="160338"/>
            </a:xfrm>
            <a:custGeom>
              <a:cxnLst>
                <a:cxn ang="0">
                  <a:pos x="140" y="2"/>
                </a:cxn>
                <a:cxn ang="0">
                  <a:pos x="140" y="2"/>
                </a:cxn>
                <a:cxn ang="0">
                  <a:pos x="134" y="4"/>
                </a:cxn>
                <a:cxn ang="0">
                  <a:pos x="131" y="7"/>
                </a:cxn>
                <a:cxn ang="0">
                  <a:pos x="130" y="11"/>
                </a:cxn>
                <a:cxn ang="0">
                  <a:pos x="130" y="11"/>
                </a:cxn>
                <a:cxn ang="0">
                  <a:pos x="126" y="24"/>
                </a:cxn>
                <a:cxn ang="0">
                  <a:pos x="121" y="36"/>
                </a:cxn>
                <a:cxn ang="0">
                  <a:pos x="109" y="60"/>
                </a:cxn>
                <a:cxn ang="0">
                  <a:pos x="109" y="60"/>
                </a:cxn>
                <a:cxn ang="0">
                  <a:pos x="87" y="123"/>
                </a:cxn>
                <a:cxn ang="0">
                  <a:pos x="74" y="155"/>
                </a:cxn>
                <a:cxn ang="0">
                  <a:pos x="61" y="185"/>
                </a:cxn>
                <a:cxn ang="0">
                  <a:pos x="61" y="185"/>
                </a:cxn>
                <a:cxn ang="0">
                  <a:pos x="48" y="211"/>
                </a:cxn>
                <a:cxn ang="0">
                  <a:pos x="37" y="237"/>
                </a:cxn>
                <a:cxn ang="0">
                  <a:pos x="27" y="263"/>
                </a:cxn>
                <a:cxn ang="0">
                  <a:pos x="17" y="291"/>
                </a:cxn>
                <a:cxn ang="0">
                  <a:pos x="11" y="317"/>
                </a:cxn>
                <a:cxn ang="0">
                  <a:pos x="6" y="344"/>
                </a:cxn>
                <a:cxn ang="0">
                  <a:pos x="2" y="373"/>
                </a:cxn>
                <a:cxn ang="0">
                  <a:pos x="0" y="402"/>
                </a:cxn>
                <a:cxn ang="0">
                  <a:pos x="0" y="402"/>
                </a:cxn>
                <a:cxn ang="0">
                  <a:pos x="0" y="404"/>
                </a:cxn>
                <a:cxn ang="0">
                  <a:pos x="2" y="406"/>
                </a:cxn>
                <a:cxn ang="0">
                  <a:pos x="6" y="407"/>
                </a:cxn>
                <a:cxn ang="0">
                  <a:pos x="10" y="406"/>
                </a:cxn>
                <a:cxn ang="0">
                  <a:pos x="11" y="404"/>
                </a:cxn>
                <a:cxn ang="0">
                  <a:pos x="11" y="402"/>
                </a:cxn>
                <a:cxn ang="0">
                  <a:pos x="11" y="402"/>
                </a:cxn>
                <a:cxn ang="0">
                  <a:pos x="14" y="373"/>
                </a:cxn>
                <a:cxn ang="0">
                  <a:pos x="16" y="345"/>
                </a:cxn>
                <a:cxn ang="0">
                  <a:pos x="21" y="319"/>
                </a:cxn>
                <a:cxn ang="0">
                  <a:pos x="29" y="293"/>
                </a:cxn>
                <a:cxn ang="0">
                  <a:pos x="37" y="267"/>
                </a:cxn>
                <a:cxn ang="0">
                  <a:pos x="48" y="242"/>
                </a:cxn>
                <a:cxn ang="0">
                  <a:pos x="58" y="216"/>
                </a:cxn>
                <a:cxn ang="0">
                  <a:pos x="70" y="191"/>
                </a:cxn>
                <a:cxn ang="0">
                  <a:pos x="70" y="191"/>
                </a:cxn>
                <a:cxn ang="0">
                  <a:pos x="80" y="169"/>
                </a:cxn>
                <a:cxn ang="0">
                  <a:pos x="89" y="147"/>
                </a:cxn>
                <a:cxn ang="0">
                  <a:pos x="106" y="101"/>
                </a:cxn>
                <a:cxn ang="0">
                  <a:pos x="106" y="101"/>
                </a:cxn>
                <a:cxn ang="0">
                  <a:pos x="117" y="73"/>
                </a:cxn>
                <a:cxn ang="0">
                  <a:pos x="127" y="46"/>
                </a:cxn>
                <a:cxn ang="0">
                  <a:pos x="127" y="46"/>
                </a:cxn>
                <a:cxn ang="0">
                  <a:pos x="135" y="28"/>
                </a:cxn>
                <a:cxn ang="0">
                  <a:pos x="140" y="17"/>
                </a:cxn>
                <a:cxn ang="0">
                  <a:pos x="143" y="13"/>
                </a:cxn>
                <a:cxn ang="0">
                  <a:pos x="146" y="11"/>
                </a:cxn>
                <a:cxn ang="0">
                  <a:pos x="146" y="11"/>
                </a:cxn>
                <a:cxn ang="0">
                  <a:pos x="148" y="9"/>
                </a:cxn>
                <a:cxn ang="0">
                  <a:pos x="148" y="8"/>
                </a:cxn>
                <a:cxn ang="0">
                  <a:pos x="148" y="5"/>
                </a:cxn>
                <a:cxn ang="0">
                  <a:pos x="148" y="4"/>
                </a:cxn>
                <a:cxn ang="0">
                  <a:pos x="144" y="2"/>
                </a:cxn>
                <a:cxn ang="0">
                  <a:pos x="143" y="0"/>
                </a:cxn>
                <a:cxn ang="0">
                  <a:pos x="140" y="2"/>
                </a:cxn>
                <a:cxn ang="0">
                  <a:pos x="140" y="2"/>
                </a:cxn>
              </a:cxnLst>
              <a:rect b="b" l="0" r="r" t="0"/>
              <a:pathLst>
                <a:path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39" name="chenying0907 795"/>
            <p:cNvSpPr/>
            <p:nvPr/>
          </p:nvSpPr>
          <p:spPr bwMode="auto">
            <a:xfrm>
              <a:off x="4260851" y="3186113"/>
              <a:ext cx="68263" cy="142875"/>
            </a:xfrm>
            <a:custGeom>
              <a:cxnLst>
                <a:cxn ang="0">
                  <a:pos x="163" y="2"/>
                </a:cxn>
                <a:cxn ang="0">
                  <a:pos x="163" y="2"/>
                </a:cxn>
                <a:cxn ang="0">
                  <a:pos x="147" y="20"/>
                </a:cxn>
                <a:cxn ang="0">
                  <a:pos x="134" y="40"/>
                </a:cxn>
                <a:cxn ang="0">
                  <a:pos x="122" y="61"/>
                </a:cxn>
                <a:cxn ang="0">
                  <a:pos x="112" y="81"/>
                </a:cxn>
                <a:cxn ang="0">
                  <a:pos x="102" y="102"/>
                </a:cxn>
                <a:cxn ang="0">
                  <a:pos x="95" y="125"/>
                </a:cxn>
                <a:cxn ang="0">
                  <a:pos x="79" y="169"/>
                </a:cxn>
                <a:cxn ang="0">
                  <a:pos x="79" y="169"/>
                </a:cxn>
                <a:cxn ang="0">
                  <a:pos x="70" y="197"/>
                </a:cxn>
                <a:cxn ang="0">
                  <a:pos x="59" y="223"/>
                </a:cxn>
                <a:cxn ang="0">
                  <a:pos x="49" y="249"/>
                </a:cxn>
                <a:cxn ang="0">
                  <a:pos x="37" y="275"/>
                </a:cxn>
                <a:cxn ang="0">
                  <a:pos x="37" y="275"/>
                </a:cxn>
                <a:cxn ang="0">
                  <a:pos x="27" y="295"/>
                </a:cxn>
                <a:cxn ang="0">
                  <a:pos x="16" y="314"/>
                </a:cxn>
                <a:cxn ang="0">
                  <a:pos x="7" y="334"/>
                </a:cxn>
                <a:cxn ang="0">
                  <a:pos x="4" y="344"/>
                </a:cxn>
                <a:cxn ang="0">
                  <a:pos x="0" y="355"/>
                </a:cxn>
                <a:cxn ang="0">
                  <a:pos x="0" y="355"/>
                </a:cxn>
                <a:cxn ang="0">
                  <a:pos x="0" y="357"/>
                </a:cxn>
                <a:cxn ang="0">
                  <a:pos x="2" y="359"/>
                </a:cxn>
                <a:cxn ang="0">
                  <a:pos x="6" y="361"/>
                </a:cxn>
                <a:cxn ang="0">
                  <a:pos x="10" y="361"/>
                </a:cxn>
                <a:cxn ang="0">
                  <a:pos x="11" y="360"/>
                </a:cxn>
                <a:cxn ang="0">
                  <a:pos x="12" y="357"/>
                </a:cxn>
                <a:cxn ang="0">
                  <a:pos x="12" y="357"/>
                </a:cxn>
                <a:cxn ang="0">
                  <a:pos x="15" y="347"/>
                </a:cxn>
                <a:cxn ang="0">
                  <a:pos x="19" y="335"/>
                </a:cxn>
                <a:cxn ang="0">
                  <a:pos x="29" y="314"/>
                </a:cxn>
                <a:cxn ang="0">
                  <a:pos x="40" y="293"/>
                </a:cxn>
                <a:cxn ang="0">
                  <a:pos x="51" y="272"/>
                </a:cxn>
                <a:cxn ang="0">
                  <a:pos x="51" y="272"/>
                </a:cxn>
                <a:cxn ang="0">
                  <a:pos x="59" y="253"/>
                </a:cxn>
                <a:cxn ang="0">
                  <a:pos x="68" y="232"/>
                </a:cxn>
                <a:cxn ang="0">
                  <a:pos x="84" y="190"/>
                </a:cxn>
                <a:cxn ang="0">
                  <a:pos x="84" y="190"/>
                </a:cxn>
                <a:cxn ang="0">
                  <a:pos x="101" y="143"/>
                </a:cxn>
                <a:cxn ang="0">
                  <a:pos x="119" y="96"/>
                </a:cxn>
                <a:cxn ang="0">
                  <a:pos x="129" y="74"/>
                </a:cxn>
                <a:cxn ang="0">
                  <a:pos x="140" y="51"/>
                </a:cxn>
                <a:cxn ang="0">
                  <a:pos x="154" y="30"/>
                </a:cxn>
                <a:cxn ang="0">
                  <a:pos x="171" y="10"/>
                </a:cxn>
                <a:cxn ang="0">
                  <a:pos x="171" y="10"/>
                </a:cxn>
                <a:cxn ang="0">
                  <a:pos x="172" y="8"/>
                </a:cxn>
                <a:cxn ang="0">
                  <a:pos x="172" y="6"/>
                </a:cxn>
                <a:cxn ang="0">
                  <a:pos x="171" y="2"/>
                </a:cxn>
                <a:cxn ang="0">
                  <a:pos x="167" y="0"/>
                </a:cxn>
                <a:cxn ang="0">
                  <a:pos x="164" y="0"/>
                </a:cxn>
                <a:cxn ang="0">
                  <a:pos x="163" y="2"/>
                </a:cxn>
                <a:cxn ang="0">
                  <a:pos x="163" y="2"/>
                </a:cxn>
              </a:cxnLst>
              <a:rect b="b" l="0" r="r" t="0"/>
              <a:pathLst>
                <a:path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0" name="chenying0907 796"/>
            <p:cNvSpPr/>
            <p:nvPr/>
          </p:nvSpPr>
          <p:spPr bwMode="auto">
            <a:xfrm>
              <a:off x="4303713" y="3165475"/>
              <a:ext cx="65088" cy="142875"/>
            </a:xfrm>
            <a:custGeom>
              <a:cxnLst>
                <a:cxn ang="0">
                  <a:pos x="153" y="2"/>
                </a:cxn>
                <a:cxn ang="0">
                  <a:pos x="153" y="2"/>
                </a:cxn>
                <a:cxn ang="0">
                  <a:pos x="140" y="23"/>
                </a:cxn>
                <a:cxn ang="0">
                  <a:pos x="128" y="43"/>
                </a:cxn>
                <a:cxn ang="0">
                  <a:pos x="108" y="85"/>
                </a:cxn>
                <a:cxn ang="0">
                  <a:pos x="70" y="170"/>
                </a:cxn>
                <a:cxn ang="0">
                  <a:pos x="70" y="170"/>
                </a:cxn>
                <a:cxn ang="0">
                  <a:pos x="49" y="216"/>
                </a:cxn>
                <a:cxn ang="0">
                  <a:pos x="30" y="261"/>
                </a:cxn>
                <a:cxn ang="0">
                  <a:pos x="21" y="284"/>
                </a:cxn>
                <a:cxn ang="0">
                  <a:pos x="13" y="307"/>
                </a:cxn>
                <a:cxn ang="0">
                  <a:pos x="5" y="331"/>
                </a:cxn>
                <a:cxn ang="0">
                  <a:pos x="0" y="354"/>
                </a:cxn>
                <a:cxn ang="0">
                  <a:pos x="0" y="354"/>
                </a:cxn>
                <a:cxn ang="0">
                  <a:pos x="0" y="357"/>
                </a:cxn>
                <a:cxn ang="0">
                  <a:pos x="0" y="359"/>
                </a:cxn>
                <a:cxn ang="0">
                  <a:pos x="4" y="361"/>
                </a:cxn>
                <a:cxn ang="0">
                  <a:pos x="8" y="361"/>
                </a:cxn>
                <a:cxn ang="0">
                  <a:pos x="9" y="359"/>
                </a:cxn>
                <a:cxn ang="0">
                  <a:pos x="10" y="357"/>
                </a:cxn>
                <a:cxn ang="0">
                  <a:pos x="10" y="357"/>
                </a:cxn>
                <a:cxn ang="0">
                  <a:pos x="17" y="335"/>
                </a:cxn>
                <a:cxn ang="0">
                  <a:pos x="23" y="311"/>
                </a:cxn>
                <a:cxn ang="0">
                  <a:pos x="31" y="287"/>
                </a:cxn>
                <a:cxn ang="0">
                  <a:pos x="40" y="265"/>
                </a:cxn>
                <a:cxn ang="0">
                  <a:pos x="60" y="219"/>
                </a:cxn>
                <a:cxn ang="0">
                  <a:pos x="80" y="176"/>
                </a:cxn>
                <a:cxn ang="0">
                  <a:pos x="80" y="176"/>
                </a:cxn>
                <a:cxn ang="0">
                  <a:pos x="99" y="133"/>
                </a:cxn>
                <a:cxn ang="0">
                  <a:pos x="119" y="91"/>
                </a:cxn>
                <a:cxn ang="0">
                  <a:pos x="138" y="49"/>
                </a:cxn>
                <a:cxn ang="0">
                  <a:pos x="150" y="29"/>
                </a:cxn>
                <a:cxn ang="0">
                  <a:pos x="162" y="9"/>
                </a:cxn>
                <a:cxn ang="0">
                  <a:pos x="162" y="9"/>
                </a:cxn>
                <a:cxn ang="0">
                  <a:pos x="163" y="6"/>
                </a:cxn>
                <a:cxn ang="0">
                  <a:pos x="163" y="4"/>
                </a:cxn>
                <a:cxn ang="0">
                  <a:pos x="161" y="1"/>
                </a:cxn>
                <a:cxn ang="0">
                  <a:pos x="155" y="0"/>
                </a:cxn>
                <a:cxn ang="0">
                  <a:pos x="154" y="1"/>
                </a:cxn>
                <a:cxn ang="0">
                  <a:pos x="153" y="2"/>
                </a:cxn>
                <a:cxn ang="0">
                  <a:pos x="153" y="2"/>
                </a:cxn>
              </a:cxnLst>
              <a:rect b="b" l="0" r="r" t="0"/>
              <a:pathLst>
                <a:path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1" name="chenying0907 797"/>
            <p:cNvSpPr/>
            <p:nvPr/>
          </p:nvSpPr>
          <p:spPr bwMode="auto">
            <a:xfrm>
              <a:off x="4344988" y="3162300"/>
              <a:ext cx="53975" cy="125413"/>
            </a:xfrm>
            <a:custGeom>
              <a:cxnLst>
                <a:cxn ang="0">
                  <a:pos x="123" y="3"/>
                </a:cxn>
                <a:cxn ang="0">
                  <a:pos x="123" y="3"/>
                </a:cxn>
                <a:cxn ang="0">
                  <a:pos x="112" y="20"/>
                </a:cxn>
                <a:cxn ang="0">
                  <a:pos x="103" y="38"/>
                </a:cxn>
                <a:cxn ang="0">
                  <a:pos x="95" y="58"/>
                </a:cxn>
                <a:cxn ang="0">
                  <a:pos x="89" y="77"/>
                </a:cxn>
                <a:cxn ang="0">
                  <a:pos x="76" y="118"/>
                </a:cxn>
                <a:cxn ang="0">
                  <a:pos x="64" y="157"/>
                </a:cxn>
                <a:cxn ang="0">
                  <a:pos x="64" y="157"/>
                </a:cxn>
                <a:cxn ang="0">
                  <a:pos x="49" y="202"/>
                </a:cxn>
                <a:cxn ang="0">
                  <a:pos x="40" y="224"/>
                </a:cxn>
                <a:cxn ang="0">
                  <a:pos x="31" y="245"/>
                </a:cxn>
                <a:cxn ang="0">
                  <a:pos x="31" y="245"/>
                </a:cxn>
                <a:cxn ang="0">
                  <a:pos x="14" y="276"/>
                </a:cxn>
                <a:cxn ang="0">
                  <a:pos x="6" y="292"/>
                </a:cxn>
                <a:cxn ang="0">
                  <a:pos x="0" y="308"/>
                </a:cxn>
                <a:cxn ang="0">
                  <a:pos x="0" y="308"/>
                </a:cxn>
                <a:cxn ang="0">
                  <a:pos x="0" y="310"/>
                </a:cxn>
                <a:cxn ang="0">
                  <a:pos x="0" y="313"/>
                </a:cxn>
                <a:cxn ang="0">
                  <a:pos x="2" y="314"/>
                </a:cxn>
                <a:cxn ang="0">
                  <a:pos x="4" y="315"/>
                </a:cxn>
                <a:cxn ang="0">
                  <a:pos x="8" y="314"/>
                </a:cxn>
                <a:cxn ang="0">
                  <a:pos x="10" y="313"/>
                </a:cxn>
                <a:cxn ang="0">
                  <a:pos x="11" y="311"/>
                </a:cxn>
                <a:cxn ang="0">
                  <a:pos x="11" y="311"/>
                </a:cxn>
                <a:cxn ang="0">
                  <a:pos x="18" y="293"/>
                </a:cxn>
                <a:cxn ang="0">
                  <a:pos x="27" y="276"/>
                </a:cxn>
                <a:cxn ang="0">
                  <a:pos x="44" y="243"/>
                </a:cxn>
                <a:cxn ang="0">
                  <a:pos x="44" y="243"/>
                </a:cxn>
                <a:cxn ang="0">
                  <a:pos x="52" y="225"/>
                </a:cxn>
                <a:cxn ang="0">
                  <a:pos x="59" y="207"/>
                </a:cxn>
                <a:cxn ang="0">
                  <a:pos x="72" y="170"/>
                </a:cxn>
                <a:cxn ang="0">
                  <a:pos x="72" y="170"/>
                </a:cxn>
                <a:cxn ang="0">
                  <a:pos x="79" y="151"/>
                </a:cxn>
                <a:cxn ang="0">
                  <a:pos x="85" y="130"/>
                </a:cxn>
                <a:cxn ang="0">
                  <a:pos x="98" y="87"/>
                </a:cxn>
                <a:cxn ang="0">
                  <a:pos x="104" y="67"/>
                </a:cxn>
                <a:cxn ang="0">
                  <a:pos x="112" y="46"/>
                </a:cxn>
                <a:cxn ang="0">
                  <a:pos x="121" y="26"/>
                </a:cxn>
                <a:cxn ang="0">
                  <a:pos x="132" y="8"/>
                </a:cxn>
                <a:cxn ang="0">
                  <a:pos x="132" y="8"/>
                </a:cxn>
                <a:cxn ang="0">
                  <a:pos x="133" y="5"/>
                </a:cxn>
                <a:cxn ang="0">
                  <a:pos x="133" y="4"/>
                </a:cxn>
                <a:cxn ang="0">
                  <a:pos x="132" y="2"/>
                </a:cxn>
                <a:cxn ang="0">
                  <a:pos x="130" y="0"/>
                </a:cxn>
                <a:cxn ang="0">
                  <a:pos x="127" y="0"/>
                </a:cxn>
                <a:cxn ang="0">
                  <a:pos x="124" y="0"/>
                </a:cxn>
                <a:cxn ang="0">
                  <a:pos x="123" y="3"/>
                </a:cxn>
                <a:cxn ang="0">
                  <a:pos x="123" y="3"/>
                </a:cxn>
              </a:cxnLst>
              <a:rect b="b" l="0" r="r" t="0"/>
              <a:pathLst>
                <a:path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2" name="chenying0907 798"/>
            <p:cNvSpPr/>
            <p:nvPr/>
          </p:nvSpPr>
          <p:spPr bwMode="auto">
            <a:xfrm>
              <a:off x="4391026" y="3178175"/>
              <a:ext cx="33338" cy="66675"/>
            </a:xfrm>
            <a:custGeom>
              <a:cxnLst>
                <a:cxn ang="0">
                  <a:pos x="75" y="2"/>
                </a:cxn>
                <a:cxn ang="0">
                  <a:pos x="75" y="2"/>
                </a:cxn>
                <a:cxn ang="0">
                  <a:pos x="68" y="10"/>
                </a:cxn>
                <a:cxn ang="0">
                  <a:pos x="63" y="18"/>
                </a:cxn>
                <a:cxn ang="0">
                  <a:pos x="53" y="35"/>
                </a:cxn>
                <a:cxn ang="0">
                  <a:pos x="46" y="53"/>
                </a:cxn>
                <a:cxn ang="0">
                  <a:pos x="40" y="73"/>
                </a:cxn>
                <a:cxn ang="0">
                  <a:pos x="40" y="73"/>
                </a:cxn>
                <a:cxn ang="0">
                  <a:pos x="31" y="95"/>
                </a:cxn>
                <a:cxn ang="0">
                  <a:pos x="20" y="117"/>
                </a:cxn>
                <a:cxn ang="0">
                  <a:pos x="10" y="138"/>
                </a:cxn>
                <a:cxn ang="0">
                  <a:pos x="2" y="161"/>
                </a:cxn>
                <a:cxn ang="0">
                  <a:pos x="2" y="161"/>
                </a:cxn>
                <a:cxn ang="0">
                  <a:pos x="0" y="163"/>
                </a:cxn>
                <a:cxn ang="0">
                  <a:pos x="2" y="165"/>
                </a:cxn>
                <a:cxn ang="0">
                  <a:pos x="3" y="166"/>
                </a:cxn>
                <a:cxn ang="0">
                  <a:pos x="4" y="167"/>
                </a:cxn>
                <a:cxn ang="0">
                  <a:pos x="10" y="167"/>
                </a:cxn>
                <a:cxn ang="0">
                  <a:pos x="11" y="166"/>
                </a:cxn>
                <a:cxn ang="0">
                  <a:pos x="12" y="163"/>
                </a:cxn>
                <a:cxn ang="0">
                  <a:pos x="12" y="163"/>
                </a:cxn>
                <a:cxn ang="0">
                  <a:pos x="19" y="146"/>
                </a:cxn>
                <a:cxn ang="0">
                  <a:pos x="28" y="129"/>
                </a:cxn>
                <a:cxn ang="0">
                  <a:pos x="36" y="112"/>
                </a:cxn>
                <a:cxn ang="0">
                  <a:pos x="44" y="95"/>
                </a:cxn>
                <a:cxn ang="0">
                  <a:pos x="44" y="95"/>
                </a:cxn>
                <a:cxn ang="0">
                  <a:pos x="51" y="73"/>
                </a:cxn>
                <a:cxn ang="0">
                  <a:pos x="59" y="51"/>
                </a:cxn>
                <a:cxn ang="0">
                  <a:pos x="65" y="40"/>
                </a:cxn>
                <a:cxn ang="0">
                  <a:pos x="70" y="30"/>
                </a:cxn>
                <a:cxn ang="0">
                  <a:pos x="75" y="19"/>
                </a:cxn>
                <a:cxn ang="0">
                  <a:pos x="83" y="10"/>
                </a:cxn>
                <a:cxn ang="0">
                  <a:pos x="83" y="10"/>
                </a:cxn>
                <a:cxn ang="0">
                  <a:pos x="84" y="8"/>
                </a:cxn>
                <a:cxn ang="0">
                  <a:pos x="84" y="6"/>
                </a:cxn>
                <a:cxn ang="0">
                  <a:pos x="83" y="2"/>
                </a:cxn>
                <a:cxn ang="0">
                  <a:pos x="79" y="0"/>
                </a:cxn>
                <a:cxn ang="0">
                  <a:pos x="76" y="1"/>
                </a:cxn>
                <a:cxn ang="0">
                  <a:pos x="75" y="2"/>
                </a:cxn>
                <a:cxn ang="0">
                  <a:pos x="75" y="2"/>
                </a:cxn>
              </a:cxnLst>
              <a:rect b="b" l="0" r="r" t="0"/>
              <a:pathLst>
                <a:path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3" name="chenying0907 799"/>
            <p:cNvSpPr/>
            <p:nvPr/>
          </p:nvSpPr>
          <p:spPr bwMode="auto">
            <a:xfrm>
              <a:off x="4416426" y="3190875"/>
              <a:ext cx="14288" cy="26988"/>
            </a:xfrm>
            <a:custGeom>
              <a:cxnLst>
                <a:cxn ang="0">
                  <a:pos x="22" y="5"/>
                </a:cxn>
                <a:cxn ang="0">
                  <a:pos x="22" y="5"/>
                </a:cxn>
                <a:cxn ang="0">
                  <a:pos x="21" y="13"/>
                </a:cxn>
                <a:cxn ang="0">
                  <a:pos x="17" y="20"/>
                </a:cxn>
                <a:cxn ang="0">
                  <a:pos x="17" y="20"/>
                </a:cxn>
                <a:cxn ang="0">
                  <a:pos x="14" y="30"/>
                </a:cxn>
                <a:cxn ang="0">
                  <a:pos x="14" y="30"/>
                </a:cxn>
                <a:cxn ang="0">
                  <a:pos x="8" y="46"/>
                </a:cxn>
                <a:cxn ang="0">
                  <a:pos x="0" y="60"/>
                </a:cxn>
                <a:cxn ang="0">
                  <a:pos x="0" y="60"/>
                </a:cxn>
                <a:cxn ang="0">
                  <a:pos x="0" y="62"/>
                </a:cxn>
                <a:cxn ang="0">
                  <a:pos x="0" y="64"/>
                </a:cxn>
                <a:cxn ang="0">
                  <a:pos x="2" y="67"/>
                </a:cxn>
                <a:cxn ang="0">
                  <a:pos x="6" y="68"/>
                </a:cxn>
                <a:cxn ang="0">
                  <a:pos x="9" y="67"/>
                </a:cxn>
                <a:cxn ang="0">
                  <a:pos x="10" y="66"/>
                </a:cxn>
                <a:cxn ang="0">
                  <a:pos x="10" y="66"/>
                </a:cxn>
                <a:cxn ang="0">
                  <a:pos x="18" y="50"/>
                </a:cxn>
                <a:cxn ang="0">
                  <a:pos x="25" y="33"/>
                </a:cxn>
                <a:cxn ang="0">
                  <a:pos x="25" y="33"/>
                </a:cxn>
                <a:cxn ang="0">
                  <a:pos x="30" y="20"/>
                </a:cxn>
                <a:cxn ang="0">
                  <a:pos x="33" y="12"/>
                </a:cxn>
                <a:cxn ang="0">
                  <a:pos x="34" y="5"/>
                </a:cxn>
                <a:cxn ang="0">
                  <a:pos x="34" y="5"/>
                </a:cxn>
                <a:cxn ang="0">
                  <a:pos x="34" y="3"/>
                </a:cxn>
                <a:cxn ang="0">
                  <a:pos x="33" y="1"/>
                </a:cxn>
                <a:cxn ang="0">
                  <a:pos x="31" y="0"/>
                </a:cxn>
                <a:cxn ang="0">
                  <a:pos x="29" y="0"/>
                </a:cxn>
                <a:cxn ang="0">
                  <a:pos x="25" y="1"/>
                </a:cxn>
                <a:cxn ang="0">
                  <a:pos x="23" y="3"/>
                </a:cxn>
                <a:cxn ang="0">
                  <a:pos x="22" y="5"/>
                </a:cxn>
                <a:cxn ang="0">
                  <a:pos x="22" y="5"/>
                </a:cxn>
              </a:cxnLst>
              <a:rect b="b" l="0" r="r" t="0"/>
              <a:pathLst>
                <a:path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4" name="chenying0907 800"/>
            <p:cNvSpPr/>
            <p:nvPr/>
          </p:nvSpPr>
          <p:spPr bwMode="auto">
            <a:xfrm>
              <a:off x="4371976" y="3368675"/>
              <a:ext cx="15875" cy="26988"/>
            </a:xfrm>
            <a:custGeom>
              <a:cxnLst>
                <a:cxn ang="0">
                  <a:pos x="27" y="3"/>
                </a:cxn>
                <a:cxn ang="0">
                  <a:pos x="27" y="3"/>
                </a:cxn>
                <a:cxn ang="0">
                  <a:pos x="25" y="11"/>
                </a:cxn>
                <a:cxn ang="0">
                  <a:pos x="21" y="17"/>
                </a:cxn>
                <a:cxn ang="0">
                  <a:pos x="17" y="24"/>
                </a:cxn>
                <a:cxn ang="0">
                  <a:pos x="13" y="30"/>
                </a:cxn>
                <a:cxn ang="0">
                  <a:pos x="13" y="30"/>
                </a:cxn>
                <a:cxn ang="0">
                  <a:pos x="1" y="64"/>
                </a:cxn>
                <a:cxn ang="0">
                  <a:pos x="1" y="64"/>
                </a:cxn>
                <a:cxn ang="0">
                  <a:pos x="0" y="67"/>
                </a:cxn>
                <a:cxn ang="0">
                  <a:pos x="1" y="68"/>
                </a:cxn>
                <a:cxn ang="0">
                  <a:pos x="4" y="71"/>
                </a:cxn>
                <a:cxn ang="0">
                  <a:pos x="9" y="71"/>
                </a:cxn>
                <a:cxn ang="0">
                  <a:pos x="10" y="69"/>
                </a:cxn>
                <a:cxn ang="0">
                  <a:pos x="11" y="67"/>
                </a:cxn>
                <a:cxn ang="0">
                  <a:pos x="11" y="67"/>
                </a:cxn>
                <a:cxn ang="0">
                  <a:pos x="23" y="37"/>
                </a:cxn>
                <a:cxn ang="0">
                  <a:pos x="23" y="37"/>
                </a:cxn>
                <a:cxn ang="0">
                  <a:pos x="26" y="29"/>
                </a:cxn>
                <a:cxn ang="0">
                  <a:pos x="31" y="21"/>
                </a:cxn>
                <a:cxn ang="0">
                  <a:pos x="35" y="15"/>
                </a:cxn>
                <a:cxn ang="0">
                  <a:pos x="38" y="7"/>
                </a:cxn>
                <a:cxn ang="0">
                  <a:pos x="38" y="7"/>
                </a:cxn>
                <a:cxn ang="0">
                  <a:pos x="39" y="4"/>
                </a:cxn>
                <a:cxn ang="0">
                  <a:pos x="38" y="1"/>
                </a:cxn>
                <a:cxn ang="0">
                  <a:pos x="36" y="0"/>
                </a:cxn>
                <a:cxn ang="0">
                  <a:pos x="35" y="0"/>
                </a:cxn>
                <a:cxn ang="0">
                  <a:pos x="30" y="0"/>
                </a:cxn>
                <a:cxn ang="0">
                  <a:pos x="28" y="1"/>
                </a:cxn>
                <a:cxn ang="0">
                  <a:pos x="27" y="3"/>
                </a:cxn>
                <a:cxn ang="0">
                  <a:pos x="27" y="3"/>
                </a:cxn>
              </a:cxnLst>
              <a:rect b="b" l="0" r="r" t="0"/>
              <a:pathLst>
                <a:path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5" name="chenying0907 801"/>
            <p:cNvSpPr/>
            <p:nvPr/>
          </p:nvSpPr>
          <p:spPr bwMode="auto">
            <a:xfrm>
              <a:off x="4394201" y="3375025"/>
              <a:ext cx="12700" cy="25400"/>
            </a:xfrm>
            <a:custGeom>
              <a:cxnLst>
                <a:cxn ang="0">
                  <a:pos x="24" y="4"/>
                </a:cxn>
                <a:cxn ang="0">
                  <a:pos x="24" y="4"/>
                </a:cxn>
                <a:cxn ang="0">
                  <a:pos x="23" y="8"/>
                </a:cxn>
                <a:cxn ang="0">
                  <a:pos x="21" y="11"/>
                </a:cxn>
                <a:cxn ang="0">
                  <a:pos x="17" y="16"/>
                </a:cxn>
                <a:cxn ang="0">
                  <a:pos x="17" y="16"/>
                </a:cxn>
                <a:cxn ang="0">
                  <a:pos x="13" y="23"/>
                </a:cxn>
                <a:cxn ang="0">
                  <a:pos x="11" y="29"/>
                </a:cxn>
                <a:cxn ang="0">
                  <a:pos x="11" y="29"/>
                </a:cxn>
                <a:cxn ang="0">
                  <a:pos x="7" y="36"/>
                </a:cxn>
                <a:cxn ang="0">
                  <a:pos x="3" y="44"/>
                </a:cxn>
                <a:cxn ang="0">
                  <a:pos x="2" y="51"/>
                </a:cxn>
                <a:cxn ang="0">
                  <a:pos x="0" y="59"/>
                </a:cxn>
                <a:cxn ang="0">
                  <a:pos x="0" y="59"/>
                </a:cxn>
                <a:cxn ang="0">
                  <a:pos x="0" y="62"/>
                </a:cxn>
                <a:cxn ang="0">
                  <a:pos x="2" y="63"/>
                </a:cxn>
                <a:cxn ang="0">
                  <a:pos x="6" y="65"/>
                </a:cxn>
                <a:cxn ang="0">
                  <a:pos x="9" y="63"/>
                </a:cxn>
                <a:cxn ang="0">
                  <a:pos x="11" y="62"/>
                </a:cxn>
                <a:cxn ang="0">
                  <a:pos x="12" y="59"/>
                </a:cxn>
                <a:cxn ang="0">
                  <a:pos x="12" y="59"/>
                </a:cxn>
                <a:cxn ang="0">
                  <a:pos x="13" y="51"/>
                </a:cxn>
                <a:cxn ang="0">
                  <a:pos x="15" y="44"/>
                </a:cxn>
                <a:cxn ang="0">
                  <a:pos x="15" y="44"/>
                </a:cxn>
                <a:cxn ang="0">
                  <a:pos x="20" y="37"/>
                </a:cxn>
                <a:cxn ang="0">
                  <a:pos x="23" y="33"/>
                </a:cxn>
                <a:cxn ang="0">
                  <a:pos x="23" y="31"/>
                </a:cxn>
                <a:cxn ang="0">
                  <a:pos x="23" y="31"/>
                </a:cxn>
                <a:cxn ang="0">
                  <a:pos x="25" y="24"/>
                </a:cxn>
                <a:cxn ang="0">
                  <a:pos x="29" y="19"/>
                </a:cxn>
                <a:cxn ang="0">
                  <a:pos x="33" y="14"/>
                </a:cxn>
                <a:cxn ang="0">
                  <a:pos x="34" y="7"/>
                </a:cxn>
                <a:cxn ang="0">
                  <a:pos x="34" y="7"/>
                </a:cxn>
                <a:cxn ang="0">
                  <a:pos x="34" y="4"/>
                </a:cxn>
                <a:cxn ang="0">
                  <a:pos x="33" y="3"/>
                </a:cxn>
                <a:cxn ang="0">
                  <a:pos x="30" y="0"/>
                </a:cxn>
                <a:cxn ang="0">
                  <a:pos x="28" y="0"/>
                </a:cxn>
                <a:cxn ang="0">
                  <a:pos x="26" y="0"/>
                </a:cxn>
                <a:cxn ang="0">
                  <a:pos x="24" y="2"/>
                </a:cxn>
                <a:cxn ang="0">
                  <a:pos x="24" y="4"/>
                </a:cxn>
                <a:cxn ang="0">
                  <a:pos x="24" y="4"/>
                </a:cxn>
              </a:cxnLst>
              <a:rect b="b" l="0" r="r" t="0"/>
              <a:pathLst>
                <a:path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6" name="chenying0907 802"/>
            <p:cNvSpPr/>
            <p:nvPr/>
          </p:nvSpPr>
          <p:spPr bwMode="auto">
            <a:xfrm>
              <a:off x="4421188" y="3376613"/>
              <a:ext cx="14288" cy="28575"/>
            </a:xfrm>
            <a:custGeom>
              <a:cxnLst>
                <a:cxn ang="0">
                  <a:pos x="27" y="3"/>
                </a:cxn>
                <a:cxn ang="0">
                  <a:pos x="27" y="3"/>
                </a:cxn>
                <a:cxn ang="0">
                  <a:pos x="17" y="17"/>
                </a:cxn>
                <a:cxn ang="0">
                  <a:pos x="8" y="33"/>
                </a:cxn>
                <a:cxn ang="0">
                  <a:pos x="4" y="41"/>
                </a:cxn>
                <a:cxn ang="0">
                  <a:pos x="1" y="48"/>
                </a:cxn>
                <a:cxn ang="0">
                  <a:pos x="0" y="58"/>
                </a:cxn>
                <a:cxn ang="0">
                  <a:pos x="0" y="68"/>
                </a:cxn>
                <a:cxn ang="0">
                  <a:pos x="0" y="68"/>
                </a:cxn>
                <a:cxn ang="0">
                  <a:pos x="0" y="69"/>
                </a:cxn>
                <a:cxn ang="0">
                  <a:pos x="1" y="72"/>
                </a:cxn>
                <a:cxn ang="0">
                  <a:pos x="5" y="73"/>
                </a:cxn>
                <a:cxn ang="0">
                  <a:pos x="9" y="72"/>
                </a:cxn>
                <a:cxn ang="0">
                  <a:pos x="10" y="69"/>
                </a:cxn>
                <a:cxn ang="0">
                  <a:pos x="10" y="68"/>
                </a:cxn>
                <a:cxn ang="0">
                  <a:pos x="10" y="68"/>
                </a:cxn>
                <a:cxn ang="0">
                  <a:pos x="11" y="59"/>
                </a:cxn>
                <a:cxn ang="0">
                  <a:pos x="13" y="51"/>
                </a:cxn>
                <a:cxn ang="0">
                  <a:pos x="15" y="45"/>
                </a:cxn>
                <a:cxn ang="0">
                  <a:pos x="18" y="37"/>
                </a:cxn>
                <a:cxn ang="0">
                  <a:pos x="26" y="24"/>
                </a:cxn>
                <a:cxn ang="0">
                  <a:pos x="35" y="11"/>
                </a:cxn>
                <a:cxn ang="0">
                  <a:pos x="35" y="11"/>
                </a:cxn>
                <a:cxn ang="0">
                  <a:pos x="36" y="8"/>
                </a:cxn>
                <a:cxn ang="0">
                  <a:pos x="36" y="7"/>
                </a:cxn>
                <a:cxn ang="0">
                  <a:pos x="35" y="3"/>
                </a:cxn>
                <a:cxn ang="0">
                  <a:pos x="34" y="1"/>
                </a:cxn>
                <a:cxn ang="0">
                  <a:pos x="31" y="0"/>
                </a:cxn>
                <a:cxn ang="0">
                  <a:pos x="30" y="1"/>
                </a:cxn>
                <a:cxn ang="0">
                  <a:pos x="27" y="3"/>
                </a:cxn>
                <a:cxn ang="0">
                  <a:pos x="27" y="3"/>
                </a:cxn>
              </a:cxnLst>
              <a:rect b="b" l="0" r="r" t="0"/>
              <a:pathLst>
                <a:path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7" name="chenying0907 803"/>
            <p:cNvSpPr/>
            <p:nvPr/>
          </p:nvSpPr>
          <p:spPr bwMode="auto">
            <a:xfrm>
              <a:off x="4446588" y="3363913"/>
              <a:ext cx="19050" cy="31750"/>
            </a:xfrm>
            <a:custGeom>
              <a:cxnLst>
                <a:cxn ang="0">
                  <a:pos x="35" y="3"/>
                </a:cxn>
                <a:cxn ang="0">
                  <a:pos x="35" y="3"/>
                </a:cxn>
                <a:cxn ang="0">
                  <a:pos x="25" y="20"/>
                </a:cxn>
                <a:cxn ang="0">
                  <a:pos x="15" y="38"/>
                </a:cxn>
                <a:cxn ang="0">
                  <a:pos x="8" y="57"/>
                </a:cxn>
                <a:cxn ang="0">
                  <a:pos x="0" y="76"/>
                </a:cxn>
                <a:cxn ang="0">
                  <a:pos x="0" y="76"/>
                </a:cxn>
                <a:cxn ang="0">
                  <a:pos x="0" y="79"/>
                </a:cxn>
                <a:cxn ang="0">
                  <a:pos x="0" y="80"/>
                </a:cxn>
                <a:cxn ang="0">
                  <a:pos x="2" y="81"/>
                </a:cxn>
                <a:cxn ang="0">
                  <a:pos x="4" y="83"/>
                </a:cxn>
                <a:cxn ang="0">
                  <a:pos x="8" y="83"/>
                </a:cxn>
                <a:cxn ang="0">
                  <a:pos x="10" y="81"/>
                </a:cxn>
                <a:cxn ang="0">
                  <a:pos x="12" y="79"/>
                </a:cxn>
                <a:cxn ang="0">
                  <a:pos x="12" y="79"/>
                </a:cxn>
                <a:cxn ang="0">
                  <a:pos x="18" y="61"/>
                </a:cxn>
                <a:cxn ang="0">
                  <a:pos x="26" y="42"/>
                </a:cxn>
                <a:cxn ang="0">
                  <a:pos x="35" y="25"/>
                </a:cxn>
                <a:cxn ang="0">
                  <a:pos x="44" y="8"/>
                </a:cxn>
                <a:cxn ang="0">
                  <a:pos x="44" y="8"/>
                </a:cxn>
                <a:cxn ang="0">
                  <a:pos x="46" y="6"/>
                </a:cxn>
                <a:cxn ang="0">
                  <a:pos x="46" y="4"/>
                </a:cxn>
                <a:cxn ang="0">
                  <a:pos x="43" y="0"/>
                </a:cxn>
                <a:cxn ang="0">
                  <a:pos x="39" y="0"/>
                </a:cxn>
                <a:cxn ang="0">
                  <a:pos x="36" y="0"/>
                </a:cxn>
                <a:cxn ang="0">
                  <a:pos x="35" y="3"/>
                </a:cxn>
                <a:cxn ang="0">
                  <a:pos x="35" y="3"/>
                </a:cxn>
              </a:cxnLst>
              <a:rect b="b" l="0" r="r" t="0"/>
              <a:pathLst>
                <a:path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8" name="chenying0907 804"/>
            <p:cNvSpPr/>
            <p:nvPr/>
          </p:nvSpPr>
          <p:spPr bwMode="auto">
            <a:xfrm>
              <a:off x="4476751" y="3340100"/>
              <a:ext cx="14288" cy="33338"/>
            </a:xfrm>
            <a:custGeom>
              <a:cxnLst>
                <a:cxn ang="0">
                  <a:pos x="23" y="4"/>
                </a:cxn>
                <a:cxn ang="0">
                  <a:pos x="23" y="4"/>
                </a:cxn>
                <a:cxn ang="0">
                  <a:pos x="19" y="21"/>
                </a:cxn>
                <a:cxn ang="0">
                  <a:pos x="19" y="21"/>
                </a:cxn>
                <a:cxn ang="0">
                  <a:pos x="15" y="30"/>
                </a:cxn>
                <a:cxn ang="0">
                  <a:pos x="11" y="38"/>
                </a:cxn>
                <a:cxn ang="0">
                  <a:pos x="11" y="38"/>
                </a:cxn>
                <a:cxn ang="0">
                  <a:pos x="7" y="56"/>
                </a:cxn>
                <a:cxn ang="0">
                  <a:pos x="5" y="67"/>
                </a:cxn>
                <a:cxn ang="0">
                  <a:pos x="1" y="74"/>
                </a:cxn>
                <a:cxn ang="0">
                  <a:pos x="1" y="74"/>
                </a:cxn>
                <a:cxn ang="0">
                  <a:pos x="0" y="77"/>
                </a:cxn>
                <a:cxn ang="0">
                  <a:pos x="0" y="80"/>
                </a:cxn>
                <a:cxn ang="0">
                  <a:pos x="2" y="82"/>
                </a:cxn>
                <a:cxn ang="0">
                  <a:pos x="7" y="84"/>
                </a:cxn>
                <a:cxn ang="0">
                  <a:pos x="9" y="82"/>
                </a:cxn>
                <a:cxn ang="0">
                  <a:pos x="10" y="81"/>
                </a:cxn>
                <a:cxn ang="0">
                  <a:pos x="10" y="81"/>
                </a:cxn>
                <a:cxn ang="0">
                  <a:pos x="14" y="72"/>
                </a:cxn>
                <a:cxn ang="0">
                  <a:pos x="18" y="63"/>
                </a:cxn>
                <a:cxn ang="0">
                  <a:pos x="22" y="44"/>
                </a:cxn>
                <a:cxn ang="0">
                  <a:pos x="22" y="44"/>
                </a:cxn>
                <a:cxn ang="0">
                  <a:pos x="24" y="36"/>
                </a:cxn>
                <a:cxn ang="0">
                  <a:pos x="28" y="29"/>
                </a:cxn>
                <a:cxn ang="0">
                  <a:pos x="28" y="29"/>
                </a:cxn>
                <a:cxn ang="0">
                  <a:pos x="31" y="18"/>
                </a:cxn>
                <a:cxn ang="0">
                  <a:pos x="34" y="6"/>
                </a:cxn>
                <a:cxn ang="0">
                  <a:pos x="34" y="6"/>
                </a:cxn>
                <a:cxn ang="0">
                  <a:pos x="34" y="4"/>
                </a:cxn>
                <a:cxn ang="0">
                  <a:pos x="34" y="2"/>
                </a:cxn>
                <a:cxn ang="0">
                  <a:pos x="30" y="0"/>
                </a:cxn>
                <a:cxn ang="0">
                  <a:pos x="26" y="0"/>
                </a:cxn>
                <a:cxn ang="0">
                  <a:pos x="24" y="1"/>
                </a:cxn>
                <a:cxn ang="0">
                  <a:pos x="23" y="4"/>
                </a:cxn>
                <a:cxn ang="0">
                  <a:pos x="23" y="4"/>
                </a:cxn>
              </a:cxnLst>
              <a:rect b="b" l="0" r="r" t="0"/>
              <a:pathLst>
                <a:path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49" name="chenying0907 805"/>
            <p:cNvSpPr/>
            <p:nvPr/>
          </p:nvSpPr>
          <p:spPr bwMode="auto">
            <a:xfrm>
              <a:off x="4522788" y="3330575"/>
              <a:ext cx="11113" cy="25400"/>
            </a:xfrm>
            <a:custGeom>
              <a:cxnLst>
                <a:cxn ang="0">
                  <a:pos x="19" y="3"/>
                </a:cxn>
                <a:cxn ang="0">
                  <a:pos x="19" y="3"/>
                </a:cxn>
                <a:cxn ang="0">
                  <a:pos x="10" y="15"/>
                </a:cxn>
                <a:cxn ang="0">
                  <a:pos x="5" y="28"/>
                </a:cxn>
                <a:cxn ang="0">
                  <a:pos x="1" y="41"/>
                </a:cxn>
                <a:cxn ang="0">
                  <a:pos x="0" y="57"/>
                </a:cxn>
                <a:cxn ang="0">
                  <a:pos x="0" y="57"/>
                </a:cxn>
                <a:cxn ang="0">
                  <a:pos x="0" y="58"/>
                </a:cxn>
                <a:cxn ang="0">
                  <a:pos x="1" y="60"/>
                </a:cxn>
                <a:cxn ang="0">
                  <a:pos x="5" y="62"/>
                </a:cxn>
                <a:cxn ang="0">
                  <a:pos x="9" y="60"/>
                </a:cxn>
                <a:cxn ang="0">
                  <a:pos x="10" y="58"/>
                </a:cxn>
                <a:cxn ang="0">
                  <a:pos x="10" y="57"/>
                </a:cxn>
                <a:cxn ang="0">
                  <a:pos x="10" y="57"/>
                </a:cxn>
                <a:cxn ang="0">
                  <a:pos x="12" y="43"/>
                </a:cxn>
                <a:cxn ang="0">
                  <a:pos x="15" y="32"/>
                </a:cxn>
                <a:cxn ang="0">
                  <a:pos x="21" y="20"/>
                </a:cxn>
                <a:cxn ang="0">
                  <a:pos x="29" y="11"/>
                </a:cxn>
                <a:cxn ang="0">
                  <a:pos x="29" y="11"/>
                </a:cxn>
                <a:cxn ang="0">
                  <a:pos x="30" y="8"/>
                </a:cxn>
                <a:cxn ang="0">
                  <a:pos x="30" y="5"/>
                </a:cxn>
                <a:cxn ang="0">
                  <a:pos x="27" y="3"/>
                </a:cxn>
                <a:cxn ang="0">
                  <a:pos x="23" y="0"/>
                </a:cxn>
                <a:cxn ang="0">
                  <a:pos x="22" y="2"/>
                </a:cxn>
                <a:cxn ang="0">
                  <a:pos x="19" y="3"/>
                </a:cxn>
                <a:cxn ang="0">
                  <a:pos x="19" y="3"/>
                </a:cxn>
              </a:cxnLst>
              <a:rect b="b" l="0" r="r" t="0"/>
              <a:pathLst>
                <a:path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0" name="chenying0907 806"/>
            <p:cNvSpPr/>
            <p:nvPr/>
          </p:nvSpPr>
          <p:spPr bwMode="auto">
            <a:xfrm>
              <a:off x="4552951" y="3344863"/>
              <a:ext cx="7938" cy="25400"/>
            </a:xfrm>
            <a:custGeom>
              <a:cxnLst>
                <a:cxn ang="0">
                  <a:pos x="11" y="4"/>
                </a:cxn>
                <a:cxn ang="0">
                  <a:pos x="11" y="4"/>
                </a:cxn>
                <a:cxn ang="0">
                  <a:pos x="9" y="11"/>
                </a:cxn>
                <a:cxn ang="0">
                  <a:pos x="7" y="17"/>
                </a:cxn>
                <a:cxn ang="0">
                  <a:pos x="6" y="30"/>
                </a:cxn>
                <a:cxn ang="0">
                  <a:pos x="4" y="43"/>
                </a:cxn>
                <a:cxn ang="0">
                  <a:pos x="2" y="50"/>
                </a:cxn>
                <a:cxn ang="0">
                  <a:pos x="0" y="57"/>
                </a:cxn>
                <a:cxn ang="0">
                  <a:pos x="0" y="57"/>
                </a:cxn>
                <a:cxn ang="0">
                  <a:pos x="0" y="59"/>
                </a:cxn>
                <a:cxn ang="0">
                  <a:pos x="0" y="62"/>
                </a:cxn>
                <a:cxn ang="0">
                  <a:pos x="2" y="64"/>
                </a:cxn>
                <a:cxn ang="0">
                  <a:pos x="5" y="66"/>
                </a:cxn>
                <a:cxn ang="0">
                  <a:pos x="6" y="66"/>
                </a:cxn>
                <a:cxn ang="0">
                  <a:pos x="9" y="64"/>
                </a:cxn>
                <a:cxn ang="0">
                  <a:pos x="10" y="63"/>
                </a:cxn>
                <a:cxn ang="0">
                  <a:pos x="10" y="63"/>
                </a:cxn>
                <a:cxn ang="0">
                  <a:pos x="13" y="57"/>
                </a:cxn>
                <a:cxn ang="0">
                  <a:pos x="14" y="50"/>
                </a:cxn>
                <a:cxn ang="0">
                  <a:pos x="15" y="36"/>
                </a:cxn>
                <a:cxn ang="0">
                  <a:pos x="18" y="23"/>
                </a:cxn>
                <a:cxn ang="0">
                  <a:pos x="19" y="16"/>
                </a:cxn>
                <a:cxn ang="0">
                  <a:pos x="22" y="9"/>
                </a:cxn>
                <a:cxn ang="0">
                  <a:pos x="22" y="9"/>
                </a:cxn>
                <a:cxn ang="0">
                  <a:pos x="22" y="7"/>
                </a:cxn>
                <a:cxn ang="0">
                  <a:pos x="22" y="6"/>
                </a:cxn>
                <a:cxn ang="0">
                  <a:pos x="19" y="2"/>
                </a:cxn>
                <a:cxn ang="0">
                  <a:pos x="17" y="0"/>
                </a:cxn>
                <a:cxn ang="0">
                  <a:pos x="14" y="0"/>
                </a:cxn>
                <a:cxn ang="0">
                  <a:pos x="13" y="2"/>
                </a:cxn>
                <a:cxn ang="0">
                  <a:pos x="11" y="4"/>
                </a:cxn>
                <a:cxn ang="0">
                  <a:pos x="11" y="4"/>
                </a:cxn>
              </a:cxnLst>
              <a:rect b="b" l="0" r="r" t="0"/>
              <a:pathLst>
                <a:path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1" name="chenying0907 807"/>
            <p:cNvSpPr/>
            <p:nvPr/>
          </p:nvSpPr>
          <p:spPr bwMode="auto">
            <a:xfrm>
              <a:off x="4575176" y="3357563"/>
              <a:ext cx="12700" cy="23813"/>
            </a:xfrm>
            <a:custGeom>
              <a:cxnLst>
                <a:cxn ang="0">
                  <a:pos x="19" y="4"/>
                </a:cxn>
                <a:cxn ang="0">
                  <a:pos x="19" y="4"/>
                </a:cxn>
                <a:cxn ang="0">
                  <a:pos x="14" y="17"/>
                </a:cxn>
                <a:cxn ang="0">
                  <a:pos x="8" y="28"/>
                </a:cxn>
                <a:cxn ang="0">
                  <a:pos x="2" y="42"/>
                </a:cxn>
                <a:cxn ang="0">
                  <a:pos x="1" y="48"/>
                </a:cxn>
                <a:cxn ang="0">
                  <a:pos x="0" y="55"/>
                </a:cxn>
                <a:cxn ang="0">
                  <a:pos x="0" y="55"/>
                </a:cxn>
                <a:cxn ang="0">
                  <a:pos x="1" y="57"/>
                </a:cxn>
                <a:cxn ang="0">
                  <a:pos x="2" y="59"/>
                </a:cxn>
                <a:cxn ang="0">
                  <a:pos x="6" y="60"/>
                </a:cxn>
                <a:cxn ang="0">
                  <a:pos x="10" y="59"/>
                </a:cxn>
                <a:cxn ang="0">
                  <a:pos x="12" y="57"/>
                </a:cxn>
                <a:cxn ang="0">
                  <a:pos x="12" y="55"/>
                </a:cxn>
                <a:cxn ang="0">
                  <a:pos x="12" y="55"/>
                </a:cxn>
                <a:cxn ang="0">
                  <a:pos x="13" y="48"/>
                </a:cxn>
                <a:cxn ang="0">
                  <a:pos x="14" y="42"/>
                </a:cxn>
                <a:cxn ang="0">
                  <a:pos x="19" y="30"/>
                </a:cxn>
                <a:cxn ang="0">
                  <a:pos x="26" y="18"/>
                </a:cxn>
                <a:cxn ang="0">
                  <a:pos x="30" y="6"/>
                </a:cxn>
                <a:cxn ang="0">
                  <a:pos x="30" y="6"/>
                </a:cxn>
                <a:cxn ang="0">
                  <a:pos x="31" y="4"/>
                </a:cxn>
                <a:cxn ang="0">
                  <a:pos x="30" y="2"/>
                </a:cxn>
                <a:cxn ang="0">
                  <a:pos x="26" y="0"/>
                </a:cxn>
                <a:cxn ang="0">
                  <a:pos x="22" y="0"/>
                </a:cxn>
                <a:cxn ang="0">
                  <a:pos x="21" y="1"/>
                </a:cxn>
                <a:cxn ang="0">
                  <a:pos x="19" y="4"/>
                </a:cxn>
                <a:cxn ang="0">
                  <a:pos x="19" y="4"/>
                </a:cxn>
              </a:cxnLst>
              <a:rect b="b" l="0" r="r" t="0"/>
              <a:pathLst>
                <a:path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2" name="chenying0907 809"/>
            <p:cNvSpPr/>
            <p:nvPr/>
          </p:nvSpPr>
          <p:spPr bwMode="auto">
            <a:xfrm>
              <a:off x="4598988" y="3362326"/>
              <a:ext cx="7938" cy="22225"/>
            </a:xfrm>
            <a:custGeom>
              <a:cxnLst>
                <a:cxn ang="0">
                  <a:pos x="8" y="6"/>
                </a:cxn>
                <a:cxn ang="0">
                  <a:pos x="8" y="6"/>
                </a:cxn>
                <a:cxn ang="0">
                  <a:pos x="7" y="16"/>
                </a:cxn>
                <a:cxn ang="0">
                  <a:pos x="6" y="28"/>
                </a:cxn>
                <a:cxn ang="0">
                  <a:pos x="0" y="50"/>
                </a:cxn>
                <a:cxn ang="0">
                  <a:pos x="0" y="50"/>
                </a:cxn>
                <a:cxn ang="0">
                  <a:pos x="0" y="53"/>
                </a:cxn>
                <a:cxn ang="0">
                  <a:pos x="2" y="54"/>
                </a:cxn>
                <a:cxn ang="0">
                  <a:pos x="4" y="57"/>
                </a:cxn>
                <a:cxn ang="0">
                  <a:pos x="8" y="57"/>
                </a:cxn>
                <a:cxn ang="0">
                  <a:pos x="11" y="55"/>
                </a:cxn>
                <a:cxn ang="0">
                  <a:pos x="11" y="53"/>
                </a:cxn>
                <a:cxn ang="0">
                  <a:pos x="11" y="53"/>
                </a:cxn>
                <a:cxn ang="0">
                  <a:pos x="16" y="29"/>
                </a:cxn>
                <a:cxn ang="0">
                  <a:pos x="19" y="17"/>
                </a:cxn>
                <a:cxn ang="0">
                  <a:pos x="19" y="6"/>
                </a:cxn>
                <a:cxn ang="0">
                  <a:pos x="19" y="6"/>
                </a:cxn>
                <a:cxn ang="0">
                  <a:pos x="19" y="3"/>
                </a:cxn>
                <a:cxn ang="0">
                  <a:pos x="17" y="2"/>
                </a:cxn>
                <a:cxn ang="0">
                  <a:pos x="13" y="0"/>
                </a:cxn>
                <a:cxn ang="0">
                  <a:pos x="9" y="2"/>
                </a:cxn>
                <a:cxn ang="0">
                  <a:pos x="8" y="3"/>
                </a:cxn>
                <a:cxn ang="0">
                  <a:pos x="8" y="6"/>
                </a:cxn>
                <a:cxn ang="0">
                  <a:pos x="8" y="6"/>
                </a:cxn>
              </a:cxnLst>
              <a:rect b="b" l="0" r="r" t="0"/>
              <a:pathLst>
                <a:path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3" name="chenying0907 810"/>
            <p:cNvSpPr/>
            <p:nvPr/>
          </p:nvSpPr>
          <p:spPr bwMode="auto">
            <a:xfrm>
              <a:off x="4630738" y="3368676"/>
              <a:ext cx="14288" cy="23813"/>
            </a:xfrm>
            <a:custGeom>
              <a:cxnLst>
                <a:cxn ang="0">
                  <a:pos x="24" y="3"/>
                </a:cxn>
                <a:cxn ang="0">
                  <a:pos x="24" y="3"/>
                </a:cxn>
                <a:cxn ang="0">
                  <a:pos x="17" y="20"/>
                </a:cxn>
                <a:cxn ang="0">
                  <a:pos x="11" y="35"/>
                </a:cxn>
                <a:cxn ang="0">
                  <a:pos x="11" y="35"/>
                </a:cxn>
                <a:cxn ang="0">
                  <a:pos x="4" y="46"/>
                </a:cxn>
                <a:cxn ang="0">
                  <a:pos x="1" y="51"/>
                </a:cxn>
                <a:cxn ang="0">
                  <a:pos x="0" y="58"/>
                </a:cxn>
                <a:cxn ang="0">
                  <a:pos x="0" y="58"/>
                </a:cxn>
                <a:cxn ang="0">
                  <a:pos x="0" y="60"/>
                </a:cxn>
                <a:cxn ang="0">
                  <a:pos x="1" y="62"/>
                </a:cxn>
                <a:cxn ang="0">
                  <a:pos x="3" y="63"/>
                </a:cxn>
                <a:cxn ang="0">
                  <a:pos x="5" y="63"/>
                </a:cxn>
                <a:cxn ang="0">
                  <a:pos x="9" y="62"/>
                </a:cxn>
                <a:cxn ang="0">
                  <a:pos x="11" y="60"/>
                </a:cxn>
                <a:cxn ang="0">
                  <a:pos x="12" y="58"/>
                </a:cxn>
                <a:cxn ang="0">
                  <a:pos x="12" y="58"/>
                </a:cxn>
                <a:cxn ang="0">
                  <a:pos x="13" y="51"/>
                </a:cxn>
                <a:cxn ang="0">
                  <a:pos x="17" y="45"/>
                </a:cxn>
                <a:cxn ang="0">
                  <a:pos x="21" y="38"/>
                </a:cxn>
                <a:cxn ang="0">
                  <a:pos x="25" y="33"/>
                </a:cxn>
                <a:cxn ang="0">
                  <a:pos x="25" y="33"/>
                </a:cxn>
                <a:cxn ang="0">
                  <a:pos x="30" y="20"/>
                </a:cxn>
                <a:cxn ang="0">
                  <a:pos x="34" y="7"/>
                </a:cxn>
                <a:cxn ang="0">
                  <a:pos x="34" y="7"/>
                </a:cxn>
                <a:cxn ang="0">
                  <a:pos x="34" y="4"/>
                </a:cxn>
                <a:cxn ang="0">
                  <a:pos x="34" y="1"/>
                </a:cxn>
                <a:cxn ang="0">
                  <a:pos x="30" y="0"/>
                </a:cxn>
                <a:cxn ang="0">
                  <a:pos x="26" y="0"/>
                </a:cxn>
                <a:cxn ang="0">
                  <a:pos x="25" y="1"/>
                </a:cxn>
                <a:cxn ang="0">
                  <a:pos x="24" y="3"/>
                </a:cxn>
                <a:cxn ang="0">
                  <a:pos x="24" y="3"/>
                </a:cxn>
              </a:cxnLst>
              <a:rect b="b" l="0" r="r" t="0"/>
              <a:pathLst>
                <a:path h="62"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4" name="chenying0907 811"/>
            <p:cNvSpPr/>
            <p:nvPr/>
          </p:nvSpPr>
          <p:spPr bwMode="auto">
            <a:xfrm>
              <a:off x="4657726" y="3365501"/>
              <a:ext cx="12700" cy="28575"/>
            </a:xfrm>
            <a:custGeom>
              <a:cxnLst>
                <a:cxn ang="0">
                  <a:pos x="20" y="6"/>
                </a:cxn>
                <a:cxn ang="0">
                  <a:pos x="20" y="6"/>
                </a:cxn>
                <a:cxn ang="0">
                  <a:pos x="18" y="9"/>
                </a:cxn>
                <a:cxn ang="0">
                  <a:pos x="17" y="13"/>
                </a:cxn>
                <a:cxn ang="0">
                  <a:pos x="13" y="20"/>
                </a:cxn>
                <a:cxn ang="0">
                  <a:pos x="8" y="25"/>
                </a:cxn>
                <a:cxn ang="0">
                  <a:pos x="5" y="33"/>
                </a:cxn>
                <a:cxn ang="0">
                  <a:pos x="5" y="33"/>
                </a:cxn>
                <a:cxn ang="0">
                  <a:pos x="3" y="40"/>
                </a:cxn>
                <a:cxn ang="0">
                  <a:pos x="1" y="50"/>
                </a:cxn>
                <a:cxn ang="0">
                  <a:pos x="0" y="67"/>
                </a:cxn>
                <a:cxn ang="0">
                  <a:pos x="0" y="67"/>
                </a:cxn>
                <a:cxn ang="0">
                  <a:pos x="1" y="69"/>
                </a:cxn>
                <a:cxn ang="0">
                  <a:pos x="3" y="71"/>
                </a:cxn>
                <a:cxn ang="0">
                  <a:pos x="7" y="72"/>
                </a:cxn>
                <a:cxn ang="0">
                  <a:pos x="11" y="71"/>
                </a:cxn>
                <a:cxn ang="0">
                  <a:pos x="12" y="69"/>
                </a:cxn>
                <a:cxn ang="0">
                  <a:pos x="12" y="67"/>
                </a:cxn>
                <a:cxn ang="0">
                  <a:pos x="12" y="67"/>
                </a:cxn>
                <a:cxn ang="0">
                  <a:pos x="12" y="57"/>
                </a:cxn>
                <a:cxn ang="0">
                  <a:pos x="13" y="47"/>
                </a:cxn>
                <a:cxn ang="0">
                  <a:pos x="15" y="38"/>
                </a:cxn>
                <a:cxn ang="0">
                  <a:pos x="18" y="29"/>
                </a:cxn>
                <a:cxn ang="0">
                  <a:pos x="18" y="29"/>
                </a:cxn>
                <a:cxn ang="0">
                  <a:pos x="26" y="18"/>
                </a:cxn>
                <a:cxn ang="0">
                  <a:pos x="29" y="13"/>
                </a:cxn>
                <a:cxn ang="0">
                  <a:pos x="32" y="6"/>
                </a:cxn>
                <a:cxn ang="0">
                  <a:pos x="32" y="6"/>
                </a:cxn>
                <a:cxn ang="0">
                  <a:pos x="30" y="4"/>
                </a:cxn>
                <a:cxn ang="0">
                  <a:pos x="30" y="1"/>
                </a:cxn>
                <a:cxn ang="0">
                  <a:pos x="28" y="1"/>
                </a:cxn>
                <a:cxn ang="0">
                  <a:pos x="26" y="0"/>
                </a:cxn>
                <a:cxn ang="0">
                  <a:pos x="22" y="1"/>
                </a:cxn>
                <a:cxn ang="0">
                  <a:pos x="21" y="4"/>
                </a:cxn>
                <a:cxn ang="0">
                  <a:pos x="20" y="6"/>
                </a:cxn>
                <a:cxn ang="0">
                  <a:pos x="20" y="6"/>
                </a:cxn>
              </a:cxnLst>
              <a:rect b="b" l="0" r="r" t="0"/>
              <a:pathLst>
                <a:path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5" name="chenying0907 812"/>
            <p:cNvSpPr/>
            <p:nvPr/>
          </p:nvSpPr>
          <p:spPr bwMode="auto">
            <a:xfrm>
              <a:off x="4687888" y="3367088"/>
              <a:ext cx="7938" cy="23813"/>
            </a:xfrm>
            <a:custGeom>
              <a:cxnLst>
                <a:cxn ang="0">
                  <a:pos x="11" y="6"/>
                </a:cxn>
                <a:cxn ang="0">
                  <a:pos x="11" y="6"/>
                </a:cxn>
                <a:cxn ang="0">
                  <a:pos x="10" y="16"/>
                </a:cxn>
                <a:cxn ang="0">
                  <a:pos x="7" y="26"/>
                </a:cxn>
                <a:cxn ang="0">
                  <a:pos x="7" y="26"/>
                </a:cxn>
                <a:cxn ang="0">
                  <a:pos x="4" y="38"/>
                </a:cxn>
                <a:cxn ang="0">
                  <a:pos x="0" y="48"/>
                </a:cxn>
                <a:cxn ang="0">
                  <a:pos x="0" y="48"/>
                </a:cxn>
                <a:cxn ang="0">
                  <a:pos x="0" y="51"/>
                </a:cxn>
                <a:cxn ang="0">
                  <a:pos x="0" y="53"/>
                </a:cxn>
                <a:cxn ang="0">
                  <a:pos x="3" y="56"/>
                </a:cxn>
                <a:cxn ang="0">
                  <a:pos x="6" y="57"/>
                </a:cxn>
                <a:cxn ang="0">
                  <a:pos x="7" y="57"/>
                </a:cxn>
                <a:cxn ang="0">
                  <a:pos x="10" y="56"/>
                </a:cxn>
                <a:cxn ang="0">
                  <a:pos x="11" y="55"/>
                </a:cxn>
                <a:cxn ang="0">
                  <a:pos x="11" y="55"/>
                </a:cxn>
                <a:cxn ang="0">
                  <a:pos x="15" y="43"/>
                </a:cxn>
                <a:cxn ang="0">
                  <a:pos x="17" y="31"/>
                </a:cxn>
                <a:cxn ang="0">
                  <a:pos x="17" y="31"/>
                </a:cxn>
                <a:cxn ang="0">
                  <a:pos x="20" y="18"/>
                </a:cxn>
                <a:cxn ang="0">
                  <a:pos x="23" y="6"/>
                </a:cxn>
                <a:cxn ang="0">
                  <a:pos x="23" y="6"/>
                </a:cxn>
                <a:cxn ang="0">
                  <a:pos x="23" y="4"/>
                </a:cxn>
                <a:cxn ang="0">
                  <a:pos x="21" y="1"/>
                </a:cxn>
                <a:cxn ang="0">
                  <a:pos x="20" y="1"/>
                </a:cxn>
                <a:cxn ang="0">
                  <a:pos x="17" y="0"/>
                </a:cxn>
                <a:cxn ang="0">
                  <a:pos x="13" y="1"/>
                </a:cxn>
                <a:cxn ang="0">
                  <a:pos x="12" y="4"/>
                </a:cxn>
                <a:cxn ang="0">
                  <a:pos x="11" y="6"/>
                </a:cxn>
                <a:cxn ang="0">
                  <a:pos x="11" y="6"/>
                </a:cxn>
              </a:cxnLst>
              <a:rect b="b" l="0" r="r" t="0"/>
              <a:pathLst>
                <a:path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6" name="chenying0907 813"/>
            <p:cNvSpPr/>
            <p:nvPr/>
          </p:nvSpPr>
          <p:spPr bwMode="auto">
            <a:xfrm>
              <a:off x="4667251" y="3168651"/>
              <a:ext cx="19050" cy="55563"/>
            </a:xfrm>
            <a:custGeom>
              <a:cxnLst>
                <a:cxn ang="0">
                  <a:pos x="35" y="2"/>
                </a:cxn>
                <a:cxn ang="0">
                  <a:pos x="35" y="2"/>
                </a:cxn>
                <a:cxn ang="0">
                  <a:pos x="30" y="10"/>
                </a:cxn>
                <a:cxn ang="0">
                  <a:pos x="27" y="17"/>
                </a:cxn>
                <a:cxn ang="0">
                  <a:pos x="22" y="32"/>
                </a:cxn>
                <a:cxn ang="0">
                  <a:pos x="19" y="48"/>
                </a:cxn>
                <a:cxn ang="0">
                  <a:pos x="15" y="65"/>
                </a:cxn>
                <a:cxn ang="0">
                  <a:pos x="15" y="65"/>
                </a:cxn>
                <a:cxn ang="0">
                  <a:pos x="5" y="99"/>
                </a:cxn>
                <a:cxn ang="0">
                  <a:pos x="1" y="117"/>
                </a:cxn>
                <a:cxn ang="0">
                  <a:pos x="0" y="134"/>
                </a:cxn>
                <a:cxn ang="0">
                  <a:pos x="0" y="134"/>
                </a:cxn>
                <a:cxn ang="0">
                  <a:pos x="0" y="137"/>
                </a:cxn>
                <a:cxn ang="0">
                  <a:pos x="1" y="140"/>
                </a:cxn>
                <a:cxn ang="0">
                  <a:pos x="5" y="141"/>
                </a:cxn>
                <a:cxn ang="0">
                  <a:pos x="9" y="140"/>
                </a:cxn>
                <a:cxn ang="0">
                  <a:pos x="10" y="137"/>
                </a:cxn>
                <a:cxn ang="0">
                  <a:pos x="11" y="134"/>
                </a:cxn>
                <a:cxn ang="0">
                  <a:pos x="11" y="134"/>
                </a:cxn>
                <a:cxn ang="0">
                  <a:pos x="13" y="117"/>
                </a:cxn>
                <a:cxn ang="0">
                  <a:pos x="17" y="102"/>
                </a:cxn>
                <a:cxn ang="0">
                  <a:pos x="22" y="85"/>
                </a:cxn>
                <a:cxn ang="0">
                  <a:pos x="26" y="68"/>
                </a:cxn>
                <a:cxn ang="0">
                  <a:pos x="26" y="68"/>
                </a:cxn>
                <a:cxn ang="0">
                  <a:pos x="32" y="38"/>
                </a:cxn>
                <a:cxn ang="0">
                  <a:pos x="38" y="22"/>
                </a:cxn>
                <a:cxn ang="0">
                  <a:pos x="40" y="15"/>
                </a:cxn>
                <a:cxn ang="0">
                  <a:pos x="44" y="9"/>
                </a:cxn>
                <a:cxn ang="0">
                  <a:pos x="44" y="9"/>
                </a:cxn>
                <a:cxn ang="0">
                  <a:pos x="45" y="6"/>
                </a:cxn>
                <a:cxn ang="0">
                  <a:pos x="45" y="4"/>
                </a:cxn>
                <a:cxn ang="0">
                  <a:pos x="44" y="2"/>
                </a:cxn>
                <a:cxn ang="0">
                  <a:pos x="43" y="1"/>
                </a:cxn>
                <a:cxn ang="0">
                  <a:pos x="39" y="0"/>
                </a:cxn>
                <a:cxn ang="0">
                  <a:pos x="36" y="1"/>
                </a:cxn>
                <a:cxn ang="0">
                  <a:pos x="35" y="2"/>
                </a:cxn>
                <a:cxn ang="0">
                  <a:pos x="35" y="2"/>
                </a:cxn>
              </a:cxnLst>
              <a:rect b="b" l="0" r="r" t="0"/>
              <a:pathLst>
                <a:path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7" name="chenying0907 814"/>
            <p:cNvSpPr/>
            <p:nvPr/>
          </p:nvSpPr>
          <p:spPr bwMode="auto">
            <a:xfrm>
              <a:off x="4686301" y="3151188"/>
              <a:ext cx="34925" cy="95250"/>
            </a:xfrm>
            <a:custGeom>
              <a:cxnLst>
                <a:cxn ang="0">
                  <a:pos x="79" y="1"/>
                </a:cxn>
                <a:cxn ang="0">
                  <a:pos x="79" y="1"/>
                </a:cxn>
                <a:cxn ang="0">
                  <a:pos x="73" y="8"/>
                </a:cxn>
                <a:cxn ang="0">
                  <a:pos x="69" y="15"/>
                </a:cxn>
                <a:cxn ang="0">
                  <a:pos x="62" y="30"/>
                </a:cxn>
                <a:cxn ang="0">
                  <a:pos x="56" y="46"/>
                </a:cxn>
                <a:cxn ang="0">
                  <a:pos x="52" y="63"/>
                </a:cxn>
                <a:cxn ang="0">
                  <a:pos x="46" y="97"/>
                </a:cxn>
                <a:cxn ang="0">
                  <a:pos x="42" y="112"/>
                </a:cxn>
                <a:cxn ang="0">
                  <a:pos x="37" y="129"/>
                </a:cxn>
                <a:cxn ang="0">
                  <a:pos x="37" y="129"/>
                </a:cxn>
                <a:cxn ang="0">
                  <a:pos x="25" y="167"/>
                </a:cxn>
                <a:cxn ang="0">
                  <a:pos x="17" y="185"/>
                </a:cxn>
                <a:cxn ang="0">
                  <a:pos x="9" y="204"/>
                </a:cxn>
                <a:cxn ang="0">
                  <a:pos x="9" y="204"/>
                </a:cxn>
                <a:cxn ang="0">
                  <a:pos x="5" y="210"/>
                </a:cxn>
                <a:cxn ang="0">
                  <a:pos x="3" y="218"/>
                </a:cxn>
                <a:cxn ang="0">
                  <a:pos x="0" y="227"/>
                </a:cxn>
                <a:cxn ang="0">
                  <a:pos x="0" y="231"/>
                </a:cxn>
                <a:cxn ang="0">
                  <a:pos x="1" y="235"/>
                </a:cxn>
                <a:cxn ang="0">
                  <a:pos x="1" y="235"/>
                </a:cxn>
                <a:cxn ang="0">
                  <a:pos x="3" y="238"/>
                </a:cxn>
                <a:cxn ang="0">
                  <a:pos x="4" y="239"/>
                </a:cxn>
                <a:cxn ang="0">
                  <a:pos x="8" y="239"/>
                </a:cxn>
                <a:cxn ang="0">
                  <a:pos x="12" y="236"/>
                </a:cxn>
                <a:cxn ang="0">
                  <a:pos x="12" y="235"/>
                </a:cxn>
                <a:cxn ang="0">
                  <a:pos x="12" y="233"/>
                </a:cxn>
                <a:cxn ang="0">
                  <a:pos x="12" y="233"/>
                </a:cxn>
                <a:cxn ang="0">
                  <a:pos x="12" y="229"/>
                </a:cxn>
                <a:cxn ang="0">
                  <a:pos x="12" y="225"/>
                </a:cxn>
                <a:cxn ang="0">
                  <a:pos x="16" y="216"/>
                </a:cxn>
                <a:cxn ang="0">
                  <a:pos x="20" y="209"/>
                </a:cxn>
                <a:cxn ang="0">
                  <a:pos x="24" y="201"/>
                </a:cxn>
                <a:cxn ang="0">
                  <a:pos x="24" y="201"/>
                </a:cxn>
                <a:cxn ang="0">
                  <a:pos x="33" y="171"/>
                </a:cxn>
                <a:cxn ang="0">
                  <a:pos x="45" y="141"/>
                </a:cxn>
                <a:cxn ang="0">
                  <a:pos x="45" y="141"/>
                </a:cxn>
                <a:cxn ang="0">
                  <a:pos x="54" y="114"/>
                </a:cxn>
                <a:cxn ang="0">
                  <a:pos x="62" y="85"/>
                </a:cxn>
                <a:cxn ang="0">
                  <a:pos x="62" y="85"/>
                </a:cxn>
                <a:cxn ang="0">
                  <a:pos x="65" y="65"/>
                </a:cxn>
                <a:cxn ang="0">
                  <a:pos x="69" y="46"/>
                </a:cxn>
                <a:cxn ang="0">
                  <a:pos x="72" y="36"/>
                </a:cxn>
                <a:cxn ang="0">
                  <a:pos x="75" y="27"/>
                </a:cxn>
                <a:cxn ang="0">
                  <a:pos x="80" y="18"/>
                </a:cxn>
                <a:cxn ang="0">
                  <a:pos x="86" y="10"/>
                </a:cxn>
                <a:cxn ang="0">
                  <a:pos x="86" y="10"/>
                </a:cxn>
                <a:cxn ang="0">
                  <a:pos x="88" y="8"/>
                </a:cxn>
                <a:cxn ang="0">
                  <a:pos x="88" y="5"/>
                </a:cxn>
                <a:cxn ang="0">
                  <a:pos x="86" y="1"/>
                </a:cxn>
                <a:cxn ang="0">
                  <a:pos x="82" y="0"/>
                </a:cxn>
                <a:cxn ang="0">
                  <a:pos x="81" y="0"/>
                </a:cxn>
                <a:cxn ang="0">
                  <a:pos x="79" y="1"/>
                </a:cxn>
                <a:cxn ang="0">
                  <a:pos x="79" y="1"/>
                </a:cxn>
              </a:cxnLst>
              <a:rect b="b" l="0" r="r" t="0"/>
              <a:pathLst>
                <a:path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8" name="chenying0907 815"/>
            <p:cNvSpPr/>
            <p:nvPr/>
          </p:nvSpPr>
          <p:spPr bwMode="auto">
            <a:xfrm>
              <a:off x="4711701" y="3162301"/>
              <a:ext cx="38100" cy="98425"/>
            </a:xfrm>
            <a:custGeom>
              <a:cxnLst>
                <a:cxn ang="0">
                  <a:pos x="85" y="3"/>
                </a:cxn>
                <a:cxn ang="0">
                  <a:pos x="85" y="3"/>
                </a:cxn>
                <a:cxn ang="0">
                  <a:pos x="77" y="17"/>
                </a:cxn>
                <a:cxn ang="0">
                  <a:pos x="70" y="32"/>
                </a:cxn>
                <a:cxn ang="0">
                  <a:pos x="58" y="62"/>
                </a:cxn>
                <a:cxn ang="0">
                  <a:pos x="49" y="92"/>
                </a:cxn>
                <a:cxn ang="0">
                  <a:pos x="39" y="123"/>
                </a:cxn>
                <a:cxn ang="0">
                  <a:pos x="39" y="123"/>
                </a:cxn>
                <a:cxn ang="0">
                  <a:pos x="15" y="181"/>
                </a:cxn>
                <a:cxn ang="0">
                  <a:pos x="10" y="195"/>
                </a:cxn>
                <a:cxn ang="0">
                  <a:pos x="6" y="211"/>
                </a:cxn>
                <a:cxn ang="0">
                  <a:pos x="2" y="225"/>
                </a:cxn>
                <a:cxn ang="0">
                  <a:pos x="0" y="241"/>
                </a:cxn>
                <a:cxn ang="0">
                  <a:pos x="0" y="241"/>
                </a:cxn>
                <a:cxn ang="0">
                  <a:pos x="0" y="243"/>
                </a:cxn>
                <a:cxn ang="0">
                  <a:pos x="1" y="245"/>
                </a:cxn>
                <a:cxn ang="0">
                  <a:pos x="3" y="246"/>
                </a:cxn>
                <a:cxn ang="0">
                  <a:pos x="5" y="246"/>
                </a:cxn>
                <a:cxn ang="0">
                  <a:pos x="9" y="245"/>
                </a:cxn>
                <a:cxn ang="0">
                  <a:pos x="10" y="243"/>
                </a:cxn>
                <a:cxn ang="0">
                  <a:pos x="11" y="241"/>
                </a:cxn>
                <a:cxn ang="0">
                  <a:pos x="11" y="241"/>
                </a:cxn>
                <a:cxn ang="0">
                  <a:pos x="14" y="226"/>
                </a:cxn>
                <a:cxn ang="0">
                  <a:pos x="17" y="211"/>
                </a:cxn>
                <a:cxn ang="0">
                  <a:pos x="22" y="196"/>
                </a:cxn>
                <a:cxn ang="0">
                  <a:pos x="27" y="182"/>
                </a:cxn>
                <a:cxn ang="0">
                  <a:pos x="38" y="155"/>
                </a:cxn>
                <a:cxn ang="0">
                  <a:pos x="49" y="126"/>
                </a:cxn>
                <a:cxn ang="0">
                  <a:pos x="49" y="126"/>
                </a:cxn>
                <a:cxn ang="0">
                  <a:pos x="60" y="96"/>
                </a:cxn>
                <a:cxn ang="0">
                  <a:pos x="70" y="66"/>
                </a:cxn>
                <a:cxn ang="0">
                  <a:pos x="81" y="37"/>
                </a:cxn>
                <a:cxn ang="0">
                  <a:pos x="87" y="22"/>
                </a:cxn>
                <a:cxn ang="0">
                  <a:pos x="94" y="8"/>
                </a:cxn>
                <a:cxn ang="0">
                  <a:pos x="94" y="8"/>
                </a:cxn>
                <a:cxn ang="0">
                  <a:pos x="95" y="5"/>
                </a:cxn>
                <a:cxn ang="0">
                  <a:pos x="95" y="4"/>
                </a:cxn>
                <a:cxn ang="0">
                  <a:pos x="92" y="0"/>
                </a:cxn>
                <a:cxn ang="0">
                  <a:pos x="89" y="0"/>
                </a:cxn>
                <a:cxn ang="0">
                  <a:pos x="86" y="0"/>
                </a:cxn>
                <a:cxn ang="0">
                  <a:pos x="85" y="3"/>
                </a:cxn>
                <a:cxn ang="0">
                  <a:pos x="85" y="3"/>
                </a:cxn>
              </a:cxnLst>
              <a:rect b="b" l="0" r="r" t="0"/>
              <a:pathLst>
                <a:path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59" name="chenying0907 816"/>
            <p:cNvSpPr/>
            <p:nvPr/>
          </p:nvSpPr>
          <p:spPr bwMode="auto">
            <a:xfrm>
              <a:off x="4737101" y="3182938"/>
              <a:ext cx="33338" cy="90488"/>
            </a:xfrm>
            <a:custGeom>
              <a:cxnLst>
                <a:cxn ang="0">
                  <a:pos x="72" y="3"/>
                </a:cxn>
                <a:cxn ang="0">
                  <a:pos x="72" y="3"/>
                </a:cxn>
                <a:cxn ang="0">
                  <a:pos x="69" y="15"/>
                </a:cxn>
                <a:cxn ang="0">
                  <a:pos x="64" y="28"/>
                </a:cxn>
                <a:cxn ang="0">
                  <a:pos x="54" y="51"/>
                </a:cxn>
                <a:cxn ang="0">
                  <a:pos x="54" y="51"/>
                </a:cxn>
                <a:cxn ang="0">
                  <a:pos x="41" y="85"/>
                </a:cxn>
                <a:cxn ang="0">
                  <a:pos x="27" y="119"/>
                </a:cxn>
                <a:cxn ang="0">
                  <a:pos x="27" y="119"/>
                </a:cxn>
                <a:cxn ang="0">
                  <a:pos x="16" y="143"/>
                </a:cxn>
                <a:cxn ang="0">
                  <a:pos x="8" y="168"/>
                </a:cxn>
                <a:cxn ang="0">
                  <a:pos x="4" y="181"/>
                </a:cxn>
                <a:cxn ang="0">
                  <a:pos x="1" y="194"/>
                </a:cxn>
                <a:cxn ang="0">
                  <a:pos x="0" y="207"/>
                </a:cxn>
                <a:cxn ang="0">
                  <a:pos x="0" y="222"/>
                </a:cxn>
                <a:cxn ang="0">
                  <a:pos x="0" y="222"/>
                </a:cxn>
                <a:cxn ang="0">
                  <a:pos x="0" y="224"/>
                </a:cxn>
                <a:cxn ang="0">
                  <a:pos x="1" y="227"/>
                </a:cxn>
                <a:cxn ang="0">
                  <a:pos x="5" y="228"/>
                </a:cxn>
                <a:cxn ang="0">
                  <a:pos x="9" y="227"/>
                </a:cxn>
                <a:cxn ang="0">
                  <a:pos x="10" y="224"/>
                </a:cxn>
                <a:cxn ang="0">
                  <a:pos x="10" y="222"/>
                </a:cxn>
                <a:cxn ang="0">
                  <a:pos x="10" y="222"/>
                </a:cxn>
                <a:cxn ang="0">
                  <a:pos x="12" y="206"/>
                </a:cxn>
                <a:cxn ang="0">
                  <a:pos x="14" y="190"/>
                </a:cxn>
                <a:cxn ang="0">
                  <a:pos x="17" y="176"/>
                </a:cxn>
                <a:cxn ang="0">
                  <a:pos x="22" y="162"/>
                </a:cxn>
                <a:cxn ang="0">
                  <a:pos x="33" y="133"/>
                </a:cxn>
                <a:cxn ang="0">
                  <a:pos x="46" y="104"/>
                </a:cxn>
                <a:cxn ang="0">
                  <a:pos x="46" y="104"/>
                </a:cxn>
                <a:cxn ang="0">
                  <a:pos x="58" y="71"/>
                </a:cxn>
                <a:cxn ang="0">
                  <a:pos x="64" y="54"/>
                </a:cxn>
                <a:cxn ang="0">
                  <a:pos x="71" y="39"/>
                </a:cxn>
                <a:cxn ang="0">
                  <a:pos x="71" y="39"/>
                </a:cxn>
                <a:cxn ang="0">
                  <a:pos x="78" y="23"/>
                </a:cxn>
                <a:cxn ang="0">
                  <a:pos x="81" y="15"/>
                </a:cxn>
                <a:cxn ang="0">
                  <a:pos x="84" y="7"/>
                </a:cxn>
                <a:cxn ang="0">
                  <a:pos x="84" y="7"/>
                </a:cxn>
                <a:cxn ang="0">
                  <a:pos x="84" y="5"/>
                </a:cxn>
                <a:cxn ang="0">
                  <a:pos x="82" y="2"/>
                </a:cxn>
                <a:cxn ang="0">
                  <a:pos x="78" y="0"/>
                </a:cxn>
                <a:cxn ang="0">
                  <a:pos x="77" y="0"/>
                </a:cxn>
                <a:cxn ang="0">
                  <a:pos x="75" y="1"/>
                </a:cxn>
                <a:cxn ang="0">
                  <a:pos x="73" y="2"/>
                </a:cxn>
                <a:cxn ang="0">
                  <a:pos x="72" y="3"/>
                </a:cxn>
                <a:cxn ang="0">
                  <a:pos x="72" y="3"/>
                </a:cxn>
              </a:cxnLst>
              <a:rect b="b" l="0" r="r" t="0"/>
              <a:pathLst>
                <a:path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0" name="chenying0907 817"/>
            <p:cNvSpPr/>
            <p:nvPr/>
          </p:nvSpPr>
          <p:spPr bwMode="auto">
            <a:xfrm>
              <a:off x="4762501" y="3200401"/>
              <a:ext cx="26988" cy="95250"/>
            </a:xfrm>
            <a:custGeom>
              <a:cxnLst>
                <a:cxn ang="0">
                  <a:pos x="59" y="2"/>
                </a:cxn>
                <a:cxn ang="0">
                  <a:pos x="59" y="2"/>
                </a:cxn>
                <a:cxn ang="0">
                  <a:pos x="47" y="38"/>
                </a:cxn>
                <a:cxn ang="0">
                  <a:pos x="35" y="72"/>
                </a:cxn>
                <a:cxn ang="0">
                  <a:pos x="15" y="142"/>
                </a:cxn>
                <a:cxn ang="0">
                  <a:pos x="15" y="142"/>
                </a:cxn>
                <a:cxn ang="0">
                  <a:pos x="9" y="164"/>
                </a:cxn>
                <a:cxn ang="0">
                  <a:pos x="2" y="191"/>
                </a:cxn>
                <a:cxn ang="0">
                  <a:pos x="0" y="204"/>
                </a:cxn>
                <a:cxn ang="0">
                  <a:pos x="0" y="217"/>
                </a:cxn>
                <a:cxn ang="0">
                  <a:pos x="1" y="229"/>
                </a:cxn>
                <a:cxn ang="0">
                  <a:pos x="4" y="235"/>
                </a:cxn>
                <a:cxn ang="0">
                  <a:pos x="6" y="239"/>
                </a:cxn>
                <a:cxn ang="0">
                  <a:pos x="6" y="239"/>
                </a:cxn>
                <a:cxn ang="0">
                  <a:pos x="8" y="242"/>
                </a:cxn>
                <a:cxn ang="0">
                  <a:pos x="10" y="242"/>
                </a:cxn>
                <a:cxn ang="0">
                  <a:pos x="14" y="242"/>
                </a:cxn>
                <a:cxn ang="0">
                  <a:pos x="17" y="238"/>
                </a:cxn>
                <a:cxn ang="0">
                  <a:pos x="17" y="236"/>
                </a:cxn>
                <a:cxn ang="0">
                  <a:pos x="15" y="234"/>
                </a:cxn>
                <a:cxn ang="0">
                  <a:pos x="15" y="234"/>
                </a:cxn>
                <a:cxn ang="0">
                  <a:pos x="13" y="227"/>
                </a:cxn>
                <a:cxn ang="0">
                  <a:pos x="12" y="222"/>
                </a:cxn>
                <a:cxn ang="0">
                  <a:pos x="12" y="215"/>
                </a:cxn>
                <a:cxn ang="0">
                  <a:pos x="13" y="209"/>
                </a:cxn>
                <a:cxn ang="0">
                  <a:pos x="18" y="183"/>
                </a:cxn>
                <a:cxn ang="0">
                  <a:pos x="18" y="183"/>
                </a:cxn>
                <a:cxn ang="0">
                  <a:pos x="21" y="166"/>
                </a:cxn>
                <a:cxn ang="0">
                  <a:pos x="26" y="149"/>
                </a:cxn>
                <a:cxn ang="0">
                  <a:pos x="35" y="116"/>
                </a:cxn>
                <a:cxn ang="0">
                  <a:pos x="35" y="116"/>
                </a:cxn>
                <a:cxn ang="0">
                  <a:pos x="51" y="61"/>
                </a:cxn>
                <a:cxn ang="0">
                  <a:pos x="60" y="34"/>
                </a:cxn>
                <a:cxn ang="0">
                  <a:pos x="69" y="6"/>
                </a:cxn>
                <a:cxn ang="0">
                  <a:pos x="69" y="6"/>
                </a:cxn>
                <a:cxn ang="0">
                  <a:pos x="70" y="4"/>
                </a:cxn>
                <a:cxn ang="0">
                  <a:pos x="69" y="1"/>
                </a:cxn>
                <a:cxn ang="0">
                  <a:pos x="68" y="0"/>
                </a:cxn>
                <a:cxn ang="0">
                  <a:pos x="66" y="0"/>
                </a:cxn>
                <a:cxn ang="0">
                  <a:pos x="61" y="0"/>
                </a:cxn>
                <a:cxn ang="0">
                  <a:pos x="60" y="1"/>
                </a:cxn>
                <a:cxn ang="0">
                  <a:pos x="59" y="2"/>
                </a:cxn>
                <a:cxn ang="0">
                  <a:pos x="59" y="2"/>
                </a:cxn>
              </a:cxnLst>
              <a:rect b="b" l="0" r="r" t="0"/>
              <a:pathLst>
                <a:path h="241"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1" name="chenying0907 818"/>
            <p:cNvSpPr/>
            <p:nvPr/>
          </p:nvSpPr>
          <p:spPr bwMode="auto">
            <a:xfrm>
              <a:off x="4786313" y="3222626"/>
              <a:ext cx="31750" cy="88900"/>
            </a:xfrm>
            <a:custGeom>
              <a:cxnLst>
                <a:cxn ang="0">
                  <a:pos x="69" y="3"/>
                </a:cxn>
                <a:cxn ang="0">
                  <a:pos x="69" y="3"/>
                </a:cxn>
                <a:cxn ang="0">
                  <a:pos x="61" y="13"/>
                </a:cxn>
                <a:cxn ang="0">
                  <a:pos x="56" y="25"/>
                </a:cxn>
                <a:cxn ang="0">
                  <a:pos x="45" y="48"/>
                </a:cxn>
                <a:cxn ang="0">
                  <a:pos x="36" y="73"/>
                </a:cxn>
                <a:cxn ang="0">
                  <a:pos x="28" y="98"/>
                </a:cxn>
                <a:cxn ang="0">
                  <a:pos x="28" y="98"/>
                </a:cxn>
                <a:cxn ang="0">
                  <a:pos x="19" y="128"/>
                </a:cxn>
                <a:cxn ang="0">
                  <a:pos x="10" y="157"/>
                </a:cxn>
                <a:cxn ang="0">
                  <a:pos x="6" y="173"/>
                </a:cxn>
                <a:cxn ang="0">
                  <a:pos x="2" y="187"/>
                </a:cxn>
                <a:cxn ang="0">
                  <a:pos x="1" y="203"/>
                </a:cxn>
                <a:cxn ang="0">
                  <a:pos x="0" y="218"/>
                </a:cxn>
                <a:cxn ang="0">
                  <a:pos x="0" y="218"/>
                </a:cxn>
                <a:cxn ang="0">
                  <a:pos x="0" y="221"/>
                </a:cxn>
                <a:cxn ang="0">
                  <a:pos x="1" y="222"/>
                </a:cxn>
                <a:cxn ang="0">
                  <a:pos x="5" y="224"/>
                </a:cxn>
                <a:cxn ang="0">
                  <a:pos x="9" y="222"/>
                </a:cxn>
                <a:cxn ang="0">
                  <a:pos x="10" y="221"/>
                </a:cxn>
                <a:cxn ang="0">
                  <a:pos x="10" y="218"/>
                </a:cxn>
                <a:cxn ang="0">
                  <a:pos x="10" y="218"/>
                </a:cxn>
                <a:cxn ang="0">
                  <a:pos x="11" y="204"/>
                </a:cxn>
                <a:cxn ang="0">
                  <a:pos x="14" y="190"/>
                </a:cxn>
                <a:cxn ang="0">
                  <a:pos x="17" y="176"/>
                </a:cxn>
                <a:cxn ang="0">
                  <a:pos x="19" y="163"/>
                </a:cxn>
                <a:cxn ang="0">
                  <a:pos x="28" y="137"/>
                </a:cxn>
                <a:cxn ang="0">
                  <a:pos x="37" y="110"/>
                </a:cxn>
                <a:cxn ang="0">
                  <a:pos x="37" y="110"/>
                </a:cxn>
                <a:cxn ang="0">
                  <a:pos x="45" y="84"/>
                </a:cxn>
                <a:cxn ang="0">
                  <a:pos x="54" y="57"/>
                </a:cxn>
                <a:cxn ang="0">
                  <a:pos x="65" y="33"/>
                </a:cxn>
                <a:cxn ang="0">
                  <a:pos x="71" y="20"/>
                </a:cxn>
                <a:cxn ang="0">
                  <a:pos x="78" y="8"/>
                </a:cxn>
                <a:cxn ang="0">
                  <a:pos x="78" y="8"/>
                </a:cxn>
                <a:cxn ang="0">
                  <a:pos x="79" y="6"/>
                </a:cxn>
                <a:cxn ang="0">
                  <a:pos x="79" y="4"/>
                </a:cxn>
                <a:cxn ang="0">
                  <a:pos x="78" y="3"/>
                </a:cxn>
                <a:cxn ang="0">
                  <a:pos x="77" y="1"/>
                </a:cxn>
                <a:cxn ang="0">
                  <a:pos x="73" y="0"/>
                </a:cxn>
                <a:cxn ang="0">
                  <a:pos x="70" y="1"/>
                </a:cxn>
                <a:cxn ang="0">
                  <a:pos x="69" y="3"/>
                </a:cxn>
                <a:cxn ang="0">
                  <a:pos x="69" y="3"/>
                </a:cxn>
              </a:cxnLst>
              <a:rect b="b" l="0" r="r" t="0"/>
              <a:pathLst>
                <a:path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2" name="chenying0907 819"/>
            <p:cNvSpPr/>
            <p:nvPr/>
          </p:nvSpPr>
          <p:spPr bwMode="auto">
            <a:xfrm>
              <a:off x="4808538" y="3241676"/>
              <a:ext cx="34925" cy="90488"/>
            </a:xfrm>
            <a:custGeom>
              <a:cxnLst>
                <a:cxn ang="0">
                  <a:pos x="77" y="4"/>
                </a:cxn>
                <a:cxn ang="0">
                  <a:pos x="77" y="4"/>
                </a:cxn>
                <a:cxn ang="0">
                  <a:pos x="52" y="65"/>
                </a:cxn>
                <a:cxn ang="0">
                  <a:pos x="40" y="95"/>
                </a:cxn>
                <a:cxn ang="0">
                  <a:pos x="27" y="125"/>
                </a:cxn>
                <a:cxn ang="0">
                  <a:pos x="27" y="125"/>
                </a:cxn>
                <a:cxn ang="0">
                  <a:pos x="17" y="149"/>
                </a:cxn>
                <a:cxn ang="0">
                  <a:pos x="9" y="172"/>
                </a:cxn>
                <a:cxn ang="0">
                  <a:pos x="2" y="197"/>
                </a:cxn>
                <a:cxn ang="0">
                  <a:pos x="1" y="209"/>
                </a:cxn>
                <a:cxn ang="0">
                  <a:pos x="0" y="222"/>
                </a:cxn>
                <a:cxn ang="0">
                  <a:pos x="0" y="222"/>
                </a:cxn>
                <a:cxn ang="0">
                  <a:pos x="1" y="225"/>
                </a:cxn>
                <a:cxn ang="0">
                  <a:pos x="2" y="226"/>
                </a:cxn>
                <a:cxn ang="0">
                  <a:pos x="6" y="227"/>
                </a:cxn>
                <a:cxn ang="0">
                  <a:pos x="10" y="226"/>
                </a:cxn>
                <a:cxn ang="0">
                  <a:pos x="12" y="225"/>
                </a:cxn>
                <a:cxn ang="0">
                  <a:pos x="12" y="222"/>
                </a:cxn>
                <a:cxn ang="0">
                  <a:pos x="12" y="222"/>
                </a:cxn>
                <a:cxn ang="0">
                  <a:pos x="13" y="208"/>
                </a:cxn>
                <a:cxn ang="0">
                  <a:pos x="15" y="194"/>
                </a:cxn>
                <a:cxn ang="0">
                  <a:pos x="18" y="183"/>
                </a:cxn>
                <a:cxn ang="0">
                  <a:pos x="22" y="170"/>
                </a:cxn>
                <a:cxn ang="0">
                  <a:pos x="31" y="146"/>
                </a:cxn>
                <a:cxn ang="0">
                  <a:pos x="42" y="120"/>
                </a:cxn>
                <a:cxn ang="0">
                  <a:pos x="42" y="120"/>
                </a:cxn>
                <a:cxn ang="0">
                  <a:pos x="87" y="6"/>
                </a:cxn>
                <a:cxn ang="0">
                  <a:pos x="87" y="6"/>
                </a:cxn>
                <a:cxn ang="0">
                  <a:pos x="87" y="4"/>
                </a:cxn>
                <a:cxn ang="0">
                  <a:pos x="87" y="2"/>
                </a:cxn>
                <a:cxn ang="0">
                  <a:pos x="86" y="1"/>
                </a:cxn>
                <a:cxn ang="0">
                  <a:pos x="84" y="0"/>
                </a:cxn>
                <a:cxn ang="0">
                  <a:pos x="80" y="0"/>
                </a:cxn>
                <a:cxn ang="0">
                  <a:pos x="78" y="1"/>
                </a:cxn>
                <a:cxn ang="0">
                  <a:pos x="77" y="4"/>
                </a:cxn>
                <a:cxn ang="0">
                  <a:pos x="77" y="4"/>
                </a:cxn>
              </a:cxnLst>
              <a:rect b="b" l="0" r="r" t="0"/>
              <a:pathLst>
                <a:path h="226"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3" name="chenying0907 820"/>
            <p:cNvSpPr/>
            <p:nvPr/>
          </p:nvSpPr>
          <p:spPr bwMode="auto">
            <a:xfrm>
              <a:off x="4840288" y="3263901"/>
              <a:ext cx="23813" cy="85725"/>
            </a:xfrm>
            <a:custGeom>
              <a:cxnLst>
                <a:cxn ang="0">
                  <a:pos x="45" y="6"/>
                </a:cxn>
                <a:cxn ang="0">
                  <a:pos x="45" y="6"/>
                </a:cxn>
                <a:cxn ang="0">
                  <a:pos x="43" y="19"/>
                </a:cxn>
                <a:cxn ang="0">
                  <a:pos x="39" y="34"/>
                </a:cxn>
                <a:cxn ang="0">
                  <a:pos x="35" y="47"/>
                </a:cxn>
                <a:cxn ang="0">
                  <a:pos x="31" y="61"/>
                </a:cxn>
                <a:cxn ang="0">
                  <a:pos x="31" y="61"/>
                </a:cxn>
                <a:cxn ang="0">
                  <a:pos x="21" y="116"/>
                </a:cxn>
                <a:cxn ang="0">
                  <a:pos x="21" y="116"/>
                </a:cxn>
                <a:cxn ang="0">
                  <a:pos x="14" y="140"/>
                </a:cxn>
                <a:cxn ang="0">
                  <a:pos x="7" y="162"/>
                </a:cxn>
                <a:cxn ang="0">
                  <a:pos x="2" y="184"/>
                </a:cxn>
                <a:cxn ang="0">
                  <a:pos x="1" y="196"/>
                </a:cxn>
                <a:cxn ang="0">
                  <a:pos x="0" y="208"/>
                </a:cxn>
                <a:cxn ang="0">
                  <a:pos x="0" y="208"/>
                </a:cxn>
                <a:cxn ang="0">
                  <a:pos x="1" y="210"/>
                </a:cxn>
                <a:cxn ang="0">
                  <a:pos x="2" y="212"/>
                </a:cxn>
                <a:cxn ang="0">
                  <a:pos x="6" y="213"/>
                </a:cxn>
                <a:cxn ang="0">
                  <a:pos x="10" y="212"/>
                </a:cxn>
                <a:cxn ang="0">
                  <a:pos x="11" y="210"/>
                </a:cxn>
                <a:cxn ang="0">
                  <a:pos x="11" y="208"/>
                </a:cxn>
                <a:cxn ang="0">
                  <a:pos x="11" y="208"/>
                </a:cxn>
                <a:cxn ang="0">
                  <a:pos x="13" y="196"/>
                </a:cxn>
                <a:cxn ang="0">
                  <a:pos x="14" y="183"/>
                </a:cxn>
                <a:cxn ang="0">
                  <a:pos x="19" y="159"/>
                </a:cxn>
                <a:cxn ang="0">
                  <a:pos x="27" y="135"/>
                </a:cxn>
                <a:cxn ang="0">
                  <a:pos x="32" y="111"/>
                </a:cxn>
                <a:cxn ang="0">
                  <a:pos x="32" y="111"/>
                </a:cxn>
                <a:cxn ang="0">
                  <a:pos x="44" y="55"/>
                </a:cxn>
                <a:cxn ang="0">
                  <a:pos x="44" y="55"/>
                </a:cxn>
                <a:cxn ang="0">
                  <a:pos x="47" y="43"/>
                </a:cxn>
                <a:cxn ang="0">
                  <a:pos x="51" y="31"/>
                </a:cxn>
                <a:cxn ang="0">
                  <a:pos x="55" y="18"/>
                </a:cxn>
                <a:cxn ang="0">
                  <a:pos x="57" y="6"/>
                </a:cxn>
                <a:cxn ang="0">
                  <a:pos x="57" y="6"/>
                </a:cxn>
                <a:cxn ang="0">
                  <a:pos x="57" y="4"/>
                </a:cxn>
                <a:cxn ang="0">
                  <a:pos x="56" y="2"/>
                </a:cxn>
                <a:cxn ang="0">
                  <a:pos x="55" y="1"/>
                </a:cxn>
                <a:cxn ang="0">
                  <a:pos x="52" y="0"/>
                </a:cxn>
                <a:cxn ang="0">
                  <a:pos x="48" y="2"/>
                </a:cxn>
                <a:cxn ang="0">
                  <a:pos x="47" y="4"/>
                </a:cxn>
                <a:cxn ang="0">
                  <a:pos x="45" y="6"/>
                </a:cxn>
                <a:cxn ang="0">
                  <a:pos x="45" y="6"/>
                </a:cxn>
              </a:cxnLst>
              <a:rect b="b" l="0" r="r" t="0"/>
              <a:pathLst>
                <a:path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4" name="chenying0907 821"/>
            <p:cNvSpPr/>
            <p:nvPr/>
          </p:nvSpPr>
          <p:spPr bwMode="auto">
            <a:xfrm>
              <a:off x="4862513" y="3275013"/>
              <a:ext cx="20638" cy="84138"/>
            </a:xfrm>
            <a:custGeom>
              <a:cxnLst>
                <a:cxn ang="0">
                  <a:pos x="42" y="6"/>
                </a:cxn>
                <a:cxn ang="0">
                  <a:pos x="42" y="6"/>
                </a:cxn>
                <a:cxn ang="0">
                  <a:pos x="41" y="19"/>
                </a:cxn>
                <a:cxn ang="0">
                  <a:pos x="38" y="33"/>
                </a:cxn>
                <a:cxn ang="0">
                  <a:pos x="33" y="60"/>
                </a:cxn>
                <a:cxn ang="0">
                  <a:pos x="25" y="87"/>
                </a:cxn>
                <a:cxn ang="0">
                  <a:pos x="19" y="114"/>
                </a:cxn>
                <a:cxn ang="0">
                  <a:pos x="19" y="114"/>
                </a:cxn>
                <a:cxn ang="0">
                  <a:pos x="8" y="160"/>
                </a:cxn>
                <a:cxn ang="0">
                  <a:pos x="3" y="183"/>
                </a:cxn>
                <a:cxn ang="0">
                  <a:pos x="0" y="207"/>
                </a:cxn>
                <a:cxn ang="0">
                  <a:pos x="0" y="207"/>
                </a:cxn>
                <a:cxn ang="0">
                  <a:pos x="0" y="210"/>
                </a:cxn>
                <a:cxn ang="0">
                  <a:pos x="2" y="211"/>
                </a:cxn>
                <a:cxn ang="0">
                  <a:pos x="5" y="212"/>
                </a:cxn>
                <a:cxn ang="0">
                  <a:pos x="9" y="211"/>
                </a:cxn>
                <a:cxn ang="0">
                  <a:pos x="11" y="210"/>
                </a:cxn>
                <a:cxn ang="0">
                  <a:pos x="12" y="207"/>
                </a:cxn>
                <a:cxn ang="0">
                  <a:pos x="12" y="207"/>
                </a:cxn>
                <a:cxn ang="0">
                  <a:pos x="15" y="182"/>
                </a:cxn>
                <a:cxn ang="0">
                  <a:pos x="20" y="156"/>
                </a:cxn>
                <a:cxn ang="0">
                  <a:pos x="26" y="131"/>
                </a:cxn>
                <a:cxn ang="0">
                  <a:pos x="33" y="106"/>
                </a:cxn>
                <a:cxn ang="0">
                  <a:pos x="39" y="81"/>
                </a:cxn>
                <a:cxn ang="0">
                  <a:pos x="46" y="57"/>
                </a:cxn>
                <a:cxn ang="0">
                  <a:pos x="51" y="30"/>
                </a:cxn>
                <a:cxn ang="0">
                  <a:pos x="54" y="6"/>
                </a:cxn>
                <a:cxn ang="0">
                  <a:pos x="54" y="6"/>
                </a:cxn>
                <a:cxn ang="0">
                  <a:pos x="54" y="3"/>
                </a:cxn>
                <a:cxn ang="0">
                  <a:pos x="53" y="2"/>
                </a:cxn>
                <a:cxn ang="0">
                  <a:pos x="49" y="0"/>
                </a:cxn>
                <a:cxn ang="0">
                  <a:pos x="45" y="2"/>
                </a:cxn>
                <a:cxn ang="0">
                  <a:pos x="43" y="3"/>
                </a:cxn>
                <a:cxn ang="0">
                  <a:pos x="42" y="6"/>
                </a:cxn>
                <a:cxn ang="0">
                  <a:pos x="42" y="6"/>
                </a:cxn>
              </a:cxnLst>
              <a:rect b="b" l="0" r="r" t="0"/>
              <a:pathLst>
                <a:path h="211"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5" name="chenying0907 822"/>
            <p:cNvSpPr/>
            <p:nvPr/>
          </p:nvSpPr>
          <p:spPr bwMode="auto">
            <a:xfrm>
              <a:off x="4884738" y="3289301"/>
              <a:ext cx="25400" cy="73025"/>
            </a:xfrm>
            <a:custGeom>
              <a:cxnLst>
                <a:cxn ang="0">
                  <a:pos x="53" y="3"/>
                </a:cxn>
                <a:cxn ang="0">
                  <a:pos x="53" y="3"/>
                </a:cxn>
                <a:cxn ang="0">
                  <a:pos x="44" y="24"/>
                </a:cxn>
                <a:cxn ang="0">
                  <a:pos x="36" y="46"/>
                </a:cxn>
                <a:cxn ang="0">
                  <a:pos x="30" y="68"/>
                </a:cxn>
                <a:cxn ang="0">
                  <a:pos x="23" y="91"/>
                </a:cxn>
                <a:cxn ang="0">
                  <a:pos x="13" y="135"/>
                </a:cxn>
                <a:cxn ang="0">
                  <a:pos x="6" y="157"/>
                </a:cxn>
                <a:cxn ang="0">
                  <a:pos x="0" y="180"/>
                </a:cxn>
                <a:cxn ang="0">
                  <a:pos x="0" y="180"/>
                </a:cxn>
                <a:cxn ang="0">
                  <a:pos x="0" y="182"/>
                </a:cxn>
                <a:cxn ang="0">
                  <a:pos x="0" y="183"/>
                </a:cxn>
                <a:cxn ang="0">
                  <a:pos x="4" y="186"/>
                </a:cxn>
                <a:cxn ang="0">
                  <a:pos x="8" y="186"/>
                </a:cxn>
                <a:cxn ang="0">
                  <a:pos x="10" y="185"/>
                </a:cxn>
                <a:cxn ang="0">
                  <a:pos x="10" y="182"/>
                </a:cxn>
                <a:cxn ang="0">
                  <a:pos x="10" y="182"/>
                </a:cxn>
                <a:cxn ang="0">
                  <a:pos x="17" y="161"/>
                </a:cxn>
                <a:cxn ang="0">
                  <a:pos x="23" y="139"/>
                </a:cxn>
                <a:cxn ang="0">
                  <a:pos x="34" y="94"/>
                </a:cxn>
                <a:cxn ang="0">
                  <a:pos x="40" y="72"/>
                </a:cxn>
                <a:cxn ang="0">
                  <a:pos x="47" y="51"/>
                </a:cxn>
                <a:cxn ang="0">
                  <a:pos x="55" y="29"/>
                </a:cxn>
                <a:cxn ang="0">
                  <a:pos x="64" y="8"/>
                </a:cxn>
                <a:cxn ang="0">
                  <a:pos x="64" y="8"/>
                </a:cxn>
                <a:cxn ang="0">
                  <a:pos x="64" y="7"/>
                </a:cxn>
                <a:cxn ang="0">
                  <a:pos x="64" y="4"/>
                </a:cxn>
                <a:cxn ang="0">
                  <a:pos x="61" y="0"/>
                </a:cxn>
                <a:cxn ang="0">
                  <a:pos x="59" y="0"/>
                </a:cxn>
                <a:cxn ang="0">
                  <a:pos x="57" y="0"/>
                </a:cxn>
                <a:cxn ang="0">
                  <a:pos x="55" y="2"/>
                </a:cxn>
                <a:cxn ang="0">
                  <a:pos x="53" y="3"/>
                </a:cxn>
                <a:cxn ang="0">
                  <a:pos x="53" y="3"/>
                </a:cxn>
              </a:cxnLst>
              <a:rect b="b" l="0" r="r" t="0"/>
              <a:pathLst>
                <a:path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6" name="chenying0907 823"/>
            <p:cNvSpPr/>
            <p:nvPr/>
          </p:nvSpPr>
          <p:spPr bwMode="auto">
            <a:xfrm>
              <a:off x="4305301" y="3478213"/>
              <a:ext cx="9525" cy="25400"/>
            </a:xfrm>
            <a:custGeom>
              <a:cxnLst>
                <a:cxn ang="0">
                  <a:pos x="14" y="4"/>
                </a:cxn>
                <a:cxn ang="0">
                  <a:pos x="14" y="4"/>
                </a:cxn>
                <a:cxn ang="0">
                  <a:pos x="10" y="17"/>
                </a:cxn>
                <a:cxn ang="0">
                  <a:pos x="5" y="30"/>
                </a:cxn>
                <a:cxn ang="0">
                  <a:pos x="1" y="45"/>
                </a:cxn>
                <a:cxn ang="0">
                  <a:pos x="0" y="59"/>
                </a:cxn>
                <a:cxn ang="0">
                  <a:pos x="0" y="59"/>
                </a:cxn>
                <a:cxn ang="0">
                  <a:pos x="0" y="62"/>
                </a:cxn>
                <a:cxn ang="0">
                  <a:pos x="1" y="63"/>
                </a:cxn>
                <a:cxn ang="0">
                  <a:pos x="5" y="64"/>
                </a:cxn>
                <a:cxn ang="0">
                  <a:pos x="9" y="63"/>
                </a:cxn>
                <a:cxn ang="0">
                  <a:pos x="10" y="62"/>
                </a:cxn>
                <a:cxn ang="0">
                  <a:pos x="10" y="59"/>
                </a:cxn>
                <a:cxn ang="0">
                  <a:pos x="10" y="59"/>
                </a:cxn>
                <a:cxn ang="0">
                  <a:pos x="13" y="45"/>
                </a:cxn>
                <a:cxn ang="0">
                  <a:pos x="17" y="33"/>
                </a:cxn>
                <a:cxn ang="0">
                  <a:pos x="21" y="20"/>
                </a:cxn>
                <a:cxn ang="0">
                  <a:pos x="26" y="7"/>
                </a:cxn>
                <a:cxn ang="0">
                  <a:pos x="26" y="7"/>
                </a:cxn>
                <a:cxn ang="0">
                  <a:pos x="26" y="4"/>
                </a:cxn>
                <a:cxn ang="0">
                  <a:pos x="24" y="3"/>
                </a:cxn>
                <a:cxn ang="0">
                  <a:pos x="22" y="0"/>
                </a:cxn>
                <a:cxn ang="0">
                  <a:pos x="17" y="0"/>
                </a:cxn>
                <a:cxn ang="0">
                  <a:pos x="15" y="2"/>
                </a:cxn>
                <a:cxn ang="0">
                  <a:pos x="14" y="4"/>
                </a:cxn>
                <a:cxn ang="0">
                  <a:pos x="14" y="4"/>
                </a:cxn>
              </a:cxnLst>
              <a:rect b="b" l="0" r="r" t="0"/>
              <a:pathLst>
                <a:path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7" name="chenying0907 824"/>
            <p:cNvSpPr/>
            <p:nvPr/>
          </p:nvSpPr>
          <p:spPr bwMode="auto">
            <a:xfrm>
              <a:off x="4319588" y="3497263"/>
              <a:ext cx="9525" cy="31750"/>
            </a:xfrm>
            <a:custGeom>
              <a:cxnLst>
                <a:cxn ang="0">
                  <a:pos x="10" y="5"/>
                </a:cxn>
                <a:cxn ang="0">
                  <a:pos x="10" y="5"/>
                </a:cxn>
                <a:cxn ang="0">
                  <a:pos x="10" y="22"/>
                </a:cxn>
                <a:cxn ang="0">
                  <a:pos x="7" y="39"/>
                </a:cxn>
                <a:cxn ang="0">
                  <a:pos x="4" y="55"/>
                </a:cxn>
                <a:cxn ang="0">
                  <a:pos x="0" y="72"/>
                </a:cxn>
                <a:cxn ang="0">
                  <a:pos x="0" y="72"/>
                </a:cxn>
                <a:cxn ang="0">
                  <a:pos x="0" y="75"/>
                </a:cxn>
                <a:cxn ang="0">
                  <a:pos x="0" y="76"/>
                </a:cxn>
                <a:cxn ang="0">
                  <a:pos x="4" y="79"/>
                </a:cxn>
                <a:cxn ang="0">
                  <a:pos x="7" y="79"/>
                </a:cxn>
                <a:cxn ang="0">
                  <a:pos x="9" y="77"/>
                </a:cxn>
                <a:cxn ang="0">
                  <a:pos x="10" y="75"/>
                </a:cxn>
                <a:cxn ang="0">
                  <a:pos x="10" y="75"/>
                </a:cxn>
                <a:cxn ang="0">
                  <a:pos x="15" y="58"/>
                </a:cxn>
                <a:cxn ang="0">
                  <a:pos x="19" y="41"/>
                </a:cxn>
                <a:cxn ang="0">
                  <a:pos x="21" y="22"/>
                </a:cxn>
                <a:cxn ang="0">
                  <a:pos x="22" y="5"/>
                </a:cxn>
                <a:cxn ang="0">
                  <a:pos x="22" y="5"/>
                </a:cxn>
                <a:cxn ang="0">
                  <a:pos x="22" y="3"/>
                </a:cxn>
                <a:cxn ang="0">
                  <a:pos x="21" y="1"/>
                </a:cxn>
                <a:cxn ang="0">
                  <a:pos x="17" y="0"/>
                </a:cxn>
                <a:cxn ang="0">
                  <a:pos x="13" y="1"/>
                </a:cxn>
                <a:cxn ang="0">
                  <a:pos x="11" y="3"/>
                </a:cxn>
                <a:cxn ang="0">
                  <a:pos x="10" y="5"/>
                </a:cxn>
                <a:cxn ang="0">
                  <a:pos x="10" y="5"/>
                </a:cxn>
              </a:cxnLst>
              <a:rect b="b" l="0" r="r" t="0"/>
              <a:pathLst>
                <a:path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8" name="chenying0907 825"/>
            <p:cNvSpPr/>
            <p:nvPr/>
          </p:nvSpPr>
          <p:spPr bwMode="auto">
            <a:xfrm>
              <a:off x="4338638" y="3503613"/>
              <a:ext cx="7938" cy="31750"/>
            </a:xfrm>
            <a:custGeom>
              <a:cxnLst>
                <a:cxn ang="0">
                  <a:pos x="11" y="6"/>
                </a:cxn>
                <a:cxn ang="0">
                  <a:pos x="11" y="6"/>
                </a:cxn>
                <a:cxn ang="0">
                  <a:pos x="10" y="24"/>
                </a:cxn>
                <a:cxn ang="0">
                  <a:pos x="6" y="41"/>
                </a:cxn>
                <a:cxn ang="0">
                  <a:pos x="2" y="58"/>
                </a:cxn>
                <a:cxn ang="0">
                  <a:pos x="0" y="75"/>
                </a:cxn>
                <a:cxn ang="0">
                  <a:pos x="0" y="75"/>
                </a:cxn>
                <a:cxn ang="0">
                  <a:pos x="0" y="78"/>
                </a:cxn>
                <a:cxn ang="0">
                  <a:pos x="2" y="79"/>
                </a:cxn>
                <a:cxn ang="0">
                  <a:pos x="6" y="80"/>
                </a:cxn>
                <a:cxn ang="0">
                  <a:pos x="10" y="79"/>
                </a:cxn>
                <a:cxn ang="0">
                  <a:pos x="11" y="78"/>
                </a:cxn>
                <a:cxn ang="0">
                  <a:pos x="11" y="75"/>
                </a:cxn>
                <a:cxn ang="0">
                  <a:pos x="11" y="75"/>
                </a:cxn>
                <a:cxn ang="0">
                  <a:pos x="13" y="58"/>
                </a:cxn>
                <a:cxn ang="0">
                  <a:pos x="17" y="41"/>
                </a:cxn>
                <a:cxn ang="0">
                  <a:pos x="20" y="24"/>
                </a:cxn>
                <a:cxn ang="0">
                  <a:pos x="23" y="6"/>
                </a:cxn>
                <a:cxn ang="0">
                  <a:pos x="23" y="6"/>
                </a:cxn>
                <a:cxn ang="0">
                  <a:pos x="23" y="4"/>
                </a:cxn>
                <a:cxn ang="0">
                  <a:pos x="21" y="2"/>
                </a:cxn>
                <a:cxn ang="0">
                  <a:pos x="17" y="0"/>
                </a:cxn>
                <a:cxn ang="0">
                  <a:pos x="13" y="2"/>
                </a:cxn>
                <a:cxn ang="0">
                  <a:pos x="12" y="4"/>
                </a:cxn>
                <a:cxn ang="0">
                  <a:pos x="11" y="6"/>
                </a:cxn>
                <a:cxn ang="0">
                  <a:pos x="11" y="6"/>
                </a:cxn>
              </a:cxnLst>
              <a:rect b="b" l="0" r="r" t="0"/>
              <a:pathLst>
                <a:path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69" name="chenying0907 826"/>
            <p:cNvSpPr/>
            <p:nvPr/>
          </p:nvSpPr>
          <p:spPr bwMode="auto">
            <a:xfrm>
              <a:off x="4364038" y="3490913"/>
              <a:ext cx="4763" cy="22225"/>
            </a:xfrm>
            <a:custGeom>
              <a:cxnLst>
                <a:cxn ang="0">
                  <a:pos x="0" y="6"/>
                </a:cxn>
                <a:cxn ang="0">
                  <a:pos x="0" y="51"/>
                </a:cxn>
                <a:cxn ang="0">
                  <a:pos x="0" y="51"/>
                </a:cxn>
                <a:cxn ang="0">
                  <a:pos x="0" y="54"/>
                </a:cxn>
                <a:cxn ang="0">
                  <a:pos x="2" y="55"/>
                </a:cxn>
                <a:cxn ang="0">
                  <a:pos x="6" y="57"/>
                </a:cxn>
                <a:cxn ang="0">
                  <a:pos x="10" y="55"/>
                </a:cxn>
                <a:cxn ang="0">
                  <a:pos x="11" y="54"/>
                </a:cxn>
                <a:cxn ang="0">
                  <a:pos x="12" y="51"/>
                </a:cxn>
                <a:cxn ang="0">
                  <a:pos x="12" y="6"/>
                </a:cxn>
                <a:cxn ang="0">
                  <a:pos x="12" y="6"/>
                </a:cxn>
                <a:cxn ang="0">
                  <a:pos x="11" y="3"/>
                </a:cxn>
                <a:cxn ang="0">
                  <a:pos x="10" y="2"/>
                </a:cxn>
                <a:cxn ang="0">
                  <a:pos x="6" y="0"/>
                </a:cxn>
                <a:cxn ang="0">
                  <a:pos x="2" y="2"/>
                </a:cxn>
                <a:cxn ang="0">
                  <a:pos x="0" y="3"/>
                </a:cxn>
                <a:cxn ang="0">
                  <a:pos x="0" y="6"/>
                </a:cxn>
                <a:cxn ang="0">
                  <a:pos x="0" y="6"/>
                </a:cxn>
              </a:cxnLst>
              <a:rect b="b" l="0" r="r" t="0"/>
              <a:pathLst>
                <a:path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0" name="chenying0907 827"/>
            <p:cNvSpPr/>
            <p:nvPr/>
          </p:nvSpPr>
          <p:spPr bwMode="auto">
            <a:xfrm>
              <a:off x="4368801" y="3552826"/>
              <a:ext cx="6350" cy="28575"/>
            </a:xfrm>
            <a:custGeom>
              <a:cxnLst>
                <a:cxn ang="0">
                  <a:pos x="8" y="5"/>
                </a:cxn>
                <a:cxn ang="0">
                  <a:pos x="8" y="5"/>
                </a:cxn>
                <a:cxn ang="0">
                  <a:pos x="7" y="21"/>
                </a:cxn>
                <a:cxn ang="0">
                  <a:pos x="4" y="37"/>
                </a:cxn>
                <a:cxn ang="0">
                  <a:pos x="2" y="51"/>
                </a:cxn>
                <a:cxn ang="0">
                  <a:pos x="0" y="67"/>
                </a:cxn>
                <a:cxn ang="0">
                  <a:pos x="0" y="67"/>
                </a:cxn>
                <a:cxn ang="0">
                  <a:pos x="0" y="69"/>
                </a:cxn>
                <a:cxn ang="0">
                  <a:pos x="2" y="71"/>
                </a:cxn>
                <a:cxn ang="0">
                  <a:pos x="5" y="72"/>
                </a:cxn>
                <a:cxn ang="0">
                  <a:pos x="9" y="71"/>
                </a:cxn>
                <a:cxn ang="0">
                  <a:pos x="11" y="69"/>
                </a:cxn>
                <a:cxn ang="0">
                  <a:pos x="11" y="67"/>
                </a:cxn>
                <a:cxn ang="0">
                  <a:pos x="11" y="67"/>
                </a:cxn>
                <a:cxn ang="0">
                  <a:pos x="12" y="51"/>
                </a:cxn>
                <a:cxn ang="0">
                  <a:pos x="15" y="37"/>
                </a:cxn>
                <a:cxn ang="0">
                  <a:pos x="17" y="21"/>
                </a:cxn>
                <a:cxn ang="0">
                  <a:pos x="19" y="5"/>
                </a:cxn>
                <a:cxn ang="0">
                  <a:pos x="19" y="5"/>
                </a:cxn>
                <a:cxn ang="0">
                  <a:pos x="19" y="4"/>
                </a:cxn>
                <a:cxn ang="0">
                  <a:pos x="17" y="1"/>
                </a:cxn>
                <a:cxn ang="0">
                  <a:pos x="13" y="0"/>
                </a:cxn>
                <a:cxn ang="0">
                  <a:pos x="9" y="1"/>
                </a:cxn>
                <a:cxn ang="0">
                  <a:pos x="8" y="4"/>
                </a:cxn>
                <a:cxn ang="0">
                  <a:pos x="8" y="5"/>
                </a:cxn>
                <a:cxn ang="0">
                  <a:pos x="8" y="5"/>
                </a:cxn>
              </a:cxnLst>
              <a:rect b="b" l="0" r="r" t="0"/>
              <a:pathLst>
                <a:path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1" name="chenying0907 828"/>
            <p:cNvSpPr/>
            <p:nvPr/>
          </p:nvSpPr>
          <p:spPr bwMode="auto">
            <a:xfrm>
              <a:off x="4384676" y="3568701"/>
              <a:ext cx="7938" cy="31750"/>
            </a:xfrm>
            <a:custGeom>
              <a:cxnLst>
                <a:cxn ang="0">
                  <a:pos x="9" y="6"/>
                </a:cxn>
                <a:cxn ang="0">
                  <a:pos x="9" y="6"/>
                </a:cxn>
                <a:cxn ang="0">
                  <a:pos x="6" y="13"/>
                </a:cxn>
                <a:cxn ang="0">
                  <a:pos x="5" y="21"/>
                </a:cxn>
                <a:cxn ang="0">
                  <a:pos x="2" y="29"/>
                </a:cxn>
                <a:cxn ang="0">
                  <a:pos x="1" y="37"/>
                </a:cxn>
                <a:cxn ang="0">
                  <a:pos x="1" y="37"/>
                </a:cxn>
                <a:cxn ang="0">
                  <a:pos x="0" y="55"/>
                </a:cxn>
                <a:cxn ang="0">
                  <a:pos x="1" y="74"/>
                </a:cxn>
                <a:cxn ang="0">
                  <a:pos x="1" y="74"/>
                </a:cxn>
                <a:cxn ang="0">
                  <a:pos x="1" y="77"/>
                </a:cxn>
                <a:cxn ang="0">
                  <a:pos x="2" y="78"/>
                </a:cxn>
                <a:cxn ang="0">
                  <a:pos x="6" y="80"/>
                </a:cxn>
                <a:cxn ang="0">
                  <a:pos x="10" y="78"/>
                </a:cxn>
                <a:cxn ang="0">
                  <a:pos x="12" y="77"/>
                </a:cxn>
                <a:cxn ang="0">
                  <a:pos x="12" y="74"/>
                </a:cxn>
                <a:cxn ang="0">
                  <a:pos x="12" y="40"/>
                </a:cxn>
                <a:cxn ang="0">
                  <a:pos x="12" y="40"/>
                </a:cxn>
                <a:cxn ang="0">
                  <a:pos x="13" y="31"/>
                </a:cxn>
                <a:cxn ang="0">
                  <a:pos x="15" y="23"/>
                </a:cxn>
                <a:cxn ang="0">
                  <a:pos x="18" y="14"/>
                </a:cxn>
                <a:cxn ang="0">
                  <a:pos x="19" y="6"/>
                </a:cxn>
                <a:cxn ang="0">
                  <a:pos x="19" y="6"/>
                </a:cxn>
                <a:cxn ang="0">
                  <a:pos x="19" y="4"/>
                </a:cxn>
                <a:cxn ang="0">
                  <a:pos x="18" y="1"/>
                </a:cxn>
                <a:cxn ang="0">
                  <a:pos x="17" y="1"/>
                </a:cxn>
                <a:cxn ang="0">
                  <a:pos x="14" y="0"/>
                </a:cxn>
                <a:cxn ang="0">
                  <a:pos x="10" y="1"/>
                </a:cxn>
                <a:cxn ang="0">
                  <a:pos x="9" y="4"/>
                </a:cxn>
                <a:cxn ang="0">
                  <a:pos x="9" y="6"/>
                </a:cxn>
                <a:cxn ang="0">
                  <a:pos x="9" y="6"/>
                </a:cxn>
              </a:cxnLst>
              <a:rect b="b" l="0" r="r" t="0"/>
              <a:pathLst>
                <a:path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2" name="chenying0907 829"/>
            <p:cNvSpPr/>
            <p:nvPr/>
          </p:nvSpPr>
          <p:spPr bwMode="auto">
            <a:xfrm>
              <a:off x="4400551" y="3581401"/>
              <a:ext cx="4763" cy="22225"/>
            </a:xfrm>
            <a:custGeom>
              <a:cxnLst>
                <a:cxn ang="0">
                  <a:pos x="0" y="6"/>
                </a:cxn>
                <a:cxn ang="0">
                  <a:pos x="0" y="48"/>
                </a:cxn>
                <a:cxn ang="0">
                  <a:pos x="0" y="48"/>
                </a:cxn>
                <a:cxn ang="0">
                  <a:pos x="0" y="51"/>
                </a:cxn>
                <a:cxn ang="0">
                  <a:pos x="1" y="52"/>
                </a:cxn>
                <a:cxn ang="0">
                  <a:pos x="5" y="54"/>
                </a:cxn>
                <a:cxn ang="0">
                  <a:pos x="9" y="52"/>
                </a:cxn>
                <a:cxn ang="0">
                  <a:pos x="10" y="51"/>
                </a:cxn>
                <a:cxn ang="0">
                  <a:pos x="12" y="48"/>
                </a:cxn>
                <a:cxn ang="0">
                  <a:pos x="12" y="6"/>
                </a:cxn>
                <a:cxn ang="0">
                  <a:pos x="12" y="6"/>
                </a:cxn>
                <a:cxn ang="0">
                  <a:pos x="10" y="4"/>
                </a:cxn>
                <a:cxn ang="0">
                  <a:pos x="9" y="3"/>
                </a:cxn>
                <a:cxn ang="0">
                  <a:pos x="5" y="0"/>
                </a:cxn>
                <a:cxn ang="0">
                  <a:pos x="1" y="3"/>
                </a:cxn>
                <a:cxn ang="0">
                  <a:pos x="0" y="4"/>
                </a:cxn>
                <a:cxn ang="0">
                  <a:pos x="0" y="6"/>
                </a:cxn>
                <a:cxn ang="0">
                  <a:pos x="0" y="6"/>
                </a:cxn>
              </a:cxnLst>
              <a:rect b="b" l="0" r="r" t="0"/>
              <a:pathLst>
                <a:path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3" name="chenying0907 830"/>
            <p:cNvSpPr/>
            <p:nvPr/>
          </p:nvSpPr>
          <p:spPr bwMode="auto">
            <a:xfrm>
              <a:off x="4422776" y="3571876"/>
              <a:ext cx="4763" cy="14288"/>
            </a:xfrm>
            <a:custGeom>
              <a:cxnLst>
                <a:cxn ang="0">
                  <a:pos x="0" y="5"/>
                </a:cxn>
                <a:cxn ang="0">
                  <a:pos x="0" y="32"/>
                </a:cxn>
                <a:cxn ang="0">
                  <a:pos x="0" y="32"/>
                </a:cxn>
                <a:cxn ang="0">
                  <a:pos x="2" y="35"/>
                </a:cxn>
                <a:cxn ang="0">
                  <a:pos x="3" y="36"/>
                </a:cxn>
                <a:cxn ang="0">
                  <a:pos x="7" y="38"/>
                </a:cxn>
                <a:cxn ang="0">
                  <a:pos x="11" y="36"/>
                </a:cxn>
                <a:cxn ang="0">
                  <a:pos x="12" y="35"/>
                </a:cxn>
                <a:cxn ang="0">
                  <a:pos x="12" y="32"/>
                </a:cxn>
                <a:cxn ang="0">
                  <a:pos x="12" y="5"/>
                </a:cxn>
                <a:cxn ang="0">
                  <a:pos x="12" y="5"/>
                </a:cxn>
                <a:cxn ang="0">
                  <a:pos x="12" y="2"/>
                </a:cxn>
                <a:cxn ang="0">
                  <a:pos x="11" y="1"/>
                </a:cxn>
                <a:cxn ang="0">
                  <a:pos x="7" y="0"/>
                </a:cxn>
                <a:cxn ang="0">
                  <a:pos x="3" y="1"/>
                </a:cxn>
                <a:cxn ang="0">
                  <a:pos x="2" y="2"/>
                </a:cxn>
                <a:cxn ang="0">
                  <a:pos x="0" y="5"/>
                </a:cxn>
                <a:cxn ang="0">
                  <a:pos x="0" y="5"/>
                </a:cxn>
              </a:cxnLst>
              <a:rect b="b" l="0" r="r" t="0"/>
              <a:pathLst>
                <a:path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4" name="chenying0907 831"/>
            <p:cNvSpPr/>
            <p:nvPr/>
          </p:nvSpPr>
          <p:spPr bwMode="auto">
            <a:xfrm>
              <a:off x="4430713" y="3629026"/>
              <a:ext cx="11113" cy="23813"/>
            </a:xfrm>
            <a:custGeom>
              <a:cxnLst>
                <a:cxn ang="0">
                  <a:pos x="16" y="3"/>
                </a:cxn>
                <a:cxn ang="0">
                  <a:pos x="16" y="3"/>
                </a:cxn>
                <a:cxn ang="0">
                  <a:pos x="9" y="14"/>
                </a:cxn>
                <a:cxn ang="0">
                  <a:pos x="4" y="27"/>
                </a:cxn>
                <a:cxn ang="0">
                  <a:pos x="1" y="40"/>
                </a:cxn>
                <a:cxn ang="0">
                  <a:pos x="0" y="55"/>
                </a:cxn>
                <a:cxn ang="0">
                  <a:pos x="0" y="55"/>
                </a:cxn>
                <a:cxn ang="0">
                  <a:pos x="0" y="57"/>
                </a:cxn>
                <a:cxn ang="0">
                  <a:pos x="1" y="59"/>
                </a:cxn>
                <a:cxn ang="0">
                  <a:pos x="5" y="60"/>
                </a:cxn>
                <a:cxn ang="0">
                  <a:pos x="9" y="59"/>
                </a:cxn>
                <a:cxn ang="0">
                  <a:pos x="10" y="57"/>
                </a:cxn>
                <a:cxn ang="0">
                  <a:pos x="12" y="55"/>
                </a:cxn>
                <a:cxn ang="0">
                  <a:pos x="12" y="55"/>
                </a:cxn>
                <a:cxn ang="0">
                  <a:pos x="12" y="42"/>
                </a:cxn>
                <a:cxn ang="0">
                  <a:pos x="14" y="30"/>
                </a:cxn>
                <a:cxn ang="0">
                  <a:pos x="20" y="18"/>
                </a:cxn>
                <a:cxn ang="0">
                  <a:pos x="26" y="8"/>
                </a:cxn>
                <a:cxn ang="0">
                  <a:pos x="26" y="8"/>
                </a:cxn>
                <a:cxn ang="0">
                  <a:pos x="27" y="5"/>
                </a:cxn>
                <a:cxn ang="0">
                  <a:pos x="26" y="4"/>
                </a:cxn>
                <a:cxn ang="0">
                  <a:pos x="26" y="3"/>
                </a:cxn>
                <a:cxn ang="0">
                  <a:pos x="23" y="0"/>
                </a:cxn>
                <a:cxn ang="0">
                  <a:pos x="20" y="0"/>
                </a:cxn>
                <a:cxn ang="0">
                  <a:pos x="18" y="0"/>
                </a:cxn>
                <a:cxn ang="0">
                  <a:pos x="16" y="3"/>
                </a:cxn>
                <a:cxn ang="0">
                  <a:pos x="16" y="3"/>
                </a:cxn>
              </a:cxnLst>
              <a:rect b="b" l="0" r="r" t="0"/>
              <a:pathLst>
                <a:path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5" name="chenying0907 832"/>
            <p:cNvSpPr/>
            <p:nvPr/>
          </p:nvSpPr>
          <p:spPr bwMode="auto">
            <a:xfrm>
              <a:off x="4441826" y="3636963"/>
              <a:ext cx="11113" cy="25400"/>
            </a:xfrm>
            <a:custGeom>
              <a:cxnLst>
                <a:cxn ang="0">
                  <a:pos x="16" y="4"/>
                </a:cxn>
                <a:cxn ang="0">
                  <a:pos x="16" y="4"/>
                </a:cxn>
                <a:cxn ang="0">
                  <a:pos x="12" y="19"/>
                </a:cxn>
                <a:cxn ang="0">
                  <a:pos x="7" y="32"/>
                </a:cxn>
                <a:cxn ang="0">
                  <a:pos x="3" y="45"/>
                </a:cxn>
                <a:cxn ang="0">
                  <a:pos x="1" y="53"/>
                </a:cxn>
                <a:cxn ang="0">
                  <a:pos x="0" y="59"/>
                </a:cxn>
                <a:cxn ang="0">
                  <a:pos x="0" y="59"/>
                </a:cxn>
                <a:cxn ang="0">
                  <a:pos x="1" y="62"/>
                </a:cxn>
                <a:cxn ang="0">
                  <a:pos x="3" y="63"/>
                </a:cxn>
                <a:cxn ang="0">
                  <a:pos x="7" y="64"/>
                </a:cxn>
                <a:cxn ang="0">
                  <a:pos x="10" y="63"/>
                </a:cxn>
                <a:cxn ang="0">
                  <a:pos x="12" y="62"/>
                </a:cxn>
                <a:cxn ang="0">
                  <a:pos x="12" y="59"/>
                </a:cxn>
                <a:cxn ang="0">
                  <a:pos x="12" y="59"/>
                </a:cxn>
                <a:cxn ang="0">
                  <a:pos x="13" y="53"/>
                </a:cxn>
                <a:cxn ang="0">
                  <a:pos x="14" y="46"/>
                </a:cxn>
                <a:cxn ang="0">
                  <a:pos x="18" y="33"/>
                </a:cxn>
                <a:cxn ang="0">
                  <a:pos x="22" y="21"/>
                </a:cxn>
                <a:cxn ang="0">
                  <a:pos x="27" y="8"/>
                </a:cxn>
                <a:cxn ang="0">
                  <a:pos x="27" y="8"/>
                </a:cxn>
                <a:cxn ang="0">
                  <a:pos x="27" y="5"/>
                </a:cxn>
                <a:cxn ang="0">
                  <a:pos x="26" y="3"/>
                </a:cxn>
                <a:cxn ang="0">
                  <a:pos x="22" y="0"/>
                </a:cxn>
                <a:cxn ang="0">
                  <a:pos x="18" y="2"/>
                </a:cxn>
                <a:cxn ang="0">
                  <a:pos x="17" y="3"/>
                </a:cxn>
                <a:cxn ang="0">
                  <a:pos x="16" y="4"/>
                </a:cxn>
                <a:cxn ang="0">
                  <a:pos x="16" y="4"/>
                </a:cxn>
              </a:cxnLst>
              <a:rect b="b" l="0" r="r" t="0"/>
              <a:pathLst>
                <a:path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6" name="chenying0907 833"/>
            <p:cNvSpPr/>
            <p:nvPr/>
          </p:nvSpPr>
          <p:spPr bwMode="auto">
            <a:xfrm>
              <a:off x="4467226" y="3646488"/>
              <a:ext cx="4763" cy="25400"/>
            </a:xfrm>
            <a:custGeom>
              <a:cxnLst>
                <a:cxn ang="0">
                  <a:pos x="0" y="5"/>
                </a:cxn>
                <a:cxn ang="0">
                  <a:pos x="0" y="59"/>
                </a:cxn>
                <a:cxn ang="0">
                  <a:pos x="0" y="59"/>
                </a:cxn>
                <a:cxn ang="0">
                  <a:pos x="0" y="60"/>
                </a:cxn>
                <a:cxn ang="0">
                  <a:pos x="2" y="62"/>
                </a:cxn>
                <a:cxn ang="0">
                  <a:pos x="6" y="64"/>
                </a:cxn>
                <a:cxn ang="0">
                  <a:pos x="10" y="62"/>
                </a:cxn>
                <a:cxn ang="0">
                  <a:pos x="11" y="60"/>
                </a:cxn>
                <a:cxn ang="0">
                  <a:pos x="12" y="59"/>
                </a:cxn>
                <a:cxn ang="0">
                  <a:pos x="12" y="5"/>
                </a:cxn>
                <a:cxn ang="0">
                  <a:pos x="12" y="5"/>
                </a:cxn>
                <a:cxn ang="0">
                  <a:pos x="11" y="2"/>
                </a:cxn>
                <a:cxn ang="0">
                  <a:pos x="10" y="1"/>
                </a:cxn>
                <a:cxn ang="0">
                  <a:pos x="6" y="0"/>
                </a:cxn>
                <a:cxn ang="0">
                  <a:pos x="2" y="1"/>
                </a:cxn>
                <a:cxn ang="0">
                  <a:pos x="0" y="2"/>
                </a:cxn>
                <a:cxn ang="0">
                  <a:pos x="0" y="5"/>
                </a:cxn>
                <a:cxn ang="0">
                  <a:pos x="0" y="5"/>
                </a:cxn>
              </a:cxnLst>
              <a:rect b="b" l="0" r="r" t="0"/>
              <a:pathLst>
                <a:path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7" name="chenying0907 834"/>
            <p:cNvSpPr/>
            <p:nvPr/>
          </p:nvSpPr>
          <p:spPr bwMode="auto">
            <a:xfrm>
              <a:off x="4483101" y="3641726"/>
              <a:ext cx="6350" cy="15875"/>
            </a:xfrm>
            <a:custGeom>
              <a:cxnLst>
                <a:cxn ang="0">
                  <a:pos x="4" y="3"/>
                </a:cxn>
                <a:cxn ang="0">
                  <a:pos x="4" y="3"/>
                </a:cxn>
                <a:cxn ang="0">
                  <a:pos x="2" y="9"/>
                </a:cxn>
                <a:cxn ang="0">
                  <a:pos x="0" y="17"/>
                </a:cxn>
                <a:cxn ang="0">
                  <a:pos x="0" y="31"/>
                </a:cxn>
                <a:cxn ang="0">
                  <a:pos x="0" y="31"/>
                </a:cxn>
                <a:cxn ang="0">
                  <a:pos x="0" y="34"/>
                </a:cxn>
                <a:cxn ang="0">
                  <a:pos x="2" y="37"/>
                </a:cxn>
                <a:cxn ang="0">
                  <a:pos x="6" y="38"/>
                </a:cxn>
                <a:cxn ang="0">
                  <a:pos x="9" y="37"/>
                </a:cxn>
                <a:cxn ang="0">
                  <a:pos x="11" y="34"/>
                </a:cxn>
                <a:cxn ang="0">
                  <a:pos x="12" y="31"/>
                </a:cxn>
                <a:cxn ang="0">
                  <a:pos x="12" y="31"/>
                </a:cxn>
                <a:cxn ang="0">
                  <a:pos x="12" y="20"/>
                </a:cxn>
                <a:cxn ang="0">
                  <a:pos x="12" y="14"/>
                </a:cxn>
                <a:cxn ang="0">
                  <a:pos x="15" y="8"/>
                </a:cxn>
                <a:cxn ang="0">
                  <a:pos x="15" y="8"/>
                </a:cxn>
                <a:cxn ang="0">
                  <a:pos x="15" y="5"/>
                </a:cxn>
                <a:cxn ang="0">
                  <a:pos x="15" y="4"/>
                </a:cxn>
                <a:cxn ang="0">
                  <a:pos x="12" y="0"/>
                </a:cxn>
                <a:cxn ang="0">
                  <a:pos x="9" y="0"/>
                </a:cxn>
                <a:cxn ang="0">
                  <a:pos x="8" y="0"/>
                </a:cxn>
                <a:cxn ang="0">
                  <a:pos x="6" y="0"/>
                </a:cxn>
                <a:cxn ang="0">
                  <a:pos x="4" y="3"/>
                </a:cxn>
                <a:cxn ang="0">
                  <a:pos x="4" y="3"/>
                </a:cxn>
              </a:cxnLst>
              <a:rect b="b" l="0" r="r" t="0"/>
              <a:pathLst>
                <a:path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8" name="chenying0907 835"/>
            <p:cNvSpPr/>
            <p:nvPr/>
          </p:nvSpPr>
          <p:spPr bwMode="auto">
            <a:xfrm>
              <a:off x="4492626" y="3687763"/>
              <a:ext cx="4763" cy="20638"/>
            </a:xfrm>
            <a:custGeom>
              <a:cxnLst>
                <a:cxn ang="0">
                  <a:pos x="0" y="5"/>
                </a:cxn>
                <a:cxn ang="0">
                  <a:pos x="0" y="47"/>
                </a:cxn>
                <a:cxn ang="0">
                  <a:pos x="0" y="47"/>
                </a:cxn>
                <a:cxn ang="0">
                  <a:pos x="1" y="49"/>
                </a:cxn>
                <a:cxn ang="0">
                  <a:pos x="2" y="52"/>
                </a:cxn>
                <a:cxn ang="0">
                  <a:pos x="6" y="53"/>
                </a:cxn>
                <a:cxn ang="0">
                  <a:pos x="10" y="52"/>
                </a:cxn>
                <a:cxn ang="0">
                  <a:pos x="11" y="49"/>
                </a:cxn>
                <a:cxn ang="0">
                  <a:pos x="11" y="47"/>
                </a:cxn>
                <a:cxn ang="0">
                  <a:pos x="11" y="5"/>
                </a:cxn>
                <a:cxn ang="0">
                  <a:pos x="11" y="5"/>
                </a:cxn>
                <a:cxn ang="0">
                  <a:pos x="11" y="4"/>
                </a:cxn>
                <a:cxn ang="0">
                  <a:pos x="10" y="1"/>
                </a:cxn>
                <a:cxn ang="0">
                  <a:pos x="6" y="0"/>
                </a:cxn>
                <a:cxn ang="0">
                  <a:pos x="2" y="1"/>
                </a:cxn>
                <a:cxn ang="0">
                  <a:pos x="1" y="4"/>
                </a:cxn>
                <a:cxn ang="0">
                  <a:pos x="0" y="5"/>
                </a:cxn>
                <a:cxn ang="0">
                  <a:pos x="0" y="5"/>
                </a:cxn>
              </a:cxnLst>
              <a:rect b="b" l="0" r="r" t="0"/>
              <a:pathLst>
                <a:path h="52"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79" name="chenying0907 836"/>
            <p:cNvSpPr/>
            <p:nvPr/>
          </p:nvSpPr>
          <p:spPr bwMode="auto">
            <a:xfrm>
              <a:off x="4505326" y="3698876"/>
              <a:ext cx="4763" cy="30163"/>
            </a:xfrm>
            <a:custGeom>
              <a:cxnLst>
                <a:cxn ang="0">
                  <a:pos x="13" y="43"/>
                </a:cxn>
                <a:cxn ang="0">
                  <a:pos x="13" y="43"/>
                </a:cxn>
                <a:cxn ang="0">
                  <a:pos x="15" y="25"/>
                </a:cxn>
                <a:cxn ang="0">
                  <a:pos x="13" y="6"/>
                </a:cxn>
                <a:cxn ang="0">
                  <a:pos x="13" y="6"/>
                </a:cxn>
                <a:cxn ang="0">
                  <a:pos x="13" y="4"/>
                </a:cxn>
                <a:cxn ang="0">
                  <a:pos x="12" y="2"/>
                </a:cxn>
                <a:cxn ang="0">
                  <a:pos x="8" y="0"/>
                </a:cxn>
                <a:cxn ang="0">
                  <a:pos x="4" y="2"/>
                </a:cxn>
                <a:cxn ang="0">
                  <a:pos x="3" y="4"/>
                </a:cxn>
                <a:cxn ang="0">
                  <a:pos x="3" y="6"/>
                </a:cxn>
                <a:cxn ang="0">
                  <a:pos x="3" y="6"/>
                </a:cxn>
                <a:cxn ang="0">
                  <a:pos x="3" y="26"/>
                </a:cxn>
                <a:cxn ang="0">
                  <a:pos x="2" y="46"/>
                </a:cxn>
                <a:cxn ang="0">
                  <a:pos x="2" y="46"/>
                </a:cxn>
                <a:cxn ang="0">
                  <a:pos x="0" y="59"/>
                </a:cxn>
                <a:cxn ang="0">
                  <a:pos x="0" y="65"/>
                </a:cxn>
                <a:cxn ang="0">
                  <a:pos x="3" y="72"/>
                </a:cxn>
                <a:cxn ang="0">
                  <a:pos x="3" y="72"/>
                </a:cxn>
                <a:cxn ang="0">
                  <a:pos x="4" y="74"/>
                </a:cxn>
                <a:cxn ang="0">
                  <a:pos x="5" y="76"/>
                </a:cxn>
                <a:cxn ang="0">
                  <a:pos x="9" y="76"/>
                </a:cxn>
                <a:cxn ang="0">
                  <a:pos x="12" y="74"/>
                </a:cxn>
                <a:cxn ang="0">
                  <a:pos x="13" y="73"/>
                </a:cxn>
                <a:cxn ang="0">
                  <a:pos x="13" y="72"/>
                </a:cxn>
                <a:cxn ang="0">
                  <a:pos x="13" y="69"/>
                </a:cxn>
                <a:cxn ang="0">
                  <a:pos x="13" y="69"/>
                </a:cxn>
                <a:cxn ang="0">
                  <a:pos x="12" y="63"/>
                </a:cxn>
                <a:cxn ang="0">
                  <a:pos x="12" y="56"/>
                </a:cxn>
                <a:cxn ang="0">
                  <a:pos x="13" y="43"/>
                </a:cxn>
                <a:cxn ang="0">
                  <a:pos x="13" y="43"/>
                </a:cxn>
              </a:cxnLst>
              <a:rect b="b" l="0" r="r" t="0"/>
              <a:pathLst>
                <a:path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0" name="chenying0907 837"/>
            <p:cNvSpPr/>
            <p:nvPr/>
          </p:nvSpPr>
          <p:spPr bwMode="auto">
            <a:xfrm>
              <a:off x="4522788" y="3714751"/>
              <a:ext cx="6350" cy="19050"/>
            </a:xfrm>
            <a:custGeom>
              <a:cxnLst>
                <a:cxn ang="0">
                  <a:pos x="16" y="5"/>
                </a:cxn>
                <a:cxn ang="0">
                  <a:pos x="16" y="5"/>
                </a:cxn>
                <a:cxn ang="0">
                  <a:pos x="16" y="3"/>
                </a:cxn>
                <a:cxn ang="0">
                  <a:pos x="15" y="1"/>
                </a:cxn>
                <a:cxn ang="0">
                  <a:pos x="11" y="0"/>
                </a:cxn>
                <a:cxn ang="0">
                  <a:pos x="7" y="1"/>
                </a:cxn>
                <a:cxn ang="0">
                  <a:pos x="6" y="3"/>
                </a:cxn>
                <a:cxn ang="0">
                  <a:pos x="4" y="5"/>
                </a:cxn>
                <a:cxn ang="0">
                  <a:pos x="4" y="5"/>
                </a:cxn>
                <a:cxn ang="0">
                  <a:pos x="3" y="14"/>
                </a:cxn>
                <a:cxn ang="0">
                  <a:pos x="2" y="25"/>
                </a:cxn>
                <a:cxn ang="0">
                  <a:pos x="0" y="34"/>
                </a:cxn>
                <a:cxn ang="0">
                  <a:pos x="0" y="39"/>
                </a:cxn>
                <a:cxn ang="0">
                  <a:pos x="2" y="44"/>
                </a:cxn>
                <a:cxn ang="0">
                  <a:pos x="2" y="44"/>
                </a:cxn>
                <a:cxn ang="0">
                  <a:pos x="3" y="47"/>
                </a:cxn>
                <a:cxn ang="0">
                  <a:pos x="4" y="48"/>
                </a:cxn>
                <a:cxn ang="0">
                  <a:pos x="8" y="48"/>
                </a:cxn>
                <a:cxn ang="0">
                  <a:pos x="12" y="46"/>
                </a:cxn>
                <a:cxn ang="0">
                  <a:pos x="12" y="44"/>
                </a:cxn>
                <a:cxn ang="0">
                  <a:pos x="12" y="42"/>
                </a:cxn>
                <a:cxn ang="0">
                  <a:pos x="12" y="42"/>
                </a:cxn>
                <a:cxn ang="0">
                  <a:pos x="11" y="37"/>
                </a:cxn>
                <a:cxn ang="0">
                  <a:pos x="11" y="33"/>
                </a:cxn>
                <a:cxn ang="0">
                  <a:pos x="14" y="24"/>
                </a:cxn>
                <a:cxn ang="0">
                  <a:pos x="15" y="14"/>
                </a:cxn>
                <a:cxn ang="0">
                  <a:pos x="16" y="5"/>
                </a:cxn>
                <a:cxn ang="0">
                  <a:pos x="16" y="5"/>
                </a:cxn>
              </a:cxnLst>
              <a:rect b="b" l="0" r="r" t="0"/>
              <a:pathLst>
                <a:path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1" name="chenying0907 838"/>
            <p:cNvSpPr/>
            <p:nvPr/>
          </p:nvSpPr>
          <p:spPr bwMode="auto">
            <a:xfrm>
              <a:off x="4538663" y="3703638"/>
              <a:ext cx="4763" cy="19050"/>
            </a:xfrm>
            <a:custGeom>
              <a:cxnLst>
                <a:cxn ang="0">
                  <a:pos x="0" y="5"/>
                </a:cxn>
                <a:cxn ang="0">
                  <a:pos x="0" y="40"/>
                </a:cxn>
                <a:cxn ang="0">
                  <a:pos x="0" y="40"/>
                </a:cxn>
                <a:cxn ang="0">
                  <a:pos x="0" y="41"/>
                </a:cxn>
                <a:cxn ang="0">
                  <a:pos x="1" y="44"/>
                </a:cxn>
                <a:cxn ang="0">
                  <a:pos x="5" y="45"/>
                </a:cxn>
                <a:cxn ang="0">
                  <a:pos x="9" y="44"/>
                </a:cxn>
                <a:cxn ang="0">
                  <a:pos x="10" y="41"/>
                </a:cxn>
                <a:cxn ang="0">
                  <a:pos x="10" y="40"/>
                </a:cxn>
                <a:cxn ang="0">
                  <a:pos x="10" y="5"/>
                </a:cxn>
                <a:cxn ang="0">
                  <a:pos x="10" y="5"/>
                </a:cxn>
                <a:cxn ang="0">
                  <a:pos x="10" y="3"/>
                </a:cxn>
                <a:cxn ang="0">
                  <a:pos x="9" y="1"/>
                </a:cxn>
                <a:cxn ang="0">
                  <a:pos x="5" y="0"/>
                </a:cxn>
                <a:cxn ang="0">
                  <a:pos x="1" y="1"/>
                </a:cxn>
                <a:cxn ang="0">
                  <a:pos x="0" y="3"/>
                </a:cxn>
                <a:cxn ang="0">
                  <a:pos x="0" y="5"/>
                </a:cxn>
                <a:cxn ang="0">
                  <a:pos x="0" y="5"/>
                </a:cxn>
              </a:cxnLst>
              <a:rect b="b" l="0" r="r" t="0"/>
              <a:pathLst>
                <a:path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2" name="chenying0907 839"/>
            <p:cNvSpPr/>
            <p:nvPr/>
          </p:nvSpPr>
          <p:spPr bwMode="auto">
            <a:xfrm>
              <a:off x="4575176" y="3678238"/>
              <a:ext cx="6350" cy="19050"/>
            </a:xfrm>
            <a:custGeom>
              <a:cxnLst>
                <a:cxn ang="0">
                  <a:pos x="16" y="42"/>
                </a:cxn>
                <a:cxn ang="0">
                  <a:pos x="16" y="42"/>
                </a:cxn>
                <a:cxn ang="0">
                  <a:pos x="13" y="33"/>
                </a:cxn>
                <a:cxn ang="0">
                  <a:pos x="12" y="24"/>
                </a:cxn>
                <a:cxn ang="0">
                  <a:pos x="12" y="6"/>
                </a:cxn>
                <a:cxn ang="0">
                  <a:pos x="12" y="6"/>
                </a:cxn>
                <a:cxn ang="0">
                  <a:pos x="12" y="3"/>
                </a:cxn>
                <a:cxn ang="0">
                  <a:pos x="10" y="2"/>
                </a:cxn>
                <a:cxn ang="0">
                  <a:pos x="6" y="0"/>
                </a:cxn>
                <a:cxn ang="0">
                  <a:pos x="2" y="2"/>
                </a:cxn>
                <a:cxn ang="0">
                  <a:pos x="1" y="3"/>
                </a:cxn>
                <a:cxn ang="0">
                  <a:pos x="0" y="6"/>
                </a:cxn>
                <a:cxn ang="0">
                  <a:pos x="0" y="6"/>
                </a:cxn>
                <a:cxn ang="0">
                  <a:pos x="1" y="25"/>
                </a:cxn>
                <a:cxn ang="0">
                  <a:pos x="2" y="36"/>
                </a:cxn>
                <a:cxn ang="0">
                  <a:pos x="4" y="45"/>
                </a:cxn>
                <a:cxn ang="0">
                  <a:pos x="4" y="45"/>
                </a:cxn>
                <a:cxn ang="0">
                  <a:pos x="5" y="48"/>
                </a:cxn>
                <a:cxn ang="0">
                  <a:pos x="8" y="49"/>
                </a:cxn>
                <a:cxn ang="0">
                  <a:pos x="12" y="49"/>
                </a:cxn>
                <a:cxn ang="0">
                  <a:pos x="14" y="46"/>
                </a:cxn>
                <a:cxn ang="0">
                  <a:pos x="16" y="45"/>
                </a:cxn>
                <a:cxn ang="0">
                  <a:pos x="16" y="42"/>
                </a:cxn>
                <a:cxn ang="0">
                  <a:pos x="16" y="42"/>
                </a:cxn>
              </a:cxnLst>
              <a:rect b="b" l="0" r="r" t="0"/>
              <a:pathLst>
                <a:path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3" name="chenying0907 840"/>
            <p:cNvSpPr/>
            <p:nvPr/>
          </p:nvSpPr>
          <p:spPr bwMode="auto">
            <a:xfrm>
              <a:off x="4592638" y="3678238"/>
              <a:ext cx="6350" cy="17463"/>
            </a:xfrm>
            <a:custGeom>
              <a:cxnLst>
                <a:cxn ang="0">
                  <a:pos x="15" y="34"/>
                </a:cxn>
                <a:cxn ang="0">
                  <a:pos x="15" y="34"/>
                </a:cxn>
                <a:cxn ang="0">
                  <a:pos x="13" y="28"/>
                </a:cxn>
                <a:cxn ang="0">
                  <a:pos x="11" y="20"/>
                </a:cxn>
                <a:cxn ang="0">
                  <a:pos x="11" y="6"/>
                </a:cxn>
                <a:cxn ang="0">
                  <a:pos x="11" y="6"/>
                </a:cxn>
                <a:cxn ang="0">
                  <a:pos x="11" y="3"/>
                </a:cxn>
                <a:cxn ang="0">
                  <a:pos x="10" y="2"/>
                </a:cxn>
                <a:cxn ang="0">
                  <a:pos x="6" y="0"/>
                </a:cxn>
                <a:cxn ang="0">
                  <a:pos x="2" y="2"/>
                </a:cxn>
                <a:cxn ang="0">
                  <a:pos x="1" y="3"/>
                </a:cxn>
                <a:cxn ang="0">
                  <a:pos x="0" y="6"/>
                </a:cxn>
                <a:cxn ang="0">
                  <a:pos x="0" y="6"/>
                </a:cxn>
                <a:cxn ang="0">
                  <a:pos x="1" y="21"/>
                </a:cxn>
                <a:cxn ang="0">
                  <a:pos x="2" y="29"/>
                </a:cxn>
                <a:cxn ang="0">
                  <a:pos x="4" y="37"/>
                </a:cxn>
                <a:cxn ang="0">
                  <a:pos x="4" y="37"/>
                </a:cxn>
                <a:cxn ang="0">
                  <a:pos x="5" y="40"/>
                </a:cxn>
                <a:cxn ang="0">
                  <a:pos x="7" y="41"/>
                </a:cxn>
                <a:cxn ang="0">
                  <a:pos x="11" y="41"/>
                </a:cxn>
                <a:cxn ang="0">
                  <a:pos x="14" y="38"/>
                </a:cxn>
                <a:cxn ang="0">
                  <a:pos x="15" y="37"/>
                </a:cxn>
                <a:cxn ang="0">
                  <a:pos x="15" y="34"/>
                </a:cxn>
                <a:cxn ang="0">
                  <a:pos x="15" y="34"/>
                </a:cxn>
              </a:cxnLst>
              <a:rect b="b" l="0" r="r" t="0"/>
              <a:pathLst>
                <a:path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4" name="chenying0907 841"/>
            <p:cNvSpPr/>
            <p:nvPr/>
          </p:nvSpPr>
          <p:spPr bwMode="auto">
            <a:xfrm>
              <a:off x="4608513" y="3670301"/>
              <a:ext cx="4763" cy="19050"/>
            </a:xfrm>
            <a:custGeom>
              <a:cxnLst>
                <a:cxn ang="0">
                  <a:pos x="12" y="22"/>
                </a:cxn>
                <a:cxn ang="0">
                  <a:pos x="12" y="22"/>
                </a:cxn>
                <a:cxn ang="0">
                  <a:pos x="13" y="5"/>
                </a:cxn>
                <a:cxn ang="0">
                  <a:pos x="13" y="5"/>
                </a:cxn>
                <a:cxn ang="0">
                  <a:pos x="13" y="4"/>
                </a:cxn>
                <a:cxn ang="0">
                  <a:pos x="12" y="1"/>
                </a:cxn>
                <a:cxn ang="0">
                  <a:pos x="8" y="0"/>
                </a:cxn>
                <a:cxn ang="0">
                  <a:pos x="4" y="1"/>
                </a:cxn>
                <a:cxn ang="0">
                  <a:pos x="3" y="4"/>
                </a:cxn>
                <a:cxn ang="0">
                  <a:pos x="2" y="5"/>
                </a:cxn>
                <a:cxn ang="0">
                  <a:pos x="2" y="5"/>
                </a:cxn>
                <a:cxn ang="0">
                  <a:pos x="0" y="25"/>
                </a:cxn>
                <a:cxn ang="0">
                  <a:pos x="0" y="34"/>
                </a:cxn>
                <a:cxn ang="0">
                  <a:pos x="3" y="43"/>
                </a:cxn>
                <a:cxn ang="0">
                  <a:pos x="3" y="43"/>
                </a:cxn>
                <a:cxn ang="0">
                  <a:pos x="4" y="44"/>
                </a:cxn>
                <a:cxn ang="0">
                  <a:pos x="5" y="46"/>
                </a:cxn>
                <a:cxn ang="0">
                  <a:pos x="8" y="46"/>
                </a:cxn>
                <a:cxn ang="0">
                  <a:pos x="9" y="44"/>
                </a:cxn>
                <a:cxn ang="0">
                  <a:pos x="13" y="42"/>
                </a:cxn>
                <a:cxn ang="0">
                  <a:pos x="13" y="39"/>
                </a:cxn>
                <a:cxn ang="0">
                  <a:pos x="13" y="36"/>
                </a:cxn>
                <a:cxn ang="0">
                  <a:pos x="13" y="36"/>
                </a:cxn>
                <a:cxn ang="0">
                  <a:pos x="12" y="34"/>
                </a:cxn>
                <a:cxn ang="0">
                  <a:pos x="12" y="30"/>
                </a:cxn>
                <a:cxn ang="0">
                  <a:pos x="12" y="22"/>
                </a:cxn>
                <a:cxn ang="0">
                  <a:pos x="12" y="22"/>
                </a:cxn>
              </a:cxnLst>
              <a:rect b="b" l="0" r="r" t="0"/>
              <a:pathLst>
                <a:path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5" name="chenying0907 842"/>
            <p:cNvSpPr/>
            <p:nvPr/>
          </p:nvSpPr>
          <p:spPr bwMode="auto">
            <a:xfrm>
              <a:off x="4629151" y="3640138"/>
              <a:ext cx="4763" cy="22225"/>
            </a:xfrm>
            <a:custGeom>
              <a:cxnLst>
                <a:cxn ang="0">
                  <a:pos x="0" y="5"/>
                </a:cxn>
                <a:cxn ang="0">
                  <a:pos x="0" y="51"/>
                </a:cxn>
                <a:cxn ang="0">
                  <a:pos x="0" y="51"/>
                </a:cxn>
                <a:cxn ang="0">
                  <a:pos x="0" y="54"/>
                </a:cxn>
                <a:cxn ang="0">
                  <a:pos x="2" y="55"/>
                </a:cxn>
                <a:cxn ang="0">
                  <a:pos x="5" y="56"/>
                </a:cxn>
                <a:cxn ang="0">
                  <a:pos x="9" y="55"/>
                </a:cxn>
                <a:cxn ang="0">
                  <a:pos x="11" y="54"/>
                </a:cxn>
                <a:cxn ang="0">
                  <a:pos x="12" y="51"/>
                </a:cxn>
                <a:cxn ang="0">
                  <a:pos x="12" y="5"/>
                </a:cxn>
                <a:cxn ang="0">
                  <a:pos x="12" y="5"/>
                </a:cxn>
                <a:cxn ang="0">
                  <a:pos x="11" y="3"/>
                </a:cxn>
                <a:cxn ang="0">
                  <a:pos x="9" y="1"/>
                </a:cxn>
                <a:cxn ang="0">
                  <a:pos x="5" y="0"/>
                </a:cxn>
                <a:cxn ang="0">
                  <a:pos x="2" y="1"/>
                </a:cxn>
                <a:cxn ang="0">
                  <a:pos x="0" y="3"/>
                </a:cxn>
                <a:cxn ang="0">
                  <a:pos x="0" y="5"/>
                </a:cxn>
                <a:cxn ang="0">
                  <a:pos x="0" y="5"/>
                </a:cxn>
              </a:cxnLst>
              <a:rect b="b" l="0" r="r" t="0"/>
              <a:pathLst>
                <a:path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6" name="chenying0907 843"/>
            <p:cNvSpPr/>
            <p:nvPr/>
          </p:nvSpPr>
          <p:spPr bwMode="auto">
            <a:xfrm>
              <a:off x="4648201" y="3641726"/>
              <a:ext cx="6350" cy="17463"/>
            </a:xfrm>
            <a:custGeom>
              <a:cxnLst>
                <a:cxn ang="0">
                  <a:pos x="12" y="5"/>
                </a:cxn>
                <a:cxn ang="0">
                  <a:pos x="12" y="5"/>
                </a:cxn>
                <a:cxn ang="0">
                  <a:pos x="10" y="3"/>
                </a:cxn>
                <a:cxn ang="0">
                  <a:pos x="9" y="1"/>
                </a:cxn>
                <a:cxn ang="0">
                  <a:pos x="5" y="0"/>
                </a:cxn>
                <a:cxn ang="0">
                  <a:pos x="1" y="1"/>
                </a:cxn>
                <a:cxn ang="0">
                  <a:pos x="0" y="3"/>
                </a:cxn>
                <a:cxn ang="0">
                  <a:pos x="0" y="5"/>
                </a:cxn>
                <a:cxn ang="0">
                  <a:pos x="0" y="5"/>
                </a:cxn>
                <a:cxn ang="0">
                  <a:pos x="1" y="21"/>
                </a:cxn>
                <a:cxn ang="0">
                  <a:pos x="4" y="35"/>
                </a:cxn>
                <a:cxn ang="0">
                  <a:pos x="4" y="35"/>
                </a:cxn>
                <a:cxn ang="0">
                  <a:pos x="4" y="38"/>
                </a:cxn>
                <a:cxn ang="0">
                  <a:pos x="5" y="40"/>
                </a:cxn>
                <a:cxn ang="0">
                  <a:pos x="9" y="42"/>
                </a:cxn>
                <a:cxn ang="0">
                  <a:pos x="13" y="40"/>
                </a:cxn>
                <a:cxn ang="0">
                  <a:pos x="14" y="38"/>
                </a:cxn>
                <a:cxn ang="0">
                  <a:pos x="16" y="35"/>
                </a:cxn>
                <a:cxn ang="0">
                  <a:pos x="16" y="35"/>
                </a:cxn>
                <a:cxn ang="0">
                  <a:pos x="13" y="21"/>
                </a:cxn>
                <a:cxn ang="0">
                  <a:pos x="12" y="5"/>
                </a:cxn>
                <a:cxn ang="0">
                  <a:pos x="12" y="5"/>
                </a:cxn>
              </a:cxnLst>
              <a:rect b="b" l="0" r="r" t="0"/>
              <a:pathLst>
                <a:path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7" name="chenying0907 844"/>
            <p:cNvSpPr/>
            <p:nvPr/>
          </p:nvSpPr>
          <p:spPr bwMode="auto">
            <a:xfrm>
              <a:off x="4668838" y="3640138"/>
              <a:ext cx="4763" cy="14288"/>
            </a:xfrm>
            <a:custGeom>
              <a:cxnLst>
                <a:cxn ang="0">
                  <a:pos x="0" y="5"/>
                </a:cxn>
                <a:cxn ang="0">
                  <a:pos x="0" y="33"/>
                </a:cxn>
                <a:cxn ang="0">
                  <a:pos x="0" y="33"/>
                </a:cxn>
                <a:cxn ang="0">
                  <a:pos x="0" y="34"/>
                </a:cxn>
                <a:cxn ang="0">
                  <a:pos x="1" y="37"/>
                </a:cxn>
                <a:cxn ang="0">
                  <a:pos x="5" y="38"/>
                </a:cxn>
                <a:cxn ang="0">
                  <a:pos x="9" y="37"/>
                </a:cxn>
                <a:cxn ang="0">
                  <a:pos x="10" y="34"/>
                </a:cxn>
                <a:cxn ang="0">
                  <a:pos x="10" y="33"/>
                </a:cxn>
                <a:cxn ang="0">
                  <a:pos x="10" y="5"/>
                </a:cxn>
                <a:cxn ang="0">
                  <a:pos x="10" y="5"/>
                </a:cxn>
                <a:cxn ang="0">
                  <a:pos x="10" y="3"/>
                </a:cxn>
                <a:cxn ang="0">
                  <a:pos x="9" y="1"/>
                </a:cxn>
                <a:cxn ang="0">
                  <a:pos x="5" y="0"/>
                </a:cxn>
                <a:cxn ang="0">
                  <a:pos x="1" y="1"/>
                </a:cxn>
                <a:cxn ang="0">
                  <a:pos x="0" y="3"/>
                </a:cxn>
                <a:cxn ang="0">
                  <a:pos x="0" y="5"/>
                </a:cxn>
                <a:cxn ang="0">
                  <a:pos x="0" y="5"/>
                </a:cxn>
              </a:cxnLst>
              <a:rect b="b" l="0" r="r" t="0"/>
              <a:pathLst>
                <a:path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8" name="chenying0907 845"/>
            <p:cNvSpPr/>
            <p:nvPr/>
          </p:nvSpPr>
          <p:spPr bwMode="auto">
            <a:xfrm>
              <a:off x="4689476" y="3586163"/>
              <a:ext cx="6350" cy="23813"/>
            </a:xfrm>
            <a:custGeom>
              <a:cxnLst>
                <a:cxn ang="0">
                  <a:pos x="7" y="1"/>
                </a:cxn>
                <a:cxn ang="0">
                  <a:pos x="7" y="1"/>
                </a:cxn>
                <a:cxn ang="0">
                  <a:pos x="4" y="6"/>
                </a:cxn>
                <a:cxn ang="0">
                  <a:pos x="1" y="13"/>
                </a:cxn>
                <a:cxn ang="0">
                  <a:pos x="1" y="19"/>
                </a:cxn>
                <a:cxn ang="0">
                  <a:pos x="0" y="26"/>
                </a:cxn>
                <a:cxn ang="0">
                  <a:pos x="1" y="51"/>
                </a:cxn>
                <a:cxn ang="0">
                  <a:pos x="1" y="51"/>
                </a:cxn>
                <a:cxn ang="0">
                  <a:pos x="2" y="53"/>
                </a:cxn>
                <a:cxn ang="0">
                  <a:pos x="4" y="56"/>
                </a:cxn>
                <a:cxn ang="0">
                  <a:pos x="7" y="57"/>
                </a:cxn>
                <a:cxn ang="0">
                  <a:pos x="11" y="56"/>
                </a:cxn>
                <a:cxn ang="0">
                  <a:pos x="13" y="53"/>
                </a:cxn>
                <a:cxn ang="0">
                  <a:pos x="13" y="51"/>
                </a:cxn>
                <a:cxn ang="0">
                  <a:pos x="13" y="51"/>
                </a:cxn>
                <a:cxn ang="0">
                  <a:pos x="13" y="31"/>
                </a:cxn>
                <a:cxn ang="0">
                  <a:pos x="13" y="31"/>
                </a:cxn>
                <a:cxn ang="0">
                  <a:pos x="11" y="19"/>
                </a:cxn>
                <a:cxn ang="0">
                  <a:pos x="13" y="14"/>
                </a:cxn>
                <a:cxn ang="0">
                  <a:pos x="15" y="10"/>
                </a:cxn>
                <a:cxn ang="0">
                  <a:pos x="15" y="10"/>
                </a:cxn>
                <a:cxn ang="0">
                  <a:pos x="17" y="8"/>
                </a:cxn>
                <a:cxn ang="0">
                  <a:pos x="17" y="5"/>
                </a:cxn>
                <a:cxn ang="0">
                  <a:pos x="14" y="1"/>
                </a:cxn>
                <a:cxn ang="0">
                  <a:pos x="13" y="0"/>
                </a:cxn>
                <a:cxn ang="0">
                  <a:pos x="11" y="0"/>
                </a:cxn>
                <a:cxn ang="0">
                  <a:pos x="9" y="0"/>
                </a:cxn>
                <a:cxn ang="0">
                  <a:pos x="7" y="1"/>
                </a:cxn>
                <a:cxn ang="0">
                  <a:pos x="7" y="1"/>
                </a:cxn>
              </a:cxnLst>
              <a:rect b="b" l="0" r="r" t="0"/>
              <a:pathLst>
                <a:path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89" name="chenying0907 846"/>
            <p:cNvSpPr/>
            <p:nvPr/>
          </p:nvSpPr>
          <p:spPr bwMode="auto">
            <a:xfrm>
              <a:off x="4702176" y="3587751"/>
              <a:ext cx="9525" cy="25400"/>
            </a:xfrm>
            <a:custGeom>
              <a:cxnLst>
                <a:cxn ang="0">
                  <a:pos x="10" y="4"/>
                </a:cxn>
                <a:cxn ang="0">
                  <a:pos x="10" y="4"/>
                </a:cxn>
                <a:cxn ang="0">
                  <a:pos x="5" y="17"/>
                </a:cxn>
                <a:cxn ang="0">
                  <a:pos x="1" y="31"/>
                </a:cxn>
                <a:cxn ang="0">
                  <a:pos x="0" y="38"/>
                </a:cxn>
                <a:cxn ang="0">
                  <a:pos x="0" y="44"/>
                </a:cxn>
                <a:cxn ang="0">
                  <a:pos x="1" y="51"/>
                </a:cxn>
                <a:cxn ang="0">
                  <a:pos x="2" y="57"/>
                </a:cxn>
                <a:cxn ang="0">
                  <a:pos x="2" y="57"/>
                </a:cxn>
                <a:cxn ang="0">
                  <a:pos x="4" y="60"/>
                </a:cxn>
                <a:cxn ang="0">
                  <a:pos x="6" y="61"/>
                </a:cxn>
                <a:cxn ang="0">
                  <a:pos x="7" y="61"/>
                </a:cxn>
                <a:cxn ang="0">
                  <a:pos x="10" y="60"/>
                </a:cxn>
                <a:cxn ang="0">
                  <a:pos x="13" y="57"/>
                </a:cxn>
                <a:cxn ang="0">
                  <a:pos x="13" y="55"/>
                </a:cxn>
                <a:cxn ang="0">
                  <a:pos x="13" y="52"/>
                </a:cxn>
                <a:cxn ang="0">
                  <a:pos x="13" y="52"/>
                </a:cxn>
                <a:cxn ang="0">
                  <a:pos x="11" y="47"/>
                </a:cxn>
                <a:cxn ang="0">
                  <a:pos x="10" y="40"/>
                </a:cxn>
                <a:cxn ang="0">
                  <a:pos x="11" y="35"/>
                </a:cxn>
                <a:cxn ang="0">
                  <a:pos x="13" y="28"/>
                </a:cxn>
                <a:cxn ang="0">
                  <a:pos x="17" y="18"/>
                </a:cxn>
                <a:cxn ang="0">
                  <a:pos x="21" y="7"/>
                </a:cxn>
                <a:cxn ang="0">
                  <a:pos x="21" y="7"/>
                </a:cxn>
                <a:cxn ang="0">
                  <a:pos x="21" y="5"/>
                </a:cxn>
                <a:cxn ang="0">
                  <a:pos x="21" y="2"/>
                </a:cxn>
                <a:cxn ang="0">
                  <a:pos x="19" y="1"/>
                </a:cxn>
                <a:cxn ang="0">
                  <a:pos x="17" y="0"/>
                </a:cxn>
                <a:cxn ang="0">
                  <a:pos x="13" y="1"/>
                </a:cxn>
                <a:cxn ang="0">
                  <a:pos x="11" y="2"/>
                </a:cxn>
                <a:cxn ang="0">
                  <a:pos x="10" y="4"/>
                </a:cxn>
                <a:cxn ang="0">
                  <a:pos x="10" y="4"/>
                </a:cxn>
              </a:cxnLst>
              <a:rect b="b" l="0" r="r" t="0"/>
              <a:pathLst>
                <a:path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0" name="chenying0907 847"/>
            <p:cNvSpPr/>
            <p:nvPr/>
          </p:nvSpPr>
          <p:spPr bwMode="auto">
            <a:xfrm>
              <a:off x="4721226" y="3589338"/>
              <a:ext cx="6350" cy="25400"/>
            </a:xfrm>
            <a:custGeom>
              <a:cxnLst>
                <a:cxn ang="0">
                  <a:pos x="17" y="5"/>
                </a:cxn>
                <a:cxn ang="0">
                  <a:pos x="17" y="5"/>
                </a:cxn>
                <a:cxn ang="0">
                  <a:pos x="17" y="2"/>
                </a:cxn>
                <a:cxn ang="0">
                  <a:pos x="16" y="1"/>
                </a:cxn>
                <a:cxn ang="0">
                  <a:pos x="12" y="0"/>
                </a:cxn>
                <a:cxn ang="0">
                  <a:pos x="8" y="1"/>
                </a:cxn>
                <a:cxn ang="0">
                  <a:pos x="7" y="2"/>
                </a:cxn>
                <a:cxn ang="0">
                  <a:pos x="7" y="5"/>
                </a:cxn>
                <a:cxn ang="0">
                  <a:pos x="7" y="5"/>
                </a:cxn>
                <a:cxn ang="0">
                  <a:pos x="4" y="18"/>
                </a:cxn>
                <a:cxn ang="0">
                  <a:pos x="2" y="31"/>
                </a:cxn>
                <a:cxn ang="0">
                  <a:pos x="0" y="37"/>
                </a:cxn>
                <a:cxn ang="0">
                  <a:pos x="0" y="44"/>
                </a:cxn>
                <a:cxn ang="0">
                  <a:pos x="2" y="51"/>
                </a:cxn>
                <a:cxn ang="0">
                  <a:pos x="3" y="57"/>
                </a:cxn>
                <a:cxn ang="0">
                  <a:pos x="3" y="57"/>
                </a:cxn>
                <a:cxn ang="0">
                  <a:pos x="4" y="60"/>
                </a:cxn>
                <a:cxn ang="0">
                  <a:pos x="7" y="60"/>
                </a:cxn>
                <a:cxn ang="0">
                  <a:pos x="8" y="61"/>
                </a:cxn>
                <a:cxn ang="0">
                  <a:pos x="11" y="60"/>
                </a:cxn>
                <a:cxn ang="0">
                  <a:pos x="14" y="56"/>
                </a:cxn>
                <a:cxn ang="0">
                  <a:pos x="14" y="54"/>
                </a:cxn>
                <a:cxn ang="0">
                  <a:pos x="14" y="52"/>
                </a:cxn>
                <a:cxn ang="0">
                  <a:pos x="14" y="52"/>
                </a:cxn>
                <a:cxn ang="0">
                  <a:pos x="12" y="47"/>
                </a:cxn>
                <a:cxn ang="0">
                  <a:pos x="11" y="40"/>
                </a:cxn>
                <a:cxn ang="0">
                  <a:pos x="14" y="28"/>
                </a:cxn>
                <a:cxn ang="0">
                  <a:pos x="16" y="17"/>
                </a:cxn>
                <a:cxn ang="0">
                  <a:pos x="17" y="5"/>
                </a:cxn>
                <a:cxn ang="0">
                  <a:pos x="17" y="5"/>
                </a:cxn>
              </a:cxnLst>
              <a:rect b="b" l="0" r="r" t="0"/>
              <a:pathLst>
                <a:path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1" name="chenying0907 848"/>
            <p:cNvSpPr/>
            <p:nvPr/>
          </p:nvSpPr>
          <p:spPr bwMode="auto">
            <a:xfrm>
              <a:off x="4748213" y="3521076"/>
              <a:ext cx="3175" cy="30163"/>
            </a:xfrm>
            <a:custGeom>
              <a:cxnLst>
                <a:cxn ang="0">
                  <a:pos x="0" y="5"/>
                </a:cxn>
                <a:cxn ang="0">
                  <a:pos x="0" y="71"/>
                </a:cxn>
                <a:cxn ang="0">
                  <a:pos x="0" y="71"/>
                </a:cxn>
                <a:cxn ang="0">
                  <a:pos x="0" y="73"/>
                </a:cxn>
                <a:cxn ang="0">
                  <a:pos x="1" y="75"/>
                </a:cxn>
                <a:cxn ang="0">
                  <a:pos x="5" y="76"/>
                </a:cxn>
                <a:cxn ang="0">
                  <a:pos x="9" y="75"/>
                </a:cxn>
                <a:cxn ang="0">
                  <a:pos x="11" y="73"/>
                </a:cxn>
                <a:cxn ang="0">
                  <a:pos x="12" y="71"/>
                </a:cxn>
                <a:cxn ang="0">
                  <a:pos x="12" y="5"/>
                </a:cxn>
                <a:cxn ang="0">
                  <a:pos x="12" y="5"/>
                </a:cxn>
                <a:cxn ang="0">
                  <a:pos x="11" y="3"/>
                </a:cxn>
                <a:cxn ang="0">
                  <a:pos x="9" y="2"/>
                </a:cxn>
                <a:cxn ang="0">
                  <a:pos x="5" y="0"/>
                </a:cxn>
                <a:cxn ang="0">
                  <a:pos x="1" y="2"/>
                </a:cxn>
                <a:cxn ang="0">
                  <a:pos x="0" y="3"/>
                </a:cxn>
                <a:cxn ang="0">
                  <a:pos x="0" y="5"/>
                </a:cxn>
                <a:cxn ang="0">
                  <a:pos x="0" y="5"/>
                </a:cxn>
              </a:cxnLst>
              <a:rect b="b" l="0" r="r" t="0"/>
              <a:pathLst>
                <a:path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2" name="chenying0907 849"/>
            <p:cNvSpPr/>
            <p:nvPr/>
          </p:nvSpPr>
          <p:spPr bwMode="auto">
            <a:xfrm>
              <a:off x="4762501" y="3519488"/>
              <a:ext cx="6350" cy="25400"/>
            </a:xfrm>
            <a:custGeom>
              <a:cxnLst>
                <a:cxn ang="0">
                  <a:pos x="14" y="53"/>
                </a:cxn>
                <a:cxn ang="0">
                  <a:pos x="14" y="53"/>
                </a:cxn>
                <a:cxn ang="0">
                  <a:pos x="13" y="47"/>
                </a:cxn>
                <a:cxn ang="0">
                  <a:pos x="12" y="41"/>
                </a:cxn>
                <a:cxn ang="0">
                  <a:pos x="11" y="29"/>
                </a:cxn>
                <a:cxn ang="0">
                  <a:pos x="12" y="6"/>
                </a:cxn>
                <a:cxn ang="0">
                  <a:pos x="12" y="6"/>
                </a:cxn>
                <a:cxn ang="0">
                  <a:pos x="12" y="4"/>
                </a:cxn>
                <a:cxn ang="0">
                  <a:pos x="11" y="2"/>
                </a:cxn>
                <a:cxn ang="0">
                  <a:pos x="7" y="0"/>
                </a:cxn>
                <a:cxn ang="0">
                  <a:pos x="3" y="2"/>
                </a:cxn>
                <a:cxn ang="0">
                  <a:pos x="1" y="4"/>
                </a:cxn>
                <a:cxn ang="0">
                  <a:pos x="0" y="6"/>
                </a:cxn>
                <a:cxn ang="0">
                  <a:pos x="0" y="6"/>
                </a:cxn>
                <a:cxn ang="0">
                  <a:pos x="0" y="33"/>
                </a:cxn>
                <a:cxn ang="0">
                  <a:pos x="1" y="46"/>
                </a:cxn>
                <a:cxn ang="0">
                  <a:pos x="3" y="53"/>
                </a:cxn>
                <a:cxn ang="0">
                  <a:pos x="5" y="58"/>
                </a:cxn>
                <a:cxn ang="0">
                  <a:pos x="5" y="58"/>
                </a:cxn>
                <a:cxn ang="0">
                  <a:pos x="7" y="60"/>
                </a:cxn>
                <a:cxn ang="0">
                  <a:pos x="8" y="62"/>
                </a:cxn>
                <a:cxn ang="0">
                  <a:pos x="11" y="62"/>
                </a:cxn>
                <a:cxn ang="0">
                  <a:pos x="12" y="60"/>
                </a:cxn>
                <a:cxn ang="0">
                  <a:pos x="14" y="58"/>
                </a:cxn>
                <a:cxn ang="0">
                  <a:pos x="16" y="55"/>
                </a:cxn>
                <a:cxn ang="0">
                  <a:pos x="14" y="53"/>
                </a:cxn>
                <a:cxn ang="0">
                  <a:pos x="14" y="53"/>
                </a:cxn>
              </a:cxnLst>
              <a:rect b="b" l="0" r="r" t="0"/>
              <a:pathLst>
                <a:path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3" name="chenying0907 850"/>
            <p:cNvSpPr/>
            <p:nvPr/>
          </p:nvSpPr>
          <p:spPr bwMode="auto">
            <a:xfrm>
              <a:off x="4776788" y="3514726"/>
              <a:ext cx="6350" cy="22225"/>
            </a:xfrm>
            <a:custGeom>
              <a:cxnLst>
                <a:cxn ang="0">
                  <a:pos x="15" y="47"/>
                </a:cxn>
                <a:cxn ang="0">
                  <a:pos x="15" y="47"/>
                </a:cxn>
                <a:cxn ang="0">
                  <a:pos x="14" y="43"/>
                </a:cxn>
                <a:cxn ang="0">
                  <a:pos x="13" y="38"/>
                </a:cxn>
                <a:cxn ang="0">
                  <a:pos x="11" y="26"/>
                </a:cxn>
                <a:cxn ang="0">
                  <a:pos x="13" y="5"/>
                </a:cxn>
                <a:cxn ang="0">
                  <a:pos x="13" y="5"/>
                </a:cxn>
                <a:cxn ang="0">
                  <a:pos x="13" y="3"/>
                </a:cxn>
                <a:cxn ang="0">
                  <a:pos x="11" y="1"/>
                </a:cxn>
                <a:cxn ang="0">
                  <a:pos x="8" y="0"/>
                </a:cxn>
                <a:cxn ang="0">
                  <a:pos x="4" y="1"/>
                </a:cxn>
                <a:cxn ang="0">
                  <a:pos x="2" y="3"/>
                </a:cxn>
                <a:cxn ang="0">
                  <a:pos x="1" y="5"/>
                </a:cxn>
                <a:cxn ang="0">
                  <a:pos x="1" y="5"/>
                </a:cxn>
                <a:cxn ang="0">
                  <a:pos x="0" y="30"/>
                </a:cxn>
                <a:cxn ang="0">
                  <a:pos x="1" y="42"/>
                </a:cxn>
                <a:cxn ang="0">
                  <a:pos x="4" y="48"/>
                </a:cxn>
                <a:cxn ang="0">
                  <a:pos x="6" y="54"/>
                </a:cxn>
                <a:cxn ang="0">
                  <a:pos x="6" y="54"/>
                </a:cxn>
                <a:cxn ang="0">
                  <a:pos x="8" y="55"/>
                </a:cxn>
                <a:cxn ang="0">
                  <a:pos x="10" y="56"/>
                </a:cxn>
                <a:cxn ang="0">
                  <a:pos x="14" y="55"/>
                </a:cxn>
                <a:cxn ang="0">
                  <a:pos x="17" y="52"/>
                </a:cxn>
                <a:cxn ang="0">
                  <a:pos x="17" y="50"/>
                </a:cxn>
                <a:cxn ang="0">
                  <a:pos x="15" y="47"/>
                </a:cxn>
                <a:cxn ang="0">
                  <a:pos x="15" y="47"/>
                </a:cxn>
              </a:cxnLst>
              <a:rect b="b" l="0" r="r" t="0"/>
              <a:pathLst>
                <a:path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4" name="chenying0907 851"/>
            <p:cNvSpPr/>
            <p:nvPr/>
          </p:nvSpPr>
          <p:spPr bwMode="auto">
            <a:xfrm>
              <a:off x="4498976" y="3473451"/>
              <a:ext cx="7938" cy="22225"/>
            </a:xfrm>
            <a:custGeom>
              <a:cxnLst>
                <a:cxn ang="0">
                  <a:pos x="9" y="4"/>
                </a:cxn>
                <a:cxn ang="0">
                  <a:pos x="9" y="4"/>
                </a:cxn>
                <a:cxn ang="0">
                  <a:pos x="5" y="15"/>
                </a:cxn>
                <a:cxn ang="0">
                  <a:pos x="1" y="27"/>
                </a:cxn>
                <a:cxn ang="0">
                  <a:pos x="0" y="40"/>
                </a:cxn>
                <a:cxn ang="0">
                  <a:pos x="0" y="47"/>
                </a:cxn>
                <a:cxn ang="0">
                  <a:pos x="1" y="52"/>
                </a:cxn>
                <a:cxn ang="0">
                  <a:pos x="1" y="52"/>
                </a:cxn>
                <a:cxn ang="0">
                  <a:pos x="2" y="55"/>
                </a:cxn>
                <a:cxn ang="0">
                  <a:pos x="4" y="56"/>
                </a:cxn>
                <a:cxn ang="0">
                  <a:pos x="8" y="56"/>
                </a:cxn>
                <a:cxn ang="0">
                  <a:pos x="12" y="53"/>
                </a:cxn>
                <a:cxn ang="0">
                  <a:pos x="13" y="52"/>
                </a:cxn>
                <a:cxn ang="0">
                  <a:pos x="12" y="49"/>
                </a:cxn>
                <a:cxn ang="0">
                  <a:pos x="12" y="49"/>
                </a:cxn>
                <a:cxn ang="0">
                  <a:pos x="12" y="44"/>
                </a:cxn>
                <a:cxn ang="0">
                  <a:pos x="12" y="39"/>
                </a:cxn>
                <a:cxn ang="0">
                  <a:pos x="13" y="27"/>
                </a:cxn>
                <a:cxn ang="0">
                  <a:pos x="19" y="6"/>
                </a:cxn>
                <a:cxn ang="0">
                  <a:pos x="19" y="6"/>
                </a:cxn>
                <a:cxn ang="0">
                  <a:pos x="19" y="5"/>
                </a:cxn>
                <a:cxn ang="0">
                  <a:pos x="19" y="2"/>
                </a:cxn>
                <a:cxn ang="0">
                  <a:pos x="16" y="0"/>
                </a:cxn>
                <a:cxn ang="0">
                  <a:pos x="12" y="0"/>
                </a:cxn>
                <a:cxn ang="0">
                  <a:pos x="10" y="1"/>
                </a:cxn>
                <a:cxn ang="0">
                  <a:pos x="9" y="4"/>
                </a:cxn>
                <a:cxn ang="0">
                  <a:pos x="9" y="4"/>
                </a:cxn>
              </a:cxnLst>
              <a:rect b="b" l="0" r="r" t="0"/>
              <a:pathLst>
                <a:path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5" name="chenying0907 852"/>
            <p:cNvSpPr/>
            <p:nvPr/>
          </p:nvSpPr>
          <p:spPr bwMode="auto">
            <a:xfrm>
              <a:off x="4521201" y="3486151"/>
              <a:ext cx="7938" cy="38100"/>
            </a:xfrm>
            <a:custGeom>
              <a:cxnLst>
                <a:cxn ang="0">
                  <a:pos x="8" y="2"/>
                </a:cxn>
                <a:cxn ang="0">
                  <a:pos x="8" y="2"/>
                </a:cxn>
                <a:cxn ang="0">
                  <a:pos x="4" y="10"/>
                </a:cxn>
                <a:cxn ang="0">
                  <a:pos x="2" y="18"/>
                </a:cxn>
                <a:cxn ang="0">
                  <a:pos x="2" y="26"/>
                </a:cxn>
                <a:cxn ang="0">
                  <a:pos x="2" y="34"/>
                </a:cxn>
                <a:cxn ang="0">
                  <a:pos x="2" y="34"/>
                </a:cxn>
                <a:cxn ang="0">
                  <a:pos x="2" y="48"/>
                </a:cxn>
                <a:cxn ang="0">
                  <a:pos x="1" y="61"/>
                </a:cxn>
                <a:cxn ang="0">
                  <a:pos x="0" y="75"/>
                </a:cxn>
                <a:cxn ang="0">
                  <a:pos x="0" y="89"/>
                </a:cxn>
                <a:cxn ang="0">
                  <a:pos x="0" y="89"/>
                </a:cxn>
                <a:cxn ang="0">
                  <a:pos x="0" y="91"/>
                </a:cxn>
                <a:cxn ang="0">
                  <a:pos x="1" y="94"/>
                </a:cxn>
                <a:cxn ang="0">
                  <a:pos x="5" y="95"/>
                </a:cxn>
                <a:cxn ang="0">
                  <a:pos x="9" y="94"/>
                </a:cxn>
                <a:cxn ang="0">
                  <a:pos x="10" y="91"/>
                </a:cxn>
                <a:cxn ang="0">
                  <a:pos x="10" y="89"/>
                </a:cxn>
                <a:cxn ang="0">
                  <a:pos x="10" y="89"/>
                </a:cxn>
                <a:cxn ang="0">
                  <a:pos x="13" y="66"/>
                </a:cxn>
                <a:cxn ang="0">
                  <a:pos x="14" y="45"/>
                </a:cxn>
                <a:cxn ang="0">
                  <a:pos x="14" y="45"/>
                </a:cxn>
                <a:cxn ang="0">
                  <a:pos x="14" y="35"/>
                </a:cxn>
                <a:cxn ang="0">
                  <a:pos x="13" y="26"/>
                </a:cxn>
                <a:cxn ang="0">
                  <a:pos x="14" y="17"/>
                </a:cxn>
                <a:cxn ang="0">
                  <a:pos x="16" y="13"/>
                </a:cxn>
                <a:cxn ang="0">
                  <a:pos x="18" y="9"/>
                </a:cxn>
                <a:cxn ang="0">
                  <a:pos x="18" y="9"/>
                </a:cxn>
                <a:cxn ang="0">
                  <a:pos x="18" y="6"/>
                </a:cxn>
                <a:cxn ang="0">
                  <a:pos x="18" y="4"/>
                </a:cxn>
                <a:cxn ang="0">
                  <a:pos x="18" y="2"/>
                </a:cxn>
                <a:cxn ang="0">
                  <a:pos x="16" y="1"/>
                </a:cxn>
                <a:cxn ang="0">
                  <a:pos x="12" y="0"/>
                </a:cxn>
                <a:cxn ang="0">
                  <a:pos x="9" y="1"/>
                </a:cxn>
                <a:cxn ang="0">
                  <a:pos x="8" y="2"/>
                </a:cxn>
                <a:cxn ang="0">
                  <a:pos x="8" y="2"/>
                </a:cxn>
              </a:cxnLst>
              <a:rect b="b" l="0" r="r" t="0"/>
              <a:pathLst>
                <a:path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6" name="chenying0907 853"/>
            <p:cNvSpPr/>
            <p:nvPr/>
          </p:nvSpPr>
          <p:spPr bwMode="auto">
            <a:xfrm>
              <a:off x="4540251" y="3524251"/>
              <a:ext cx="6350" cy="30163"/>
            </a:xfrm>
            <a:custGeom>
              <a:cxnLst>
                <a:cxn ang="0">
                  <a:pos x="4" y="5"/>
                </a:cxn>
                <a:cxn ang="0">
                  <a:pos x="4" y="5"/>
                </a:cxn>
                <a:cxn ang="0">
                  <a:pos x="3" y="38"/>
                </a:cxn>
                <a:cxn ang="0">
                  <a:pos x="0" y="71"/>
                </a:cxn>
                <a:cxn ang="0">
                  <a:pos x="0" y="71"/>
                </a:cxn>
                <a:cxn ang="0">
                  <a:pos x="2" y="72"/>
                </a:cxn>
                <a:cxn ang="0">
                  <a:pos x="3" y="75"/>
                </a:cxn>
                <a:cxn ang="0">
                  <a:pos x="7" y="76"/>
                </a:cxn>
                <a:cxn ang="0">
                  <a:pos x="11" y="75"/>
                </a:cxn>
                <a:cxn ang="0">
                  <a:pos x="12" y="72"/>
                </a:cxn>
                <a:cxn ang="0">
                  <a:pos x="12" y="71"/>
                </a:cxn>
                <a:cxn ang="0">
                  <a:pos x="12" y="71"/>
                </a:cxn>
                <a:cxn ang="0">
                  <a:pos x="15" y="38"/>
                </a:cxn>
                <a:cxn ang="0">
                  <a:pos x="16" y="5"/>
                </a:cxn>
                <a:cxn ang="0">
                  <a:pos x="16" y="5"/>
                </a:cxn>
                <a:cxn ang="0">
                  <a:pos x="16" y="3"/>
                </a:cxn>
                <a:cxn ang="0">
                  <a:pos x="15" y="1"/>
                </a:cxn>
                <a:cxn ang="0">
                  <a:pos x="11" y="0"/>
                </a:cxn>
                <a:cxn ang="0">
                  <a:pos x="7" y="1"/>
                </a:cxn>
                <a:cxn ang="0">
                  <a:pos x="5" y="3"/>
                </a:cxn>
                <a:cxn ang="0">
                  <a:pos x="4" y="5"/>
                </a:cxn>
                <a:cxn ang="0">
                  <a:pos x="4" y="5"/>
                </a:cxn>
              </a:cxnLst>
              <a:rect b="b" l="0" r="r" t="0"/>
              <a:pathLst>
                <a:path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7" name="chenying0907 854"/>
            <p:cNvSpPr/>
            <p:nvPr/>
          </p:nvSpPr>
          <p:spPr bwMode="auto">
            <a:xfrm>
              <a:off x="4629151" y="3451226"/>
              <a:ext cx="4763" cy="25400"/>
            </a:xfrm>
            <a:custGeom>
              <a:cxnLst>
                <a:cxn ang="0">
                  <a:pos x="0" y="7"/>
                </a:cxn>
                <a:cxn ang="0">
                  <a:pos x="0" y="59"/>
                </a:cxn>
                <a:cxn ang="0">
                  <a:pos x="0" y="59"/>
                </a:cxn>
                <a:cxn ang="0">
                  <a:pos x="0" y="62"/>
                </a:cxn>
                <a:cxn ang="0">
                  <a:pos x="2" y="63"/>
                </a:cxn>
                <a:cxn ang="0">
                  <a:pos x="5" y="65"/>
                </a:cxn>
                <a:cxn ang="0">
                  <a:pos x="9" y="63"/>
                </a:cxn>
                <a:cxn ang="0">
                  <a:pos x="11" y="62"/>
                </a:cxn>
                <a:cxn ang="0">
                  <a:pos x="12" y="59"/>
                </a:cxn>
                <a:cxn ang="0">
                  <a:pos x="12" y="7"/>
                </a:cxn>
                <a:cxn ang="0">
                  <a:pos x="12" y="7"/>
                </a:cxn>
                <a:cxn ang="0">
                  <a:pos x="11" y="4"/>
                </a:cxn>
                <a:cxn ang="0">
                  <a:pos x="9" y="1"/>
                </a:cxn>
                <a:cxn ang="0">
                  <a:pos x="5" y="0"/>
                </a:cxn>
                <a:cxn ang="0">
                  <a:pos x="2" y="1"/>
                </a:cxn>
                <a:cxn ang="0">
                  <a:pos x="0" y="4"/>
                </a:cxn>
                <a:cxn ang="0">
                  <a:pos x="0" y="7"/>
                </a:cxn>
                <a:cxn ang="0">
                  <a:pos x="0" y="7"/>
                </a:cxn>
              </a:cxnLst>
              <a:rect b="b" l="0" r="r" t="0"/>
              <a:pathLst>
                <a:path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8" name="chenying0907 855"/>
            <p:cNvSpPr/>
            <p:nvPr/>
          </p:nvSpPr>
          <p:spPr bwMode="auto">
            <a:xfrm>
              <a:off x="4657726" y="3457576"/>
              <a:ext cx="6350" cy="20638"/>
            </a:xfrm>
            <a:custGeom>
              <a:cxnLst>
                <a:cxn ang="0">
                  <a:pos x="4" y="4"/>
                </a:cxn>
                <a:cxn ang="0">
                  <a:pos x="4" y="4"/>
                </a:cxn>
                <a:cxn ang="0">
                  <a:pos x="3" y="14"/>
                </a:cxn>
                <a:cxn ang="0">
                  <a:pos x="1" y="25"/>
                </a:cxn>
                <a:cxn ang="0">
                  <a:pos x="0" y="47"/>
                </a:cxn>
                <a:cxn ang="0">
                  <a:pos x="0" y="47"/>
                </a:cxn>
                <a:cxn ang="0">
                  <a:pos x="1" y="49"/>
                </a:cxn>
                <a:cxn ang="0">
                  <a:pos x="3" y="51"/>
                </a:cxn>
                <a:cxn ang="0">
                  <a:pos x="7" y="52"/>
                </a:cxn>
                <a:cxn ang="0">
                  <a:pos x="11" y="51"/>
                </a:cxn>
                <a:cxn ang="0">
                  <a:pos x="12" y="49"/>
                </a:cxn>
                <a:cxn ang="0">
                  <a:pos x="12" y="47"/>
                </a:cxn>
                <a:cxn ang="0">
                  <a:pos x="12" y="47"/>
                </a:cxn>
                <a:cxn ang="0">
                  <a:pos x="13" y="27"/>
                </a:cxn>
                <a:cxn ang="0">
                  <a:pos x="13" y="17"/>
                </a:cxn>
                <a:cxn ang="0">
                  <a:pos x="16" y="6"/>
                </a:cxn>
                <a:cxn ang="0">
                  <a:pos x="16" y="6"/>
                </a:cxn>
                <a:cxn ang="0">
                  <a:pos x="16" y="4"/>
                </a:cxn>
                <a:cxn ang="0">
                  <a:pos x="15" y="2"/>
                </a:cxn>
                <a:cxn ang="0">
                  <a:pos x="12" y="0"/>
                </a:cxn>
                <a:cxn ang="0">
                  <a:pos x="7" y="0"/>
                </a:cxn>
                <a:cxn ang="0">
                  <a:pos x="5" y="1"/>
                </a:cxn>
                <a:cxn ang="0">
                  <a:pos x="4" y="4"/>
                </a:cxn>
                <a:cxn ang="0">
                  <a:pos x="4" y="4"/>
                </a:cxn>
              </a:cxnLst>
              <a:rect b="b" l="0" r="r" t="0"/>
              <a:pathLst>
                <a:path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199" name="chenying0907 856"/>
            <p:cNvSpPr/>
            <p:nvPr/>
          </p:nvSpPr>
          <p:spPr bwMode="auto">
            <a:xfrm>
              <a:off x="4686301" y="3459163"/>
              <a:ext cx="4763" cy="28575"/>
            </a:xfrm>
            <a:custGeom>
              <a:cxnLst>
                <a:cxn ang="0">
                  <a:pos x="4" y="5"/>
                </a:cxn>
                <a:cxn ang="0">
                  <a:pos x="4" y="5"/>
                </a:cxn>
                <a:cxn ang="0">
                  <a:pos x="2" y="19"/>
                </a:cxn>
                <a:cxn ang="0">
                  <a:pos x="0" y="27"/>
                </a:cxn>
                <a:cxn ang="0">
                  <a:pos x="0" y="35"/>
                </a:cxn>
                <a:cxn ang="0">
                  <a:pos x="0" y="66"/>
                </a:cxn>
                <a:cxn ang="0">
                  <a:pos x="0" y="66"/>
                </a:cxn>
                <a:cxn ang="0">
                  <a:pos x="0" y="68"/>
                </a:cxn>
                <a:cxn ang="0">
                  <a:pos x="2" y="70"/>
                </a:cxn>
                <a:cxn ang="0">
                  <a:pos x="6" y="72"/>
                </a:cxn>
                <a:cxn ang="0">
                  <a:pos x="10" y="70"/>
                </a:cxn>
                <a:cxn ang="0">
                  <a:pos x="11" y="68"/>
                </a:cxn>
                <a:cxn ang="0">
                  <a:pos x="11" y="66"/>
                </a:cxn>
                <a:cxn ang="0">
                  <a:pos x="11" y="35"/>
                </a:cxn>
                <a:cxn ang="0">
                  <a:pos x="11" y="35"/>
                </a:cxn>
                <a:cxn ang="0">
                  <a:pos x="12" y="27"/>
                </a:cxn>
                <a:cxn ang="0">
                  <a:pos x="14" y="19"/>
                </a:cxn>
                <a:cxn ang="0">
                  <a:pos x="15" y="5"/>
                </a:cxn>
                <a:cxn ang="0">
                  <a:pos x="15" y="5"/>
                </a:cxn>
                <a:cxn ang="0">
                  <a:pos x="15" y="2"/>
                </a:cxn>
                <a:cxn ang="0">
                  <a:pos x="14" y="1"/>
                </a:cxn>
                <a:cxn ang="0">
                  <a:pos x="12" y="0"/>
                </a:cxn>
                <a:cxn ang="0">
                  <a:pos x="10" y="0"/>
                </a:cxn>
                <a:cxn ang="0">
                  <a:pos x="6" y="1"/>
                </a:cxn>
                <a:cxn ang="0">
                  <a:pos x="4" y="2"/>
                </a:cxn>
                <a:cxn ang="0">
                  <a:pos x="4" y="5"/>
                </a:cxn>
                <a:cxn ang="0">
                  <a:pos x="4" y="5"/>
                </a:cxn>
              </a:cxnLst>
              <a:rect b="b" l="0" r="r" t="0"/>
              <a:pathLst>
                <a:path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0" name="chenying0907 857"/>
            <p:cNvSpPr/>
            <p:nvPr/>
          </p:nvSpPr>
          <p:spPr bwMode="auto">
            <a:xfrm>
              <a:off x="4621213" y="3276601"/>
              <a:ext cx="4763" cy="22225"/>
            </a:xfrm>
            <a:custGeom>
              <a:cxnLst>
                <a:cxn ang="0">
                  <a:pos x="10" y="5"/>
                </a:cxn>
                <a:cxn ang="0">
                  <a:pos x="10" y="5"/>
                </a:cxn>
                <a:cxn ang="0">
                  <a:pos x="10" y="3"/>
                </a:cxn>
                <a:cxn ang="0">
                  <a:pos x="9" y="2"/>
                </a:cxn>
                <a:cxn ang="0">
                  <a:pos x="5" y="0"/>
                </a:cxn>
                <a:cxn ang="0">
                  <a:pos x="1" y="2"/>
                </a:cxn>
                <a:cxn ang="0">
                  <a:pos x="0" y="3"/>
                </a:cxn>
                <a:cxn ang="0">
                  <a:pos x="0" y="5"/>
                </a:cxn>
                <a:cxn ang="0">
                  <a:pos x="0" y="5"/>
                </a:cxn>
                <a:cxn ang="0">
                  <a:pos x="1" y="28"/>
                </a:cxn>
                <a:cxn ang="0">
                  <a:pos x="4" y="51"/>
                </a:cxn>
                <a:cxn ang="0">
                  <a:pos x="4" y="51"/>
                </a:cxn>
                <a:cxn ang="0">
                  <a:pos x="4" y="54"/>
                </a:cxn>
                <a:cxn ang="0">
                  <a:pos x="5" y="55"/>
                </a:cxn>
                <a:cxn ang="0">
                  <a:pos x="9" y="56"/>
                </a:cxn>
                <a:cxn ang="0">
                  <a:pos x="13" y="55"/>
                </a:cxn>
                <a:cxn ang="0">
                  <a:pos x="14" y="54"/>
                </a:cxn>
                <a:cxn ang="0">
                  <a:pos x="14" y="51"/>
                </a:cxn>
                <a:cxn ang="0">
                  <a:pos x="14" y="51"/>
                </a:cxn>
                <a:cxn ang="0">
                  <a:pos x="13" y="28"/>
                </a:cxn>
                <a:cxn ang="0">
                  <a:pos x="10" y="5"/>
                </a:cxn>
                <a:cxn ang="0">
                  <a:pos x="10" y="5"/>
                </a:cxn>
              </a:cxnLst>
              <a:rect b="b" l="0" r="r" t="0"/>
              <a:pathLst>
                <a:path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1" name="chenying0907 858"/>
            <p:cNvSpPr/>
            <p:nvPr/>
          </p:nvSpPr>
          <p:spPr bwMode="auto">
            <a:xfrm>
              <a:off x="4646613" y="3281363"/>
              <a:ext cx="7938" cy="19050"/>
            </a:xfrm>
            <a:custGeom>
              <a:cxnLst>
                <a:cxn ang="0">
                  <a:pos x="8" y="3"/>
                </a:cxn>
                <a:cxn ang="0">
                  <a:pos x="8" y="3"/>
                </a:cxn>
                <a:cxn ang="0">
                  <a:pos x="3" y="22"/>
                </a:cxn>
                <a:cxn ang="0">
                  <a:pos x="1" y="33"/>
                </a:cxn>
                <a:cxn ang="0">
                  <a:pos x="0" y="43"/>
                </a:cxn>
                <a:cxn ang="0">
                  <a:pos x="0" y="43"/>
                </a:cxn>
                <a:cxn ang="0">
                  <a:pos x="0" y="46"/>
                </a:cxn>
                <a:cxn ang="0">
                  <a:pos x="1" y="47"/>
                </a:cxn>
                <a:cxn ang="0">
                  <a:pos x="5" y="48"/>
                </a:cxn>
                <a:cxn ang="0">
                  <a:pos x="9" y="47"/>
                </a:cxn>
                <a:cxn ang="0">
                  <a:pos x="11" y="46"/>
                </a:cxn>
                <a:cxn ang="0">
                  <a:pos x="12" y="43"/>
                </a:cxn>
                <a:cxn ang="0">
                  <a:pos x="12" y="43"/>
                </a:cxn>
                <a:cxn ang="0">
                  <a:pos x="12" y="34"/>
                </a:cxn>
                <a:cxn ang="0">
                  <a:pos x="14" y="25"/>
                </a:cxn>
                <a:cxn ang="0">
                  <a:pos x="20" y="7"/>
                </a:cxn>
                <a:cxn ang="0">
                  <a:pos x="20" y="7"/>
                </a:cxn>
                <a:cxn ang="0">
                  <a:pos x="20" y="4"/>
                </a:cxn>
                <a:cxn ang="0">
                  <a:pos x="18" y="1"/>
                </a:cxn>
                <a:cxn ang="0">
                  <a:pos x="16" y="0"/>
                </a:cxn>
                <a:cxn ang="0">
                  <a:pos x="11" y="0"/>
                </a:cxn>
                <a:cxn ang="0">
                  <a:pos x="9" y="1"/>
                </a:cxn>
                <a:cxn ang="0">
                  <a:pos x="8" y="3"/>
                </a:cxn>
                <a:cxn ang="0">
                  <a:pos x="8" y="3"/>
                </a:cxn>
              </a:cxnLst>
              <a:rect b="b" l="0" r="r" t="0"/>
              <a:pathLst>
                <a:path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2" name="chenying0907 859"/>
            <p:cNvSpPr/>
            <p:nvPr/>
          </p:nvSpPr>
          <p:spPr bwMode="auto">
            <a:xfrm>
              <a:off x="4673601" y="3286126"/>
              <a:ext cx="6350" cy="22225"/>
            </a:xfrm>
            <a:custGeom>
              <a:cxnLst>
                <a:cxn ang="0">
                  <a:pos x="4" y="6"/>
                </a:cxn>
                <a:cxn ang="0">
                  <a:pos x="4" y="6"/>
                </a:cxn>
                <a:cxn ang="0">
                  <a:pos x="3" y="29"/>
                </a:cxn>
                <a:cxn ang="0">
                  <a:pos x="0" y="51"/>
                </a:cxn>
                <a:cxn ang="0">
                  <a:pos x="0" y="51"/>
                </a:cxn>
                <a:cxn ang="0">
                  <a:pos x="1" y="54"/>
                </a:cxn>
                <a:cxn ang="0">
                  <a:pos x="3" y="55"/>
                </a:cxn>
                <a:cxn ang="0">
                  <a:pos x="7" y="58"/>
                </a:cxn>
                <a:cxn ang="0">
                  <a:pos x="11" y="55"/>
                </a:cxn>
                <a:cxn ang="0">
                  <a:pos x="12" y="54"/>
                </a:cxn>
                <a:cxn ang="0">
                  <a:pos x="12" y="51"/>
                </a:cxn>
                <a:cxn ang="0">
                  <a:pos x="12" y="51"/>
                </a:cxn>
                <a:cxn ang="0">
                  <a:pos x="14" y="29"/>
                </a:cxn>
                <a:cxn ang="0">
                  <a:pos x="16" y="6"/>
                </a:cxn>
                <a:cxn ang="0">
                  <a:pos x="16" y="6"/>
                </a:cxn>
                <a:cxn ang="0">
                  <a:pos x="16" y="4"/>
                </a:cxn>
                <a:cxn ang="0">
                  <a:pos x="14" y="2"/>
                </a:cxn>
                <a:cxn ang="0">
                  <a:pos x="11" y="0"/>
                </a:cxn>
                <a:cxn ang="0">
                  <a:pos x="7" y="2"/>
                </a:cxn>
                <a:cxn ang="0">
                  <a:pos x="5" y="4"/>
                </a:cxn>
                <a:cxn ang="0">
                  <a:pos x="4" y="6"/>
                </a:cxn>
                <a:cxn ang="0">
                  <a:pos x="4" y="6"/>
                </a:cxn>
              </a:cxnLst>
              <a:rect b="b" l="0" r="r" t="0"/>
              <a:pathLst>
                <a:path h="57"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3" name="chenying0907 860"/>
            <p:cNvSpPr/>
            <p:nvPr/>
          </p:nvSpPr>
          <p:spPr bwMode="auto">
            <a:xfrm>
              <a:off x="4757738" y="3371851"/>
              <a:ext cx="4763" cy="26988"/>
            </a:xfrm>
            <a:custGeom>
              <a:cxnLst>
                <a:cxn ang="0">
                  <a:pos x="0" y="5"/>
                </a:cxn>
                <a:cxn ang="0">
                  <a:pos x="0" y="62"/>
                </a:cxn>
                <a:cxn ang="0">
                  <a:pos x="0" y="62"/>
                </a:cxn>
                <a:cxn ang="0">
                  <a:pos x="2" y="65"/>
                </a:cxn>
                <a:cxn ang="0">
                  <a:pos x="3" y="66"/>
                </a:cxn>
                <a:cxn ang="0">
                  <a:pos x="7" y="68"/>
                </a:cxn>
                <a:cxn ang="0">
                  <a:pos x="11" y="66"/>
                </a:cxn>
                <a:cxn ang="0">
                  <a:pos x="12" y="65"/>
                </a:cxn>
                <a:cxn ang="0">
                  <a:pos x="12" y="62"/>
                </a:cxn>
                <a:cxn ang="0">
                  <a:pos x="12" y="5"/>
                </a:cxn>
                <a:cxn ang="0">
                  <a:pos x="12" y="5"/>
                </a:cxn>
                <a:cxn ang="0">
                  <a:pos x="12" y="2"/>
                </a:cxn>
                <a:cxn ang="0">
                  <a:pos x="11" y="1"/>
                </a:cxn>
                <a:cxn ang="0">
                  <a:pos x="7" y="0"/>
                </a:cxn>
                <a:cxn ang="0">
                  <a:pos x="3" y="1"/>
                </a:cxn>
                <a:cxn ang="0">
                  <a:pos x="2" y="2"/>
                </a:cxn>
                <a:cxn ang="0">
                  <a:pos x="0" y="5"/>
                </a:cxn>
                <a:cxn ang="0">
                  <a:pos x="0" y="5"/>
                </a:cxn>
              </a:cxnLst>
              <a:rect b="b" l="0" r="r" t="0"/>
              <a:pathLst>
                <a:path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4" name="chenying0907 861"/>
            <p:cNvSpPr/>
            <p:nvPr/>
          </p:nvSpPr>
          <p:spPr bwMode="auto">
            <a:xfrm>
              <a:off x="4781551" y="3379788"/>
              <a:ext cx="7938" cy="14288"/>
            </a:xfrm>
            <a:custGeom>
              <a:cxnLst>
                <a:cxn ang="0">
                  <a:pos x="8" y="4"/>
                </a:cxn>
                <a:cxn ang="0">
                  <a:pos x="8" y="4"/>
                </a:cxn>
                <a:cxn ang="0">
                  <a:pos x="4" y="14"/>
                </a:cxn>
                <a:cxn ang="0">
                  <a:pos x="1" y="26"/>
                </a:cxn>
                <a:cxn ang="0">
                  <a:pos x="1" y="26"/>
                </a:cxn>
                <a:cxn ang="0">
                  <a:pos x="0" y="29"/>
                </a:cxn>
                <a:cxn ang="0">
                  <a:pos x="0" y="31"/>
                </a:cxn>
                <a:cxn ang="0">
                  <a:pos x="4" y="34"/>
                </a:cxn>
                <a:cxn ang="0">
                  <a:pos x="5" y="35"/>
                </a:cxn>
                <a:cxn ang="0">
                  <a:pos x="8" y="35"/>
                </a:cxn>
                <a:cxn ang="0">
                  <a:pos x="9" y="34"/>
                </a:cxn>
                <a:cxn ang="0">
                  <a:pos x="10" y="31"/>
                </a:cxn>
                <a:cxn ang="0">
                  <a:pos x="10" y="31"/>
                </a:cxn>
                <a:cxn ang="0">
                  <a:pos x="14" y="21"/>
                </a:cxn>
                <a:cxn ang="0">
                  <a:pos x="18" y="9"/>
                </a:cxn>
                <a:cxn ang="0">
                  <a:pos x="18" y="9"/>
                </a:cxn>
                <a:cxn ang="0">
                  <a:pos x="18" y="6"/>
                </a:cxn>
                <a:cxn ang="0">
                  <a:pos x="18" y="4"/>
                </a:cxn>
                <a:cxn ang="0">
                  <a:pos x="15" y="1"/>
                </a:cxn>
                <a:cxn ang="0">
                  <a:pos x="13" y="0"/>
                </a:cxn>
                <a:cxn ang="0">
                  <a:pos x="12" y="0"/>
                </a:cxn>
                <a:cxn ang="0">
                  <a:pos x="10" y="1"/>
                </a:cxn>
                <a:cxn ang="0">
                  <a:pos x="8" y="4"/>
                </a:cxn>
                <a:cxn ang="0">
                  <a:pos x="8" y="4"/>
                </a:cxn>
              </a:cxnLst>
              <a:rect b="b" l="0" r="r" t="0"/>
              <a:pathLst>
                <a:path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5" name="chenying0907 862"/>
            <p:cNvSpPr/>
            <p:nvPr/>
          </p:nvSpPr>
          <p:spPr bwMode="auto">
            <a:xfrm>
              <a:off x="4351338" y="3216276"/>
              <a:ext cx="368300" cy="204788"/>
            </a:xfrm>
            <a:custGeom>
              <a:cxnLst>
                <a:cxn ang="0">
                  <a:pos x="865" y="427"/>
                </a:cxn>
                <a:cxn ang="0">
                  <a:pos x="804" y="438"/>
                </a:cxn>
                <a:cxn ang="0">
                  <a:pos x="707" y="431"/>
                </a:cxn>
                <a:cxn ang="0">
                  <a:pos x="576" y="403"/>
                </a:cxn>
                <a:cxn ang="0">
                  <a:pos x="508" y="378"/>
                </a:cxn>
                <a:cxn ang="0">
                  <a:pos x="437" y="336"/>
                </a:cxn>
                <a:cxn ang="0">
                  <a:pos x="418" y="323"/>
                </a:cxn>
                <a:cxn ang="0">
                  <a:pos x="407" y="319"/>
                </a:cxn>
                <a:cxn ang="0">
                  <a:pos x="384" y="329"/>
                </a:cxn>
                <a:cxn ang="0">
                  <a:pos x="365" y="348"/>
                </a:cxn>
                <a:cxn ang="0">
                  <a:pos x="343" y="377"/>
                </a:cxn>
                <a:cxn ang="0">
                  <a:pos x="274" y="431"/>
                </a:cxn>
                <a:cxn ang="0">
                  <a:pos x="228" y="457"/>
                </a:cxn>
                <a:cxn ang="0">
                  <a:pos x="159" y="470"/>
                </a:cxn>
                <a:cxn ang="0">
                  <a:pos x="96" y="451"/>
                </a:cxn>
                <a:cxn ang="0">
                  <a:pos x="53" y="400"/>
                </a:cxn>
                <a:cxn ang="0">
                  <a:pos x="45" y="355"/>
                </a:cxn>
                <a:cxn ang="0">
                  <a:pos x="63" y="308"/>
                </a:cxn>
                <a:cxn ang="0">
                  <a:pos x="121" y="250"/>
                </a:cxn>
                <a:cxn ang="0">
                  <a:pos x="185" y="198"/>
                </a:cxn>
                <a:cxn ang="0">
                  <a:pos x="255" y="140"/>
                </a:cxn>
                <a:cxn ang="0">
                  <a:pos x="334" y="76"/>
                </a:cxn>
                <a:cxn ang="0">
                  <a:pos x="393" y="58"/>
                </a:cxn>
                <a:cxn ang="0">
                  <a:pos x="541" y="55"/>
                </a:cxn>
                <a:cxn ang="0">
                  <a:pos x="648" y="54"/>
                </a:cxn>
                <a:cxn ang="0">
                  <a:pos x="773" y="49"/>
                </a:cxn>
                <a:cxn ang="0">
                  <a:pos x="811" y="59"/>
                </a:cxn>
                <a:cxn ang="0">
                  <a:pos x="838" y="49"/>
                </a:cxn>
                <a:cxn ang="0">
                  <a:pos x="839" y="25"/>
                </a:cxn>
                <a:cxn ang="0">
                  <a:pos x="824" y="9"/>
                </a:cxn>
                <a:cxn ang="0">
                  <a:pos x="784" y="3"/>
                </a:cxn>
                <a:cxn ang="0">
                  <a:pos x="610" y="8"/>
                </a:cxn>
                <a:cxn ang="0">
                  <a:pos x="512" y="11"/>
                </a:cxn>
                <a:cxn ang="0">
                  <a:pos x="384" y="12"/>
                </a:cxn>
                <a:cxn ang="0">
                  <a:pos x="323" y="29"/>
                </a:cxn>
                <a:cxn ang="0">
                  <a:pos x="267" y="67"/>
                </a:cxn>
                <a:cxn ang="0">
                  <a:pos x="68" y="236"/>
                </a:cxn>
                <a:cxn ang="0">
                  <a:pos x="24" y="285"/>
                </a:cxn>
                <a:cxn ang="0">
                  <a:pos x="6" y="330"/>
                </a:cxn>
                <a:cxn ang="0">
                  <a:pos x="2" y="378"/>
                </a:cxn>
                <a:cxn ang="0">
                  <a:pos x="11" y="419"/>
                </a:cxn>
                <a:cxn ang="0">
                  <a:pos x="33" y="461"/>
                </a:cxn>
                <a:cxn ang="0">
                  <a:pos x="68" y="493"/>
                </a:cxn>
                <a:cxn ang="0">
                  <a:pos x="112" y="513"/>
                </a:cxn>
                <a:cxn ang="0">
                  <a:pos x="159" y="516"/>
                </a:cxn>
                <a:cxn ang="0">
                  <a:pos x="238" y="499"/>
                </a:cxn>
                <a:cxn ang="0">
                  <a:pos x="284" y="479"/>
                </a:cxn>
                <a:cxn ang="0">
                  <a:pos x="363" y="419"/>
                </a:cxn>
                <a:cxn ang="0">
                  <a:pos x="395" y="389"/>
                </a:cxn>
                <a:cxn ang="0">
                  <a:pos x="405" y="373"/>
                </a:cxn>
                <a:cxn ang="0">
                  <a:pos x="435" y="385"/>
                </a:cxn>
                <a:cxn ang="0">
                  <a:pos x="508" y="429"/>
                </a:cxn>
                <a:cxn ang="0">
                  <a:pos x="588" y="451"/>
                </a:cxn>
                <a:cxn ang="0">
                  <a:pos x="696" y="476"/>
                </a:cxn>
                <a:cxn ang="0">
                  <a:pos x="811" y="484"/>
                </a:cxn>
                <a:cxn ang="0">
                  <a:pos x="874" y="472"/>
                </a:cxn>
                <a:cxn ang="0">
                  <a:pos x="916" y="453"/>
                </a:cxn>
                <a:cxn ang="0">
                  <a:pos x="925" y="437"/>
                </a:cxn>
                <a:cxn ang="0">
                  <a:pos x="917" y="414"/>
                </a:cxn>
                <a:cxn ang="0">
                  <a:pos x="902" y="410"/>
                </a:cxn>
              </a:cxnLst>
              <a:rect b="b" l="0" r="r" t="0"/>
              <a:pathLst>
                <a:path h="517" w="924">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6" name="chenying0907 863"/>
            <p:cNvSpPr>
              <a:spLocks noEditPoints="1"/>
            </p:cNvSpPr>
            <p:nvPr/>
          </p:nvSpPr>
          <p:spPr bwMode="auto">
            <a:xfrm>
              <a:off x="4281488" y="3422651"/>
              <a:ext cx="115888" cy="122238"/>
            </a:xfrm>
            <a:custGeom>
              <a:cxnLst>
                <a:cxn ang="0">
                  <a:pos x="261" y="242"/>
                </a:cxn>
                <a:cxn ang="0">
                  <a:pos x="284" y="213"/>
                </a:cxn>
                <a:cxn ang="0">
                  <a:pos x="293" y="175"/>
                </a:cxn>
                <a:cxn ang="0">
                  <a:pos x="287" y="140"/>
                </a:cxn>
                <a:cxn ang="0">
                  <a:pos x="266" y="93"/>
                </a:cxn>
                <a:cxn ang="0">
                  <a:pos x="233" y="51"/>
                </a:cxn>
                <a:cxn ang="0">
                  <a:pos x="211" y="31"/>
                </a:cxn>
                <a:cxn ang="0">
                  <a:pos x="176" y="12"/>
                </a:cxn>
                <a:cxn ang="0">
                  <a:pos x="133" y="0"/>
                </a:cxn>
                <a:cxn ang="0">
                  <a:pos x="117" y="0"/>
                </a:cxn>
                <a:cxn ang="0">
                  <a:pos x="89" y="9"/>
                </a:cxn>
                <a:cxn ang="0">
                  <a:pos x="55" y="38"/>
                </a:cxn>
                <a:cxn ang="0">
                  <a:pos x="31" y="61"/>
                </a:cxn>
                <a:cxn ang="0">
                  <a:pos x="23" y="70"/>
                </a:cxn>
                <a:cxn ang="0">
                  <a:pos x="16" y="81"/>
                </a:cxn>
                <a:cxn ang="0">
                  <a:pos x="7" y="97"/>
                </a:cxn>
                <a:cxn ang="0">
                  <a:pos x="0" y="133"/>
                </a:cxn>
                <a:cxn ang="0">
                  <a:pos x="3" y="159"/>
                </a:cxn>
                <a:cxn ang="0">
                  <a:pos x="17" y="199"/>
                </a:cxn>
                <a:cxn ang="0">
                  <a:pos x="49" y="243"/>
                </a:cxn>
                <a:cxn ang="0">
                  <a:pos x="70" y="267"/>
                </a:cxn>
                <a:cxn ang="0">
                  <a:pos x="104" y="291"/>
                </a:cxn>
                <a:cxn ang="0">
                  <a:pos x="146" y="306"/>
                </a:cxn>
                <a:cxn ang="0">
                  <a:pos x="176" y="306"/>
                </a:cxn>
                <a:cxn ang="0">
                  <a:pos x="210" y="290"/>
                </a:cxn>
                <a:cxn ang="0">
                  <a:pos x="241" y="261"/>
                </a:cxn>
                <a:cxn ang="0">
                  <a:pos x="189" y="250"/>
                </a:cxn>
                <a:cxn ang="0">
                  <a:pos x="161" y="261"/>
                </a:cxn>
                <a:cxn ang="0">
                  <a:pos x="135" y="257"/>
                </a:cxn>
                <a:cxn ang="0">
                  <a:pos x="104" y="234"/>
                </a:cxn>
                <a:cxn ang="0">
                  <a:pos x="66" y="188"/>
                </a:cxn>
                <a:cxn ang="0">
                  <a:pos x="49" y="157"/>
                </a:cxn>
                <a:cxn ang="0">
                  <a:pos x="49" y="121"/>
                </a:cxn>
                <a:cxn ang="0">
                  <a:pos x="57" y="107"/>
                </a:cxn>
                <a:cxn ang="0">
                  <a:pos x="65" y="99"/>
                </a:cxn>
                <a:cxn ang="0">
                  <a:pos x="71" y="86"/>
                </a:cxn>
                <a:cxn ang="0">
                  <a:pos x="116" y="48"/>
                </a:cxn>
                <a:cxn ang="0">
                  <a:pos x="129" y="46"/>
                </a:cxn>
                <a:cxn ang="0">
                  <a:pos x="154" y="49"/>
                </a:cxn>
                <a:cxn ang="0">
                  <a:pos x="189" y="73"/>
                </a:cxn>
                <a:cxn ang="0">
                  <a:pos x="214" y="98"/>
                </a:cxn>
                <a:cxn ang="0">
                  <a:pos x="232" y="127"/>
                </a:cxn>
                <a:cxn ang="0">
                  <a:pos x="248" y="170"/>
                </a:cxn>
                <a:cxn ang="0">
                  <a:pos x="246" y="187"/>
                </a:cxn>
                <a:cxn ang="0">
                  <a:pos x="228" y="214"/>
                </a:cxn>
                <a:cxn ang="0">
                  <a:pos x="189" y="250"/>
                </a:cxn>
              </a:cxnLst>
              <a:rect b="b" l="0" r="r" t="0"/>
              <a:pathLst>
                <a:path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7" name="chenying0907 864"/>
            <p:cNvSpPr>
              <a:spLocks noEditPoints="1"/>
            </p:cNvSpPr>
            <p:nvPr/>
          </p:nvSpPr>
          <p:spPr bwMode="auto">
            <a:xfrm>
              <a:off x="4343401" y="3497263"/>
              <a:ext cx="115888" cy="122238"/>
            </a:xfrm>
            <a:custGeom>
              <a:cxnLst>
                <a:cxn ang="0">
                  <a:pos x="261" y="242"/>
                </a:cxn>
                <a:cxn ang="0">
                  <a:pos x="286" y="213"/>
                </a:cxn>
                <a:cxn ang="0">
                  <a:pos x="293" y="175"/>
                </a:cxn>
                <a:cxn ang="0">
                  <a:pos x="288" y="141"/>
                </a:cxn>
                <a:cxn ang="0">
                  <a:pos x="266" y="93"/>
                </a:cxn>
                <a:cxn ang="0">
                  <a:pos x="233" y="52"/>
                </a:cxn>
                <a:cxn ang="0">
                  <a:pos x="211" y="31"/>
                </a:cxn>
                <a:cxn ang="0">
                  <a:pos x="176" y="12"/>
                </a:cxn>
                <a:cxn ang="0">
                  <a:pos x="133" y="0"/>
                </a:cxn>
                <a:cxn ang="0">
                  <a:pos x="118" y="0"/>
                </a:cxn>
                <a:cxn ang="0">
                  <a:pos x="91" y="9"/>
                </a:cxn>
                <a:cxn ang="0">
                  <a:pos x="55" y="38"/>
                </a:cxn>
                <a:cxn ang="0">
                  <a:pos x="31" y="62"/>
                </a:cxn>
                <a:cxn ang="0">
                  <a:pos x="23" y="71"/>
                </a:cxn>
                <a:cxn ang="0">
                  <a:pos x="17" y="81"/>
                </a:cxn>
                <a:cxn ang="0">
                  <a:pos x="7" y="97"/>
                </a:cxn>
                <a:cxn ang="0">
                  <a:pos x="0" y="133"/>
                </a:cxn>
                <a:cxn ang="0">
                  <a:pos x="3" y="160"/>
                </a:cxn>
                <a:cxn ang="0">
                  <a:pos x="17" y="199"/>
                </a:cxn>
                <a:cxn ang="0">
                  <a:pos x="49" y="243"/>
                </a:cxn>
                <a:cxn ang="0">
                  <a:pos x="70" y="267"/>
                </a:cxn>
                <a:cxn ang="0">
                  <a:pos x="104" y="293"/>
                </a:cxn>
                <a:cxn ang="0">
                  <a:pos x="147" y="306"/>
                </a:cxn>
                <a:cxn ang="0">
                  <a:pos x="176" y="306"/>
                </a:cxn>
                <a:cxn ang="0">
                  <a:pos x="211" y="290"/>
                </a:cxn>
                <a:cxn ang="0">
                  <a:pos x="241" y="262"/>
                </a:cxn>
                <a:cxn ang="0">
                  <a:pos x="189" y="250"/>
                </a:cxn>
                <a:cxn ang="0">
                  <a:pos x="161" y="263"/>
                </a:cxn>
                <a:cxn ang="0">
                  <a:pos x="135" y="258"/>
                </a:cxn>
                <a:cxn ang="0">
                  <a:pos x="104" y="234"/>
                </a:cxn>
                <a:cxn ang="0">
                  <a:pos x="66" y="188"/>
                </a:cxn>
                <a:cxn ang="0">
                  <a:pos x="50" y="157"/>
                </a:cxn>
                <a:cxn ang="0">
                  <a:pos x="49" y="122"/>
                </a:cxn>
                <a:cxn ang="0">
                  <a:pos x="57" y="107"/>
                </a:cxn>
                <a:cxn ang="0">
                  <a:pos x="65" y="99"/>
                </a:cxn>
                <a:cxn ang="0">
                  <a:pos x="71" y="86"/>
                </a:cxn>
                <a:cxn ang="0">
                  <a:pos x="117" y="48"/>
                </a:cxn>
                <a:cxn ang="0">
                  <a:pos x="129" y="46"/>
                </a:cxn>
                <a:cxn ang="0">
                  <a:pos x="153" y="50"/>
                </a:cxn>
                <a:cxn ang="0">
                  <a:pos x="189" y="73"/>
                </a:cxn>
                <a:cxn ang="0">
                  <a:pos x="214" y="98"/>
                </a:cxn>
                <a:cxn ang="0">
                  <a:pos x="232" y="128"/>
                </a:cxn>
                <a:cxn ang="0">
                  <a:pos x="248" y="170"/>
                </a:cxn>
                <a:cxn ang="0">
                  <a:pos x="248" y="187"/>
                </a:cxn>
                <a:cxn ang="0">
                  <a:pos x="228" y="215"/>
                </a:cxn>
                <a:cxn ang="0">
                  <a:pos x="189" y="250"/>
                </a:cxn>
              </a:cxnLst>
              <a:rect b="b" l="0" r="r" t="0"/>
              <a:pathLst>
                <a:path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8" name="chenying0907 865"/>
            <p:cNvSpPr>
              <a:spLocks noEditPoints="1"/>
            </p:cNvSpPr>
            <p:nvPr/>
          </p:nvSpPr>
          <p:spPr bwMode="auto">
            <a:xfrm>
              <a:off x="4410076" y="3570288"/>
              <a:ext cx="106363" cy="111125"/>
            </a:xfrm>
            <a:custGeom>
              <a:cxnLst>
                <a:cxn ang="0">
                  <a:pos x="238" y="222"/>
                </a:cxn>
                <a:cxn ang="0">
                  <a:pos x="260" y="195"/>
                </a:cxn>
                <a:cxn ang="0">
                  <a:pos x="268" y="160"/>
                </a:cxn>
                <a:cxn ang="0">
                  <a:pos x="262" y="128"/>
                </a:cxn>
                <a:cxn ang="0">
                  <a:pos x="243" y="85"/>
                </a:cxn>
                <a:cxn ang="0">
                  <a:pos x="213" y="47"/>
                </a:cxn>
                <a:cxn ang="0">
                  <a:pos x="193" y="29"/>
                </a:cxn>
                <a:cxn ang="0">
                  <a:pos x="159" y="11"/>
                </a:cxn>
                <a:cxn ang="0">
                  <a:pos x="121" y="0"/>
                </a:cxn>
                <a:cxn ang="0">
                  <a:pos x="107" y="0"/>
                </a:cxn>
                <a:cxn ang="0">
                  <a:pos x="82" y="8"/>
                </a:cxn>
                <a:cxn ang="0">
                  <a:pos x="49" y="35"/>
                </a:cxn>
                <a:cxn ang="0">
                  <a:pos x="27" y="56"/>
                </a:cxn>
                <a:cxn ang="0">
                  <a:pos x="20" y="66"/>
                </a:cxn>
                <a:cxn ang="0">
                  <a:pos x="15" y="75"/>
                </a:cxn>
                <a:cxn ang="0">
                  <a:pos x="6" y="88"/>
                </a:cxn>
                <a:cxn ang="0">
                  <a:pos x="0" y="122"/>
                </a:cxn>
                <a:cxn ang="0">
                  <a:pos x="2" y="147"/>
                </a:cxn>
                <a:cxn ang="0">
                  <a:pos x="15" y="182"/>
                </a:cxn>
                <a:cxn ang="0">
                  <a:pos x="44" y="224"/>
                </a:cxn>
                <a:cxn ang="0">
                  <a:pos x="73" y="253"/>
                </a:cxn>
                <a:cxn ang="0">
                  <a:pos x="107" y="273"/>
                </a:cxn>
                <a:cxn ang="0">
                  <a:pos x="133" y="280"/>
                </a:cxn>
                <a:cxn ang="0">
                  <a:pos x="171" y="277"/>
                </a:cxn>
                <a:cxn ang="0">
                  <a:pos x="201" y="258"/>
                </a:cxn>
                <a:cxn ang="0">
                  <a:pos x="172" y="229"/>
                </a:cxn>
                <a:cxn ang="0">
                  <a:pos x="155" y="238"/>
                </a:cxn>
                <a:cxn ang="0">
                  <a:pos x="130" y="239"/>
                </a:cxn>
                <a:cxn ang="0">
                  <a:pos x="108" y="226"/>
                </a:cxn>
                <a:cxn ang="0">
                  <a:pos x="60" y="173"/>
                </a:cxn>
                <a:cxn ang="0">
                  <a:pos x="48" y="154"/>
                </a:cxn>
                <a:cxn ang="0">
                  <a:pos x="43" y="122"/>
                </a:cxn>
                <a:cxn ang="0">
                  <a:pos x="52" y="98"/>
                </a:cxn>
                <a:cxn ang="0">
                  <a:pos x="58" y="92"/>
                </a:cxn>
                <a:cxn ang="0">
                  <a:pos x="64" y="80"/>
                </a:cxn>
                <a:cxn ang="0">
                  <a:pos x="106" y="45"/>
                </a:cxn>
                <a:cxn ang="0">
                  <a:pos x="117" y="42"/>
                </a:cxn>
                <a:cxn ang="0">
                  <a:pos x="141" y="46"/>
                </a:cxn>
                <a:cxn ang="0">
                  <a:pos x="172" y="67"/>
                </a:cxn>
                <a:cxn ang="0">
                  <a:pos x="196" y="90"/>
                </a:cxn>
                <a:cxn ang="0">
                  <a:pos x="221" y="136"/>
                </a:cxn>
                <a:cxn ang="0">
                  <a:pos x="227" y="161"/>
                </a:cxn>
                <a:cxn ang="0">
                  <a:pos x="223" y="175"/>
                </a:cxn>
                <a:cxn ang="0">
                  <a:pos x="200" y="205"/>
                </a:cxn>
                <a:cxn ang="0">
                  <a:pos x="172" y="229"/>
                </a:cxn>
              </a:cxnLst>
              <a:rect b="b" l="0" r="r" t="0"/>
              <a:pathLst>
                <a:path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09" name="chenying0907 866"/>
            <p:cNvSpPr>
              <a:spLocks noEditPoints="1"/>
            </p:cNvSpPr>
            <p:nvPr/>
          </p:nvSpPr>
          <p:spPr bwMode="auto">
            <a:xfrm>
              <a:off x="4471988" y="3636963"/>
              <a:ext cx="96838" cy="103188"/>
            </a:xfrm>
            <a:custGeom>
              <a:cxnLst>
                <a:cxn ang="0">
                  <a:pos x="219" y="205"/>
                </a:cxn>
                <a:cxn ang="0">
                  <a:pos x="240" y="180"/>
                </a:cxn>
                <a:cxn ang="0">
                  <a:pos x="247" y="148"/>
                </a:cxn>
                <a:cxn ang="0">
                  <a:pos x="242" y="119"/>
                </a:cxn>
                <a:cxn ang="0">
                  <a:pos x="223" y="80"/>
                </a:cxn>
                <a:cxn ang="0">
                  <a:pos x="196" y="44"/>
                </a:cxn>
                <a:cxn ang="0">
                  <a:pos x="178" y="27"/>
                </a:cxn>
                <a:cxn ang="0">
                  <a:pos x="147" y="10"/>
                </a:cxn>
                <a:cxn ang="0">
                  <a:pos x="111" y="1"/>
                </a:cxn>
                <a:cxn ang="0">
                  <a:pos x="98" y="0"/>
                </a:cxn>
                <a:cxn ang="0">
                  <a:pos x="64" y="16"/>
                </a:cxn>
                <a:cxn ang="0">
                  <a:pos x="28" y="51"/>
                </a:cxn>
                <a:cxn ang="0">
                  <a:pos x="22" y="55"/>
                </a:cxn>
                <a:cxn ang="0">
                  <a:pos x="16" y="67"/>
                </a:cxn>
                <a:cxn ang="0">
                  <a:pos x="9" y="73"/>
                </a:cxn>
                <a:cxn ang="0">
                  <a:pos x="2" y="93"/>
                </a:cxn>
                <a:cxn ang="0">
                  <a:pos x="0" y="124"/>
                </a:cxn>
                <a:cxn ang="0">
                  <a:pos x="4" y="146"/>
                </a:cxn>
                <a:cxn ang="0">
                  <a:pos x="26" y="188"/>
                </a:cxn>
                <a:cxn ang="0">
                  <a:pos x="58" y="226"/>
                </a:cxn>
                <a:cxn ang="0">
                  <a:pos x="87" y="247"/>
                </a:cxn>
                <a:cxn ang="0">
                  <a:pos x="123" y="259"/>
                </a:cxn>
                <a:cxn ang="0">
                  <a:pos x="147" y="259"/>
                </a:cxn>
                <a:cxn ang="0">
                  <a:pos x="177" y="246"/>
                </a:cxn>
                <a:cxn ang="0">
                  <a:pos x="203" y="221"/>
                </a:cxn>
                <a:cxn ang="0">
                  <a:pos x="151" y="217"/>
                </a:cxn>
                <a:cxn ang="0">
                  <a:pos x="128" y="222"/>
                </a:cxn>
                <a:cxn ang="0">
                  <a:pos x="106" y="214"/>
                </a:cxn>
                <a:cxn ang="0">
                  <a:pos x="75" y="186"/>
                </a:cxn>
                <a:cxn ang="0">
                  <a:pos x="49" y="152"/>
                </a:cxn>
                <a:cxn ang="0">
                  <a:pos x="38" y="123"/>
                </a:cxn>
                <a:cxn ang="0">
                  <a:pos x="45" y="95"/>
                </a:cxn>
                <a:cxn ang="0">
                  <a:pos x="56" y="81"/>
                </a:cxn>
                <a:cxn ang="0">
                  <a:pos x="77" y="56"/>
                </a:cxn>
                <a:cxn ang="0">
                  <a:pos x="97" y="42"/>
                </a:cxn>
                <a:cxn ang="0">
                  <a:pos x="113" y="39"/>
                </a:cxn>
                <a:cxn ang="0">
                  <a:pos x="139" y="48"/>
                </a:cxn>
                <a:cxn ang="0">
                  <a:pos x="173" y="77"/>
                </a:cxn>
                <a:cxn ang="0">
                  <a:pos x="186" y="91"/>
                </a:cxn>
                <a:cxn ang="0">
                  <a:pos x="208" y="145"/>
                </a:cxn>
                <a:cxn ang="0">
                  <a:pos x="208" y="153"/>
                </a:cxn>
                <a:cxn ang="0">
                  <a:pos x="193" y="182"/>
                </a:cxn>
                <a:cxn ang="0">
                  <a:pos x="159" y="212"/>
                </a:cxn>
              </a:cxnLst>
              <a:rect b="b" l="0" r="r" t="0"/>
              <a:pathLst>
                <a:path h="260" w="246">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0" name="chenying0907 867"/>
            <p:cNvSpPr/>
            <p:nvPr/>
          </p:nvSpPr>
          <p:spPr bwMode="auto">
            <a:xfrm>
              <a:off x="4233863" y="3363913"/>
              <a:ext cx="76200" cy="95250"/>
            </a:xfrm>
            <a:custGeom>
              <a:cxnLst>
                <a:cxn ang="0">
                  <a:pos x="174" y="184"/>
                </a:cxn>
                <a:cxn ang="0">
                  <a:pos x="174" y="184"/>
                </a:cxn>
                <a:cxn ang="0">
                  <a:pos x="168" y="163"/>
                </a:cxn>
                <a:cxn ang="0">
                  <a:pos x="160" y="142"/>
                </a:cxn>
                <a:cxn ang="0">
                  <a:pos x="151" y="121"/>
                </a:cxn>
                <a:cxn ang="0">
                  <a:pos x="140" y="102"/>
                </a:cxn>
                <a:cxn ang="0">
                  <a:pos x="140" y="102"/>
                </a:cxn>
                <a:cxn ang="0">
                  <a:pos x="131" y="89"/>
                </a:cxn>
                <a:cxn ang="0">
                  <a:pos x="122" y="76"/>
                </a:cxn>
                <a:cxn ang="0">
                  <a:pos x="110" y="62"/>
                </a:cxn>
                <a:cxn ang="0">
                  <a:pos x="99" y="51"/>
                </a:cxn>
                <a:cxn ang="0">
                  <a:pos x="72" y="27"/>
                </a:cxn>
                <a:cxn ang="0">
                  <a:pos x="48" y="6"/>
                </a:cxn>
                <a:cxn ang="0">
                  <a:pos x="48" y="6"/>
                </a:cxn>
                <a:cxn ang="0">
                  <a:pos x="40" y="0"/>
                </a:cxn>
                <a:cxn ang="0">
                  <a:pos x="40" y="0"/>
                </a:cxn>
                <a:cxn ang="0">
                  <a:pos x="0" y="28"/>
                </a:cxn>
                <a:cxn ang="0">
                  <a:pos x="0" y="28"/>
                </a:cxn>
                <a:cxn ang="0">
                  <a:pos x="28" y="49"/>
                </a:cxn>
                <a:cxn ang="0">
                  <a:pos x="28" y="49"/>
                </a:cxn>
                <a:cxn ang="0">
                  <a:pos x="49" y="68"/>
                </a:cxn>
                <a:cxn ang="0">
                  <a:pos x="67" y="87"/>
                </a:cxn>
                <a:cxn ang="0">
                  <a:pos x="83" y="107"/>
                </a:cxn>
                <a:cxn ang="0">
                  <a:pos x="97" y="127"/>
                </a:cxn>
                <a:cxn ang="0">
                  <a:pos x="109" y="149"/>
                </a:cxn>
                <a:cxn ang="0">
                  <a:pos x="121" y="171"/>
                </a:cxn>
                <a:cxn ang="0">
                  <a:pos x="130" y="196"/>
                </a:cxn>
                <a:cxn ang="0">
                  <a:pos x="139" y="222"/>
                </a:cxn>
                <a:cxn ang="0">
                  <a:pos x="139" y="222"/>
                </a:cxn>
                <a:cxn ang="0">
                  <a:pos x="142" y="227"/>
                </a:cxn>
                <a:cxn ang="0">
                  <a:pos x="144" y="231"/>
                </a:cxn>
                <a:cxn ang="0">
                  <a:pos x="148" y="235"/>
                </a:cxn>
                <a:cxn ang="0">
                  <a:pos x="152" y="238"/>
                </a:cxn>
                <a:cxn ang="0">
                  <a:pos x="157" y="239"/>
                </a:cxn>
                <a:cxn ang="0">
                  <a:pos x="163" y="239"/>
                </a:cxn>
                <a:cxn ang="0">
                  <a:pos x="168" y="238"/>
                </a:cxn>
                <a:cxn ang="0">
                  <a:pos x="173" y="236"/>
                </a:cxn>
                <a:cxn ang="0">
                  <a:pos x="173" y="236"/>
                </a:cxn>
                <a:cxn ang="0">
                  <a:pos x="181" y="230"/>
                </a:cxn>
                <a:cxn ang="0">
                  <a:pos x="185" y="222"/>
                </a:cxn>
                <a:cxn ang="0">
                  <a:pos x="187" y="214"/>
                </a:cxn>
                <a:cxn ang="0">
                  <a:pos x="190" y="205"/>
                </a:cxn>
                <a:cxn ang="0">
                  <a:pos x="190" y="205"/>
                </a:cxn>
                <a:cxn ang="0">
                  <a:pos x="189" y="197"/>
                </a:cxn>
                <a:cxn ang="0">
                  <a:pos x="186" y="191"/>
                </a:cxn>
                <a:cxn ang="0">
                  <a:pos x="181" y="187"/>
                </a:cxn>
                <a:cxn ang="0">
                  <a:pos x="174" y="184"/>
                </a:cxn>
                <a:cxn ang="0">
                  <a:pos x="174" y="184"/>
                </a:cxn>
              </a:cxnLst>
              <a:rect b="b" l="0" r="r" t="0"/>
              <a:pathLst>
                <a:path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1" name="chenying0907 868"/>
            <p:cNvSpPr/>
            <p:nvPr/>
          </p:nvSpPr>
          <p:spPr bwMode="auto">
            <a:xfrm>
              <a:off x="4421188" y="3222626"/>
              <a:ext cx="46038" cy="36513"/>
            </a:xfrm>
            <a:custGeom>
              <a:cxnLst>
                <a:cxn ang="0">
                  <a:pos x="102" y="49"/>
                </a:cxn>
                <a:cxn ang="0">
                  <a:pos x="102" y="49"/>
                </a:cxn>
                <a:cxn ang="0">
                  <a:pos x="94" y="45"/>
                </a:cxn>
                <a:cxn ang="0">
                  <a:pos x="86" y="41"/>
                </a:cxn>
                <a:cxn ang="0">
                  <a:pos x="71" y="30"/>
                </a:cxn>
                <a:cxn ang="0">
                  <a:pos x="54" y="15"/>
                </a:cxn>
                <a:cxn ang="0">
                  <a:pos x="38" y="0"/>
                </a:cxn>
                <a:cxn ang="0">
                  <a:pos x="38" y="0"/>
                </a:cxn>
                <a:cxn ang="0">
                  <a:pos x="0" y="24"/>
                </a:cxn>
                <a:cxn ang="0">
                  <a:pos x="0" y="24"/>
                </a:cxn>
                <a:cxn ang="0">
                  <a:pos x="9" y="31"/>
                </a:cxn>
                <a:cxn ang="0">
                  <a:pos x="9" y="31"/>
                </a:cxn>
                <a:cxn ang="0">
                  <a:pos x="21" y="39"/>
                </a:cxn>
                <a:cxn ang="0">
                  <a:pos x="30" y="47"/>
                </a:cxn>
                <a:cxn ang="0">
                  <a:pos x="48" y="65"/>
                </a:cxn>
                <a:cxn ang="0">
                  <a:pos x="58" y="74"/>
                </a:cxn>
                <a:cxn ang="0">
                  <a:pos x="67" y="81"/>
                </a:cxn>
                <a:cxn ang="0">
                  <a:pos x="79" y="87"/>
                </a:cxn>
                <a:cxn ang="0">
                  <a:pos x="90" y="92"/>
                </a:cxn>
                <a:cxn ang="0">
                  <a:pos x="90" y="92"/>
                </a:cxn>
                <a:cxn ang="0">
                  <a:pos x="96" y="94"/>
                </a:cxn>
                <a:cxn ang="0">
                  <a:pos x="101" y="94"/>
                </a:cxn>
                <a:cxn ang="0">
                  <a:pos x="105" y="92"/>
                </a:cxn>
                <a:cxn ang="0">
                  <a:pos x="109" y="91"/>
                </a:cxn>
                <a:cxn ang="0">
                  <a:pos x="111" y="89"/>
                </a:cxn>
                <a:cxn ang="0">
                  <a:pos x="114" y="85"/>
                </a:cxn>
                <a:cxn ang="0">
                  <a:pos x="118" y="77"/>
                </a:cxn>
                <a:cxn ang="0">
                  <a:pos x="119" y="69"/>
                </a:cxn>
                <a:cxn ang="0">
                  <a:pos x="118" y="64"/>
                </a:cxn>
                <a:cxn ang="0">
                  <a:pos x="116" y="60"/>
                </a:cxn>
                <a:cxn ang="0">
                  <a:pos x="114" y="57"/>
                </a:cxn>
                <a:cxn ang="0">
                  <a:pos x="111" y="53"/>
                </a:cxn>
                <a:cxn ang="0">
                  <a:pos x="107" y="51"/>
                </a:cxn>
                <a:cxn ang="0">
                  <a:pos x="102" y="49"/>
                </a:cxn>
                <a:cxn ang="0">
                  <a:pos x="102" y="49"/>
                </a:cxn>
              </a:cxnLst>
              <a:rect b="b" l="0" r="r" t="0"/>
              <a:pathLst>
                <a:path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2" name="chenying0907 869"/>
            <p:cNvSpPr>
              <a:spLocks noEditPoints="1"/>
            </p:cNvSpPr>
            <p:nvPr/>
          </p:nvSpPr>
          <p:spPr bwMode="auto">
            <a:xfrm>
              <a:off x="4148138" y="3128963"/>
              <a:ext cx="312738" cy="266700"/>
            </a:xfrm>
            <a:custGeom>
              <a:cxnLst>
                <a:cxn ang="0">
                  <a:pos x="764" y="150"/>
                </a:cxn>
                <a:cxn ang="0">
                  <a:pos x="758" y="142"/>
                </a:cxn>
                <a:cxn ang="0">
                  <a:pos x="713" y="99"/>
                </a:cxn>
                <a:cxn ang="0">
                  <a:pos x="638" y="37"/>
                </a:cxn>
                <a:cxn ang="0">
                  <a:pos x="603" y="6"/>
                </a:cxn>
                <a:cxn ang="0">
                  <a:pos x="587" y="2"/>
                </a:cxn>
                <a:cxn ang="0">
                  <a:pos x="570" y="2"/>
                </a:cxn>
                <a:cxn ang="0">
                  <a:pos x="542" y="23"/>
                </a:cxn>
                <a:cxn ang="0">
                  <a:pos x="433" y="108"/>
                </a:cxn>
                <a:cxn ang="0">
                  <a:pos x="308" y="201"/>
                </a:cxn>
                <a:cxn ang="0">
                  <a:pos x="227" y="256"/>
                </a:cxn>
                <a:cxn ang="0">
                  <a:pos x="120" y="345"/>
                </a:cxn>
                <a:cxn ang="0">
                  <a:pos x="31" y="411"/>
                </a:cxn>
                <a:cxn ang="0">
                  <a:pos x="1" y="451"/>
                </a:cxn>
                <a:cxn ang="0">
                  <a:pos x="4" y="469"/>
                </a:cxn>
                <a:cxn ang="0">
                  <a:pos x="9" y="482"/>
                </a:cxn>
                <a:cxn ang="0">
                  <a:pos x="30" y="515"/>
                </a:cxn>
                <a:cxn ang="0">
                  <a:pos x="64" y="558"/>
                </a:cxn>
                <a:cxn ang="0">
                  <a:pos x="109" y="613"/>
                </a:cxn>
                <a:cxn ang="0">
                  <a:pos x="137" y="639"/>
                </a:cxn>
                <a:cxn ang="0">
                  <a:pos x="143" y="650"/>
                </a:cxn>
                <a:cxn ang="0">
                  <a:pos x="153" y="665"/>
                </a:cxn>
                <a:cxn ang="0">
                  <a:pos x="171" y="670"/>
                </a:cxn>
                <a:cxn ang="0">
                  <a:pos x="191" y="659"/>
                </a:cxn>
                <a:cxn ang="0">
                  <a:pos x="283" y="584"/>
                </a:cxn>
                <a:cxn ang="0">
                  <a:pos x="336" y="549"/>
                </a:cxn>
                <a:cxn ang="0">
                  <a:pos x="366" y="520"/>
                </a:cxn>
                <a:cxn ang="0">
                  <a:pos x="422" y="477"/>
                </a:cxn>
                <a:cxn ang="0">
                  <a:pos x="525" y="406"/>
                </a:cxn>
                <a:cxn ang="0">
                  <a:pos x="658" y="303"/>
                </a:cxn>
                <a:cxn ang="0">
                  <a:pos x="726" y="258"/>
                </a:cxn>
                <a:cxn ang="0">
                  <a:pos x="773" y="215"/>
                </a:cxn>
                <a:cxn ang="0">
                  <a:pos x="784" y="176"/>
                </a:cxn>
                <a:cxn ang="0">
                  <a:pos x="765" y="150"/>
                </a:cxn>
                <a:cxn ang="0">
                  <a:pos x="723" y="202"/>
                </a:cxn>
                <a:cxn ang="0">
                  <a:pos x="694" y="217"/>
                </a:cxn>
                <a:cxn ang="0">
                  <a:pos x="631" y="269"/>
                </a:cxn>
                <a:cxn ang="0">
                  <a:pos x="576" y="308"/>
                </a:cxn>
                <a:cxn ang="0">
                  <a:pos x="491" y="372"/>
                </a:cxn>
                <a:cxn ang="0">
                  <a:pos x="380" y="449"/>
                </a:cxn>
                <a:cxn ang="0">
                  <a:pos x="226" y="575"/>
                </a:cxn>
                <a:cxn ang="0">
                  <a:pos x="168" y="609"/>
                </a:cxn>
                <a:cxn ang="0">
                  <a:pos x="104" y="536"/>
                </a:cxn>
                <a:cxn ang="0">
                  <a:pos x="57" y="479"/>
                </a:cxn>
                <a:cxn ang="0">
                  <a:pos x="47" y="460"/>
                </a:cxn>
                <a:cxn ang="0">
                  <a:pos x="62" y="443"/>
                </a:cxn>
                <a:cxn ang="0">
                  <a:pos x="100" y="419"/>
                </a:cxn>
                <a:cxn ang="0">
                  <a:pos x="205" y="333"/>
                </a:cxn>
                <a:cxn ang="0">
                  <a:pos x="320" y="249"/>
                </a:cxn>
                <a:cxn ang="0">
                  <a:pos x="421" y="180"/>
                </a:cxn>
                <a:cxn ang="0">
                  <a:pos x="480" y="126"/>
                </a:cxn>
                <a:cxn ang="0">
                  <a:pos x="582" y="53"/>
                </a:cxn>
                <a:cxn ang="0">
                  <a:pos x="658" y="108"/>
                </a:cxn>
                <a:cxn ang="0">
                  <a:pos x="732" y="184"/>
                </a:cxn>
                <a:cxn ang="0">
                  <a:pos x="737" y="190"/>
                </a:cxn>
                <a:cxn ang="0">
                  <a:pos x="727" y="198"/>
                </a:cxn>
              </a:cxnLst>
              <a:rect b="b" l="0" r="r" t="0"/>
              <a:pathLst>
                <a:path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3" name="chenying0907 870"/>
            <p:cNvSpPr>
              <a:spLocks noEditPoints="1"/>
            </p:cNvSpPr>
            <p:nvPr/>
          </p:nvSpPr>
          <p:spPr bwMode="auto">
            <a:xfrm>
              <a:off x="4635501" y="3128963"/>
              <a:ext cx="311150" cy="266700"/>
            </a:xfrm>
            <a:custGeom>
              <a:cxnLst>
                <a:cxn ang="0">
                  <a:pos x="162" y="326"/>
                </a:cxn>
                <a:cxn ang="0">
                  <a:pos x="293" y="431"/>
                </a:cxn>
                <a:cxn ang="0">
                  <a:pos x="364" y="477"/>
                </a:cxn>
                <a:cxn ang="0">
                  <a:pos x="436" y="536"/>
                </a:cxn>
                <a:cxn ang="0">
                  <a:pos x="469" y="561"/>
                </a:cxn>
                <a:cxn ang="0">
                  <a:pos x="548" y="622"/>
                </a:cxn>
                <a:cxn ang="0">
                  <a:pos x="598" y="663"/>
                </a:cxn>
                <a:cxn ang="0">
                  <a:pos x="619" y="670"/>
                </a:cxn>
                <a:cxn ang="0">
                  <a:pos x="637" y="660"/>
                </a:cxn>
                <a:cxn ang="0">
                  <a:pos x="644" y="646"/>
                </a:cxn>
                <a:cxn ang="0">
                  <a:pos x="660" y="630"/>
                </a:cxn>
                <a:cxn ang="0">
                  <a:pos x="699" y="584"/>
                </a:cxn>
                <a:cxn ang="0">
                  <a:pos x="732" y="548"/>
                </a:cxn>
                <a:cxn ang="0">
                  <a:pos x="768" y="499"/>
                </a:cxn>
                <a:cxn ang="0">
                  <a:pos x="779" y="478"/>
                </a:cxn>
                <a:cxn ang="0">
                  <a:pos x="785" y="464"/>
                </a:cxn>
                <a:cxn ang="0">
                  <a:pos x="781" y="439"/>
                </a:cxn>
                <a:cxn ang="0">
                  <a:pos x="755" y="411"/>
                </a:cxn>
                <a:cxn ang="0">
                  <a:pos x="666" y="345"/>
                </a:cxn>
                <a:cxn ang="0">
                  <a:pos x="541" y="241"/>
                </a:cxn>
                <a:cxn ang="0">
                  <a:pos x="435" y="172"/>
                </a:cxn>
                <a:cxn ang="0">
                  <a:pos x="323" y="83"/>
                </a:cxn>
                <a:cxn ang="0">
                  <a:pos x="227" y="14"/>
                </a:cxn>
                <a:cxn ang="0">
                  <a:pos x="212" y="1"/>
                </a:cxn>
                <a:cxn ang="0">
                  <a:pos x="200" y="2"/>
                </a:cxn>
                <a:cxn ang="0">
                  <a:pos x="178" y="11"/>
                </a:cxn>
                <a:cxn ang="0">
                  <a:pos x="122" y="56"/>
                </a:cxn>
                <a:cxn ang="0">
                  <a:pos x="62" y="109"/>
                </a:cxn>
                <a:cxn ang="0">
                  <a:pos x="24" y="149"/>
                </a:cxn>
                <a:cxn ang="0">
                  <a:pos x="25" y="145"/>
                </a:cxn>
                <a:cxn ang="0">
                  <a:pos x="4" y="167"/>
                </a:cxn>
                <a:cxn ang="0">
                  <a:pos x="3" y="196"/>
                </a:cxn>
                <a:cxn ang="0">
                  <a:pos x="30" y="234"/>
                </a:cxn>
                <a:cxn ang="0">
                  <a:pos x="94" y="281"/>
                </a:cxn>
                <a:cxn ang="0">
                  <a:pos x="106" y="132"/>
                </a:cxn>
                <a:cxn ang="0">
                  <a:pos x="153" y="88"/>
                </a:cxn>
                <a:cxn ang="0">
                  <a:pos x="221" y="64"/>
                </a:cxn>
                <a:cxn ang="0">
                  <a:pos x="335" y="153"/>
                </a:cxn>
                <a:cxn ang="0">
                  <a:pos x="398" y="205"/>
                </a:cxn>
                <a:cxn ang="0">
                  <a:pos x="487" y="261"/>
                </a:cxn>
                <a:cxn ang="0">
                  <a:pos x="618" y="363"/>
                </a:cxn>
                <a:cxn ang="0">
                  <a:pos x="686" y="419"/>
                </a:cxn>
                <a:cxn ang="0">
                  <a:pos x="730" y="448"/>
                </a:cxn>
                <a:cxn ang="0">
                  <a:pos x="737" y="465"/>
                </a:cxn>
                <a:cxn ang="0">
                  <a:pos x="720" y="491"/>
                </a:cxn>
                <a:cxn ang="0">
                  <a:pos x="660" y="561"/>
                </a:cxn>
                <a:cxn ang="0">
                  <a:pos x="618" y="609"/>
                </a:cxn>
                <a:cxn ang="0">
                  <a:pos x="509" y="533"/>
                </a:cxn>
                <a:cxn ang="0">
                  <a:pos x="380" y="430"/>
                </a:cxn>
                <a:cxn ang="0">
                  <a:pos x="295" y="372"/>
                </a:cxn>
                <a:cxn ang="0">
                  <a:pos x="181" y="289"/>
                </a:cxn>
                <a:cxn ang="0">
                  <a:pos x="131" y="248"/>
                </a:cxn>
                <a:cxn ang="0">
                  <a:pos x="79" y="209"/>
                </a:cxn>
                <a:cxn ang="0">
                  <a:pos x="60" y="198"/>
                </a:cxn>
                <a:cxn ang="0">
                  <a:pos x="49" y="190"/>
                </a:cxn>
                <a:cxn ang="0">
                  <a:pos x="54" y="184"/>
                </a:cxn>
              </a:cxnLst>
              <a:rect b="b" l="0" r="r" t="0"/>
              <a:pathLst>
                <a:path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4" name="chenying0907 871"/>
            <p:cNvSpPr/>
            <p:nvPr/>
          </p:nvSpPr>
          <p:spPr bwMode="auto">
            <a:xfrm>
              <a:off x="4554538" y="3389313"/>
              <a:ext cx="261938" cy="327025"/>
            </a:xfrm>
            <a:custGeom>
              <a:cxnLst>
                <a:cxn ang="0">
                  <a:pos x="547" y="135"/>
                </a:cxn>
                <a:cxn ang="0">
                  <a:pos x="476" y="71"/>
                </a:cxn>
                <a:cxn ang="0">
                  <a:pos x="417" y="33"/>
                </a:cxn>
                <a:cxn ang="0">
                  <a:pos x="405" y="11"/>
                </a:cxn>
                <a:cxn ang="0">
                  <a:pos x="388" y="0"/>
                </a:cxn>
                <a:cxn ang="0">
                  <a:pos x="363" y="14"/>
                </a:cxn>
                <a:cxn ang="0">
                  <a:pos x="366" y="41"/>
                </a:cxn>
                <a:cxn ang="0">
                  <a:pos x="414" y="85"/>
                </a:cxn>
                <a:cxn ang="0">
                  <a:pos x="480" y="132"/>
                </a:cxn>
                <a:cxn ang="0">
                  <a:pos x="557" y="212"/>
                </a:cxn>
                <a:cxn ang="0">
                  <a:pos x="600" y="290"/>
                </a:cxn>
                <a:cxn ang="0">
                  <a:pos x="592" y="337"/>
                </a:cxn>
                <a:cxn ang="0">
                  <a:pos x="554" y="364"/>
                </a:cxn>
                <a:cxn ang="0">
                  <a:pos x="498" y="373"/>
                </a:cxn>
                <a:cxn ang="0">
                  <a:pos x="471" y="387"/>
                </a:cxn>
                <a:cxn ang="0">
                  <a:pos x="473" y="429"/>
                </a:cxn>
                <a:cxn ang="0">
                  <a:pos x="480" y="488"/>
                </a:cxn>
                <a:cxn ang="0">
                  <a:pos x="466" y="517"/>
                </a:cxn>
                <a:cxn ang="0">
                  <a:pos x="433" y="538"/>
                </a:cxn>
                <a:cxn ang="0">
                  <a:pos x="370" y="532"/>
                </a:cxn>
                <a:cxn ang="0">
                  <a:pos x="337" y="536"/>
                </a:cxn>
                <a:cxn ang="0">
                  <a:pos x="323" y="564"/>
                </a:cxn>
                <a:cxn ang="0">
                  <a:pos x="318" y="616"/>
                </a:cxn>
                <a:cxn ang="0">
                  <a:pos x="284" y="660"/>
                </a:cxn>
                <a:cxn ang="0">
                  <a:pos x="227" y="672"/>
                </a:cxn>
                <a:cxn ang="0">
                  <a:pos x="190" y="666"/>
                </a:cxn>
                <a:cxn ang="0">
                  <a:pos x="173" y="683"/>
                </a:cxn>
                <a:cxn ang="0">
                  <a:pos x="163" y="730"/>
                </a:cxn>
                <a:cxn ang="0">
                  <a:pos x="128" y="768"/>
                </a:cxn>
                <a:cxn ang="0">
                  <a:pos x="61" y="777"/>
                </a:cxn>
                <a:cxn ang="0">
                  <a:pos x="18" y="773"/>
                </a:cxn>
                <a:cxn ang="0">
                  <a:pos x="0" y="794"/>
                </a:cxn>
                <a:cxn ang="0">
                  <a:pos x="4" y="811"/>
                </a:cxn>
                <a:cxn ang="0">
                  <a:pos x="23" y="821"/>
                </a:cxn>
                <a:cxn ang="0">
                  <a:pos x="115" y="819"/>
                </a:cxn>
                <a:cxn ang="0">
                  <a:pos x="183" y="794"/>
                </a:cxn>
                <a:cxn ang="0">
                  <a:pos x="213" y="743"/>
                </a:cxn>
                <a:cxn ang="0">
                  <a:pos x="242" y="719"/>
                </a:cxn>
                <a:cxn ang="0">
                  <a:pos x="306" y="704"/>
                </a:cxn>
                <a:cxn ang="0">
                  <a:pos x="349" y="664"/>
                </a:cxn>
                <a:cxn ang="0">
                  <a:pos x="366" y="616"/>
                </a:cxn>
                <a:cxn ang="0">
                  <a:pos x="391" y="590"/>
                </a:cxn>
                <a:cxn ang="0">
                  <a:pos x="443" y="581"/>
                </a:cxn>
                <a:cxn ang="0">
                  <a:pos x="513" y="530"/>
                </a:cxn>
                <a:cxn ang="0">
                  <a:pos x="528" y="484"/>
                </a:cxn>
                <a:cxn ang="0">
                  <a:pos x="520" y="420"/>
                </a:cxn>
                <a:cxn ang="0">
                  <a:pos x="560" y="412"/>
                </a:cxn>
                <a:cxn ang="0">
                  <a:pos x="609" y="387"/>
                </a:cxn>
                <a:cxn ang="0">
                  <a:pos x="651" y="334"/>
                </a:cxn>
                <a:cxn ang="0">
                  <a:pos x="659" y="296"/>
                </a:cxn>
                <a:cxn ang="0">
                  <a:pos x="637" y="249"/>
                </a:cxn>
              </a:cxnLst>
              <a:rect b="b" l="0" r="r" t="0"/>
              <a:pathLst>
                <a:path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5" name="chenying0907 872"/>
            <p:cNvSpPr/>
            <p:nvPr/>
          </p:nvSpPr>
          <p:spPr bwMode="auto">
            <a:xfrm>
              <a:off x="4781551" y="3371851"/>
              <a:ext cx="85725" cy="120650"/>
            </a:xfrm>
            <a:custGeom>
              <a:cxnLst>
                <a:cxn ang="0">
                  <a:pos x="190" y="0"/>
                </a:cxn>
                <a:cxn ang="0">
                  <a:pos x="182" y="1"/>
                </a:cxn>
                <a:cxn ang="0">
                  <a:pos x="172" y="10"/>
                </a:cxn>
                <a:cxn ang="0">
                  <a:pos x="168" y="17"/>
                </a:cxn>
                <a:cxn ang="0">
                  <a:pos x="154" y="68"/>
                </a:cxn>
                <a:cxn ang="0">
                  <a:pos x="133" y="119"/>
                </a:cxn>
                <a:cxn ang="0">
                  <a:pos x="106" y="165"/>
                </a:cxn>
                <a:cxn ang="0">
                  <a:pos x="80" y="196"/>
                </a:cxn>
                <a:cxn ang="0">
                  <a:pos x="71" y="205"/>
                </a:cxn>
                <a:cxn ang="0">
                  <a:pos x="62" y="217"/>
                </a:cxn>
                <a:cxn ang="0">
                  <a:pos x="51" y="227"/>
                </a:cxn>
                <a:cxn ang="0">
                  <a:pos x="45" y="231"/>
                </a:cxn>
                <a:cxn ang="0">
                  <a:pos x="34" y="239"/>
                </a:cxn>
                <a:cxn ang="0">
                  <a:pos x="36" y="243"/>
                </a:cxn>
                <a:cxn ang="0">
                  <a:pos x="40" y="244"/>
                </a:cxn>
                <a:cxn ang="0">
                  <a:pos x="27" y="247"/>
                </a:cxn>
                <a:cxn ang="0">
                  <a:pos x="17" y="256"/>
                </a:cxn>
                <a:cxn ang="0">
                  <a:pos x="14" y="258"/>
                </a:cxn>
                <a:cxn ang="0">
                  <a:pos x="7" y="261"/>
                </a:cxn>
                <a:cxn ang="0">
                  <a:pos x="2" y="272"/>
                </a:cxn>
                <a:cxn ang="0">
                  <a:pos x="3" y="288"/>
                </a:cxn>
                <a:cxn ang="0">
                  <a:pos x="10" y="297"/>
                </a:cxn>
                <a:cxn ang="0">
                  <a:pos x="17" y="301"/>
                </a:cxn>
                <a:cxn ang="0">
                  <a:pos x="23" y="301"/>
                </a:cxn>
                <a:cxn ang="0">
                  <a:pos x="40" y="298"/>
                </a:cxn>
                <a:cxn ang="0">
                  <a:pos x="51" y="286"/>
                </a:cxn>
                <a:cxn ang="0">
                  <a:pos x="63" y="281"/>
                </a:cxn>
                <a:cxn ang="0">
                  <a:pos x="88" y="261"/>
                </a:cxn>
                <a:cxn ang="0">
                  <a:pos x="120" y="226"/>
                </a:cxn>
                <a:cxn ang="0">
                  <a:pos x="134" y="207"/>
                </a:cxn>
                <a:cxn ang="0">
                  <a:pos x="157" y="166"/>
                </a:cxn>
                <a:cxn ang="0">
                  <a:pos x="178" y="125"/>
                </a:cxn>
                <a:cxn ang="0">
                  <a:pos x="195" y="84"/>
                </a:cxn>
                <a:cxn ang="0">
                  <a:pos x="210" y="40"/>
                </a:cxn>
                <a:cxn ang="0">
                  <a:pos x="214" y="35"/>
                </a:cxn>
                <a:cxn ang="0">
                  <a:pos x="216" y="22"/>
                </a:cxn>
                <a:cxn ang="0">
                  <a:pos x="212" y="9"/>
                </a:cxn>
                <a:cxn ang="0">
                  <a:pos x="202" y="1"/>
                </a:cxn>
                <a:cxn ang="0">
                  <a:pos x="194" y="0"/>
                </a:cxn>
              </a:cxnLst>
              <a:rect b="b" l="0" r="r" t="0"/>
              <a:pathLst>
                <a:path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grpSp>
      <p:sp>
        <p:nvSpPr>
          <p:cNvPr id="216" name="PA_椭圆 31"/>
          <p:cNvSpPr/>
          <p:nvPr>
            <p:custDataLst>
              <p:tags r:id="rId6"/>
            </p:custDataLst>
          </p:nvPr>
        </p:nvSpPr>
        <p:spPr>
          <a:xfrm>
            <a:off x="899592" y="2907586"/>
            <a:ext cx="2198519" cy="1248340"/>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b0503020204020204" pitchFamily="34" typeface="微软雅黑"/>
              <a:ea charset="-122" panose="020b0503020204020204" pitchFamily="34" typeface="微软雅黑"/>
            </a:endParaRPr>
          </a:p>
        </p:txBody>
      </p:sp>
      <p:sp>
        <p:nvSpPr>
          <p:cNvPr id="217" name="PA_矩形 216"/>
          <p:cNvSpPr/>
          <p:nvPr>
            <p:custDataLst>
              <p:tags r:id="rId7"/>
            </p:custDataLst>
          </p:nvPr>
        </p:nvSpPr>
        <p:spPr>
          <a:xfrm>
            <a:off x="1153645" y="3338838"/>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27" name="PA_文本框 226"/>
          <p:cNvSpPr txBox="1"/>
          <p:nvPr>
            <p:custDataLst>
              <p:tags r:id="rId8"/>
            </p:custDataLst>
          </p:nvPr>
        </p:nvSpPr>
        <p:spPr>
          <a:xfrm>
            <a:off x="1100450" y="3030919"/>
            <a:ext cx="1916693"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228" name="PA_椭圆 31"/>
          <p:cNvSpPr/>
          <p:nvPr>
            <p:custDataLst>
              <p:tags r:id="rId9"/>
            </p:custDataLst>
          </p:nvPr>
        </p:nvSpPr>
        <p:spPr>
          <a:xfrm>
            <a:off x="3369411" y="2907586"/>
            <a:ext cx="2198519" cy="1248340"/>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b0503020204020204" pitchFamily="34" typeface="微软雅黑"/>
              <a:ea charset="-122" panose="020b0503020204020204" pitchFamily="34" typeface="微软雅黑"/>
            </a:endParaRPr>
          </a:p>
        </p:txBody>
      </p:sp>
      <p:sp>
        <p:nvSpPr>
          <p:cNvPr id="229" name="PA_矩形 228"/>
          <p:cNvSpPr/>
          <p:nvPr>
            <p:custDataLst>
              <p:tags r:id="rId10"/>
            </p:custDataLst>
          </p:nvPr>
        </p:nvSpPr>
        <p:spPr>
          <a:xfrm>
            <a:off x="3623464" y="3338838"/>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30" name="PA_文本框 229"/>
          <p:cNvSpPr txBox="1"/>
          <p:nvPr>
            <p:custDataLst>
              <p:tags r:id="rId11"/>
            </p:custDataLst>
          </p:nvPr>
        </p:nvSpPr>
        <p:spPr>
          <a:xfrm>
            <a:off x="3623464" y="3018275"/>
            <a:ext cx="1941139"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231" name="PA_椭圆 31"/>
          <p:cNvSpPr/>
          <p:nvPr>
            <p:custDataLst>
              <p:tags r:id="rId12"/>
            </p:custDataLst>
          </p:nvPr>
        </p:nvSpPr>
        <p:spPr>
          <a:xfrm>
            <a:off x="5829865" y="2865483"/>
            <a:ext cx="2198519" cy="1248340"/>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b0503020204020204" pitchFamily="34" typeface="微软雅黑"/>
              <a:ea charset="-122" panose="020b0503020204020204" pitchFamily="34" typeface="微软雅黑"/>
            </a:endParaRPr>
          </a:p>
        </p:txBody>
      </p:sp>
      <p:sp>
        <p:nvSpPr>
          <p:cNvPr id="232" name="PA_矩形 231"/>
          <p:cNvSpPr/>
          <p:nvPr>
            <p:custDataLst>
              <p:tags r:id="rId13"/>
            </p:custDataLst>
          </p:nvPr>
        </p:nvSpPr>
        <p:spPr>
          <a:xfrm>
            <a:off x="6083919" y="3296736"/>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33" name="PA_文本框 232"/>
          <p:cNvSpPr txBox="1"/>
          <p:nvPr>
            <p:custDataLst>
              <p:tags r:id="rId14"/>
            </p:custDataLst>
          </p:nvPr>
        </p:nvSpPr>
        <p:spPr>
          <a:xfrm>
            <a:off x="6074880" y="2990490"/>
            <a:ext cx="1941139"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grpSp>
        <p:nvGrpSpPr>
          <p:cNvPr id="234" name="PA_chenying0907 233"/>
          <p:cNvGrpSpPr/>
          <p:nvPr>
            <p:custDataLst>
              <p:tags r:id="rId15"/>
            </p:custDataLst>
          </p:nvPr>
        </p:nvGrpSpPr>
        <p:grpSpPr>
          <a:xfrm>
            <a:off x="1403648" y="267494"/>
            <a:ext cx="6192688" cy="767437"/>
            <a:chOff x="1492256" y="411510"/>
            <a:chExt cx="6192688" cy="767437"/>
          </a:xfrm>
        </p:grpSpPr>
        <p:sp>
          <p:nvSpPr>
            <p:cNvPr id="235" name="任意多边形 234"/>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36"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37"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Tree>
    <p:extLst>
      <p:ext uri="{BB962C8B-B14F-4D97-AF65-F5344CB8AC3E}">
        <p14:creationId val="2114870869"/>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234"/>
                                        </p:tgtEl>
                                        <p:attrNameLst>
                                          <p:attrName>style.visibility</p:attrName>
                                        </p:attrNameLst>
                                      </p:cBhvr>
                                      <p:to>
                                        <p:strVal val="visible"/>
                                      </p:to>
                                    </p:set>
                                    <p:animEffect filter="wipe(left)" transition="in">
                                      <p:cBhvr>
                                        <p:cTn dur="500" id="7"/>
                                        <p:tgtEl>
                                          <p:spTgt spid="234"/>
                                        </p:tgtEl>
                                      </p:cBhvr>
                                    </p:animEffect>
                                  </p:childTnLst>
                                </p:cTn>
                              </p:par>
                              <p:par>
                                <p:cTn fill="hold" id="8" nodeType="withEffect" presetClass="entr" presetID="53" presetSubtype="0">
                                  <p:stCondLst>
                                    <p:cond delay="300"/>
                                  </p:stCondLst>
                                  <p:childTnLst>
                                    <p:set>
                                      <p:cBhvr>
                                        <p:cTn dur="1" fill="hold" id="9">
                                          <p:stCondLst>
                                            <p:cond delay="0"/>
                                          </p:stCondLst>
                                        </p:cTn>
                                        <p:tgtEl>
                                          <p:spTgt spid="59"/>
                                        </p:tgtEl>
                                        <p:attrNameLst>
                                          <p:attrName>style.visibility</p:attrName>
                                        </p:attrNameLst>
                                      </p:cBhvr>
                                      <p:to>
                                        <p:strVal val="visible"/>
                                      </p:to>
                                    </p:set>
                                    <p:anim calcmode="lin" valueType="num">
                                      <p:cBhvr>
                                        <p:cTn dur="500" fill="hold" id="10"/>
                                        <p:tgtEl>
                                          <p:spTgt spid="59"/>
                                        </p:tgtEl>
                                        <p:attrNameLst>
                                          <p:attrName>ppt_w</p:attrName>
                                        </p:attrNameLst>
                                      </p:cBhvr>
                                      <p:tavLst>
                                        <p:tav tm="0">
                                          <p:val>
                                            <p:fltVal val="0"/>
                                          </p:val>
                                        </p:tav>
                                        <p:tav tm="100000">
                                          <p:val>
                                            <p:strVal val="#ppt_w"/>
                                          </p:val>
                                        </p:tav>
                                      </p:tavLst>
                                    </p:anim>
                                    <p:anim calcmode="lin" valueType="num">
                                      <p:cBhvr>
                                        <p:cTn dur="500" fill="hold" id="11"/>
                                        <p:tgtEl>
                                          <p:spTgt spid="59"/>
                                        </p:tgtEl>
                                        <p:attrNameLst>
                                          <p:attrName>ppt_h</p:attrName>
                                        </p:attrNameLst>
                                      </p:cBhvr>
                                      <p:tavLst>
                                        <p:tav tm="0">
                                          <p:val>
                                            <p:fltVal val="0"/>
                                          </p:val>
                                        </p:tav>
                                        <p:tav tm="100000">
                                          <p:val>
                                            <p:strVal val="#ppt_h"/>
                                          </p:val>
                                        </p:tav>
                                      </p:tavLst>
                                    </p:anim>
                                    <p:animEffect filter="fade" transition="in">
                                      <p:cBhvr>
                                        <p:cTn dur="500" id="12"/>
                                        <p:tgtEl>
                                          <p:spTgt spid="59"/>
                                        </p:tgtEl>
                                      </p:cBhvr>
                                    </p:animEffect>
                                  </p:childTnLst>
                                </p:cTn>
                              </p:par>
                              <p:par>
                                <p:cTn fill="hold" id="13" nodeType="withEffect" presetClass="entr" presetID="53" presetSubtype="0">
                                  <p:stCondLst>
                                    <p:cond delay="600"/>
                                  </p:stCondLst>
                                  <p:childTnLst>
                                    <p:set>
                                      <p:cBhvr>
                                        <p:cTn dur="1" fill="hold" id="14">
                                          <p:stCondLst>
                                            <p:cond delay="0"/>
                                          </p:stCondLst>
                                        </p:cTn>
                                        <p:tgtEl>
                                          <p:spTgt spid="5"/>
                                        </p:tgtEl>
                                        <p:attrNameLst>
                                          <p:attrName>style.visibility</p:attrName>
                                        </p:attrNameLst>
                                      </p:cBhvr>
                                      <p:to>
                                        <p:strVal val="visible"/>
                                      </p:to>
                                    </p:set>
                                    <p:anim calcmode="lin" valueType="num">
                                      <p:cBhvr>
                                        <p:cTn dur="500" fill="hold" id="15"/>
                                        <p:tgtEl>
                                          <p:spTgt spid="5"/>
                                        </p:tgtEl>
                                        <p:attrNameLst>
                                          <p:attrName>ppt_w</p:attrName>
                                        </p:attrNameLst>
                                      </p:cBhvr>
                                      <p:tavLst>
                                        <p:tav tm="0">
                                          <p:val>
                                            <p:fltVal val="0"/>
                                          </p:val>
                                        </p:tav>
                                        <p:tav tm="100000">
                                          <p:val>
                                            <p:strVal val="#ppt_w"/>
                                          </p:val>
                                        </p:tav>
                                      </p:tavLst>
                                    </p:anim>
                                    <p:anim calcmode="lin" valueType="num">
                                      <p:cBhvr>
                                        <p:cTn dur="500" fill="hold" id="16"/>
                                        <p:tgtEl>
                                          <p:spTgt spid="5"/>
                                        </p:tgtEl>
                                        <p:attrNameLst>
                                          <p:attrName>ppt_h</p:attrName>
                                        </p:attrNameLst>
                                      </p:cBhvr>
                                      <p:tavLst>
                                        <p:tav tm="0">
                                          <p:val>
                                            <p:fltVal val="0"/>
                                          </p:val>
                                        </p:tav>
                                        <p:tav tm="100000">
                                          <p:val>
                                            <p:strVal val="#ppt_h"/>
                                          </p:val>
                                        </p:tav>
                                      </p:tavLst>
                                    </p:anim>
                                    <p:animEffect filter="fade" transition="in">
                                      <p:cBhvr>
                                        <p:cTn dur="500" id="17"/>
                                        <p:tgtEl>
                                          <p:spTgt spid="5"/>
                                        </p:tgtEl>
                                      </p:cBhvr>
                                    </p:animEffect>
                                  </p:childTnLst>
                                </p:cTn>
                              </p:par>
                              <p:par>
                                <p:cTn fill="hold" id="18" nodeType="withEffect" presetClass="entr" presetID="53" presetSubtype="0">
                                  <p:stCondLst>
                                    <p:cond delay="900"/>
                                  </p:stCondLst>
                                  <p:childTnLst>
                                    <p:set>
                                      <p:cBhvr>
                                        <p:cTn dur="1" fill="hold" id="19">
                                          <p:stCondLst>
                                            <p:cond delay="0"/>
                                          </p:stCondLst>
                                        </p:cTn>
                                        <p:tgtEl>
                                          <p:spTgt spid="134"/>
                                        </p:tgtEl>
                                        <p:attrNameLst>
                                          <p:attrName>style.visibility</p:attrName>
                                        </p:attrNameLst>
                                      </p:cBhvr>
                                      <p:to>
                                        <p:strVal val="visible"/>
                                      </p:to>
                                    </p:set>
                                    <p:anim calcmode="lin" valueType="num">
                                      <p:cBhvr>
                                        <p:cTn dur="500" fill="hold" id="20"/>
                                        <p:tgtEl>
                                          <p:spTgt spid="134"/>
                                        </p:tgtEl>
                                        <p:attrNameLst>
                                          <p:attrName>ppt_w</p:attrName>
                                        </p:attrNameLst>
                                      </p:cBhvr>
                                      <p:tavLst>
                                        <p:tav tm="0">
                                          <p:val>
                                            <p:fltVal val="0"/>
                                          </p:val>
                                        </p:tav>
                                        <p:tav tm="100000">
                                          <p:val>
                                            <p:strVal val="#ppt_w"/>
                                          </p:val>
                                        </p:tav>
                                      </p:tavLst>
                                    </p:anim>
                                    <p:anim calcmode="lin" valueType="num">
                                      <p:cBhvr>
                                        <p:cTn dur="500" fill="hold" id="21"/>
                                        <p:tgtEl>
                                          <p:spTgt spid="134"/>
                                        </p:tgtEl>
                                        <p:attrNameLst>
                                          <p:attrName>ppt_h</p:attrName>
                                        </p:attrNameLst>
                                      </p:cBhvr>
                                      <p:tavLst>
                                        <p:tav tm="0">
                                          <p:val>
                                            <p:fltVal val="0"/>
                                          </p:val>
                                        </p:tav>
                                        <p:tav tm="100000">
                                          <p:val>
                                            <p:strVal val="#ppt_h"/>
                                          </p:val>
                                        </p:tav>
                                      </p:tavLst>
                                    </p:anim>
                                    <p:animEffect filter="fade" transition="in">
                                      <p:cBhvr>
                                        <p:cTn dur="500" id="22"/>
                                        <p:tgtEl>
                                          <p:spTgt spid="134"/>
                                        </p:tgtEl>
                                      </p:cBhvr>
                                    </p:animEffect>
                                  </p:childTnLst>
                                </p:cTn>
                              </p:par>
                              <p:par>
                                <p:cTn fill="hold" grpId="0" id="23" nodeType="withEffect" presetClass="entr" presetID="22" presetSubtype="8">
                                  <p:stCondLst>
                                    <p:cond delay="1200"/>
                                  </p:stCondLst>
                                  <p:childTnLst>
                                    <p:set>
                                      <p:cBhvr>
                                        <p:cTn dur="1" fill="hold" id="24">
                                          <p:stCondLst>
                                            <p:cond delay="0"/>
                                          </p:stCondLst>
                                        </p:cTn>
                                        <p:tgtEl>
                                          <p:spTgt spid="216"/>
                                        </p:tgtEl>
                                        <p:attrNameLst>
                                          <p:attrName>style.visibility</p:attrName>
                                        </p:attrNameLst>
                                      </p:cBhvr>
                                      <p:to>
                                        <p:strVal val="visible"/>
                                      </p:to>
                                    </p:set>
                                    <p:animEffect filter="wipe(left)" transition="in">
                                      <p:cBhvr>
                                        <p:cTn dur="500" id="25"/>
                                        <p:tgtEl>
                                          <p:spTgt spid="216"/>
                                        </p:tgtEl>
                                      </p:cBhvr>
                                    </p:animEffect>
                                  </p:childTnLst>
                                </p:cTn>
                              </p:par>
                              <p:par>
                                <p:cTn fill="hold" grpId="0" id="26" nodeType="withEffect" presetClass="entr" presetID="22" presetSubtype="8">
                                  <p:stCondLst>
                                    <p:cond delay="1500"/>
                                  </p:stCondLst>
                                  <p:childTnLst>
                                    <p:set>
                                      <p:cBhvr>
                                        <p:cTn dur="1" fill="hold" id="27">
                                          <p:stCondLst>
                                            <p:cond delay="0"/>
                                          </p:stCondLst>
                                        </p:cTn>
                                        <p:tgtEl>
                                          <p:spTgt spid="217"/>
                                        </p:tgtEl>
                                        <p:attrNameLst>
                                          <p:attrName>style.visibility</p:attrName>
                                        </p:attrNameLst>
                                      </p:cBhvr>
                                      <p:to>
                                        <p:strVal val="visible"/>
                                      </p:to>
                                    </p:set>
                                    <p:animEffect filter="wipe(left)" transition="in">
                                      <p:cBhvr>
                                        <p:cTn dur="500" id="28"/>
                                        <p:tgtEl>
                                          <p:spTgt spid="217"/>
                                        </p:tgtEl>
                                      </p:cBhvr>
                                    </p:animEffect>
                                  </p:childTnLst>
                                </p:cTn>
                              </p:par>
                              <p:par>
                                <p:cTn fill="hold" grpId="0" id="29" nodeType="withEffect" presetClass="entr" presetID="22" presetSubtype="8">
                                  <p:stCondLst>
                                    <p:cond delay="1800"/>
                                  </p:stCondLst>
                                  <p:childTnLst>
                                    <p:set>
                                      <p:cBhvr>
                                        <p:cTn dur="1" fill="hold" id="30">
                                          <p:stCondLst>
                                            <p:cond delay="0"/>
                                          </p:stCondLst>
                                        </p:cTn>
                                        <p:tgtEl>
                                          <p:spTgt spid="227"/>
                                        </p:tgtEl>
                                        <p:attrNameLst>
                                          <p:attrName>style.visibility</p:attrName>
                                        </p:attrNameLst>
                                      </p:cBhvr>
                                      <p:to>
                                        <p:strVal val="visible"/>
                                      </p:to>
                                    </p:set>
                                    <p:animEffect filter="wipe(left)" transition="in">
                                      <p:cBhvr>
                                        <p:cTn dur="500" id="31"/>
                                        <p:tgtEl>
                                          <p:spTgt spid="227"/>
                                        </p:tgtEl>
                                      </p:cBhvr>
                                    </p:animEffect>
                                  </p:childTnLst>
                                </p:cTn>
                              </p:par>
                              <p:par>
                                <p:cTn fill="hold" grpId="0" id="32" nodeType="withEffect" presetClass="entr" presetID="22" presetSubtype="8">
                                  <p:stCondLst>
                                    <p:cond delay="2100"/>
                                  </p:stCondLst>
                                  <p:childTnLst>
                                    <p:set>
                                      <p:cBhvr>
                                        <p:cTn dur="1" fill="hold" id="33">
                                          <p:stCondLst>
                                            <p:cond delay="0"/>
                                          </p:stCondLst>
                                        </p:cTn>
                                        <p:tgtEl>
                                          <p:spTgt spid="228"/>
                                        </p:tgtEl>
                                        <p:attrNameLst>
                                          <p:attrName>style.visibility</p:attrName>
                                        </p:attrNameLst>
                                      </p:cBhvr>
                                      <p:to>
                                        <p:strVal val="visible"/>
                                      </p:to>
                                    </p:set>
                                    <p:animEffect filter="wipe(left)" transition="in">
                                      <p:cBhvr>
                                        <p:cTn dur="500" id="34"/>
                                        <p:tgtEl>
                                          <p:spTgt spid="228"/>
                                        </p:tgtEl>
                                      </p:cBhvr>
                                    </p:animEffect>
                                  </p:childTnLst>
                                </p:cTn>
                              </p:par>
                              <p:par>
                                <p:cTn fill="hold" grpId="0" id="35" nodeType="withEffect" presetClass="entr" presetID="22" presetSubtype="8">
                                  <p:stCondLst>
                                    <p:cond delay="2400"/>
                                  </p:stCondLst>
                                  <p:childTnLst>
                                    <p:set>
                                      <p:cBhvr>
                                        <p:cTn dur="1" fill="hold" id="36">
                                          <p:stCondLst>
                                            <p:cond delay="0"/>
                                          </p:stCondLst>
                                        </p:cTn>
                                        <p:tgtEl>
                                          <p:spTgt spid="229"/>
                                        </p:tgtEl>
                                        <p:attrNameLst>
                                          <p:attrName>style.visibility</p:attrName>
                                        </p:attrNameLst>
                                      </p:cBhvr>
                                      <p:to>
                                        <p:strVal val="visible"/>
                                      </p:to>
                                    </p:set>
                                    <p:animEffect filter="wipe(left)" transition="in">
                                      <p:cBhvr>
                                        <p:cTn dur="500" id="37"/>
                                        <p:tgtEl>
                                          <p:spTgt spid="229"/>
                                        </p:tgtEl>
                                      </p:cBhvr>
                                    </p:animEffect>
                                  </p:childTnLst>
                                </p:cTn>
                              </p:par>
                              <p:par>
                                <p:cTn fill="hold" grpId="0" id="38" nodeType="withEffect" presetClass="entr" presetID="22" presetSubtype="8">
                                  <p:stCondLst>
                                    <p:cond delay="2700"/>
                                  </p:stCondLst>
                                  <p:childTnLst>
                                    <p:set>
                                      <p:cBhvr>
                                        <p:cTn dur="1" fill="hold" id="39">
                                          <p:stCondLst>
                                            <p:cond delay="0"/>
                                          </p:stCondLst>
                                        </p:cTn>
                                        <p:tgtEl>
                                          <p:spTgt spid="230"/>
                                        </p:tgtEl>
                                        <p:attrNameLst>
                                          <p:attrName>style.visibility</p:attrName>
                                        </p:attrNameLst>
                                      </p:cBhvr>
                                      <p:to>
                                        <p:strVal val="visible"/>
                                      </p:to>
                                    </p:set>
                                    <p:animEffect filter="wipe(left)" transition="in">
                                      <p:cBhvr>
                                        <p:cTn dur="500" id="40"/>
                                        <p:tgtEl>
                                          <p:spTgt spid="230"/>
                                        </p:tgtEl>
                                      </p:cBhvr>
                                    </p:animEffect>
                                  </p:childTnLst>
                                </p:cTn>
                              </p:par>
                              <p:par>
                                <p:cTn fill="hold" grpId="0" id="41" nodeType="withEffect" presetClass="entr" presetID="22" presetSubtype="8">
                                  <p:stCondLst>
                                    <p:cond delay="3000"/>
                                  </p:stCondLst>
                                  <p:childTnLst>
                                    <p:set>
                                      <p:cBhvr>
                                        <p:cTn dur="1" fill="hold" id="42">
                                          <p:stCondLst>
                                            <p:cond delay="0"/>
                                          </p:stCondLst>
                                        </p:cTn>
                                        <p:tgtEl>
                                          <p:spTgt spid="231"/>
                                        </p:tgtEl>
                                        <p:attrNameLst>
                                          <p:attrName>style.visibility</p:attrName>
                                        </p:attrNameLst>
                                      </p:cBhvr>
                                      <p:to>
                                        <p:strVal val="visible"/>
                                      </p:to>
                                    </p:set>
                                    <p:animEffect filter="wipe(left)" transition="in">
                                      <p:cBhvr>
                                        <p:cTn dur="500" id="43"/>
                                        <p:tgtEl>
                                          <p:spTgt spid="231"/>
                                        </p:tgtEl>
                                      </p:cBhvr>
                                    </p:animEffect>
                                  </p:childTnLst>
                                </p:cTn>
                              </p:par>
                              <p:par>
                                <p:cTn fill="hold" grpId="0" id="44" nodeType="withEffect" presetClass="entr" presetID="22" presetSubtype="8">
                                  <p:stCondLst>
                                    <p:cond delay="3300"/>
                                  </p:stCondLst>
                                  <p:childTnLst>
                                    <p:set>
                                      <p:cBhvr>
                                        <p:cTn dur="1" fill="hold" id="45">
                                          <p:stCondLst>
                                            <p:cond delay="0"/>
                                          </p:stCondLst>
                                        </p:cTn>
                                        <p:tgtEl>
                                          <p:spTgt spid="232"/>
                                        </p:tgtEl>
                                        <p:attrNameLst>
                                          <p:attrName>style.visibility</p:attrName>
                                        </p:attrNameLst>
                                      </p:cBhvr>
                                      <p:to>
                                        <p:strVal val="visible"/>
                                      </p:to>
                                    </p:set>
                                    <p:animEffect filter="wipe(left)" transition="in">
                                      <p:cBhvr>
                                        <p:cTn dur="500" id="46"/>
                                        <p:tgtEl>
                                          <p:spTgt spid="232"/>
                                        </p:tgtEl>
                                      </p:cBhvr>
                                    </p:animEffect>
                                  </p:childTnLst>
                                </p:cTn>
                              </p:par>
                              <p:par>
                                <p:cTn fill="hold" grpId="0" id="47" nodeType="withEffect" presetClass="entr" presetID="22" presetSubtype="8">
                                  <p:stCondLst>
                                    <p:cond delay="3600"/>
                                  </p:stCondLst>
                                  <p:childTnLst>
                                    <p:set>
                                      <p:cBhvr>
                                        <p:cTn dur="1" fill="hold" id="48">
                                          <p:stCondLst>
                                            <p:cond delay="0"/>
                                          </p:stCondLst>
                                        </p:cTn>
                                        <p:tgtEl>
                                          <p:spTgt spid="233"/>
                                        </p:tgtEl>
                                        <p:attrNameLst>
                                          <p:attrName>style.visibility</p:attrName>
                                        </p:attrNameLst>
                                      </p:cBhvr>
                                      <p:to>
                                        <p:strVal val="visible"/>
                                      </p:to>
                                    </p:set>
                                    <p:animEffect filter="wipe(left)" transition="in">
                                      <p:cBhvr>
                                        <p:cTn dur="500" id="49"/>
                                        <p:tgtEl>
                                          <p:spTgt spid="2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6"/>
      <p:bldP grpId="0" spid="217"/>
      <p:bldP grpId="0" spid="227"/>
      <p:bldP grpId="0" spid="228"/>
      <p:bldP grpId="0" spid="229"/>
      <p:bldP grpId="0" spid="230"/>
      <p:bldP grpId="0" spid="231"/>
      <p:bldP grpId="0" spid="232"/>
      <p:bldP grpId="0" spid="233"/>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PA_任意多边形 5"/>
          <p:cNvSpPr>
            <a:spLocks noEditPoints="1"/>
          </p:cNvSpPr>
          <p:nvPr>
            <p:custDataLst>
              <p:tags r:id="rId3"/>
            </p:custDataLst>
          </p:nvPr>
        </p:nvSpPr>
        <p:spPr bwMode="auto">
          <a:xfrm rot="169628">
            <a:off x="1722079" y="1670774"/>
            <a:ext cx="1295400" cy="1341438"/>
          </a:xfrm>
          <a:custGeom>
            <a:gdLst>
              <a:gd fmla="*/ 215 w 218" name="T0"/>
              <a:gd fmla="*/ 61 h 226" name="T1"/>
              <a:gd fmla="*/ 205 w 218" name="T2"/>
              <a:gd fmla="*/ 44 h 226" name="T3"/>
              <a:gd fmla="*/ 202 w 218" name="T4"/>
              <a:gd fmla="*/ 40 h 226" name="T5"/>
              <a:gd fmla="*/ 158 w 218" name="T6"/>
              <a:gd fmla="*/ 13 h 226" name="T7"/>
              <a:gd fmla="*/ 156 w 218" name="T8"/>
              <a:gd fmla="*/ 8 h 226" name="T9"/>
              <a:gd fmla="*/ 116 w 218" name="T10"/>
              <a:gd fmla="*/ 2 h 226" name="T11"/>
              <a:gd fmla="*/ 51 w 218" name="T12"/>
              <a:gd fmla="*/ 26 h 226" name="T13"/>
              <a:gd fmla="*/ 46 w 218" name="T14"/>
              <a:gd fmla="*/ 28 h 226" name="T15"/>
              <a:gd fmla="*/ 0 w 218" name="T16"/>
              <a:gd fmla="*/ 186 h 226" name="T17"/>
              <a:gd fmla="*/ 16 w 218" name="T18"/>
              <a:gd fmla="*/ 187 h 226" name="T19"/>
              <a:gd fmla="*/ 38 w 218" name="T20"/>
              <a:gd fmla="*/ 222 h 226" name="T21"/>
              <a:gd fmla="*/ 42 w 218" name="T22"/>
              <a:gd fmla="*/ 226 h 226" name="T23"/>
              <a:gd fmla="*/ 211 w 218" name="T24"/>
              <a:gd fmla="*/ 226 h 226" name="T25"/>
              <a:gd fmla="*/ 214 w 218" name="T26"/>
              <a:gd fmla="*/ 223 h 226" name="T27"/>
              <a:gd fmla="*/ 218 w 218" name="T28"/>
              <a:gd fmla="*/ 65 h 226" name="T29"/>
              <a:gd fmla="*/ 122 w 218" name="T30"/>
              <a:gd fmla="*/ 7 h 226" name="T31"/>
              <a:gd fmla="*/ 129 w 218" name="T32"/>
              <a:gd fmla="*/ 61 h 226" name="T33"/>
              <a:gd fmla="*/ 127 w 218" name="T34"/>
              <a:gd fmla="*/ 64 h 226" name="T35"/>
              <a:gd fmla="*/ 123 w 218" name="T36"/>
              <a:gd fmla="*/ 64 h 226" name="T37"/>
              <a:gd fmla="*/ 122 w 218" name="T38"/>
              <a:gd fmla="*/ 7 h 226" name="T39"/>
              <a:gd fmla="*/ 52 w 218" name="T40"/>
              <a:gd fmla="*/ 34 h 226" name="T41"/>
              <a:gd fmla="*/ 89 w 218" name="T42"/>
              <a:gd fmla="*/ 61 h 226" name="T43"/>
              <a:gd fmla="*/ 91 w 218" name="T44"/>
              <a:gd fmla="*/ 66 h 226" name="T45"/>
              <a:gd fmla="*/ 126 w 218" name="T46"/>
              <a:gd fmla="*/ 71 h 226" name="T47"/>
              <a:gd fmla="*/ 128 w 218" name="T48"/>
              <a:gd fmla="*/ 67 h 226" name="T49"/>
              <a:gd fmla="*/ 133 w 218" name="T50"/>
              <a:gd fmla="*/ 67 h 226" name="T51"/>
              <a:gd fmla="*/ 145 w 218" name="T52"/>
              <a:gd fmla="*/ 43 h 226" name="T53"/>
              <a:gd fmla="*/ 186 w 218" name="T54"/>
              <a:gd fmla="*/ 117 h 226" name="T55"/>
              <a:gd fmla="*/ 159 w 218" name="T56"/>
              <a:gd fmla="*/ 196 h 226" name="T57"/>
              <a:gd fmla="*/ 158 w 218" name="T58"/>
              <a:gd fmla="*/ 198 h 226" name="T59"/>
              <a:gd fmla="*/ 154 w 218" name="T60"/>
              <a:gd fmla="*/ 198 h 226" name="T61"/>
              <a:gd fmla="*/ 16 w 218" name="T62"/>
              <a:gd fmla="*/ 181 h 226" name="T63"/>
              <a:gd fmla="*/ 45 w 218" name="T64"/>
              <a:gd fmla="*/ 219 h 226" name="T65"/>
              <a:gd fmla="*/ 60 w 218" name="T66"/>
              <a:gd fmla="*/ 192 h 226" name="T67"/>
              <a:gd fmla="*/ 156 w 218" name="T68"/>
              <a:gd fmla="*/ 205 h 226" name="T69"/>
              <a:gd fmla="*/ 164 w 218" name="T70"/>
              <a:gd fmla="*/ 202 h 226" name="T71"/>
              <a:gd fmla="*/ 167 w 218" name="T72"/>
              <a:gd fmla="*/ 195 h 226" name="T73"/>
              <a:gd fmla="*/ 200 w 218" name="T74"/>
              <a:gd fmla="*/ 68 h 226" name="T75"/>
              <a:gd fmla="*/ 208 w 218" name="T76"/>
              <a:gd fmla="*/ 202 h 226" name="T77"/>
              <a:gd fmla="*/ 135 w 218" name="T78"/>
              <a:gd fmla="*/ 218 h 226"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226" w="218">
                <a:moveTo>
                  <a:pt x="217" y="62"/>
                </a:moveTo>
                <a:cubicBezTo>
                  <a:pt x="216" y="61"/>
                  <a:pt x="215" y="61"/>
                  <a:pt x="215" y="61"/>
                </a:cubicBezTo>
                <a:cubicBezTo>
                  <a:pt x="210" y="61"/>
                  <a:pt x="206" y="61"/>
                  <a:pt x="201" y="61"/>
                </a:cubicBezTo>
                <a:cubicBezTo>
                  <a:pt x="202" y="55"/>
                  <a:pt x="203" y="49"/>
                  <a:pt x="205" y="44"/>
                </a:cubicBezTo>
                <a:cubicBezTo>
                  <a:pt x="205" y="43"/>
                  <a:pt x="205" y="42"/>
                  <a:pt x="204" y="42"/>
                </a:cubicBezTo>
                <a:cubicBezTo>
                  <a:pt x="204" y="41"/>
                  <a:pt x="203" y="40"/>
                  <a:pt x="202" y="40"/>
                </a:cubicBezTo>
                <a:cubicBezTo>
                  <a:pt x="183" y="37"/>
                  <a:pt x="166" y="36"/>
                  <a:pt x="148" y="36"/>
                </a:cubicBezTo>
                <a:cubicBezTo>
                  <a:pt x="151" y="28"/>
                  <a:pt x="154" y="21"/>
                  <a:pt x="158" y="13"/>
                </a:cubicBezTo>
                <a:cubicBezTo>
                  <a:pt x="158" y="12"/>
                  <a:pt x="158" y="11"/>
                  <a:pt x="158" y="10"/>
                </a:cubicBezTo>
                <a:cubicBezTo>
                  <a:pt x="158" y="9"/>
                  <a:pt x="157" y="8"/>
                  <a:pt x="156" y="8"/>
                </a:cubicBezTo>
                <a:cubicBezTo>
                  <a:pt x="144" y="4"/>
                  <a:pt x="132" y="1"/>
                  <a:pt x="120" y="0"/>
                </a:cubicBezTo>
                <a:cubicBezTo>
                  <a:pt x="118" y="0"/>
                  <a:pt x="117" y="1"/>
                  <a:pt x="116" y="2"/>
                </a:cubicBezTo>
                <a:cubicBezTo>
                  <a:pt x="113" y="14"/>
                  <a:pt x="108" y="25"/>
                  <a:pt x="103" y="36"/>
                </a:cubicBezTo>
                <a:cubicBezTo>
                  <a:pt x="84" y="36"/>
                  <a:pt x="66" y="35"/>
                  <a:pt x="51" y="26"/>
                </a:cubicBezTo>
                <a:cubicBezTo>
                  <a:pt x="50" y="26"/>
                  <a:pt x="49" y="25"/>
                  <a:pt x="48" y="26"/>
                </a:cubicBezTo>
                <a:cubicBezTo>
                  <a:pt x="47" y="26"/>
                  <a:pt x="46" y="27"/>
                  <a:pt x="46" y="28"/>
                </a:cubicBezTo>
                <a:cubicBezTo>
                  <a:pt x="38" y="73"/>
                  <a:pt x="31" y="139"/>
                  <a:pt x="1" y="183"/>
                </a:cubicBezTo>
                <a:cubicBezTo>
                  <a:pt x="0" y="184"/>
                  <a:pt x="0" y="185"/>
                  <a:pt x="0" y="186"/>
                </a:cubicBezTo>
                <a:cubicBezTo>
                  <a:pt x="1" y="187"/>
                  <a:pt x="2" y="188"/>
                  <a:pt x="4" y="188"/>
                </a:cubicBezTo>
                <a:cubicBezTo>
                  <a:pt x="8" y="188"/>
                  <a:pt x="12" y="187"/>
                  <a:pt x="16" y="187"/>
                </a:cubicBezTo>
                <a:cubicBezTo>
                  <a:pt x="24" y="187"/>
                  <a:pt x="32" y="188"/>
                  <a:pt x="41" y="189"/>
                </a:cubicBezTo>
                <a:cubicBezTo>
                  <a:pt x="39" y="201"/>
                  <a:pt x="39" y="211"/>
                  <a:pt x="38" y="222"/>
                </a:cubicBezTo>
                <a:cubicBezTo>
                  <a:pt x="38" y="223"/>
                  <a:pt x="38" y="224"/>
                  <a:pt x="39" y="225"/>
                </a:cubicBezTo>
                <a:cubicBezTo>
                  <a:pt x="40" y="225"/>
                  <a:pt x="41" y="226"/>
                  <a:pt x="42" y="226"/>
                </a:cubicBezTo>
                <a:cubicBezTo>
                  <a:pt x="70" y="225"/>
                  <a:pt x="103" y="224"/>
                  <a:pt x="135" y="224"/>
                </a:cubicBezTo>
                <a:cubicBezTo>
                  <a:pt x="161" y="224"/>
                  <a:pt x="187" y="225"/>
                  <a:pt x="211" y="226"/>
                </a:cubicBezTo>
                <a:cubicBezTo>
                  <a:pt x="212" y="226"/>
                  <a:pt x="213" y="226"/>
                  <a:pt x="213" y="225"/>
                </a:cubicBezTo>
                <a:cubicBezTo>
                  <a:pt x="214" y="225"/>
                  <a:pt x="214" y="224"/>
                  <a:pt x="214" y="223"/>
                </a:cubicBezTo>
                <a:cubicBezTo>
                  <a:pt x="214" y="216"/>
                  <a:pt x="214" y="209"/>
                  <a:pt x="214" y="202"/>
                </a:cubicBezTo>
                <a:cubicBezTo>
                  <a:pt x="214" y="156"/>
                  <a:pt x="215" y="111"/>
                  <a:pt x="218" y="65"/>
                </a:cubicBezTo>
                <a:cubicBezTo>
                  <a:pt x="218" y="64"/>
                  <a:pt x="218" y="63"/>
                  <a:pt x="217" y="62"/>
                </a:cubicBezTo>
                <a:close/>
                <a:moveTo>
                  <a:pt x="122" y="7"/>
                </a:moveTo>
                <a:cubicBezTo>
                  <a:pt x="131" y="8"/>
                  <a:pt x="141" y="10"/>
                  <a:pt x="150" y="13"/>
                </a:cubicBezTo>
                <a:cubicBezTo>
                  <a:pt x="143" y="29"/>
                  <a:pt x="136" y="45"/>
                  <a:pt x="129" y="61"/>
                </a:cubicBezTo>
                <a:cubicBezTo>
                  <a:pt x="129" y="62"/>
                  <a:pt x="128" y="63"/>
                  <a:pt x="128" y="63"/>
                </a:cubicBezTo>
                <a:cubicBezTo>
                  <a:pt x="127" y="64"/>
                  <a:pt x="127" y="64"/>
                  <a:pt x="127" y="64"/>
                </a:cubicBezTo>
                <a:cubicBezTo>
                  <a:pt x="126" y="65"/>
                  <a:pt x="126" y="65"/>
                  <a:pt x="126" y="65"/>
                </a:cubicBezTo>
                <a:cubicBezTo>
                  <a:pt x="125" y="65"/>
                  <a:pt x="124" y="65"/>
                  <a:pt x="123" y="64"/>
                </a:cubicBezTo>
                <a:cubicBezTo>
                  <a:pt x="115" y="63"/>
                  <a:pt x="106" y="61"/>
                  <a:pt x="97" y="60"/>
                </a:cubicBezTo>
                <a:cubicBezTo>
                  <a:pt x="108" y="44"/>
                  <a:pt x="116" y="26"/>
                  <a:pt x="122" y="7"/>
                </a:cubicBezTo>
                <a:close/>
                <a:moveTo>
                  <a:pt x="10" y="181"/>
                </a:moveTo>
                <a:cubicBezTo>
                  <a:pt x="38" y="137"/>
                  <a:pt x="44" y="77"/>
                  <a:pt x="52" y="34"/>
                </a:cubicBezTo>
                <a:cubicBezTo>
                  <a:pt x="66" y="41"/>
                  <a:pt x="83" y="43"/>
                  <a:pt x="100" y="43"/>
                </a:cubicBezTo>
                <a:cubicBezTo>
                  <a:pt x="96" y="49"/>
                  <a:pt x="93" y="55"/>
                  <a:pt x="89" y="61"/>
                </a:cubicBezTo>
                <a:cubicBezTo>
                  <a:pt x="88" y="62"/>
                  <a:pt x="88" y="63"/>
                  <a:pt x="89" y="64"/>
                </a:cubicBezTo>
                <a:cubicBezTo>
                  <a:pt x="89" y="65"/>
                  <a:pt x="90" y="66"/>
                  <a:pt x="91" y="66"/>
                </a:cubicBezTo>
                <a:cubicBezTo>
                  <a:pt x="101" y="68"/>
                  <a:pt x="112" y="69"/>
                  <a:pt x="122" y="71"/>
                </a:cubicBezTo>
                <a:cubicBezTo>
                  <a:pt x="123" y="71"/>
                  <a:pt x="124" y="71"/>
                  <a:pt x="126" y="71"/>
                </a:cubicBezTo>
                <a:cubicBezTo>
                  <a:pt x="127" y="71"/>
                  <a:pt x="128" y="71"/>
                  <a:pt x="130" y="70"/>
                </a:cubicBezTo>
                <a:cubicBezTo>
                  <a:pt x="128" y="67"/>
                  <a:pt x="128" y="67"/>
                  <a:pt x="128" y="67"/>
                </a:cubicBezTo>
                <a:cubicBezTo>
                  <a:pt x="130" y="70"/>
                  <a:pt x="130" y="70"/>
                  <a:pt x="130" y="70"/>
                </a:cubicBezTo>
                <a:cubicBezTo>
                  <a:pt x="131" y="70"/>
                  <a:pt x="133" y="68"/>
                  <a:pt x="133" y="67"/>
                </a:cubicBezTo>
                <a:cubicBezTo>
                  <a:pt x="134" y="66"/>
                  <a:pt x="135" y="65"/>
                  <a:pt x="135" y="64"/>
                </a:cubicBezTo>
                <a:cubicBezTo>
                  <a:pt x="138" y="57"/>
                  <a:pt x="141" y="50"/>
                  <a:pt x="145" y="43"/>
                </a:cubicBezTo>
                <a:cubicBezTo>
                  <a:pt x="162" y="43"/>
                  <a:pt x="179" y="43"/>
                  <a:pt x="197" y="46"/>
                </a:cubicBezTo>
                <a:cubicBezTo>
                  <a:pt x="193" y="67"/>
                  <a:pt x="191" y="92"/>
                  <a:pt x="186" y="117"/>
                </a:cubicBezTo>
                <a:cubicBezTo>
                  <a:pt x="182" y="143"/>
                  <a:pt x="175" y="170"/>
                  <a:pt x="161" y="191"/>
                </a:cubicBezTo>
                <a:cubicBezTo>
                  <a:pt x="160" y="193"/>
                  <a:pt x="160" y="195"/>
                  <a:pt x="159" y="196"/>
                </a:cubicBezTo>
                <a:cubicBezTo>
                  <a:pt x="159" y="197"/>
                  <a:pt x="158" y="198"/>
                  <a:pt x="158" y="198"/>
                </a:cubicBezTo>
                <a:cubicBezTo>
                  <a:pt x="158" y="198"/>
                  <a:pt x="158" y="198"/>
                  <a:pt x="158" y="198"/>
                </a:cubicBezTo>
                <a:cubicBezTo>
                  <a:pt x="157" y="198"/>
                  <a:pt x="157" y="199"/>
                  <a:pt x="156" y="199"/>
                </a:cubicBezTo>
                <a:cubicBezTo>
                  <a:pt x="156" y="199"/>
                  <a:pt x="155" y="198"/>
                  <a:pt x="154" y="198"/>
                </a:cubicBezTo>
                <a:cubicBezTo>
                  <a:pt x="123" y="194"/>
                  <a:pt x="92" y="189"/>
                  <a:pt x="61" y="185"/>
                </a:cubicBezTo>
                <a:cubicBezTo>
                  <a:pt x="47" y="183"/>
                  <a:pt x="31" y="181"/>
                  <a:pt x="16" y="181"/>
                </a:cubicBezTo>
                <a:cubicBezTo>
                  <a:pt x="14" y="181"/>
                  <a:pt x="12" y="181"/>
                  <a:pt x="10" y="181"/>
                </a:cubicBezTo>
                <a:close/>
                <a:moveTo>
                  <a:pt x="45" y="219"/>
                </a:moveTo>
                <a:cubicBezTo>
                  <a:pt x="46" y="209"/>
                  <a:pt x="46" y="200"/>
                  <a:pt x="47" y="190"/>
                </a:cubicBezTo>
                <a:cubicBezTo>
                  <a:pt x="52" y="190"/>
                  <a:pt x="56" y="191"/>
                  <a:pt x="60" y="192"/>
                </a:cubicBezTo>
                <a:cubicBezTo>
                  <a:pt x="91" y="196"/>
                  <a:pt x="122" y="201"/>
                  <a:pt x="153" y="205"/>
                </a:cubicBezTo>
                <a:cubicBezTo>
                  <a:pt x="154" y="205"/>
                  <a:pt x="155" y="205"/>
                  <a:pt x="156" y="205"/>
                </a:cubicBezTo>
                <a:cubicBezTo>
                  <a:pt x="158" y="205"/>
                  <a:pt x="159" y="205"/>
                  <a:pt x="160" y="205"/>
                </a:cubicBezTo>
                <a:cubicBezTo>
                  <a:pt x="162" y="204"/>
                  <a:pt x="163" y="203"/>
                  <a:pt x="164" y="202"/>
                </a:cubicBezTo>
                <a:cubicBezTo>
                  <a:pt x="165" y="201"/>
                  <a:pt x="165" y="199"/>
                  <a:pt x="166" y="198"/>
                </a:cubicBezTo>
                <a:cubicBezTo>
                  <a:pt x="166" y="196"/>
                  <a:pt x="167" y="195"/>
                  <a:pt x="167" y="195"/>
                </a:cubicBezTo>
                <a:cubicBezTo>
                  <a:pt x="182" y="172"/>
                  <a:pt x="189" y="145"/>
                  <a:pt x="193" y="118"/>
                </a:cubicBezTo>
                <a:cubicBezTo>
                  <a:pt x="196" y="100"/>
                  <a:pt x="198" y="83"/>
                  <a:pt x="200" y="68"/>
                </a:cubicBezTo>
                <a:cubicBezTo>
                  <a:pt x="204" y="68"/>
                  <a:pt x="207" y="68"/>
                  <a:pt x="211" y="68"/>
                </a:cubicBezTo>
                <a:cubicBezTo>
                  <a:pt x="208" y="113"/>
                  <a:pt x="208" y="157"/>
                  <a:pt x="208" y="202"/>
                </a:cubicBezTo>
                <a:cubicBezTo>
                  <a:pt x="208" y="208"/>
                  <a:pt x="208" y="214"/>
                  <a:pt x="208" y="219"/>
                </a:cubicBezTo>
                <a:cubicBezTo>
                  <a:pt x="185" y="218"/>
                  <a:pt x="160" y="218"/>
                  <a:pt x="135" y="218"/>
                </a:cubicBezTo>
                <a:cubicBezTo>
                  <a:pt x="104" y="218"/>
                  <a:pt x="73" y="218"/>
                  <a:pt x="45" y="219"/>
                </a:cubicBezTo>
                <a:close/>
              </a:path>
            </a:pathLst>
          </a:custGeom>
          <a:solidFill>
            <a:schemeClr val="tx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 name="PA_任意多边形 5"/>
          <p:cNvSpPr>
            <a:spLocks noEditPoints="1"/>
          </p:cNvSpPr>
          <p:nvPr>
            <p:custDataLst>
              <p:tags r:id="rId4"/>
            </p:custDataLst>
          </p:nvPr>
        </p:nvSpPr>
        <p:spPr bwMode="auto">
          <a:xfrm rot="169628">
            <a:off x="3812205" y="1670774"/>
            <a:ext cx="1295400" cy="1341438"/>
          </a:xfrm>
          <a:custGeom>
            <a:gdLst>
              <a:gd fmla="*/ 215 w 218" name="T0"/>
              <a:gd fmla="*/ 61 h 226" name="T1"/>
              <a:gd fmla="*/ 205 w 218" name="T2"/>
              <a:gd fmla="*/ 44 h 226" name="T3"/>
              <a:gd fmla="*/ 202 w 218" name="T4"/>
              <a:gd fmla="*/ 40 h 226" name="T5"/>
              <a:gd fmla="*/ 158 w 218" name="T6"/>
              <a:gd fmla="*/ 13 h 226" name="T7"/>
              <a:gd fmla="*/ 156 w 218" name="T8"/>
              <a:gd fmla="*/ 8 h 226" name="T9"/>
              <a:gd fmla="*/ 116 w 218" name="T10"/>
              <a:gd fmla="*/ 2 h 226" name="T11"/>
              <a:gd fmla="*/ 51 w 218" name="T12"/>
              <a:gd fmla="*/ 26 h 226" name="T13"/>
              <a:gd fmla="*/ 46 w 218" name="T14"/>
              <a:gd fmla="*/ 28 h 226" name="T15"/>
              <a:gd fmla="*/ 0 w 218" name="T16"/>
              <a:gd fmla="*/ 186 h 226" name="T17"/>
              <a:gd fmla="*/ 16 w 218" name="T18"/>
              <a:gd fmla="*/ 187 h 226" name="T19"/>
              <a:gd fmla="*/ 38 w 218" name="T20"/>
              <a:gd fmla="*/ 222 h 226" name="T21"/>
              <a:gd fmla="*/ 42 w 218" name="T22"/>
              <a:gd fmla="*/ 226 h 226" name="T23"/>
              <a:gd fmla="*/ 211 w 218" name="T24"/>
              <a:gd fmla="*/ 226 h 226" name="T25"/>
              <a:gd fmla="*/ 214 w 218" name="T26"/>
              <a:gd fmla="*/ 223 h 226" name="T27"/>
              <a:gd fmla="*/ 218 w 218" name="T28"/>
              <a:gd fmla="*/ 65 h 226" name="T29"/>
              <a:gd fmla="*/ 122 w 218" name="T30"/>
              <a:gd fmla="*/ 7 h 226" name="T31"/>
              <a:gd fmla="*/ 129 w 218" name="T32"/>
              <a:gd fmla="*/ 61 h 226" name="T33"/>
              <a:gd fmla="*/ 127 w 218" name="T34"/>
              <a:gd fmla="*/ 64 h 226" name="T35"/>
              <a:gd fmla="*/ 123 w 218" name="T36"/>
              <a:gd fmla="*/ 64 h 226" name="T37"/>
              <a:gd fmla="*/ 122 w 218" name="T38"/>
              <a:gd fmla="*/ 7 h 226" name="T39"/>
              <a:gd fmla="*/ 52 w 218" name="T40"/>
              <a:gd fmla="*/ 34 h 226" name="T41"/>
              <a:gd fmla="*/ 89 w 218" name="T42"/>
              <a:gd fmla="*/ 61 h 226" name="T43"/>
              <a:gd fmla="*/ 91 w 218" name="T44"/>
              <a:gd fmla="*/ 66 h 226" name="T45"/>
              <a:gd fmla="*/ 126 w 218" name="T46"/>
              <a:gd fmla="*/ 71 h 226" name="T47"/>
              <a:gd fmla="*/ 128 w 218" name="T48"/>
              <a:gd fmla="*/ 67 h 226" name="T49"/>
              <a:gd fmla="*/ 133 w 218" name="T50"/>
              <a:gd fmla="*/ 67 h 226" name="T51"/>
              <a:gd fmla="*/ 145 w 218" name="T52"/>
              <a:gd fmla="*/ 43 h 226" name="T53"/>
              <a:gd fmla="*/ 186 w 218" name="T54"/>
              <a:gd fmla="*/ 117 h 226" name="T55"/>
              <a:gd fmla="*/ 159 w 218" name="T56"/>
              <a:gd fmla="*/ 196 h 226" name="T57"/>
              <a:gd fmla="*/ 158 w 218" name="T58"/>
              <a:gd fmla="*/ 198 h 226" name="T59"/>
              <a:gd fmla="*/ 154 w 218" name="T60"/>
              <a:gd fmla="*/ 198 h 226" name="T61"/>
              <a:gd fmla="*/ 16 w 218" name="T62"/>
              <a:gd fmla="*/ 181 h 226" name="T63"/>
              <a:gd fmla="*/ 45 w 218" name="T64"/>
              <a:gd fmla="*/ 219 h 226" name="T65"/>
              <a:gd fmla="*/ 60 w 218" name="T66"/>
              <a:gd fmla="*/ 192 h 226" name="T67"/>
              <a:gd fmla="*/ 156 w 218" name="T68"/>
              <a:gd fmla="*/ 205 h 226" name="T69"/>
              <a:gd fmla="*/ 164 w 218" name="T70"/>
              <a:gd fmla="*/ 202 h 226" name="T71"/>
              <a:gd fmla="*/ 167 w 218" name="T72"/>
              <a:gd fmla="*/ 195 h 226" name="T73"/>
              <a:gd fmla="*/ 200 w 218" name="T74"/>
              <a:gd fmla="*/ 68 h 226" name="T75"/>
              <a:gd fmla="*/ 208 w 218" name="T76"/>
              <a:gd fmla="*/ 202 h 226" name="T77"/>
              <a:gd fmla="*/ 135 w 218" name="T78"/>
              <a:gd fmla="*/ 218 h 226"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226" w="218">
                <a:moveTo>
                  <a:pt x="217" y="62"/>
                </a:moveTo>
                <a:cubicBezTo>
                  <a:pt x="216" y="61"/>
                  <a:pt x="215" y="61"/>
                  <a:pt x="215" y="61"/>
                </a:cubicBezTo>
                <a:cubicBezTo>
                  <a:pt x="210" y="61"/>
                  <a:pt x="206" y="61"/>
                  <a:pt x="201" y="61"/>
                </a:cubicBezTo>
                <a:cubicBezTo>
                  <a:pt x="202" y="55"/>
                  <a:pt x="203" y="49"/>
                  <a:pt x="205" y="44"/>
                </a:cubicBezTo>
                <a:cubicBezTo>
                  <a:pt x="205" y="43"/>
                  <a:pt x="205" y="42"/>
                  <a:pt x="204" y="42"/>
                </a:cubicBezTo>
                <a:cubicBezTo>
                  <a:pt x="204" y="41"/>
                  <a:pt x="203" y="40"/>
                  <a:pt x="202" y="40"/>
                </a:cubicBezTo>
                <a:cubicBezTo>
                  <a:pt x="183" y="37"/>
                  <a:pt x="166" y="36"/>
                  <a:pt x="148" y="36"/>
                </a:cubicBezTo>
                <a:cubicBezTo>
                  <a:pt x="151" y="28"/>
                  <a:pt x="154" y="21"/>
                  <a:pt x="158" y="13"/>
                </a:cubicBezTo>
                <a:cubicBezTo>
                  <a:pt x="158" y="12"/>
                  <a:pt x="158" y="11"/>
                  <a:pt x="158" y="10"/>
                </a:cubicBezTo>
                <a:cubicBezTo>
                  <a:pt x="158" y="9"/>
                  <a:pt x="157" y="8"/>
                  <a:pt x="156" y="8"/>
                </a:cubicBezTo>
                <a:cubicBezTo>
                  <a:pt x="144" y="4"/>
                  <a:pt x="132" y="1"/>
                  <a:pt x="120" y="0"/>
                </a:cubicBezTo>
                <a:cubicBezTo>
                  <a:pt x="118" y="0"/>
                  <a:pt x="117" y="1"/>
                  <a:pt x="116" y="2"/>
                </a:cubicBezTo>
                <a:cubicBezTo>
                  <a:pt x="113" y="14"/>
                  <a:pt x="108" y="25"/>
                  <a:pt x="103" y="36"/>
                </a:cubicBezTo>
                <a:cubicBezTo>
                  <a:pt x="84" y="36"/>
                  <a:pt x="66" y="35"/>
                  <a:pt x="51" y="26"/>
                </a:cubicBezTo>
                <a:cubicBezTo>
                  <a:pt x="50" y="26"/>
                  <a:pt x="49" y="25"/>
                  <a:pt x="48" y="26"/>
                </a:cubicBezTo>
                <a:cubicBezTo>
                  <a:pt x="47" y="26"/>
                  <a:pt x="46" y="27"/>
                  <a:pt x="46" y="28"/>
                </a:cubicBezTo>
                <a:cubicBezTo>
                  <a:pt x="38" y="73"/>
                  <a:pt x="31" y="139"/>
                  <a:pt x="1" y="183"/>
                </a:cubicBezTo>
                <a:cubicBezTo>
                  <a:pt x="0" y="184"/>
                  <a:pt x="0" y="185"/>
                  <a:pt x="0" y="186"/>
                </a:cubicBezTo>
                <a:cubicBezTo>
                  <a:pt x="1" y="187"/>
                  <a:pt x="2" y="188"/>
                  <a:pt x="4" y="188"/>
                </a:cubicBezTo>
                <a:cubicBezTo>
                  <a:pt x="8" y="188"/>
                  <a:pt x="12" y="187"/>
                  <a:pt x="16" y="187"/>
                </a:cubicBezTo>
                <a:cubicBezTo>
                  <a:pt x="24" y="187"/>
                  <a:pt x="32" y="188"/>
                  <a:pt x="41" y="189"/>
                </a:cubicBezTo>
                <a:cubicBezTo>
                  <a:pt x="39" y="201"/>
                  <a:pt x="39" y="211"/>
                  <a:pt x="38" y="222"/>
                </a:cubicBezTo>
                <a:cubicBezTo>
                  <a:pt x="38" y="223"/>
                  <a:pt x="38" y="224"/>
                  <a:pt x="39" y="225"/>
                </a:cubicBezTo>
                <a:cubicBezTo>
                  <a:pt x="40" y="225"/>
                  <a:pt x="41" y="226"/>
                  <a:pt x="42" y="226"/>
                </a:cubicBezTo>
                <a:cubicBezTo>
                  <a:pt x="70" y="225"/>
                  <a:pt x="103" y="224"/>
                  <a:pt x="135" y="224"/>
                </a:cubicBezTo>
                <a:cubicBezTo>
                  <a:pt x="161" y="224"/>
                  <a:pt x="187" y="225"/>
                  <a:pt x="211" y="226"/>
                </a:cubicBezTo>
                <a:cubicBezTo>
                  <a:pt x="212" y="226"/>
                  <a:pt x="213" y="226"/>
                  <a:pt x="213" y="225"/>
                </a:cubicBezTo>
                <a:cubicBezTo>
                  <a:pt x="214" y="225"/>
                  <a:pt x="214" y="224"/>
                  <a:pt x="214" y="223"/>
                </a:cubicBezTo>
                <a:cubicBezTo>
                  <a:pt x="214" y="216"/>
                  <a:pt x="214" y="209"/>
                  <a:pt x="214" y="202"/>
                </a:cubicBezTo>
                <a:cubicBezTo>
                  <a:pt x="214" y="156"/>
                  <a:pt x="215" y="111"/>
                  <a:pt x="218" y="65"/>
                </a:cubicBezTo>
                <a:cubicBezTo>
                  <a:pt x="218" y="64"/>
                  <a:pt x="218" y="63"/>
                  <a:pt x="217" y="62"/>
                </a:cubicBezTo>
                <a:close/>
                <a:moveTo>
                  <a:pt x="122" y="7"/>
                </a:moveTo>
                <a:cubicBezTo>
                  <a:pt x="131" y="8"/>
                  <a:pt x="141" y="10"/>
                  <a:pt x="150" y="13"/>
                </a:cubicBezTo>
                <a:cubicBezTo>
                  <a:pt x="143" y="29"/>
                  <a:pt x="136" y="45"/>
                  <a:pt x="129" y="61"/>
                </a:cubicBezTo>
                <a:cubicBezTo>
                  <a:pt x="129" y="62"/>
                  <a:pt x="128" y="63"/>
                  <a:pt x="128" y="63"/>
                </a:cubicBezTo>
                <a:cubicBezTo>
                  <a:pt x="127" y="64"/>
                  <a:pt x="127" y="64"/>
                  <a:pt x="127" y="64"/>
                </a:cubicBezTo>
                <a:cubicBezTo>
                  <a:pt x="126" y="65"/>
                  <a:pt x="126" y="65"/>
                  <a:pt x="126" y="65"/>
                </a:cubicBezTo>
                <a:cubicBezTo>
                  <a:pt x="125" y="65"/>
                  <a:pt x="124" y="65"/>
                  <a:pt x="123" y="64"/>
                </a:cubicBezTo>
                <a:cubicBezTo>
                  <a:pt x="115" y="63"/>
                  <a:pt x="106" y="61"/>
                  <a:pt x="97" y="60"/>
                </a:cubicBezTo>
                <a:cubicBezTo>
                  <a:pt x="108" y="44"/>
                  <a:pt x="116" y="26"/>
                  <a:pt x="122" y="7"/>
                </a:cubicBezTo>
                <a:close/>
                <a:moveTo>
                  <a:pt x="10" y="181"/>
                </a:moveTo>
                <a:cubicBezTo>
                  <a:pt x="38" y="137"/>
                  <a:pt x="44" y="77"/>
                  <a:pt x="52" y="34"/>
                </a:cubicBezTo>
                <a:cubicBezTo>
                  <a:pt x="66" y="41"/>
                  <a:pt x="83" y="43"/>
                  <a:pt x="100" y="43"/>
                </a:cubicBezTo>
                <a:cubicBezTo>
                  <a:pt x="96" y="49"/>
                  <a:pt x="93" y="55"/>
                  <a:pt x="89" y="61"/>
                </a:cubicBezTo>
                <a:cubicBezTo>
                  <a:pt x="88" y="62"/>
                  <a:pt x="88" y="63"/>
                  <a:pt x="89" y="64"/>
                </a:cubicBezTo>
                <a:cubicBezTo>
                  <a:pt x="89" y="65"/>
                  <a:pt x="90" y="66"/>
                  <a:pt x="91" y="66"/>
                </a:cubicBezTo>
                <a:cubicBezTo>
                  <a:pt x="101" y="68"/>
                  <a:pt x="112" y="69"/>
                  <a:pt x="122" y="71"/>
                </a:cubicBezTo>
                <a:cubicBezTo>
                  <a:pt x="123" y="71"/>
                  <a:pt x="124" y="71"/>
                  <a:pt x="126" y="71"/>
                </a:cubicBezTo>
                <a:cubicBezTo>
                  <a:pt x="127" y="71"/>
                  <a:pt x="128" y="71"/>
                  <a:pt x="130" y="70"/>
                </a:cubicBezTo>
                <a:cubicBezTo>
                  <a:pt x="128" y="67"/>
                  <a:pt x="128" y="67"/>
                  <a:pt x="128" y="67"/>
                </a:cubicBezTo>
                <a:cubicBezTo>
                  <a:pt x="130" y="70"/>
                  <a:pt x="130" y="70"/>
                  <a:pt x="130" y="70"/>
                </a:cubicBezTo>
                <a:cubicBezTo>
                  <a:pt x="131" y="70"/>
                  <a:pt x="133" y="68"/>
                  <a:pt x="133" y="67"/>
                </a:cubicBezTo>
                <a:cubicBezTo>
                  <a:pt x="134" y="66"/>
                  <a:pt x="135" y="65"/>
                  <a:pt x="135" y="64"/>
                </a:cubicBezTo>
                <a:cubicBezTo>
                  <a:pt x="138" y="57"/>
                  <a:pt x="141" y="50"/>
                  <a:pt x="145" y="43"/>
                </a:cubicBezTo>
                <a:cubicBezTo>
                  <a:pt x="162" y="43"/>
                  <a:pt x="179" y="43"/>
                  <a:pt x="197" y="46"/>
                </a:cubicBezTo>
                <a:cubicBezTo>
                  <a:pt x="193" y="67"/>
                  <a:pt x="191" y="92"/>
                  <a:pt x="186" y="117"/>
                </a:cubicBezTo>
                <a:cubicBezTo>
                  <a:pt x="182" y="143"/>
                  <a:pt x="175" y="170"/>
                  <a:pt x="161" y="191"/>
                </a:cubicBezTo>
                <a:cubicBezTo>
                  <a:pt x="160" y="193"/>
                  <a:pt x="160" y="195"/>
                  <a:pt x="159" y="196"/>
                </a:cubicBezTo>
                <a:cubicBezTo>
                  <a:pt x="159" y="197"/>
                  <a:pt x="158" y="198"/>
                  <a:pt x="158" y="198"/>
                </a:cubicBezTo>
                <a:cubicBezTo>
                  <a:pt x="158" y="198"/>
                  <a:pt x="158" y="198"/>
                  <a:pt x="158" y="198"/>
                </a:cubicBezTo>
                <a:cubicBezTo>
                  <a:pt x="157" y="198"/>
                  <a:pt x="157" y="199"/>
                  <a:pt x="156" y="199"/>
                </a:cubicBezTo>
                <a:cubicBezTo>
                  <a:pt x="156" y="199"/>
                  <a:pt x="155" y="198"/>
                  <a:pt x="154" y="198"/>
                </a:cubicBezTo>
                <a:cubicBezTo>
                  <a:pt x="123" y="194"/>
                  <a:pt x="92" y="189"/>
                  <a:pt x="61" y="185"/>
                </a:cubicBezTo>
                <a:cubicBezTo>
                  <a:pt x="47" y="183"/>
                  <a:pt x="31" y="181"/>
                  <a:pt x="16" y="181"/>
                </a:cubicBezTo>
                <a:cubicBezTo>
                  <a:pt x="14" y="181"/>
                  <a:pt x="12" y="181"/>
                  <a:pt x="10" y="181"/>
                </a:cubicBezTo>
                <a:close/>
                <a:moveTo>
                  <a:pt x="45" y="219"/>
                </a:moveTo>
                <a:cubicBezTo>
                  <a:pt x="46" y="209"/>
                  <a:pt x="46" y="200"/>
                  <a:pt x="47" y="190"/>
                </a:cubicBezTo>
                <a:cubicBezTo>
                  <a:pt x="52" y="190"/>
                  <a:pt x="56" y="191"/>
                  <a:pt x="60" y="192"/>
                </a:cubicBezTo>
                <a:cubicBezTo>
                  <a:pt x="91" y="196"/>
                  <a:pt x="122" y="201"/>
                  <a:pt x="153" y="205"/>
                </a:cubicBezTo>
                <a:cubicBezTo>
                  <a:pt x="154" y="205"/>
                  <a:pt x="155" y="205"/>
                  <a:pt x="156" y="205"/>
                </a:cubicBezTo>
                <a:cubicBezTo>
                  <a:pt x="158" y="205"/>
                  <a:pt x="159" y="205"/>
                  <a:pt x="160" y="205"/>
                </a:cubicBezTo>
                <a:cubicBezTo>
                  <a:pt x="162" y="204"/>
                  <a:pt x="163" y="203"/>
                  <a:pt x="164" y="202"/>
                </a:cubicBezTo>
                <a:cubicBezTo>
                  <a:pt x="165" y="201"/>
                  <a:pt x="165" y="199"/>
                  <a:pt x="166" y="198"/>
                </a:cubicBezTo>
                <a:cubicBezTo>
                  <a:pt x="166" y="196"/>
                  <a:pt x="167" y="195"/>
                  <a:pt x="167" y="195"/>
                </a:cubicBezTo>
                <a:cubicBezTo>
                  <a:pt x="182" y="172"/>
                  <a:pt x="189" y="145"/>
                  <a:pt x="193" y="118"/>
                </a:cubicBezTo>
                <a:cubicBezTo>
                  <a:pt x="196" y="100"/>
                  <a:pt x="198" y="83"/>
                  <a:pt x="200" y="68"/>
                </a:cubicBezTo>
                <a:cubicBezTo>
                  <a:pt x="204" y="68"/>
                  <a:pt x="207" y="68"/>
                  <a:pt x="211" y="68"/>
                </a:cubicBezTo>
                <a:cubicBezTo>
                  <a:pt x="208" y="113"/>
                  <a:pt x="208" y="157"/>
                  <a:pt x="208" y="202"/>
                </a:cubicBezTo>
                <a:cubicBezTo>
                  <a:pt x="208" y="208"/>
                  <a:pt x="208" y="214"/>
                  <a:pt x="208" y="219"/>
                </a:cubicBezTo>
                <a:cubicBezTo>
                  <a:pt x="185" y="218"/>
                  <a:pt x="160" y="218"/>
                  <a:pt x="135" y="218"/>
                </a:cubicBezTo>
                <a:cubicBezTo>
                  <a:pt x="104" y="218"/>
                  <a:pt x="73" y="218"/>
                  <a:pt x="45" y="219"/>
                </a:cubicBezTo>
                <a:close/>
              </a:path>
            </a:pathLst>
          </a:custGeom>
          <a:solidFill>
            <a:schemeClr val="accent6">
              <a:lumMod val="60000"/>
              <a:lumOff val="4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 name="PA_任意多边形 5"/>
          <p:cNvSpPr>
            <a:spLocks noEditPoints="1"/>
          </p:cNvSpPr>
          <p:nvPr>
            <p:custDataLst>
              <p:tags r:id="rId5"/>
            </p:custDataLst>
          </p:nvPr>
        </p:nvSpPr>
        <p:spPr bwMode="auto">
          <a:xfrm rot="169628">
            <a:off x="6089600" y="1710315"/>
            <a:ext cx="1295400" cy="1341438"/>
          </a:xfrm>
          <a:custGeom>
            <a:gdLst>
              <a:gd fmla="*/ 215 w 218" name="T0"/>
              <a:gd fmla="*/ 61 h 226" name="T1"/>
              <a:gd fmla="*/ 205 w 218" name="T2"/>
              <a:gd fmla="*/ 44 h 226" name="T3"/>
              <a:gd fmla="*/ 202 w 218" name="T4"/>
              <a:gd fmla="*/ 40 h 226" name="T5"/>
              <a:gd fmla="*/ 158 w 218" name="T6"/>
              <a:gd fmla="*/ 13 h 226" name="T7"/>
              <a:gd fmla="*/ 156 w 218" name="T8"/>
              <a:gd fmla="*/ 8 h 226" name="T9"/>
              <a:gd fmla="*/ 116 w 218" name="T10"/>
              <a:gd fmla="*/ 2 h 226" name="T11"/>
              <a:gd fmla="*/ 51 w 218" name="T12"/>
              <a:gd fmla="*/ 26 h 226" name="T13"/>
              <a:gd fmla="*/ 46 w 218" name="T14"/>
              <a:gd fmla="*/ 28 h 226" name="T15"/>
              <a:gd fmla="*/ 0 w 218" name="T16"/>
              <a:gd fmla="*/ 186 h 226" name="T17"/>
              <a:gd fmla="*/ 16 w 218" name="T18"/>
              <a:gd fmla="*/ 187 h 226" name="T19"/>
              <a:gd fmla="*/ 38 w 218" name="T20"/>
              <a:gd fmla="*/ 222 h 226" name="T21"/>
              <a:gd fmla="*/ 42 w 218" name="T22"/>
              <a:gd fmla="*/ 226 h 226" name="T23"/>
              <a:gd fmla="*/ 211 w 218" name="T24"/>
              <a:gd fmla="*/ 226 h 226" name="T25"/>
              <a:gd fmla="*/ 214 w 218" name="T26"/>
              <a:gd fmla="*/ 223 h 226" name="T27"/>
              <a:gd fmla="*/ 218 w 218" name="T28"/>
              <a:gd fmla="*/ 65 h 226" name="T29"/>
              <a:gd fmla="*/ 122 w 218" name="T30"/>
              <a:gd fmla="*/ 7 h 226" name="T31"/>
              <a:gd fmla="*/ 129 w 218" name="T32"/>
              <a:gd fmla="*/ 61 h 226" name="T33"/>
              <a:gd fmla="*/ 127 w 218" name="T34"/>
              <a:gd fmla="*/ 64 h 226" name="T35"/>
              <a:gd fmla="*/ 123 w 218" name="T36"/>
              <a:gd fmla="*/ 64 h 226" name="T37"/>
              <a:gd fmla="*/ 122 w 218" name="T38"/>
              <a:gd fmla="*/ 7 h 226" name="T39"/>
              <a:gd fmla="*/ 52 w 218" name="T40"/>
              <a:gd fmla="*/ 34 h 226" name="T41"/>
              <a:gd fmla="*/ 89 w 218" name="T42"/>
              <a:gd fmla="*/ 61 h 226" name="T43"/>
              <a:gd fmla="*/ 91 w 218" name="T44"/>
              <a:gd fmla="*/ 66 h 226" name="T45"/>
              <a:gd fmla="*/ 126 w 218" name="T46"/>
              <a:gd fmla="*/ 71 h 226" name="T47"/>
              <a:gd fmla="*/ 128 w 218" name="T48"/>
              <a:gd fmla="*/ 67 h 226" name="T49"/>
              <a:gd fmla="*/ 133 w 218" name="T50"/>
              <a:gd fmla="*/ 67 h 226" name="T51"/>
              <a:gd fmla="*/ 145 w 218" name="T52"/>
              <a:gd fmla="*/ 43 h 226" name="T53"/>
              <a:gd fmla="*/ 186 w 218" name="T54"/>
              <a:gd fmla="*/ 117 h 226" name="T55"/>
              <a:gd fmla="*/ 159 w 218" name="T56"/>
              <a:gd fmla="*/ 196 h 226" name="T57"/>
              <a:gd fmla="*/ 158 w 218" name="T58"/>
              <a:gd fmla="*/ 198 h 226" name="T59"/>
              <a:gd fmla="*/ 154 w 218" name="T60"/>
              <a:gd fmla="*/ 198 h 226" name="T61"/>
              <a:gd fmla="*/ 16 w 218" name="T62"/>
              <a:gd fmla="*/ 181 h 226" name="T63"/>
              <a:gd fmla="*/ 45 w 218" name="T64"/>
              <a:gd fmla="*/ 219 h 226" name="T65"/>
              <a:gd fmla="*/ 60 w 218" name="T66"/>
              <a:gd fmla="*/ 192 h 226" name="T67"/>
              <a:gd fmla="*/ 156 w 218" name="T68"/>
              <a:gd fmla="*/ 205 h 226" name="T69"/>
              <a:gd fmla="*/ 164 w 218" name="T70"/>
              <a:gd fmla="*/ 202 h 226" name="T71"/>
              <a:gd fmla="*/ 167 w 218" name="T72"/>
              <a:gd fmla="*/ 195 h 226" name="T73"/>
              <a:gd fmla="*/ 200 w 218" name="T74"/>
              <a:gd fmla="*/ 68 h 226" name="T75"/>
              <a:gd fmla="*/ 208 w 218" name="T76"/>
              <a:gd fmla="*/ 202 h 226" name="T77"/>
              <a:gd fmla="*/ 135 w 218" name="T78"/>
              <a:gd fmla="*/ 218 h 226"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226" w="218">
                <a:moveTo>
                  <a:pt x="217" y="62"/>
                </a:moveTo>
                <a:cubicBezTo>
                  <a:pt x="216" y="61"/>
                  <a:pt x="215" y="61"/>
                  <a:pt x="215" y="61"/>
                </a:cubicBezTo>
                <a:cubicBezTo>
                  <a:pt x="210" y="61"/>
                  <a:pt x="206" y="61"/>
                  <a:pt x="201" y="61"/>
                </a:cubicBezTo>
                <a:cubicBezTo>
                  <a:pt x="202" y="55"/>
                  <a:pt x="203" y="49"/>
                  <a:pt x="205" y="44"/>
                </a:cubicBezTo>
                <a:cubicBezTo>
                  <a:pt x="205" y="43"/>
                  <a:pt x="205" y="42"/>
                  <a:pt x="204" y="42"/>
                </a:cubicBezTo>
                <a:cubicBezTo>
                  <a:pt x="204" y="41"/>
                  <a:pt x="203" y="40"/>
                  <a:pt x="202" y="40"/>
                </a:cubicBezTo>
                <a:cubicBezTo>
                  <a:pt x="183" y="37"/>
                  <a:pt x="166" y="36"/>
                  <a:pt x="148" y="36"/>
                </a:cubicBezTo>
                <a:cubicBezTo>
                  <a:pt x="151" y="28"/>
                  <a:pt x="154" y="21"/>
                  <a:pt x="158" y="13"/>
                </a:cubicBezTo>
                <a:cubicBezTo>
                  <a:pt x="158" y="12"/>
                  <a:pt x="158" y="11"/>
                  <a:pt x="158" y="10"/>
                </a:cubicBezTo>
                <a:cubicBezTo>
                  <a:pt x="158" y="9"/>
                  <a:pt x="157" y="8"/>
                  <a:pt x="156" y="8"/>
                </a:cubicBezTo>
                <a:cubicBezTo>
                  <a:pt x="144" y="4"/>
                  <a:pt x="132" y="1"/>
                  <a:pt x="120" y="0"/>
                </a:cubicBezTo>
                <a:cubicBezTo>
                  <a:pt x="118" y="0"/>
                  <a:pt x="117" y="1"/>
                  <a:pt x="116" y="2"/>
                </a:cubicBezTo>
                <a:cubicBezTo>
                  <a:pt x="113" y="14"/>
                  <a:pt x="108" y="25"/>
                  <a:pt x="103" y="36"/>
                </a:cubicBezTo>
                <a:cubicBezTo>
                  <a:pt x="84" y="36"/>
                  <a:pt x="66" y="35"/>
                  <a:pt x="51" y="26"/>
                </a:cubicBezTo>
                <a:cubicBezTo>
                  <a:pt x="50" y="26"/>
                  <a:pt x="49" y="25"/>
                  <a:pt x="48" y="26"/>
                </a:cubicBezTo>
                <a:cubicBezTo>
                  <a:pt x="47" y="26"/>
                  <a:pt x="46" y="27"/>
                  <a:pt x="46" y="28"/>
                </a:cubicBezTo>
                <a:cubicBezTo>
                  <a:pt x="38" y="73"/>
                  <a:pt x="31" y="139"/>
                  <a:pt x="1" y="183"/>
                </a:cubicBezTo>
                <a:cubicBezTo>
                  <a:pt x="0" y="184"/>
                  <a:pt x="0" y="185"/>
                  <a:pt x="0" y="186"/>
                </a:cubicBezTo>
                <a:cubicBezTo>
                  <a:pt x="1" y="187"/>
                  <a:pt x="2" y="188"/>
                  <a:pt x="4" y="188"/>
                </a:cubicBezTo>
                <a:cubicBezTo>
                  <a:pt x="8" y="188"/>
                  <a:pt x="12" y="187"/>
                  <a:pt x="16" y="187"/>
                </a:cubicBezTo>
                <a:cubicBezTo>
                  <a:pt x="24" y="187"/>
                  <a:pt x="32" y="188"/>
                  <a:pt x="41" y="189"/>
                </a:cubicBezTo>
                <a:cubicBezTo>
                  <a:pt x="39" y="201"/>
                  <a:pt x="39" y="211"/>
                  <a:pt x="38" y="222"/>
                </a:cubicBezTo>
                <a:cubicBezTo>
                  <a:pt x="38" y="223"/>
                  <a:pt x="38" y="224"/>
                  <a:pt x="39" y="225"/>
                </a:cubicBezTo>
                <a:cubicBezTo>
                  <a:pt x="40" y="225"/>
                  <a:pt x="41" y="226"/>
                  <a:pt x="42" y="226"/>
                </a:cubicBezTo>
                <a:cubicBezTo>
                  <a:pt x="70" y="225"/>
                  <a:pt x="103" y="224"/>
                  <a:pt x="135" y="224"/>
                </a:cubicBezTo>
                <a:cubicBezTo>
                  <a:pt x="161" y="224"/>
                  <a:pt x="187" y="225"/>
                  <a:pt x="211" y="226"/>
                </a:cubicBezTo>
                <a:cubicBezTo>
                  <a:pt x="212" y="226"/>
                  <a:pt x="213" y="226"/>
                  <a:pt x="213" y="225"/>
                </a:cubicBezTo>
                <a:cubicBezTo>
                  <a:pt x="214" y="225"/>
                  <a:pt x="214" y="224"/>
                  <a:pt x="214" y="223"/>
                </a:cubicBezTo>
                <a:cubicBezTo>
                  <a:pt x="214" y="216"/>
                  <a:pt x="214" y="209"/>
                  <a:pt x="214" y="202"/>
                </a:cubicBezTo>
                <a:cubicBezTo>
                  <a:pt x="214" y="156"/>
                  <a:pt x="215" y="111"/>
                  <a:pt x="218" y="65"/>
                </a:cubicBezTo>
                <a:cubicBezTo>
                  <a:pt x="218" y="64"/>
                  <a:pt x="218" y="63"/>
                  <a:pt x="217" y="62"/>
                </a:cubicBezTo>
                <a:close/>
                <a:moveTo>
                  <a:pt x="122" y="7"/>
                </a:moveTo>
                <a:cubicBezTo>
                  <a:pt x="131" y="8"/>
                  <a:pt x="141" y="10"/>
                  <a:pt x="150" y="13"/>
                </a:cubicBezTo>
                <a:cubicBezTo>
                  <a:pt x="143" y="29"/>
                  <a:pt x="136" y="45"/>
                  <a:pt x="129" y="61"/>
                </a:cubicBezTo>
                <a:cubicBezTo>
                  <a:pt x="129" y="62"/>
                  <a:pt x="128" y="63"/>
                  <a:pt x="128" y="63"/>
                </a:cubicBezTo>
                <a:cubicBezTo>
                  <a:pt x="127" y="64"/>
                  <a:pt x="127" y="64"/>
                  <a:pt x="127" y="64"/>
                </a:cubicBezTo>
                <a:cubicBezTo>
                  <a:pt x="126" y="65"/>
                  <a:pt x="126" y="65"/>
                  <a:pt x="126" y="65"/>
                </a:cubicBezTo>
                <a:cubicBezTo>
                  <a:pt x="125" y="65"/>
                  <a:pt x="124" y="65"/>
                  <a:pt x="123" y="64"/>
                </a:cubicBezTo>
                <a:cubicBezTo>
                  <a:pt x="115" y="63"/>
                  <a:pt x="106" y="61"/>
                  <a:pt x="97" y="60"/>
                </a:cubicBezTo>
                <a:cubicBezTo>
                  <a:pt x="108" y="44"/>
                  <a:pt x="116" y="26"/>
                  <a:pt x="122" y="7"/>
                </a:cubicBezTo>
                <a:close/>
                <a:moveTo>
                  <a:pt x="10" y="181"/>
                </a:moveTo>
                <a:cubicBezTo>
                  <a:pt x="38" y="137"/>
                  <a:pt x="44" y="77"/>
                  <a:pt x="52" y="34"/>
                </a:cubicBezTo>
                <a:cubicBezTo>
                  <a:pt x="66" y="41"/>
                  <a:pt x="83" y="43"/>
                  <a:pt x="100" y="43"/>
                </a:cubicBezTo>
                <a:cubicBezTo>
                  <a:pt x="96" y="49"/>
                  <a:pt x="93" y="55"/>
                  <a:pt x="89" y="61"/>
                </a:cubicBezTo>
                <a:cubicBezTo>
                  <a:pt x="88" y="62"/>
                  <a:pt x="88" y="63"/>
                  <a:pt x="89" y="64"/>
                </a:cubicBezTo>
                <a:cubicBezTo>
                  <a:pt x="89" y="65"/>
                  <a:pt x="90" y="66"/>
                  <a:pt x="91" y="66"/>
                </a:cubicBezTo>
                <a:cubicBezTo>
                  <a:pt x="101" y="68"/>
                  <a:pt x="112" y="69"/>
                  <a:pt x="122" y="71"/>
                </a:cubicBezTo>
                <a:cubicBezTo>
                  <a:pt x="123" y="71"/>
                  <a:pt x="124" y="71"/>
                  <a:pt x="126" y="71"/>
                </a:cubicBezTo>
                <a:cubicBezTo>
                  <a:pt x="127" y="71"/>
                  <a:pt x="128" y="71"/>
                  <a:pt x="130" y="70"/>
                </a:cubicBezTo>
                <a:cubicBezTo>
                  <a:pt x="128" y="67"/>
                  <a:pt x="128" y="67"/>
                  <a:pt x="128" y="67"/>
                </a:cubicBezTo>
                <a:cubicBezTo>
                  <a:pt x="130" y="70"/>
                  <a:pt x="130" y="70"/>
                  <a:pt x="130" y="70"/>
                </a:cubicBezTo>
                <a:cubicBezTo>
                  <a:pt x="131" y="70"/>
                  <a:pt x="133" y="68"/>
                  <a:pt x="133" y="67"/>
                </a:cubicBezTo>
                <a:cubicBezTo>
                  <a:pt x="134" y="66"/>
                  <a:pt x="135" y="65"/>
                  <a:pt x="135" y="64"/>
                </a:cubicBezTo>
                <a:cubicBezTo>
                  <a:pt x="138" y="57"/>
                  <a:pt x="141" y="50"/>
                  <a:pt x="145" y="43"/>
                </a:cubicBezTo>
                <a:cubicBezTo>
                  <a:pt x="162" y="43"/>
                  <a:pt x="179" y="43"/>
                  <a:pt x="197" y="46"/>
                </a:cubicBezTo>
                <a:cubicBezTo>
                  <a:pt x="193" y="67"/>
                  <a:pt x="191" y="92"/>
                  <a:pt x="186" y="117"/>
                </a:cubicBezTo>
                <a:cubicBezTo>
                  <a:pt x="182" y="143"/>
                  <a:pt x="175" y="170"/>
                  <a:pt x="161" y="191"/>
                </a:cubicBezTo>
                <a:cubicBezTo>
                  <a:pt x="160" y="193"/>
                  <a:pt x="160" y="195"/>
                  <a:pt x="159" y="196"/>
                </a:cubicBezTo>
                <a:cubicBezTo>
                  <a:pt x="159" y="197"/>
                  <a:pt x="158" y="198"/>
                  <a:pt x="158" y="198"/>
                </a:cubicBezTo>
                <a:cubicBezTo>
                  <a:pt x="158" y="198"/>
                  <a:pt x="158" y="198"/>
                  <a:pt x="158" y="198"/>
                </a:cubicBezTo>
                <a:cubicBezTo>
                  <a:pt x="157" y="198"/>
                  <a:pt x="157" y="199"/>
                  <a:pt x="156" y="199"/>
                </a:cubicBezTo>
                <a:cubicBezTo>
                  <a:pt x="156" y="199"/>
                  <a:pt x="155" y="198"/>
                  <a:pt x="154" y="198"/>
                </a:cubicBezTo>
                <a:cubicBezTo>
                  <a:pt x="123" y="194"/>
                  <a:pt x="92" y="189"/>
                  <a:pt x="61" y="185"/>
                </a:cubicBezTo>
                <a:cubicBezTo>
                  <a:pt x="47" y="183"/>
                  <a:pt x="31" y="181"/>
                  <a:pt x="16" y="181"/>
                </a:cubicBezTo>
                <a:cubicBezTo>
                  <a:pt x="14" y="181"/>
                  <a:pt x="12" y="181"/>
                  <a:pt x="10" y="181"/>
                </a:cubicBezTo>
                <a:close/>
                <a:moveTo>
                  <a:pt x="45" y="219"/>
                </a:moveTo>
                <a:cubicBezTo>
                  <a:pt x="46" y="209"/>
                  <a:pt x="46" y="200"/>
                  <a:pt x="47" y="190"/>
                </a:cubicBezTo>
                <a:cubicBezTo>
                  <a:pt x="52" y="190"/>
                  <a:pt x="56" y="191"/>
                  <a:pt x="60" y="192"/>
                </a:cubicBezTo>
                <a:cubicBezTo>
                  <a:pt x="91" y="196"/>
                  <a:pt x="122" y="201"/>
                  <a:pt x="153" y="205"/>
                </a:cubicBezTo>
                <a:cubicBezTo>
                  <a:pt x="154" y="205"/>
                  <a:pt x="155" y="205"/>
                  <a:pt x="156" y="205"/>
                </a:cubicBezTo>
                <a:cubicBezTo>
                  <a:pt x="158" y="205"/>
                  <a:pt x="159" y="205"/>
                  <a:pt x="160" y="205"/>
                </a:cubicBezTo>
                <a:cubicBezTo>
                  <a:pt x="162" y="204"/>
                  <a:pt x="163" y="203"/>
                  <a:pt x="164" y="202"/>
                </a:cubicBezTo>
                <a:cubicBezTo>
                  <a:pt x="165" y="201"/>
                  <a:pt x="165" y="199"/>
                  <a:pt x="166" y="198"/>
                </a:cubicBezTo>
                <a:cubicBezTo>
                  <a:pt x="166" y="196"/>
                  <a:pt x="167" y="195"/>
                  <a:pt x="167" y="195"/>
                </a:cubicBezTo>
                <a:cubicBezTo>
                  <a:pt x="182" y="172"/>
                  <a:pt x="189" y="145"/>
                  <a:pt x="193" y="118"/>
                </a:cubicBezTo>
                <a:cubicBezTo>
                  <a:pt x="196" y="100"/>
                  <a:pt x="198" y="83"/>
                  <a:pt x="200" y="68"/>
                </a:cubicBezTo>
                <a:cubicBezTo>
                  <a:pt x="204" y="68"/>
                  <a:pt x="207" y="68"/>
                  <a:pt x="211" y="68"/>
                </a:cubicBezTo>
                <a:cubicBezTo>
                  <a:pt x="208" y="113"/>
                  <a:pt x="208" y="157"/>
                  <a:pt x="208" y="202"/>
                </a:cubicBezTo>
                <a:cubicBezTo>
                  <a:pt x="208" y="208"/>
                  <a:pt x="208" y="214"/>
                  <a:pt x="208" y="219"/>
                </a:cubicBezTo>
                <a:cubicBezTo>
                  <a:pt x="185" y="218"/>
                  <a:pt x="160" y="218"/>
                  <a:pt x="135" y="218"/>
                </a:cubicBezTo>
                <a:cubicBezTo>
                  <a:pt x="104" y="218"/>
                  <a:pt x="73" y="218"/>
                  <a:pt x="45" y="219"/>
                </a:cubicBezTo>
                <a:close/>
              </a:path>
            </a:pathLst>
          </a:custGeom>
          <a:solidFill>
            <a:schemeClr val="tx1"/>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18" name="PA_chenying0907 17"/>
          <p:cNvGrpSpPr/>
          <p:nvPr>
            <p:custDataLst>
              <p:tags r:id="rId6"/>
            </p:custDataLst>
          </p:nvPr>
        </p:nvGrpSpPr>
        <p:grpSpPr>
          <a:xfrm>
            <a:off x="1403648" y="267494"/>
            <a:ext cx="6192688" cy="767437"/>
            <a:chOff x="1492256" y="411510"/>
            <a:chExt cx="6192688" cy="767437"/>
          </a:xfrm>
        </p:grpSpPr>
        <p:sp>
          <p:nvSpPr>
            <p:cNvPr id="19" name="任意多边形 18"/>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0"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1"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22" name="PA_矩形 21"/>
          <p:cNvSpPr/>
          <p:nvPr>
            <p:custDataLst>
              <p:tags r:id="rId7"/>
            </p:custDataLst>
          </p:nvPr>
        </p:nvSpPr>
        <p:spPr>
          <a:xfrm>
            <a:off x="3668883" y="3621032"/>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3" name="PA_文本框 226"/>
          <p:cNvSpPr txBox="1"/>
          <p:nvPr>
            <p:custDataLst>
              <p:tags r:id="rId8"/>
            </p:custDataLst>
          </p:nvPr>
        </p:nvSpPr>
        <p:spPr>
          <a:xfrm>
            <a:off x="3380851" y="3293275"/>
            <a:ext cx="1983237"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24" name="PA_矩形 23"/>
          <p:cNvSpPr/>
          <p:nvPr>
            <p:custDataLst>
              <p:tags r:id="rId9"/>
            </p:custDataLst>
          </p:nvPr>
        </p:nvSpPr>
        <p:spPr>
          <a:xfrm>
            <a:off x="1403648" y="3619586"/>
            <a:ext cx="1689171"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请在这里输入文字信息请在这里输入文字信息请在这里输入。 </a:t>
            </a:r>
          </a:p>
        </p:txBody>
      </p:sp>
      <p:sp>
        <p:nvSpPr>
          <p:cNvPr id="25" name="PA_文本框 226"/>
          <p:cNvSpPr txBox="1"/>
          <p:nvPr>
            <p:custDataLst>
              <p:tags r:id="rId10"/>
            </p:custDataLst>
          </p:nvPr>
        </p:nvSpPr>
        <p:spPr>
          <a:xfrm>
            <a:off x="1259632" y="3291830"/>
            <a:ext cx="1983237"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
        <p:nvSpPr>
          <p:cNvPr id="26" name="PA_矩形 25"/>
          <p:cNvSpPr/>
          <p:nvPr>
            <p:custDataLst>
              <p:tags r:id="rId11"/>
            </p:custDataLst>
          </p:nvPr>
        </p:nvSpPr>
        <p:spPr>
          <a:xfrm>
            <a:off x="5940152" y="3619586"/>
            <a:ext cx="1774926" cy="502920"/>
          </a:xfrm>
          <a:prstGeom prst="rect">
            <a:avLst/>
          </a:prstGeom>
        </p:spPr>
        <p:txBody>
          <a:bodyPr wrap="square">
            <a:spAutoFit/>
          </a:bodyPr>
          <a:lstStyle/>
          <a:p>
            <a:pPr>
              <a:lnSpc>
                <a:spcPct val="150000"/>
              </a:lnSpc>
            </a:pPr>
            <a:r>
              <a:rPr altLang="en-US" lang="zh-CN" sz="900">
                <a:solidFill>
                  <a:schemeClr val="tx1">
                    <a:lumMod val="75000"/>
                    <a:lumOff val="25000"/>
                  </a:schemeClr>
                </a:solidFill>
                <a:latin charset="-122" panose="020b0503020204020204" pitchFamily="34" typeface="微软雅黑"/>
                <a:ea charset="-122" panose="020b0503020204020204" pitchFamily="34" typeface="微软雅黑"/>
              </a:rPr>
              <a:t> 请在这里输入文字信息请在这里输入文字信息请在这里输入。 </a:t>
            </a:r>
          </a:p>
        </p:txBody>
      </p:sp>
      <p:sp>
        <p:nvSpPr>
          <p:cNvPr id="27" name="PA_文本框 226"/>
          <p:cNvSpPr txBox="1"/>
          <p:nvPr>
            <p:custDataLst>
              <p:tags r:id="rId12"/>
            </p:custDataLst>
          </p:nvPr>
        </p:nvSpPr>
        <p:spPr>
          <a:xfrm>
            <a:off x="5652120" y="3291830"/>
            <a:ext cx="1983237" cy="396240"/>
          </a:xfrm>
          <a:prstGeom prst="rect">
            <a:avLst/>
          </a:prstGeom>
          <a:noFill/>
        </p:spPr>
        <p:txBody>
          <a:bodyPr rtlCol="0" wrap="squar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POWERPOINT</a:t>
            </a:r>
          </a:p>
        </p:txBody>
      </p:sp>
    </p:spTree>
    <p:extLst>
      <p:ext uri="{BB962C8B-B14F-4D97-AF65-F5344CB8AC3E}">
        <p14:creationId val="2986707803"/>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18"/>
                                        </p:tgtEl>
                                        <p:attrNameLst>
                                          <p:attrName>style.visibility</p:attrName>
                                        </p:attrNameLst>
                                      </p:cBhvr>
                                      <p:to>
                                        <p:strVal val="visible"/>
                                      </p:to>
                                    </p:set>
                                    <p:animEffect filter="wipe(left)" transition="in">
                                      <p:cBhvr>
                                        <p:cTn dur="500" id="7"/>
                                        <p:tgtEl>
                                          <p:spTgt spid="18"/>
                                        </p:tgtEl>
                                      </p:cBhvr>
                                    </p:animEffect>
                                  </p:childTnLst>
                                </p:cTn>
                              </p:par>
                              <p:par>
                                <p:cTn fill="hold" grpId="0" id="8" nodeType="withEffect" presetClass="entr" presetID="53" presetSubtype="0">
                                  <p:stCondLst>
                                    <p:cond delay="300"/>
                                  </p:stCondLst>
                                  <p:childTnLst>
                                    <p:set>
                                      <p:cBhvr>
                                        <p:cTn dur="1" fill="hold" id="9">
                                          <p:stCondLst>
                                            <p:cond delay="0"/>
                                          </p:stCondLst>
                                        </p:cTn>
                                        <p:tgtEl>
                                          <p:spTgt spid="9"/>
                                        </p:tgtEl>
                                        <p:attrNameLst>
                                          <p:attrName>style.visibility</p:attrName>
                                        </p:attrNameLst>
                                      </p:cBhvr>
                                      <p:to>
                                        <p:strVal val="visible"/>
                                      </p:to>
                                    </p:set>
                                    <p:anim calcmode="lin" valueType="num">
                                      <p:cBhvr>
                                        <p:cTn dur="500" fill="hold" id="10"/>
                                        <p:tgtEl>
                                          <p:spTgt spid="9"/>
                                        </p:tgtEl>
                                        <p:attrNameLst>
                                          <p:attrName>ppt_w</p:attrName>
                                        </p:attrNameLst>
                                      </p:cBhvr>
                                      <p:tavLst>
                                        <p:tav tm="0">
                                          <p:val>
                                            <p:fltVal val="0"/>
                                          </p:val>
                                        </p:tav>
                                        <p:tav tm="100000">
                                          <p:val>
                                            <p:strVal val="#ppt_w"/>
                                          </p:val>
                                        </p:tav>
                                      </p:tavLst>
                                    </p:anim>
                                    <p:anim calcmode="lin" valueType="num">
                                      <p:cBhvr>
                                        <p:cTn dur="500" fill="hold" id="11"/>
                                        <p:tgtEl>
                                          <p:spTgt spid="9"/>
                                        </p:tgtEl>
                                        <p:attrNameLst>
                                          <p:attrName>ppt_h</p:attrName>
                                        </p:attrNameLst>
                                      </p:cBhvr>
                                      <p:tavLst>
                                        <p:tav tm="0">
                                          <p:val>
                                            <p:fltVal val="0"/>
                                          </p:val>
                                        </p:tav>
                                        <p:tav tm="100000">
                                          <p:val>
                                            <p:strVal val="#ppt_h"/>
                                          </p:val>
                                        </p:tav>
                                      </p:tavLst>
                                    </p:anim>
                                    <p:animEffect filter="fade" transition="in">
                                      <p:cBhvr>
                                        <p:cTn dur="500" id="12"/>
                                        <p:tgtEl>
                                          <p:spTgt spid="9"/>
                                        </p:tgtEl>
                                      </p:cBhvr>
                                    </p:animEffect>
                                  </p:childTnLst>
                                </p:cTn>
                              </p:par>
                              <p:par>
                                <p:cTn fill="hold" grpId="0" id="13" nodeType="withEffect" presetClass="entr" presetID="53" presetSubtype="0">
                                  <p:stCondLst>
                                    <p:cond delay="600"/>
                                  </p:stCondLst>
                                  <p:childTnLst>
                                    <p:set>
                                      <p:cBhvr>
                                        <p:cTn dur="1" fill="hold" id="14">
                                          <p:stCondLst>
                                            <p:cond delay="0"/>
                                          </p:stCondLst>
                                        </p:cTn>
                                        <p:tgtEl>
                                          <p:spTgt spid="8"/>
                                        </p:tgtEl>
                                        <p:attrNameLst>
                                          <p:attrName>style.visibility</p:attrName>
                                        </p:attrNameLst>
                                      </p:cBhvr>
                                      <p:to>
                                        <p:strVal val="visible"/>
                                      </p:to>
                                    </p:set>
                                    <p:anim calcmode="lin" valueType="num">
                                      <p:cBhvr>
                                        <p:cTn dur="500" fill="hold" id="15"/>
                                        <p:tgtEl>
                                          <p:spTgt spid="8"/>
                                        </p:tgtEl>
                                        <p:attrNameLst>
                                          <p:attrName>ppt_w</p:attrName>
                                        </p:attrNameLst>
                                      </p:cBhvr>
                                      <p:tavLst>
                                        <p:tav tm="0">
                                          <p:val>
                                            <p:fltVal val="0"/>
                                          </p:val>
                                        </p:tav>
                                        <p:tav tm="100000">
                                          <p:val>
                                            <p:strVal val="#ppt_w"/>
                                          </p:val>
                                        </p:tav>
                                      </p:tavLst>
                                    </p:anim>
                                    <p:anim calcmode="lin" valueType="num">
                                      <p:cBhvr>
                                        <p:cTn dur="500" fill="hold" id="16"/>
                                        <p:tgtEl>
                                          <p:spTgt spid="8"/>
                                        </p:tgtEl>
                                        <p:attrNameLst>
                                          <p:attrName>ppt_h</p:attrName>
                                        </p:attrNameLst>
                                      </p:cBhvr>
                                      <p:tavLst>
                                        <p:tav tm="0">
                                          <p:val>
                                            <p:fltVal val="0"/>
                                          </p:val>
                                        </p:tav>
                                        <p:tav tm="100000">
                                          <p:val>
                                            <p:strVal val="#ppt_h"/>
                                          </p:val>
                                        </p:tav>
                                      </p:tavLst>
                                    </p:anim>
                                    <p:animEffect filter="fade" transition="in">
                                      <p:cBhvr>
                                        <p:cTn dur="500" id="17"/>
                                        <p:tgtEl>
                                          <p:spTgt spid="8"/>
                                        </p:tgtEl>
                                      </p:cBhvr>
                                    </p:animEffect>
                                  </p:childTnLst>
                                </p:cTn>
                              </p:par>
                              <p:par>
                                <p:cTn fill="hold" grpId="0" id="18" nodeType="withEffect" presetClass="entr" presetID="53" presetSubtype="0">
                                  <p:stCondLst>
                                    <p:cond delay="900"/>
                                  </p:stCondLst>
                                  <p:childTnLst>
                                    <p:set>
                                      <p:cBhvr>
                                        <p:cTn dur="1" fill="hold" id="19">
                                          <p:stCondLst>
                                            <p:cond delay="0"/>
                                          </p:stCondLst>
                                        </p:cTn>
                                        <p:tgtEl>
                                          <p:spTgt spid="10"/>
                                        </p:tgtEl>
                                        <p:attrNameLst>
                                          <p:attrName>style.visibility</p:attrName>
                                        </p:attrNameLst>
                                      </p:cBhvr>
                                      <p:to>
                                        <p:strVal val="visible"/>
                                      </p:to>
                                    </p:set>
                                    <p:anim calcmode="lin" valueType="num">
                                      <p:cBhvr>
                                        <p:cTn dur="500" fill="hold" id="20"/>
                                        <p:tgtEl>
                                          <p:spTgt spid="10"/>
                                        </p:tgtEl>
                                        <p:attrNameLst>
                                          <p:attrName>ppt_w</p:attrName>
                                        </p:attrNameLst>
                                      </p:cBhvr>
                                      <p:tavLst>
                                        <p:tav tm="0">
                                          <p:val>
                                            <p:fltVal val="0"/>
                                          </p:val>
                                        </p:tav>
                                        <p:tav tm="100000">
                                          <p:val>
                                            <p:strVal val="#ppt_w"/>
                                          </p:val>
                                        </p:tav>
                                      </p:tavLst>
                                    </p:anim>
                                    <p:anim calcmode="lin" valueType="num">
                                      <p:cBhvr>
                                        <p:cTn dur="500" fill="hold" id="21"/>
                                        <p:tgtEl>
                                          <p:spTgt spid="10"/>
                                        </p:tgtEl>
                                        <p:attrNameLst>
                                          <p:attrName>ppt_h</p:attrName>
                                        </p:attrNameLst>
                                      </p:cBhvr>
                                      <p:tavLst>
                                        <p:tav tm="0">
                                          <p:val>
                                            <p:fltVal val="0"/>
                                          </p:val>
                                        </p:tav>
                                        <p:tav tm="100000">
                                          <p:val>
                                            <p:strVal val="#ppt_h"/>
                                          </p:val>
                                        </p:tav>
                                      </p:tavLst>
                                    </p:anim>
                                    <p:animEffect filter="fade" transition="in">
                                      <p:cBhvr>
                                        <p:cTn dur="500" id="22"/>
                                        <p:tgtEl>
                                          <p:spTgt spid="10"/>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22"/>
                                        </p:tgtEl>
                                        <p:attrNameLst>
                                          <p:attrName>style.visibility</p:attrName>
                                        </p:attrNameLst>
                                      </p:cBhvr>
                                      <p:to>
                                        <p:strVal val="visible"/>
                                      </p:to>
                                    </p:set>
                                    <p:animEffect filter="wipe(left)" transition="in">
                                      <p:cBhvr>
                                        <p:cTn dur="500" id="25"/>
                                        <p:tgtEl>
                                          <p:spTgt spid="22"/>
                                        </p:tgtEl>
                                      </p:cBhvr>
                                    </p:animEffect>
                                  </p:childTnLst>
                                </p:cTn>
                              </p:par>
                              <p:par>
                                <p:cTn fill="hold" grpId="0" id="26" nodeType="withEffect" presetClass="entr" presetID="22" presetSubtype="8">
                                  <p:stCondLst>
                                    <p:cond delay="1800"/>
                                  </p:stCondLst>
                                  <p:childTnLst>
                                    <p:set>
                                      <p:cBhvr>
                                        <p:cTn dur="1" fill="hold" id="27">
                                          <p:stCondLst>
                                            <p:cond delay="0"/>
                                          </p:stCondLst>
                                        </p:cTn>
                                        <p:tgtEl>
                                          <p:spTgt spid="23"/>
                                        </p:tgtEl>
                                        <p:attrNameLst>
                                          <p:attrName>style.visibility</p:attrName>
                                        </p:attrNameLst>
                                      </p:cBhvr>
                                      <p:to>
                                        <p:strVal val="visible"/>
                                      </p:to>
                                    </p:set>
                                    <p:animEffect filter="wipe(left)" transition="in">
                                      <p:cBhvr>
                                        <p:cTn dur="500" id="28"/>
                                        <p:tgtEl>
                                          <p:spTgt spid="23"/>
                                        </p:tgtEl>
                                      </p:cBhvr>
                                    </p:animEffect>
                                  </p:childTnLst>
                                </p:cTn>
                              </p:par>
                              <p:par>
                                <p:cTn fill="hold" grpId="0" id="29" nodeType="withEffect" presetClass="entr" presetID="22" presetSubtype="8">
                                  <p:stCondLst>
                                    <p:cond delay="2100"/>
                                  </p:stCondLst>
                                  <p:childTnLst>
                                    <p:set>
                                      <p:cBhvr>
                                        <p:cTn dur="1" fill="hold" id="30">
                                          <p:stCondLst>
                                            <p:cond delay="0"/>
                                          </p:stCondLst>
                                        </p:cTn>
                                        <p:tgtEl>
                                          <p:spTgt spid="24"/>
                                        </p:tgtEl>
                                        <p:attrNameLst>
                                          <p:attrName>style.visibility</p:attrName>
                                        </p:attrNameLst>
                                      </p:cBhvr>
                                      <p:to>
                                        <p:strVal val="visible"/>
                                      </p:to>
                                    </p:set>
                                    <p:animEffect filter="wipe(left)" transition="in">
                                      <p:cBhvr>
                                        <p:cTn dur="500" id="31"/>
                                        <p:tgtEl>
                                          <p:spTgt spid="24"/>
                                        </p:tgtEl>
                                      </p:cBhvr>
                                    </p:animEffect>
                                  </p:childTnLst>
                                </p:cTn>
                              </p:par>
                              <p:par>
                                <p:cTn fill="hold" grpId="0" id="32" nodeType="withEffect" presetClass="entr" presetID="22" presetSubtype="8">
                                  <p:stCondLst>
                                    <p:cond delay="2400"/>
                                  </p:stCondLst>
                                  <p:childTnLst>
                                    <p:set>
                                      <p:cBhvr>
                                        <p:cTn dur="1" fill="hold" id="33">
                                          <p:stCondLst>
                                            <p:cond delay="0"/>
                                          </p:stCondLst>
                                        </p:cTn>
                                        <p:tgtEl>
                                          <p:spTgt spid="25"/>
                                        </p:tgtEl>
                                        <p:attrNameLst>
                                          <p:attrName>style.visibility</p:attrName>
                                        </p:attrNameLst>
                                      </p:cBhvr>
                                      <p:to>
                                        <p:strVal val="visible"/>
                                      </p:to>
                                    </p:set>
                                    <p:animEffect filter="wipe(left)" transition="in">
                                      <p:cBhvr>
                                        <p:cTn dur="500" id="34"/>
                                        <p:tgtEl>
                                          <p:spTgt spid="25"/>
                                        </p:tgtEl>
                                      </p:cBhvr>
                                    </p:animEffect>
                                  </p:childTnLst>
                                </p:cTn>
                              </p:par>
                              <p:par>
                                <p:cTn fill="hold" grpId="0" id="35" nodeType="withEffect" presetClass="entr" presetID="22" presetSubtype="8">
                                  <p:stCondLst>
                                    <p:cond delay="2700"/>
                                  </p:stCondLst>
                                  <p:childTnLst>
                                    <p:set>
                                      <p:cBhvr>
                                        <p:cTn dur="1" fill="hold" id="36">
                                          <p:stCondLst>
                                            <p:cond delay="0"/>
                                          </p:stCondLst>
                                        </p:cTn>
                                        <p:tgtEl>
                                          <p:spTgt spid="26"/>
                                        </p:tgtEl>
                                        <p:attrNameLst>
                                          <p:attrName>style.visibility</p:attrName>
                                        </p:attrNameLst>
                                      </p:cBhvr>
                                      <p:to>
                                        <p:strVal val="visible"/>
                                      </p:to>
                                    </p:set>
                                    <p:animEffect filter="wipe(left)" transition="in">
                                      <p:cBhvr>
                                        <p:cTn dur="500" id="37"/>
                                        <p:tgtEl>
                                          <p:spTgt spid="26"/>
                                        </p:tgtEl>
                                      </p:cBhvr>
                                    </p:animEffect>
                                  </p:childTnLst>
                                </p:cTn>
                              </p:par>
                              <p:par>
                                <p:cTn fill="hold" grpId="0" id="38" nodeType="withEffect" presetClass="entr" presetID="22" presetSubtype="8">
                                  <p:stCondLst>
                                    <p:cond delay="3000"/>
                                  </p:stCondLst>
                                  <p:childTnLst>
                                    <p:set>
                                      <p:cBhvr>
                                        <p:cTn dur="1" fill="hold" id="39">
                                          <p:stCondLst>
                                            <p:cond delay="0"/>
                                          </p:stCondLst>
                                        </p:cTn>
                                        <p:tgtEl>
                                          <p:spTgt spid="27"/>
                                        </p:tgtEl>
                                        <p:attrNameLst>
                                          <p:attrName>style.visibility</p:attrName>
                                        </p:attrNameLst>
                                      </p:cBhvr>
                                      <p:to>
                                        <p:strVal val="visible"/>
                                      </p:to>
                                    </p:set>
                                    <p:animEffect filter="wipe(left)" transition="in">
                                      <p:cBhvr>
                                        <p:cTn dur="500" id="40"/>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P grpId="0" spid="22"/>
      <p:bldP grpId="0" spid="23"/>
      <p:bldP grpId="0" spid="24"/>
      <p:bldP grpId="0" spid="25"/>
      <p:bldP grpId="0" spid="26"/>
      <p:bldP grpId="0" spid="27"/>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1"/>
          <p:cNvSpPr/>
          <p:nvPr/>
        </p:nvSpPr>
        <p:spPr>
          <a:xfrm rot="5400000">
            <a:off x="1319080" y="1114162"/>
            <a:ext cx="2440722" cy="3786823"/>
          </a:xfrm>
          <a:custGeom>
            <a:gdLst>
              <a:gd fmla="*/ 31476 w 648684" name="connsiteX0"/>
              <a:gd fmla="*/ 22718 h 562276" name="connsiteY0"/>
              <a:gd fmla="*/ 648684 w 648684" name="connsiteX1"/>
              <a:gd fmla="*/ 14573 h 562276" name="connsiteY1"/>
              <a:gd fmla="*/ 643438 w 648684" name="connsiteX2"/>
              <a:gd fmla="*/ 545699 h 562276" name="connsiteY2"/>
              <a:gd fmla="*/ 11005 w 648684" name="connsiteX3"/>
              <a:gd fmla="*/ 525560 h 562276" name="connsiteY3"/>
              <a:gd fmla="*/ 76132 w 648684" name="connsiteX4"/>
              <a:gd fmla="*/ 279153 h 562276" name="connsiteY4"/>
              <a:gd fmla="*/ 31476 w 648684" name="connsiteX5"/>
              <a:gd fmla="*/ 22718 h 562276"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62276" w="648684">
                <a:moveTo>
                  <a:pt x="31476" y="22718"/>
                </a:moveTo>
                <a:cubicBezTo>
                  <a:pt x="149400" y="4275"/>
                  <a:pt x="424155" y="-13389"/>
                  <a:pt x="648684" y="14573"/>
                </a:cubicBezTo>
                <a:cubicBezTo>
                  <a:pt x="609553" y="92898"/>
                  <a:pt x="618372" y="432838"/>
                  <a:pt x="643438" y="545699"/>
                </a:cubicBezTo>
                <a:cubicBezTo>
                  <a:pt x="542091" y="567277"/>
                  <a:pt x="109269" y="574431"/>
                  <a:pt x="11005" y="525560"/>
                </a:cubicBezTo>
                <a:cubicBezTo>
                  <a:pt x="-33861" y="453465"/>
                  <a:pt x="72720" y="362960"/>
                  <a:pt x="76132" y="279153"/>
                </a:cubicBezTo>
                <a:cubicBezTo>
                  <a:pt x="79544" y="195346"/>
                  <a:pt x="-41749" y="78155"/>
                  <a:pt x="31476" y="22718"/>
                </a:cubicBezTo>
                <a:close/>
              </a:path>
            </a:pathLst>
          </a:custGeom>
          <a:solidFill>
            <a:schemeClr val="bg2">
              <a:lumMod val="75000"/>
            </a:schemeClr>
          </a:solidFill>
          <a:ln cap="rnd" w="25400">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grpSp>
        <p:nvGrpSpPr>
          <p:cNvPr id="19" name="PA_chenying0907 18"/>
          <p:cNvGrpSpPr/>
          <p:nvPr>
            <p:custDataLst>
              <p:tags r:id="rId3"/>
            </p:custDataLst>
          </p:nvPr>
        </p:nvGrpSpPr>
        <p:grpSpPr>
          <a:xfrm>
            <a:off x="1403648" y="267494"/>
            <a:ext cx="6192688" cy="767437"/>
            <a:chOff x="1492256" y="411510"/>
            <a:chExt cx="6192688" cy="767437"/>
          </a:xfrm>
        </p:grpSpPr>
        <p:sp>
          <p:nvSpPr>
            <p:cNvPr id="20" name="任意多边形 19"/>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1"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2"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pic>
        <p:nvPicPr>
          <p:cNvPr id="23" name="PA_图片 22"/>
          <p:cNvPicPr>
            <a:picLocks noChangeAspect="1"/>
          </p:cNvPicPr>
          <p:nvPr>
            <p:custDataLst>
              <p:tags r:id="rId5"/>
            </p:custDataLst>
          </p:nvPr>
        </p:nvPicPr>
        <p:blipFill>
          <a:blip r:embed="rId4">
            <a:extLst>
              <a:ext uri="{28A0092B-C50C-407E-A947-70E740481C1C}">
                <a14:useLocalDpi val="0"/>
              </a:ext>
            </a:extLst>
          </a:blip>
          <a:stretch>
            <a:fillRect/>
          </a:stretch>
        </p:blipFill>
        <p:spPr>
          <a:xfrm>
            <a:off x="2052203" y="1635645"/>
            <a:ext cx="1240350" cy="2232249"/>
          </a:xfrm>
          <a:prstGeom prst="rect">
            <a:avLst/>
          </a:prstGeom>
        </p:spPr>
      </p:pic>
      <p:sp>
        <p:nvSpPr>
          <p:cNvPr id="2" name="PA_矩形 1"/>
          <p:cNvSpPr/>
          <p:nvPr>
            <p:custDataLst>
              <p:tags r:id="rId6"/>
            </p:custDataLst>
          </p:nvPr>
        </p:nvSpPr>
        <p:spPr>
          <a:xfrm>
            <a:off x="5506371" y="2027588"/>
            <a:ext cx="2563085" cy="2225040"/>
          </a:xfrm>
          <a:prstGeom prst="rect">
            <a:avLst/>
          </a:prstGeom>
        </p:spPr>
        <p:txBody>
          <a:bodyPr wrap="square">
            <a:spAutoFit/>
          </a:bodyPr>
          <a:lstStyle/>
          <a:p>
            <a:pPr>
              <a:lnSpc>
                <a:spcPct val="20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字信息请在这里输入文字信息。息请在这里输入文字信息请在这里输入文字信息请在这里输入文字信息请在这里输入文字信息请在这里输入文字信息请在这里输入文字信息。息请在这里输入文字信息请在这里输入文字信息请在这里输入文字信息请在这里输入文字信息。　　</a:t>
            </a:r>
          </a:p>
        </p:txBody>
      </p:sp>
      <p:sp>
        <p:nvSpPr>
          <p:cNvPr id="25" name="PA_文本框 271"/>
          <p:cNvSpPr txBox="1"/>
          <p:nvPr>
            <p:custDataLst>
              <p:tags r:id="rId7"/>
            </p:custDataLst>
          </p:nvPr>
        </p:nvSpPr>
        <p:spPr>
          <a:xfrm>
            <a:off x="5563776" y="1635645"/>
            <a:ext cx="2680631" cy="36576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spTree>
    <p:extLst>
      <p:ext uri="{BB962C8B-B14F-4D97-AF65-F5344CB8AC3E}">
        <p14:creationId val="2920304496"/>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300"/>
                                  </p:stCondLst>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ppt_w</p:attrName>
                                        </p:attrNameLst>
                                      </p:cBhvr>
                                      <p:tavLst>
                                        <p:tav tm="0">
                                          <p:val>
                                            <p:fltVal val="0"/>
                                          </p:val>
                                        </p:tav>
                                        <p:tav tm="100000">
                                          <p:val>
                                            <p:strVal val="#ppt_w"/>
                                          </p:val>
                                        </p:tav>
                                      </p:tavLst>
                                    </p:anim>
                                    <p:anim calcmode="lin" valueType="num">
                                      <p:cBhvr>
                                        <p:cTn dur="500" fill="hold" id="8"/>
                                        <p:tgtEl>
                                          <p:spTgt spid="19"/>
                                        </p:tgtEl>
                                        <p:attrNameLst>
                                          <p:attrName>ppt_h</p:attrName>
                                        </p:attrNameLst>
                                      </p:cBhvr>
                                      <p:tavLst>
                                        <p:tav tm="0">
                                          <p:val>
                                            <p:fltVal val="0"/>
                                          </p:val>
                                        </p:tav>
                                        <p:tav tm="100000">
                                          <p:val>
                                            <p:strVal val="#ppt_h"/>
                                          </p:val>
                                        </p:tav>
                                      </p:tavLst>
                                    </p:anim>
                                    <p:animEffect filter="fade" transition="in">
                                      <p:cBhvr>
                                        <p:cTn dur="500" id="9"/>
                                        <p:tgtEl>
                                          <p:spTgt spid="19"/>
                                        </p:tgtEl>
                                      </p:cBhvr>
                                    </p:animEffect>
                                  </p:childTnLst>
                                </p:cTn>
                              </p:par>
                              <p:par>
                                <p:cTn fill="hold" id="10" nodeType="withEffect" presetClass="entr" presetID="53" presetSubtype="0">
                                  <p:stCondLst>
                                    <p:cond delay="900"/>
                                  </p:stCondLst>
                                  <p:childTnLst>
                                    <p:set>
                                      <p:cBhvr>
                                        <p:cTn dur="1" fill="hold" id="11">
                                          <p:stCondLst>
                                            <p:cond delay="0"/>
                                          </p:stCondLst>
                                        </p:cTn>
                                        <p:tgtEl>
                                          <p:spTgt spid="23"/>
                                        </p:tgtEl>
                                        <p:attrNameLst>
                                          <p:attrName>style.visibility</p:attrName>
                                        </p:attrNameLst>
                                      </p:cBhvr>
                                      <p:to>
                                        <p:strVal val="visible"/>
                                      </p:to>
                                    </p:set>
                                    <p:anim calcmode="lin" valueType="num">
                                      <p:cBhvr>
                                        <p:cTn dur="500" fill="hold" id="12"/>
                                        <p:tgtEl>
                                          <p:spTgt spid="23"/>
                                        </p:tgtEl>
                                        <p:attrNameLst>
                                          <p:attrName>ppt_w</p:attrName>
                                        </p:attrNameLst>
                                      </p:cBhvr>
                                      <p:tavLst>
                                        <p:tav tm="0">
                                          <p:val>
                                            <p:fltVal val="0"/>
                                          </p:val>
                                        </p:tav>
                                        <p:tav tm="100000">
                                          <p:val>
                                            <p:strVal val="#ppt_w"/>
                                          </p:val>
                                        </p:tav>
                                      </p:tavLst>
                                    </p:anim>
                                    <p:anim calcmode="lin" valueType="num">
                                      <p:cBhvr>
                                        <p:cTn dur="500" fill="hold" id="13"/>
                                        <p:tgtEl>
                                          <p:spTgt spid="23"/>
                                        </p:tgtEl>
                                        <p:attrNameLst>
                                          <p:attrName>ppt_h</p:attrName>
                                        </p:attrNameLst>
                                      </p:cBhvr>
                                      <p:tavLst>
                                        <p:tav tm="0">
                                          <p:val>
                                            <p:fltVal val="0"/>
                                          </p:val>
                                        </p:tav>
                                        <p:tav tm="100000">
                                          <p:val>
                                            <p:strVal val="#ppt_h"/>
                                          </p:val>
                                        </p:tav>
                                      </p:tavLst>
                                    </p:anim>
                                    <p:animEffect filter="fade" transition="in">
                                      <p:cBhvr>
                                        <p:cTn dur="500" id="14"/>
                                        <p:tgtEl>
                                          <p:spTgt spid="23"/>
                                        </p:tgtEl>
                                      </p:cBhvr>
                                    </p:animEffect>
                                  </p:childTnLst>
                                </p:cTn>
                              </p:par>
                              <p:par>
                                <p:cTn fill="hold" grpId="0" id="15" nodeType="withEffect" presetClass="entr" presetID="22" presetSubtype="8">
                                  <p:stCondLst>
                                    <p:cond delay="1500"/>
                                  </p:stCondLst>
                                  <p:childTnLst>
                                    <p:set>
                                      <p:cBhvr>
                                        <p:cTn dur="1" fill="hold" id="16">
                                          <p:stCondLst>
                                            <p:cond delay="0"/>
                                          </p:stCondLst>
                                        </p:cTn>
                                        <p:tgtEl>
                                          <p:spTgt spid="2"/>
                                        </p:tgtEl>
                                        <p:attrNameLst>
                                          <p:attrName>style.visibility</p:attrName>
                                        </p:attrNameLst>
                                      </p:cBhvr>
                                      <p:to>
                                        <p:strVal val="visible"/>
                                      </p:to>
                                    </p:set>
                                    <p:animEffect filter="wipe(left)" transition="in">
                                      <p:cBhvr>
                                        <p:cTn dur="500" id="17"/>
                                        <p:tgtEl>
                                          <p:spTgt spid="2"/>
                                        </p:tgtEl>
                                      </p:cBhvr>
                                    </p:animEffect>
                                  </p:childTnLst>
                                </p:cTn>
                              </p:par>
                              <p:par>
                                <p:cTn fill="hold" grpId="0" id="18" nodeType="withEffect" presetClass="entr" presetID="22" presetSubtype="8">
                                  <p:stCondLst>
                                    <p:cond delay="1800"/>
                                  </p:stCondLst>
                                  <p:childTnLst>
                                    <p:set>
                                      <p:cBhvr>
                                        <p:cTn dur="1" fill="hold" id="19">
                                          <p:stCondLst>
                                            <p:cond delay="0"/>
                                          </p:stCondLst>
                                        </p:cTn>
                                        <p:tgtEl>
                                          <p:spTgt spid="25"/>
                                        </p:tgtEl>
                                        <p:attrNameLst>
                                          <p:attrName>style.visibility</p:attrName>
                                        </p:attrNameLst>
                                      </p:cBhvr>
                                      <p:to>
                                        <p:strVal val="visible"/>
                                      </p:to>
                                    </p:set>
                                    <p:animEffect filter="wipe(left)" transition="in">
                                      <p:cBhvr>
                                        <p:cTn dur="500" id="20"/>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25"/>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PA_chenying0907 4"/>
          <p:cNvGrpSpPr>
            <a:grpSpLocks noChangeAspect="1"/>
          </p:cNvGrpSpPr>
          <p:nvPr>
            <p:custDataLst>
              <p:tags r:id="rId3"/>
            </p:custDataLst>
          </p:nvPr>
        </p:nvGrpSpPr>
        <p:grpSpPr>
          <a:xfrm>
            <a:off x="1187624" y="1481096"/>
            <a:ext cx="2903199" cy="2406130"/>
            <a:chOff x="4405" y="1302"/>
            <a:chExt cx="2359" cy="2115"/>
          </a:xfrm>
          <a:solidFill>
            <a:schemeClr val="tx1"/>
          </a:solidFill>
        </p:grpSpPr>
        <p:sp>
          <p:nvSpPr>
            <p:cNvPr id="5" name="chenying0907 5"/>
            <p:cNvSpPr>
              <a:spLocks noEditPoints="1"/>
            </p:cNvSpPr>
            <p:nvPr/>
          </p:nvSpPr>
          <p:spPr bwMode="auto">
            <a:xfrm>
              <a:off x="4405" y="1745"/>
              <a:ext cx="2359" cy="1672"/>
            </a:xfrm>
            <a:custGeom>
              <a:gdLst>
                <a:gd fmla="*/ 62 w 311" name="T0"/>
                <a:gd fmla="*/ 133 h 261" name="T1"/>
                <a:gd fmla="*/ 103 w 311" name="T2"/>
                <a:gd fmla="*/ 185 h 261" name="T3"/>
                <a:gd fmla="*/ 138 w 311" name="T4"/>
                <a:gd fmla="*/ 113 h 261" name="T5"/>
                <a:gd fmla="*/ 165 w 311" name="T6"/>
                <a:gd fmla="*/ 182 h 261" name="T7"/>
                <a:gd fmla="*/ 199 w 311" name="T8"/>
                <a:gd fmla="*/ 86 h 261" name="T9"/>
                <a:gd fmla="*/ 224 w 311" name="T10"/>
                <a:gd fmla="*/ 176 h 261" name="T11"/>
                <a:gd fmla="*/ 219 w 311" name="T12"/>
                <a:gd fmla="*/ 4 h 261" name="T13"/>
                <a:gd fmla="*/ 263 w 311" name="T14"/>
                <a:gd fmla="*/ 206 h 261" name="T15"/>
                <a:gd fmla="*/ 226 w 311" name="T16"/>
                <a:gd fmla="*/ 259 h 261" name="T17"/>
                <a:gd fmla="*/ 97 w 311" name="T18"/>
                <a:gd fmla="*/ 257 h 261" name="T19"/>
                <a:gd fmla="*/ 246 w 311" name="T20"/>
                <a:gd fmla="*/ 9 h 261" name="T21"/>
                <a:gd fmla="*/ 237 w 311" name="T22"/>
                <a:gd fmla="*/ 9 h 261" name="T23"/>
                <a:gd fmla="*/ 226 w 311" name="T24"/>
                <a:gd fmla="*/ 57 h 261" name="T25"/>
                <a:gd fmla="*/ 230 w 311" name="T26"/>
                <a:gd fmla="*/ 65 h 261" name="T27"/>
                <a:gd fmla="*/ 164 w 311" name="T28"/>
                <a:gd fmla="*/ 42 h 261" name="T29"/>
                <a:gd fmla="*/ 187 w 311" name="T30"/>
                <a:gd fmla="*/ 44 h 261" name="T31"/>
                <a:gd fmla="*/ 251 w 311" name="T32"/>
                <a:gd fmla="*/ 56 h 261" name="T33"/>
                <a:gd fmla="*/ 173 w 311" name="T34"/>
                <a:gd fmla="*/ 86 h 261" name="T35"/>
                <a:gd fmla="*/ 249 w 311" name="T36"/>
                <a:gd fmla="*/ 79 h 261" name="T37"/>
                <a:gd fmla="*/ 225 w 311" name="T38"/>
                <a:gd fmla="*/ 113 h 261" name="T39"/>
                <a:gd fmla="*/ 181 w 311" name="T40"/>
                <a:gd fmla="*/ 105 h 261" name="T41"/>
                <a:gd fmla="*/ 103 w 311" name="T42"/>
                <a:gd fmla="*/ 96 h 261" name="T43"/>
                <a:gd fmla="*/ 104 w 311" name="T44"/>
                <a:gd fmla="*/ 127 h 261" name="T45"/>
                <a:gd fmla="*/ 174 w 311" name="T46"/>
                <a:gd fmla="*/ 120 h 261" name="T47"/>
                <a:gd fmla="*/ 135 w 311" name="T48"/>
                <a:gd fmla="*/ 99 h 261" name="T49"/>
                <a:gd fmla="*/ 232 w 311" name="T50"/>
                <a:gd fmla="*/ 139 h 261" name="T51"/>
                <a:gd fmla="*/ 119 w 311" name="T52"/>
                <a:gd fmla="*/ 124 h 261" name="T53"/>
                <a:gd fmla="*/ 118 w 311" name="T54"/>
                <a:gd fmla="*/ 135 h 261" name="T55"/>
                <a:gd fmla="*/ 258 w 311" name="T56"/>
                <a:gd fmla="*/ 117 h 261" name="T57"/>
                <a:gd fmla="*/ 194 w 311" name="T58"/>
                <a:gd fmla="*/ 125 h 261" name="T59"/>
                <a:gd fmla="*/ 226 w 311" name="T60"/>
                <a:gd fmla="*/ 163 h 261" name="T61"/>
                <a:gd fmla="*/ 137 w 311" name="T62"/>
                <a:gd fmla="*/ 132 h 261" name="T63"/>
                <a:gd fmla="*/ 193 w 311" name="T64"/>
                <a:gd fmla="*/ 148 h 261" name="T65"/>
                <a:gd fmla="*/ 50 w 311" name="T66"/>
                <a:gd fmla="*/ 155 h 261" name="T67"/>
                <a:gd fmla="*/ 42 w 311" name="T68"/>
                <a:gd fmla="*/ 182 h 261" name="T69"/>
                <a:gd fmla="*/ 106 w 311" name="T70"/>
                <a:gd fmla="*/ 188 h 261" name="T71"/>
                <a:gd fmla="*/ 239 w 311" name="T72"/>
                <a:gd fmla="*/ 178 h 261" name="T73"/>
                <a:gd fmla="*/ 105 w 311" name="T74"/>
                <a:gd fmla="*/ 192 h 261" name="T75"/>
                <a:gd fmla="*/ 196 w 311" name="T76"/>
                <a:gd fmla="*/ 163 h 261" name="T77"/>
                <a:gd fmla="*/ 41 w 311" name="T78"/>
                <a:gd fmla="*/ 196 h 261" name="T79"/>
                <a:gd fmla="*/ 187 w 311" name="T80"/>
                <a:gd fmla="*/ 179 h 261" name="T81"/>
                <a:gd fmla="*/ 198 w 311" name="T82"/>
                <a:gd fmla="*/ 166 h 261" name="T83"/>
                <a:gd fmla="*/ 246 w 311" name="T84"/>
                <a:gd fmla="*/ 182 h 261" name="T85"/>
                <a:gd fmla="*/ 107 w 311" name="T86"/>
                <a:gd fmla="*/ 214 h 261" name="T87"/>
                <a:gd fmla="*/ 251 w 311" name="T88"/>
                <a:gd fmla="*/ 198 h 261" name="T89"/>
                <a:gd fmla="*/ 42 w 311" name="T90"/>
                <a:gd fmla="*/ 220 h 261" name="T91"/>
                <a:gd fmla="*/ 199 w 311" name="T92"/>
                <a:gd fmla="*/ 197 h 261" name="T93"/>
                <a:gd fmla="*/ 43 w 311" name="T94"/>
                <a:gd fmla="*/ 224 h 261" name="T95"/>
                <a:gd fmla="*/ 236 w 311" name="T96"/>
                <a:gd fmla="*/ 230 h 261" name="T97"/>
                <a:gd fmla="*/ 119 w 311" name="T98"/>
                <a:gd fmla="*/ 211 h 261" name="T99"/>
                <a:gd fmla="*/ 120 w 311" name="T100"/>
                <a:gd fmla="*/ 219 h 261" name="T101"/>
                <a:gd fmla="*/ 261 w 311" name="T102"/>
                <a:gd fmla="*/ 210 h 261" name="T103"/>
                <a:gd fmla="*/ 228 w 311" name="T104"/>
                <a:gd fmla="*/ 237 h 261" name="T105"/>
                <a:gd fmla="*/ 74 w 311" name="T106"/>
                <a:gd fmla="*/ 215 h 261" name="T107"/>
                <a:gd fmla="*/ 66 w 311" name="T108"/>
                <a:gd fmla="*/ 225 h 261" name="T109"/>
                <a:gd fmla="*/ 170 w 311" name="T110"/>
                <a:gd fmla="*/ 255 h 261" name="T111"/>
                <a:gd fmla="*/ 137 w 311" name="T112"/>
                <a:gd fmla="*/ 227 h 261" name="T113"/>
                <a:gd fmla="*/ 261 w 311" name="T114"/>
                <a:gd fmla="*/ 221 h 261" name="T115"/>
                <a:gd fmla="*/ 74 w 311" name="T116"/>
                <a:gd fmla="*/ 231 h 261" name="T117"/>
                <a:gd fmla="*/ 180 w 311" name="T118"/>
                <a:gd fmla="*/ 255 h 261" name="T119"/>
                <a:gd fmla="*/ 261 w 311" name="T120"/>
                <a:gd fmla="*/ 243 h 261" name="T121"/>
                <a:gd fmla="*/ 73 w 311" name="T122"/>
                <a:gd fmla="*/ 242 h 261" name="T123"/>
                <a:gd fmla="*/ 200 w 311" name="T124"/>
                <a:gd fmla="*/ 256 h 261"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61" w="311">
                  <a:moveTo>
                    <a:pt x="41" y="258"/>
                  </a:moveTo>
                  <a:cubicBezTo>
                    <a:pt x="40" y="257"/>
                    <a:pt x="40" y="256"/>
                    <a:pt x="38" y="256"/>
                  </a:cubicBezTo>
                  <a:cubicBezTo>
                    <a:pt x="35" y="256"/>
                    <a:pt x="32" y="256"/>
                    <a:pt x="29" y="256"/>
                  </a:cubicBezTo>
                  <a:cubicBezTo>
                    <a:pt x="19" y="255"/>
                    <a:pt x="9" y="257"/>
                    <a:pt x="0" y="255"/>
                  </a:cubicBezTo>
                  <a:cubicBezTo>
                    <a:pt x="1" y="254"/>
                    <a:pt x="3" y="254"/>
                    <a:pt x="4" y="253"/>
                  </a:cubicBezTo>
                  <a:cubicBezTo>
                    <a:pt x="17" y="253"/>
                    <a:pt x="26" y="254"/>
                    <a:pt x="39" y="253"/>
                  </a:cubicBezTo>
                  <a:cubicBezTo>
                    <a:pt x="41" y="248"/>
                    <a:pt x="39" y="243"/>
                    <a:pt x="40" y="237"/>
                  </a:cubicBezTo>
                  <a:cubicBezTo>
                    <a:pt x="40" y="236"/>
                    <a:pt x="39" y="235"/>
                    <a:pt x="39" y="234"/>
                  </a:cubicBezTo>
                  <a:cubicBezTo>
                    <a:pt x="40" y="232"/>
                    <a:pt x="41" y="228"/>
                    <a:pt x="39" y="226"/>
                  </a:cubicBezTo>
                  <a:cubicBezTo>
                    <a:pt x="38" y="224"/>
                    <a:pt x="40" y="224"/>
                    <a:pt x="40" y="223"/>
                  </a:cubicBezTo>
                  <a:cubicBezTo>
                    <a:pt x="40" y="214"/>
                    <a:pt x="39" y="203"/>
                    <a:pt x="39" y="195"/>
                  </a:cubicBezTo>
                  <a:cubicBezTo>
                    <a:pt x="39" y="186"/>
                    <a:pt x="40" y="176"/>
                    <a:pt x="38" y="167"/>
                  </a:cubicBezTo>
                  <a:cubicBezTo>
                    <a:pt x="39" y="159"/>
                    <a:pt x="39" y="151"/>
                    <a:pt x="38" y="144"/>
                  </a:cubicBezTo>
                  <a:cubicBezTo>
                    <a:pt x="38" y="141"/>
                    <a:pt x="35" y="137"/>
                    <a:pt x="39" y="134"/>
                  </a:cubicBezTo>
                  <a:cubicBezTo>
                    <a:pt x="45" y="133"/>
                    <a:pt x="54" y="134"/>
                    <a:pt x="62" y="133"/>
                  </a:cubicBezTo>
                  <a:cubicBezTo>
                    <a:pt x="66" y="133"/>
                    <a:pt x="70" y="131"/>
                    <a:pt x="73" y="133"/>
                  </a:cubicBezTo>
                  <a:cubicBezTo>
                    <a:pt x="75" y="143"/>
                    <a:pt x="75" y="154"/>
                    <a:pt x="74" y="162"/>
                  </a:cubicBezTo>
                  <a:cubicBezTo>
                    <a:pt x="75" y="163"/>
                    <a:pt x="75" y="165"/>
                    <a:pt x="77" y="165"/>
                  </a:cubicBezTo>
                  <a:cubicBezTo>
                    <a:pt x="76" y="166"/>
                    <a:pt x="76" y="167"/>
                    <a:pt x="74" y="167"/>
                  </a:cubicBezTo>
                  <a:cubicBezTo>
                    <a:pt x="76" y="174"/>
                    <a:pt x="76" y="181"/>
                    <a:pt x="75" y="190"/>
                  </a:cubicBezTo>
                  <a:cubicBezTo>
                    <a:pt x="75" y="195"/>
                    <a:pt x="77" y="200"/>
                    <a:pt x="76" y="205"/>
                  </a:cubicBezTo>
                  <a:cubicBezTo>
                    <a:pt x="76" y="206"/>
                    <a:pt x="75" y="207"/>
                    <a:pt x="75" y="209"/>
                  </a:cubicBezTo>
                  <a:cubicBezTo>
                    <a:pt x="75" y="210"/>
                    <a:pt x="76" y="213"/>
                    <a:pt x="76" y="215"/>
                  </a:cubicBezTo>
                  <a:cubicBezTo>
                    <a:pt x="76" y="216"/>
                    <a:pt x="76" y="220"/>
                    <a:pt x="76" y="222"/>
                  </a:cubicBezTo>
                  <a:cubicBezTo>
                    <a:pt x="76" y="223"/>
                    <a:pt x="76" y="224"/>
                    <a:pt x="76" y="225"/>
                  </a:cubicBezTo>
                  <a:cubicBezTo>
                    <a:pt x="77" y="235"/>
                    <a:pt x="75" y="246"/>
                    <a:pt x="78" y="254"/>
                  </a:cubicBezTo>
                  <a:cubicBezTo>
                    <a:pt x="86" y="255"/>
                    <a:pt x="95" y="254"/>
                    <a:pt x="103" y="254"/>
                  </a:cubicBezTo>
                  <a:cubicBezTo>
                    <a:pt x="104" y="248"/>
                    <a:pt x="104" y="240"/>
                    <a:pt x="103" y="237"/>
                  </a:cubicBezTo>
                  <a:cubicBezTo>
                    <a:pt x="105" y="233"/>
                    <a:pt x="104" y="229"/>
                    <a:pt x="104" y="225"/>
                  </a:cubicBezTo>
                  <a:cubicBezTo>
                    <a:pt x="104" y="212"/>
                    <a:pt x="103" y="198"/>
                    <a:pt x="103" y="185"/>
                  </a:cubicBezTo>
                  <a:cubicBezTo>
                    <a:pt x="103" y="183"/>
                    <a:pt x="102" y="184"/>
                    <a:pt x="102" y="183"/>
                  </a:cubicBezTo>
                  <a:cubicBezTo>
                    <a:pt x="104" y="177"/>
                    <a:pt x="101" y="168"/>
                    <a:pt x="102" y="160"/>
                  </a:cubicBezTo>
                  <a:cubicBezTo>
                    <a:pt x="102" y="158"/>
                    <a:pt x="101" y="156"/>
                    <a:pt x="101" y="154"/>
                  </a:cubicBezTo>
                  <a:cubicBezTo>
                    <a:pt x="101" y="149"/>
                    <a:pt x="102" y="146"/>
                    <a:pt x="100" y="143"/>
                  </a:cubicBezTo>
                  <a:cubicBezTo>
                    <a:pt x="101" y="142"/>
                    <a:pt x="101" y="141"/>
                    <a:pt x="102" y="140"/>
                  </a:cubicBezTo>
                  <a:cubicBezTo>
                    <a:pt x="101" y="132"/>
                    <a:pt x="102" y="121"/>
                    <a:pt x="101" y="111"/>
                  </a:cubicBezTo>
                  <a:cubicBezTo>
                    <a:pt x="101" y="110"/>
                    <a:pt x="100" y="110"/>
                    <a:pt x="100" y="109"/>
                  </a:cubicBezTo>
                  <a:cubicBezTo>
                    <a:pt x="100" y="108"/>
                    <a:pt x="100" y="107"/>
                    <a:pt x="101" y="107"/>
                  </a:cubicBezTo>
                  <a:cubicBezTo>
                    <a:pt x="101" y="97"/>
                    <a:pt x="100" y="90"/>
                    <a:pt x="100" y="82"/>
                  </a:cubicBezTo>
                  <a:cubicBezTo>
                    <a:pt x="109" y="81"/>
                    <a:pt x="118" y="80"/>
                    <a:pt x="127" y="80"/>
                  </a:cubicBezTo>
                  <a:cubicBezTo>
                    <a:pt x="130" y="80"/>
                    <a:pt x="135" y="81"/>
                    <a:pt x="138" y="81"/>
                  </a:cubicBezTo>
                  <a:cubicBezTo>
                    <a:pt x="139" y="83"/>
                    <a:pt x="137" y="85"/>
                    <a:pt x="139" y="86"/>
                  </a:cubicBezTo>
                  <a:cubicBezTo>
                    <a:pt x="136" y="92"/>
                    <a:pt x="138" y="101"/>
                    <a:pt x="137" y="108"/>
                  </a:cubicBezTo>
                  <a:cubicBezTo>
                    <a:pt x="138" y="109"/>
                    <a:pt x="140" y="109"/>
                    <a:pt x="140" y="110"/>
                  </a:cubicBezTo>
                  <a:cubicBezTo>
                    <a:pt x="140" y="111"/>
                    <a:pt x="138" y="112"/>
                    <a:pt x="138" y="113"/>
                  </a:cubicBezTo>
                  <a:cubicBezTo>
                    <a:pt x="138" y="117"/>
                    <a:pt x="139" y="122"/>
                    <a:pt x="138" y="126"/>
                  </a:cubicBezTo>
                  <a:cubicBezTo>
                    <a:pt x="139" y="126"/>
                    <a:pt x="139" y="127"/>
                    <a:pt x="140" y="127"/>
                  </a:cubicBezTo>
                  <a:cubicBezTo>
                    <a:pt x="140" y="139"/>
                    <a:pt x="138" y="148"/>
                    <a:pt x="141" y="158"/>
                  </a:cubicBezTo>
                  <a:cubicBezTo>
                    <a:pt x="141" y="159"/>
                    <a:pt x="139" y="159"/>
                    <a:pt x="140" y="160"/>
                  </a:cubicBezTo>
                  <a:cubicBezTo>
                    <a:pt x="141" y="171"/>
                    <a:pt x="141" y="176"/>
                    <a:pt x="142" y="185"/>
                  </a:cubicBezTo>
                  <a:cubicBezTo>
                    <a:pt x="140" y="193"/>
                    <a:pt x="141" y="205"/>
                    <a:pt x="141" y="215"/>
                  </a:cubicBezTo>
                  <a:cubicBezTo>
                    <a:pt x="140" y="229"/>
                    <a:pt x="139" y="241"/>
                    <a:pt x="141" y="254"/>
                  </a:cubicBezTo>
                  <a:cubicBezTo>
                    <a:pt x="150" y="255"/>
                    <a:pt x="154" y="255"/>
                    <a:pt x="165" y="255"/>
                  </a:cubicBezTo>
                  <a:cubicBezTo>
                    <a:pt x="166" y="243"/>
                    <a:pt x="166" y="233"/>
                    <a:pt x="165" y="220"/>
                  </a:cubicBezTo>
                  <a:cubicBezTo>
                    <a:pt x="166" y="219"/>
                    <a:pt x="164" y="220"/>
                    <a:pt x="164" y="218"/>
                  </a:cubicBezTo>
                  <a:cubicBezTo>
                    <a:pt x="165" y="215"/>
                    <a:pt x="165" y="208"/>
                    <a:pt x="164" y="206"/>
                  </a:cubicBezTo>
                  <a:cubicBezTo>
                    <a:pt x="165" y="203"/>
                    <a:pt x="166" y="197"/>
                    <a:pt x="164" y="195"/>
                  </a:cubicBezTo>
                  <a:cubicBezTo>
                    <a:pt x="164" y="193"/>
                    <a:pt x="165" y="192"/>
                    <a:pt x="165" y="189"/>
                  </a:cubicBezTo>
                  <a:cubicBezTo>
                    <a:pt x="165" y="187"/>
                    <a:pt x="164" y="185"/>
                    <a:pt x="164" y="184"/>
                  </a:cubicBezTo>
                  <a:cubicBezTo>
                    <a:pt x="164" y="184"/>
                    <a:pt x="165" y="183"/>
                    <a:pt x="165" y="182"/>
                  </a:cubicBezTo>
                  <a:cubicBezTo>
                    <a:pt x="165" y="181"/>
                    <a:pt x="165" y="178"/>
                    <a:pt x="165" y="174"/>
                  </a:cubicBezTo>
                  <a:cubicBezTo>
                    <a:pt x="164" y="171"/>
                    <a:pt x="165" y="168"/>
                    <a:pt x="164" y="166"/>
                  </a:cubicBezTo>
                  <a:cubicBezTo>
                    <a:pt x="166" y="148"/>
                    <a:pt x="162" y="125"/>
                    <a:pt x="163" y="108"/>
                  </a:cubicBezTo>
                  <a:cubicBezTo>
                    <a:pt x="163" y="90"/>
                    <a:pt x="160" y="70"/>
                    <a:pt x="161" y="47"/>
                  </a:cubicBezTo>
                  <a:cubicBezTo>
                    <a:pt x="161" y="45"/>
                    <a:pt x="162" y="42"/>
                    <a:pt x="160" y="40"/>
                  </a:cubicBezTo>
                  <a:cubicBezTo>
                    <a:pt x="163" y="39"/>
                    <a:pt x="167" y="39"/>
                    <a:pt x="170" y="39"/>
                  </a:cubicBezTo>
                  <a:cubicBezTo>
                    <a:pt x="178" y="39"/>
                    <a:pt x="184" y="39"/>
                    <a:pt x="191" y="40"/>
                  </a:cubicBezTo>
                  <a:cubicBezTo>
                    <a:pt x="193" y="40"/>
                    <a:pt x="194" y="39"/>
                    <a:pt x="196" y="40"/>
                  </a:cubicBezTo>
                  <a:cubicBezTo>
                    <a:pt x="198" y="41"/>
                    <a:pt x="197" y="44"/>
                    <a:pt x="197" y="47"/>
                  </a:cubicBezTo>
                  <a:cubicBezTo>
                    <a:pt x="196" y="48"/>
                    <a:pt x="197" y="48"/>
                    <a:pt x="198" y="49"/>
                  </a:cubicBezTo>
                  <a:cubicBezTo>
                    <a:pt x="198" y="53"/>
                    <a:pt x="196" y="58"/>
                    <a:pt x="199" y="61"/>
                  </a:cubicBezTo>
                  <a:cubicBezTo>
                    <a:pt x="199" y="62"/>
                    <a:pt x="198" y="63"/>
                    <a:pt x="198" y="63"/>
                  </a:cubicBezTo>
                  <a:cubicBezTo>
                    <a:pt x="199" y="67"/>
                    <a:pt x="198" y="75"/>
                    <a:pt x="199" y="81"/>
                  </a:cubicBezTo>
                  <a:cubicBezTo>
                    <a:pt x="199" y="82"/>
                    <a:pt x="199" y="83"/>
                    <a:pt x="200" y="83"/>
                  </a:cubicBezTo>
                  <a:cubicBezTo>
                    <a:pt x="200" y="84"/>
                    <a:pt x="199" y="85"/>
                    <a:pt x="199" y="86"/>
                  </a:cubicBezTo>
                  <a:cubicBezTo>
                    <a:pt x="199" y="90"/>
                    <a:pt x="198" y="93"/>
                    <a:pt x="200" y="96"/>
                  </a:cubicBezTo>
                  <a:cubicBezTo>
                    <a:pt x="200" y="113"/>
                    <a:pt x="200" y="131"/>
                    <a:pt x="200" y="149"/>
                  </a:cubicBezTo>
                  <a:cubicBezTo>
                    <a:pt x="200" y="151"/>
                    <a:pt x="201" y="153"/>
                    <a:pt x="201" y="155"/>
                  </a:cubicBezTo>
                  <a:cubicBezTo>
                    <a:pt x="202" y="158"/>
                    <a:pt x="201" y="163"/>
                    <a:pt x="201" y="166"/>
                  </a:cubicBezTo>
                  <a:cubicBezTo>
                    <a:pt x="201" y="170"/>
                    <a:pt x="201" y="174"/>
                    <a:pt x="201" y="178"/>
                  </a:cubicBezTo>
                  <a:cubicBezTo>
                    <a:pt x="201" y="179"/>
                    <a:pt x="202" y="180"/>
                    <a:pt x="202" y="182"/>
                  </a:cubicBezTo>
                  <a:cubicBezTo>
                    <a:pt x="202" y="184"/>
                    <a:pt x="201" y="186"/>
                    <a:pt x="201" y="188"/>
                  </a:cubicBezTo>
                  <a:cubicBezTo>
                    <a:pt x="201" y="199"/>
                    <a:pt x="201" y="211"/>
                    <a:pt x="202" y="221"/>
                  </a:cubicBezTo>
                  <a:cubicBezTo>
                    <a:pt x="202" y="224"/>
                    <a:pt x="202" y="226"/>
                    <a:pt x="202" y="228"/>
                  </a:cubicBezTo>
                  <a:cubicBezTo>
                    <a:pt x="202" y="229"/>
                    <a:pt x="201" y="229"/>
                    <a:pt x="201" y="229"/>
                  </a:cubicBezTo>
                  <a:cubicBezTo>
                    <a:pt x="201" y="231"/>
                    <a:pt x="203" y="233"/>
                    <a:pt x="203" y="235"/>
                  </a:cubicBezTo>
                  <a:cubicBezTo>
                    <a:pt x="203" y="243"/>
                    <a:pt x="201" y="249"/>
                    <a:pt x="203" y="256"/>
                  </a:cubicBezTo>
                  <a:cubicBezTo>
                    <a:pt x="211" y="256"/>
                    <a:pt x="220" y="257"/>
                    <a:pt x="226" y="256"/>
                  </a:cubicBezTo>
                  <a:cubicBezTo>
                    <a:pt x="227" y="230"/>
                    <a:pt x="224" y="207"/>
                    <a:pt x="224" y="182"/>
                  </a:cubicBezTo>
                  <a:cubicBezTo>
                    <a:pt x="224" y="179"/>
                    <a:pt x="225" y="178"/>
                    <a:pt x="224" y="176"/>
                  </a:cubicBezTo>
                  <a:cubicBezTo>
                    <a:pt x="224" y="175"/>
                    <a:pt x="222" y="176"/>
                    <a:pt x="222" y="175"/>
                  </a:cubicBezTo>
                  <a:cubicBezTo>
                    <a:pt x="223" y="172"/>
                    <a:pt x="224" y="172"/>
                    <a:pt x="224" y="168"/>
                  </a:cubicBezTo>
                  <a:cubicBezTo>
                    <a:pt x="224" y="167"/>
                    <a:pt x="222" y="168"/>
                    <a:pt x="222" y="167"/>
                  </a:cubicBezTo>
                  <a:cubicBezTo>
                    <a:pt x="222" y="163"/>
                    <a:pt x="225" y="160"/>
                    <a:pt x="223" y="156"/>
                  </a:cubicBezTo>
                  <a:cubicBezTo>
                    <a:pt x="224" y="149"/>
                    <a:pt x="222" y="143"/>
                    <a:pt x="223" y="136"/>
                  </a:cubicBezTo>
                  <a:cubicBezTo>
                    <a:pt x="223" y="135"/>
                    <a:pt x="221" y="135"/>
                    <a:pt x="222" y="134"/>
                  </a:cubicBezTo>
                  <a:cubicBezTo>
                    <a:pt x="223" y="128"/>
                    <a:pt x="221" y="122"/>
                    <a:pt x="222" y="117"/>
                  </a:cubicBezTo>
                  <a:cubicBezTo>
                    <a:pt x="222" y="116"/>
                    <a:pt x="221" y="116"/>
                    <a:pt x="221" y="115"/>
                  </a:cubicBezTo>
                  <a:cubicBezTo>
                    <a:pt x="221" y="114"/>
                    <a:pt x="221" y="113"/>
                    <a:pt x="222" y="112"/>
                  </a:cubicBezTo>
                  <a:cubicBezTo>
                    <a:pt x="221" y="102"/>
                    <a:pt x="221" y="92"/>
                    <a:pt x="220" y="81"/>
                  </a:cubicBezTo>
                  <a:cubicBezTo>
                    <a:pt x="220" y="71"/>
                    <a:pt x="222" y="61"/>
                    <a:pt x="219" y="53"/>
                  </a:cubicBezTo>
                  <a:cubicBezTo>
                    <a:pt x="221" y="44"/>
                    <a:pt x="219" y="34"/>
                    <a:pt x="219" y="25"/>
                  </a:cubicBezTo>
                  <a:cubicBezTo>
                    <a:pt x="219" y="24"/>
                    <a:pt x="218" y="24"/>
                    <a:pt x="217" y="23"/>
                  </a:cubicBezTo>
                  <a:cubicBezTo>
                    <a:pt x="217" y="21"/>
                    <a:pt x="219" y="20"/>
                    <a:pt x="219" y="19"/>
                  </a:cubicBezTo>
                  <a:cubicBezTo>
                    <a:pt x="219" y="14"/>
                    <a:pt x="220" y="9"/>
                    <a:pt x="219" y="4"/>
                  </a:cubicBezTo>
                  <a:cubicBezTo>
                    <a:pt x="222" y="2"/>
                    <a:pt x="226" y="3"/>
                    <a:pt x="230" y="3"/>
                  </a:cubicBezTo>
                  <a:cubicBezTo>
                    <a:pt x="239" y="2"/>
                    <a:pt x="249" y="0"/>
                    <a:pt x="258" y="2"/>
                  </a:cubicBezTo>
                  <a:cubicBezTo>
                    <a:pt x="256" y="17"/>
                    <a:pt x="260" y="40"/>
                    <a:pt x="258" y="55"/>
                  </a:cubicBezTo>
                  <a:cubicBezTo>
                    <a:pt x="261" y="70"/>
                    <a:pt x="258" y="88"/>
                    <a:pt x="260" y="103"/>
                  </a:cubicBezTo>
                  <a:cubicBezTo>
                    <a:pt x="259" y="104"/>
                    <a:pt x="261" y="108"/>
                    <a:pt x="259" y="110"/>
                  </a:cubicBezTo>
                  <a:cubicBezTo>
                    <a:pt x="261" y="113"/>
                    <a:pt x="261" y="117"/>
                    <a:pt x="261" y="121"/>
                  </a:cubicBezTo>
                  <a:cubicBezTo>
                    <a:pt x="261" y="121"/>
                    <a:pt x="261" y="121"/>
                    <a:pt x="262" y="121"/>
                  </a:cubicBezTo>
                  <a:cubicBezTo>
                    <a:pt x="260" y="130"/>
                    <a:pt x="262" y="137"/>
                    <a:pt x="261" y="148"/>
                  </a:cubicBezTo>
                  <a:cubicBezTo>
                    <a:pt x="262" y="149"/>
                    <a:pt x="262" y="150"/>
                    <a:pt x="263" y="151"/>
                  </a:cubicBezTo>
                  <a:cubicBezTo>
                    <a:pt x="262" y="158"/>
                    <a:pt x="263" y="167"/>
                    <a:pt x="263" y="176"/>
                  </a:cubicBezTo>
                  <a:cubicBezTo>
                    <a:pt x="263" y="179"/>
                    <a:pt x="263" y="182"/>
                    <a:pt x="263" y="184"/>
                  </a:cubicBezTo>
                  <a:cubicBezTo>
                    <a:pt x="263" y="187"/>
                    <a:pt x="264" y="189"/>
                    <a:pt x="264" y="192"/>
                  </a:cubicBezTo>
                  <a:cubicBezTo>
                    <a:pt x="264" y="194"/>
                    <a:pt x="263" y="197"/>
                    <a:pt x="263" y="200"/>
                  </a:cubicBezTo>
                  <a:cubicBezTo>
                    <a:pt x="263" y="202"/>
                    <a:pt x="264" y="203"/>
                    <a:pt x="264" y="205"/>
                  </a:cubicBezTo>
                  <a:cubicBezTo>
                    <a:pt x="264" y="205"/>
                    <a:pt x="263" y="206"/>
                    <a:pt x="263" y="206"/>
                  </a:cubicBezTo>
                  <a:cubicBezTo>
                    <a:pt x="263" y="207"/>
                    <a:pt x="264" y="208"/>
                    <a:pt x="264" y="208"/>
                  </a:cubicBezTo>
                  <a:cubicBezTo>
                    <a:pt x="264" y="209"/>
                    <a:pt x="263" y="210"/>
                    <a:pt x="263" y="211"/>
                  </a:cubicBezTo>
                  <a:cubicBezTo>
                    <a:pt x="263" y="214"/>
                    <a:pt x="264" y="216"/>
                    <a:pt x="264" y="218"/>
                  </a:cubicBezTo>
                  <a:cubicBezTo>
                    <a:pt x="264" y="231"/>
                    <a:pt x="263" y="242"/>
                    <a:pt x="263" y="255"/>
                  </a:cubicBezTo>
                  <a:cubicBezTo>
                    <a:pt x="277" y="257"/>
                    <a:pt x="293" y="256"/>
                    <a:pt x="306" y="256"/>
                  </a:cubicBezTo>
                  <a:cubicBezTo>
                    <a:pt x="308" y="256"/>
                    <a:pt x="309" y="255"/>
                    <a:pt x="311" y="256"/>
                  </a:cubicBezTo>
                  <a:cubicBezTo>
                    <a:pt x="310" y="260"/>
                    <a:pt x="307" y="258"/>
                    <a:pt x="303" y="258"/>
                  </a:cubicBezTo>
                  <a:cubicBezTo>
                    <a:pt x="299" y="258"/>
                    <a:pt x="294" y="260"/>
                    <a:pt x="291" y="260"/>
                  </a:cubicBezTo>
                  <a:cubicBezTo>
                    <a:pt x="288" y="259"/>
                    <a:pt x="285" y="259"/>
                    <a:pt x="282" y="258"/>
                  </a:cubicBezTo>
                  <a:cubicBezTo>
                    <a:pt x="276" y="259"/>
                    <a:pt x="270" y="258"/>
                    <a:pt x="264" y="258"/>
                  </a:cubicBezTo>
                  <a:cubicBezTo>
                    <a:pt x="263" y="259"/>
                    <a:pt x="264" y="260"/>
                    <a:pt x="262" y="261"/>
                  </a:cubicBezTo>
                  <a:cubicBezTo>
                    <a:pt x="261" y="261"/>
                    <a:pt x="260" y="260"/>
                    <a:pt x="260" y="258"/>
                  </a:cubicBezTo>
                  <a:cubicBezTo>
                    <a:pt x="250" y="258"/>
                    <a:pt x="240" y="258"/>
                    <a:pt x="229" y="258"/>
                  </a:cubicBezTo>
                  <a:cubicBezTo>
                    <a:pt x="228" y="259"/>
                    <a:pt x="228" y="260"/>
                    <a:pt x="228" y="261"/>
                  </a:cubicBezTo>
                  <a:cubicBezTo>
                    <a:pt x="226" y="261"/>
                    <a:pt x="226" y="259"/>
                    <a:pt x="226" y="259"/>
                  </a:cubicBezTo>
                  <a:cubicBezTo>
                    <a:pt x="216" y="259"/>
                    <a:pt x="202" y="259"/>
                    <a:pt x="192" y="258"/>
                  </a:cubicBezTo>
                  <a:cubicBezTo>
                    <a:pt x="191" y="258"/>
                    <a:pt x="191" y="260"/>
                    <a:pt x="190" y="260"/>
                  </a:cubicBezTo>
                  <a:cubicBezTo>
                    <a:pt x="190" y="257"/>
                    <a:pt x="185" y="259"/>
                    <a:pt x="184" y="258"/>
                  </a:cubicBezTo>
                  <a:cubicBezTo>
                    <a:pt x="182" y="258"/>
                    <a:pt x="183" y="260"/>
                    <a:pt x="181" y="260"/>
                  </a:cubicBezTo>
                  <a:cubicBezTo>
                    <a:pt x="180" y="260"/>
                    <a:pt x="182" y="259"/>
                    <a:pt x="182" y="258"/>
                  </a:cubicBezTo>
                  <a:cubicBezTo>
                    <a:pt x="177" y="258"/>
                    <a:pt x="171" y="256"/>
                    <a:pt x="166" y="258"/>
                  </a:cubicBezTo>
                  <a:cubicBezTo>
                    <a:pt x="161" y="256"/>
                    <a:pt x="156" y="257"/>
                    <a:pt x="151" y="257"/>
                  </a:cubicBezTo>
                  <a:cubicBezTo>
                    <a:pt x="146" y="257"/>
                    <a:pt x="142" y="256"/>
                    <a:pt x="139" y="258"/>
                  </a:cubicBezTo>
                  <a:cubicBezTo>
                    <a:pt x="135" y="255"/>
                    <a:pt x="130" y="257"/>
                    <a:pt x="126" y="256"/>
                  </a:cubicBezTo>
                  <a:cubicBezTo>
                    <a:pt x="126" y="256"/>
                    <a:pt x="125" y="255"/>
                    <a:pt x="124" y="255"/>
                  </a:cubicBezTo>
                  <a:cubicBezTo>
                    <a:pt x="122" y="255"/>
                    <a:pt x="120" y="256"/>
                    <a:pt x="117" y="256"/>
                  </a:cubicBezTo>
                  <a:cubicBezTo>
                    <a:pt x="116" y="256"/>
                    <a:pt x="114" y="255"/>
                    <a:pt x="111" y="256"/>
                  </a:cubicBezTo>
                  <a:cubicBezTo>
                    <a:pt x="110" y="256"/>
                    <a:pt x="110" y="257"/>
                    <a:pt x="108" y="257"/>
                  </a:cubicBezTo>
                  <a:cubicBezTo>
                    <a:pt x="107" y="257"/>
                    <a:pt x="108" y="257"/>
                    <a:pt x="108" y="256"/>
                  </a:cubicBezTo>
                  <a:cubicBezTo>
                    <a:pt x="104" y="256"/>
                    <a:pt x="100" y="256"/>
                    <a:pt x="97" y="257"/>
                  </a:cubicBezTo>
                  <a:cubicBezTo>
                    <a:pt x="90" y="257"/>
                    <a:pt x="82" y="258"/>
                    <a:pt x="75" y="257"/>
                  </a:cubicBezTo>
                  <a:cubicBezTo>
                    <a:pt x="72" y="257"/>
                    <a:pt x="68" y="255"/>
                    <a:pt x="64" y="257"/>
                  </a:cubicBezTo>
                  <a:cubicBezTo>
                    <a:pt x="64" y="256"/>
                    <a:pt x="64" y="256"/>
                    <a:pt x="64" y="255"/>
                  </a:cubicBezTo>
                  <a:cubicBezTo>
                    <a:pt x="64" y="256"/>
                    <a:pt x="63" y="255"/>
                    <a:pt x="61" y="255"/>
                  </a:cubicBezTo>
                  <a:cubicBezTo>
                    <a:pt x="61" y="255"/>
                    <a:pt x="60" y="256"/>
                    <a:pt x="59" y="256"/>
                  </a:cubicBezTo>
                  <a:cubicBezTo>
                    <a:pt x="56" y="256"/>
                    <a:pt x="49" y="257"/>
                    <a:pt x="46" y="256"/>
                  </a:cubicBezTo>
                  <a:cubicBezTo>
                    <a:pt x="45" y="256"/>
                    <a:pt x="41" y="256"/>
                    <a:pt x="41" y="258"/>
                  </a:cubicBezTo>
                  <a:close/>
                  <a:moveTo>
                    <a:pt x="243" y="4"/>
                  </a:moveTo>
                  <a:cubicBezTo>
                    <a:pt x="236" y="12"/>
                    <a:pt x="229" y="20"/>
                    <a:pt x="224" y="32"/>
                  </a:cubicBezTo>
                  <a:cubicBezTo>
                    <a:pt x="222" y="32"/>
                    <a:pt x="222" y="34"/>
                    <a:pt x="221" y="36"/>
                  </a:cubicBezTo>
                  <a:cubicBezTo>
                    <a:pt x="222" y="36"/>
                    <a:pt x="222" y="37"/>
                    <a:pt x="222" y="38"/>
                  </a:cubicBezTo>
                  <a:cubicBezTo>
                    <a:pt x="231" y="27"/>
                    <a:pt x="238" y="15"/>
                    <a:pt x="247" y="4"/>
                  </a:cubicBezTo>
                  <a:cubicBezTo>
                    <a:pt x="245" y="5"/>
                    <a:pt x="244" y="4"/>
                    <a:pt x="243" y="4"/>
                  </a:cubicBezTo>
                  <a:close/>
                  <a:moveTo>
                    <a:pt x="248" y="6"/>
                  </a:moveTo>
                  <a:cubicBezTo>
                    <a:pt x="248" y="8"/>
                    <a:pt x="246" y="8"/>
                    <a:pt x="246" y="9"/>
                  </a:cubicBezTo>
                  <a:cubicBezTo>
                    <a:pt x="238" y="17"/>
                    <a:pt x="233" y="29"/>
                    <a:pt x="225" y="38"/>
                  </a:cubicBezTo>
                  <a:cubicBezTo>
                    <a:pt x="225" y="39"/>
                    <a:pt x="226" y="39"/>
                    <a:pt x="226" y="41"/>
                  </a:cubicBezTo>
                  <a:cubicBezTo>
                    <a:pt x="225" y="41"/>
                    <a:pt x="224" y="42"/>
                    <a:pt x="223" y="42"/>
                  </a:cubicBezTo>
                  <a:cubicBezTo>
                    <a:pt x="222" y="43"/>
                    <a:pt x="222" y="46"/>
                    <a:pt x="222" y="47"/>
                  </a:cubicBezTo>
                  <a:cubicBezTo>
                    <a:pt x="223" y="47"/>
                    <a:pt x="224" y="46"/>
                    <a:pt x="225" y="45"/>
                  </a:cubicBezTo>
                  <a:cubicBezTo>
                    <a:pt x="234" y="31"/>
                    <a:pt x="245" y="19"/>
                    <a:pt x="254" y="5"/>
                  </a:cubicBezTo>
                  <a:cubicBezTo>
                    <a:pt x="251" y="3"/>
                    <a:pt x="250" y="6"/>
                    <a:pt x="248" y="6"/>
                  </a:cubicBezTo>
                  <a:close/>
                  <a:moveTo>
                    <a:pt x="223" y="6"/>
                  </a:moveTo>
                  <a:cubicBezTo>
                    <a:pt x="222" y="9"/>
                    <a:pt x="221" y="12"/>
                    <a:pt x="222" y="16"/>
                  </a:cubicBezTo>
                  <a:cubicBezTo>
                    <a:pt x="225" y="13"/>
                    <a:pt x="228" y="9"/>
                    <a:pt x="231" y="5"/>
                  </a:cubicBezTo>
                  <a:cubicBezTo>
                    <a:pt x="228" y="5"/>
                    <a:pt x="225" y="4"/>
                    <a:pt x="223" y="6"/>
                  </a:cubicBezTo>
                  <a:close/>
                  <a:moveTo>
                    <a:pt x="233" y="5"/>
                  </a:moveTo>
                  <a:cubicBezTo>
                    <a:pt x="229" y="11"/>
                    <a:pt x="224" y="16"/>
                    <a:pt x="221" y="23"/>
                  </a:cubicBezTo>
                  <a:cubicBezTo>
                    <a:pt x="222" y="24"/>
                    <a:pt x="221" y="27"/>
                    <a:pt x="223" y="28"/>
                  </a:cubicBezTo>
                  <a:cubicBezTo>
                    <a:pt x="227" y="21"/>
                    <a:pt x="231" y="14"/>
                    <a:pt x="237" y="9"/>
                  </a:cubicBezTo>
                  <a:cubicBezTo>
                    <a:pt x="236" y="7"/>
                    <a:pt x="238" y="7"/>
                    <a:pt x="238" y="5"/>
                  </a:cubicBezTo>
                  <a:cubicBezTo>
                    <a:pt x="236" y="5"/>
                    <a:pt x="235" y="5"/>
                    <a:pt x="233" y="5"/>
                  </a:cubicBezTo>
                  <a:close/>
                  <a:moveTo>
                    <a:pt x="254" y="10"/>
                  </a:moveTo>
                  <a:cubicBezTo>
                    <a:pt x="254" y="11"/>
                    <a:pt x="253" y="10"/>
                    <a:pt x="253" y="10"/>
                  </a:cubicBezTo>
                  <a:cubicBezTo>
                    <a:pt x="249" y="16"/>
                    <a:pt x="245" y="22"/>
                    <a:pt x="241" y="28"/>
                  </a:cubicBezTo>
                  <a:cubicBezTo>
                    <a:pt x="238" y="33"/>
                    <a:pt x="233" y="36"/>
                    <a:pt x="230" y="40"/>
                  </a:cubicBezTo>
                  <a:cubicBezTo>
                    <a:pt x="229" y="42"/>
                    <a:pt x="228" y="45"/>
                    <a:pt x="227" y="47"/>
                  </a:cubicBezTo>
                  <a:cubicBezTo>
                    <a:pt x="224" y="51"/>
                    <a:pt x="221" y="53"/>
                    <a:pt x="223" y="58"/>
                  </a:cubicBezTo>
                  <a:cubicBezTo>
                    <a:pt x="226" y="57"/>
                    <a:pt x="226" y="53"/>
                    <a:pt x="229" y="52"/>
                  </a:cubicBezTo>
                  <a:cubicBezTo>
                    <a:pt x="231" y="44"/>
                    <a:pt x="238" y="40"/>
                    <a:pt x="241" y="33"/>
                  </a:cubicBezTo>
                  <a:cubicBezTo>
                    <a:pt x="246" y="28"/>
                    <a:pt x="250" y="22"/>
                    <a:pt x="255" y="16"/>
                  </a:cubicBezTo>
                  <a:cubicBezTo>
                    <a:pt x="255" y="14"/>
                    <a:pt x="254" y="12"/>
                    <a:pt x="255" y="10"/>
                  </a:cubicBezTo>
                  <a:cubicBezTo>
                    <a:pt x="254" y="10"/>
                    <a:pt x="254" y="10"/>
                    <a:pt x="254" y="10"/>
                  </a:cubicBezTo>
                  <a:close/>
                  <a:moveTo>
                    <a:pt x="254" y="21"/>
                  </a:moveTo>
                  <a:cubicBezTo>
                    <a:pt x="244" y="33"/>
                    <a:pt x="236" y="46"/>
                    <a:pt x="226" y="57"/>
                  </a:cubicBezTo>
                  <a:cubicBezTo>
                    <a:pt x="226" y="59"/>
                    <a:pt x="225" y="59"/>
                    <a:pt x="225" y="61"/>
                  </a:cubicBezTo>
                  <a:cubicBezTo>
                    <a:pt x="224" y="61"/>
                    <a:pt x="223" y="62"/>
                    <a:pt x="223" y="62"/>
                  </a:cubicBezTo>
                  <a:cubicBezTo>
                    <a:pt x="223" y="65"/>
                    <a:pt x="222" y="69"/>
                    <a:pt x="223" y="70"/>
                  </a:cubicBezTo>
                  <a:cubicBezTo>
                    <a:pt x="232" y="61"/>
                    <a:pt x="238" y="48"/>
                    <a:pt x="247" y="39"/>
                  </a:cubicBezTo>
                  <a:cubicBezTo>
                    <a:pt x="248" y="32"/>
                    <a:pt x="258" y="28"/>
                    <a:pt x="254" y="21"/>
                  </a:cubicBezTo>
                  <a:cubicBezTo>
                    <a:pt x="254" y="21"/>
                    <a:pt x="254" y="21"/>
                    <a:pt x="254" y="21"/>
                  </a:cubicBezTo>
                  <a:close/>
                  <a:moveTo>
                    <a:pt x="232" y="68"/>
                  </a:moveTo>
                  <a:cubicBezTo>
                    <a:pt x="232" y="68"/>
                    <a:pt x="232" y="67"/>
                    <a:pt x="232" y="67"/>
                  </a:cubicBezTo>
                  <a:cubicBezTo>
                    <a:pt x="233" y="66"/>
                    <a:pt x="234" y="66"/>
                    <a:pt x="234" y="65"/>
                  </a:cubicBezTo>
                  <a:cubicBezTo>
                    <a:pt x="237" y="61"/>
                    <a:pt x="239" y="57"/>
                    <a:pt x="242" y="53"/>
                  </a:cubicBezTo>
                  <a:cubicBezTo>
                    <a:pt x="245" y="49"/>
                    <a:pt x="249" y="46"/>
                    <a:pt x="252" y="42"/>
                  </a:cubicBezTo>
                  <a:cubicBezTo>
                    <a:pt x="254" y="39"/>
                    <a:pt x="257" y="35"/>
                    <a:pt x="255" y="31"/>
                  </a:cubicBezTo>
                  <a:cubicBezTo>
                    <a:pt x="251" y="34"/>
                    <a:pt x="249" y="39"/>
                    <a:pt x="245" y="42"/>
                  </a:cubicBezTo>
                  <a:cubicBezTo>
                    <a:pt x="244" y="46"/>
                    <a:pt x="241" y="49"/>
                    <a:pt x="238" y="52"/>
                  </a:cubicBezTo>
                  <a:cubicBezTo>
                    <a:pt x="236" y="57"/>
                    <a:pt x="232" y="60"/>
                    <a:pt x="230" y="65"/>
                  </a:cubicBezTo>
                  <a:cubicBezTo>
                    <a:pt x="229" y="65"/>
                    <a:pt x="229" y="68"/>
                    <a:pt x="228" y="67"/>
                  </a:cubicBezTo>
                  <a:cubicBezTo>
                    <a:pt x="227" y="72"/>
                    <a:pt x="221" y="76"/>
                    <a:pt x="223" y="80"/>
                  </a:cubicBezTo>
                  <a:cubicBezTo>
                    <a:pt x="225" y="76"/>
                    <a:pt x="229" y="72"/>
                    <a:pt x="232" y="68"/>
                  </a:cubicBezTo>
                  <a:close/>
                  <a:moveTo>
                    <a:pt x="239" y="61"/>
                  </a:moveTo>
                  <a:cubicBezTo>
                    <a:pt x="234" y="68"/>
                    <a:pt x="229" y="75"/>
                    <a:pt x="225" y="82"/>
                  </a:cubicBezTo>
                  <a:cubicBezTo>
                    <a:pt x="224" y="82"/>
                    <a:pt x="225" y="83"/>
                    <a:pt x="225" y="84"/>
                  </a:cubicBezTo>
                  <a:cubicBezTo>
                    <a:pt x="224" y="85"/>
                    <a:pt x="223" y="85"/>
                    <a:pt x="223" y="86"/>
                  </a:cubicBezTo>
                  <a:cubicBezTo>
                    <a:pt x="223" y="87"/>
                    <a:pt x="224" y="88"/>
                    <a:pt x="223" y="89"/>
                  </a:cubicBezTo>
                  <a:cubicBezTo>
                    <a:pt x="235" y="76"/>
                    <a:pt x="245" y="61"/>
                    <a:pt x="256" y="47"/>
                  </a:cubicBezTo>
                  <a:cubicBezTo>
                    <a:pt x="256" y="45"/>
                    <a:pt x="257" y="42"/>
                    <a:pt x="255" y="41"/>
                  </a:cubicBezTo>
                  <a:cubicBezTo>
                    <a:pt x="250" y="47"/>
                    <a:pt x="244" y="54"/>
                    <a:pt x="239" y="61"/>
                  </a:cubicBezTo>
                  <a:close/>
                  <a:moveTo>
                    <a:pt x="164" y="42"/>
                  </a:moveTo>
                  <a:cubicBezTo>
                    <a:pt x="164" y="45"/>
                    <a:pt x="163" y="49"/>
                    <a:pt x="164" y="51"/>
                  </a:cubicBezTo>
                  <a:cubicBezTo>
                    <a:pt x="166" y="48"/>
                    <a:pt x="169" y="45"/>
                    <a:pt x="170" y="42"/>
                  </a:cubicBezTo>
                  <a:cubicBezTo>
                    <a:pt x="169" y="42"/>
                    <a:pt x="167" y="42"/>
                    <a:pt x="164" y="42"/>
                  </a:cubicBezTo>
                  <a:close/>
                  <a:moveTo>
                    <a:pt x="172" y="42"/>
                  </a:moveTo>
                  <a:cubicBezTo>
                    <a:pt x="170" y="48"/>
                    <a:pt x="162" y="52"/>
                    <a:pt x="164" y="61"/>
                  </a:cubicBezTo>
                  <a:cubicBezTo>
                    <a:pt x="168" y="55"/>
                    <a:pt x="172" y="48"/>
                    <a:pt x="176" y="42"/>
                  </a:cubicBezTo>
                  <a:cubicBezTo>
                    <a:pt x="174" y="42"/>
                    <a:pt x="174" y="42"/>
                    <a:pt x="172" y="42"/>
                  </a:cubicBezTo>
                  <a:close/>
                  <a:moveTo>
                    <a:pt x="180" y="42"/>
                  </a:moveTo>
                  <a:cubicBezTo>
                    <a:pt x="176" y="46"/>
                    <a:pt x="171" y="49"/>
                    <a:pt x="170" y="56"/>
                  </a:cubicBezTo>
                  <a:cubicBezTo>
                    <a:pt x="166" y="57"/>
                    <a:pt x="168" y="62"/>
                    <a:pt x="164" y="63"/>
                  </a:cubicBezTo>
                  <a:cubicBezTo>
                    <a:pt x="165" y="65"/>
                    <a:pt x="163" y="69"/>
                    <a:pt x="164" y="73"/>
                  </a:cubicBezTo>
                  <a:cubicBezTo>
                    <a:pt x="167" y="72"/>
                    <a:pt x="167" y="68"/>
                    <a:pt x="168" y="66"/>
                  </a:cubicBezTo>
                  <a:cubicBezTo>
                    <a:pt x="170" y="64"/>
                    <a:pt x="172" y="62"/>
                    <a:pt x="174" y="59"/>
                  </a:cubicBezTo>
                  <a:cubicBezTo>
                    <a:pt x="175" y="57"/>
                    <a:pt x="176" y="55"/>
                    <a:pt x="177" y="53"/>
                  </a:cubicBezTo>
                  <a:cubicBezTo>
                    <a:pt x="177" y="53"/>
                    <a:pt x="178" y="54"/>
                    <a:pt x="178" y="54"/>
                  </a:cubicBezTo>
                  <a:cubicBezTo>
                    <a:pt x="180" y="50"/>
                    <a:pt x="182" y="46"/>
                    <a:pt x="185" y="43"/>
                  </a:cubicBezTo>
                  <a:cubicBezTo>
                    <a:pt x="183" y="42"/>
                    <a:pt x="181" y="43"/>
                    <a:pt x="180" y="42"/>
                  </a:cubicBezTo>
                  <a:close/>
                  <a:moveTo>
                    <a:pt x="187" y="44"/>
                  </a:moveTo>
                  <a:cubicBezTo>
                    <a:pt x="180" y="54"/>
                    <a:pt x="171" y="62"/>
                    <a:pt x="166" y="76"/>
                  </a:cubicBezTo>
                  <a:cubicBezTo>
                    <a:pt x="165" y="76"/>
                    <a:pt x="165" y="77"/>
                    <a:pt x="164" y="78"/>
                  </a:cubicBezTo>
                  <a:cubicBezTo>
                    <a:pt x="164" y="80"/>
                    <a:pt x="164" y="81"/>
                    <a:pt x="164" y="83"/>
                  </a:cubicBezTo>
                  <a:cubicBezTo>
                    <a:pt x="167" y="83"/>
                    <a:pt x="168" y="78"/>
                    <a:pt x="170" y="77"/>
                  </a:cubicBezTo>
                  <a:cubicBezTo>
                    <a:pt x="176" y="64"/>
                    <a:pt x="185" y="55"/>
                    <a:pt x="191" y="43"/>
                  </a:cubicBezTo>
                  <a:cubicBezTo>
                    <a:pt x="190" y="43"/>
                    <a:pt x="189" y="43"/>
                    <a:pt x="187" y="44"/>
                  </a:cubicBezTo>
                  <a:close/>
                  <a:moveTo>
                    <a:pt x="165" y="86"/>
                  </a:moveTo>
                  <a:cubicBezTo>
                    <a:pt x="165" y="89"/>
                    <a:pt x="164" y="91"/>
                    <a:pt x="165" y="94"/>
                  </a:cubicBezTo>
                  <a:cubicBezTo>
                    <a:pt x="169" y="90"/>
                    <a:pt x="172" y="85"/>
                    <a:pt x="174" y="80"/>
                  </a:cubicBezTo>
                  <a:cubicBezTo>
                    <a:pt x="177" y="78"/>
                    <a:pt x="177" y="75"/>
                    <a:pt x="179" y="73"/>
                  </a:cubicBezTo>
                  <a:cubicBezTo>
                    <a:pt x="180" y="71"/>
                    <a:pt x="182" y="70"/>
                    <a:pt x="183" y="68"/>
                  </a:cubicBezTo>
                  <a:cubicBezTo>
                    <a:pt x="184" y="67"/>
                    <a:pt x="184" y="65"/>
                    <a:pt x="186" y="63"/>
                  </a:cubicBezTo>
                  <a:cubicBezTo>
                    <a:pt x="188" y="58"/>
                    <a:pt x="196" y="51"/>
                    <a:pt x="193" y="46"/>
                  </a:cubicBezTo>
                  <a:cubicBezTo>
                    <a:pt x="182" y="58"/>
                    <a:pt x="174" y="73"/>
                    <a:pt x="165" y="86"/>
                  </a:cubicBezTo>
                  <a:close/>
                  <a:moveTo>
                    <a:pt x="251" y="56"/>
                  </a:moveTo>
                  <a:cubicBezTo>
                    <a:pt x="250" y="58"/>
                    <a:pt x="248" y="60"/>
                    <a:pt x="246" y="62"/>
                  </a:cubicBezTo>
                  <a:cubicBezTo>
                    <a:pt x="246" y="63"/>
                    <a:pt x="245" y="64"/>
                    <a:pt x="245" y="64"/>
                  </a:cubicBezTo>
                  <a:cubicBezTo>
                    <a:pt x="245" y="64"/>
                    <a:pt x="244" y="64"/>
                    <a:pt x="244" y="64"/>
                  </a:cubicBezTo>
                  <a:cubicBezTo>
                    <a:pt x="244" y="65"/>
                    <a:pt x="243" y="67"/>
                    <a:pt x="243" y="67"/>
                  </a:cubicBezTo>
                  <a:cubicBezTo>
                    <a:pt x="240" y="71"/>
                    <a:pt x="237" y="75"/>
                    <a:pt x="234" y="78"/>
                  </a:cubicBezTo>
                  <a:cubicBezTo>
                    <a:pt x="231" y="83"/>
                    <a:pt x="227" y="87"/>
                    <a:pt x="225" y="92"/>
                  </a:cubicBezTo>
                  <a:cubicBezTo>
                    <a:pt x="224" y="92"/>
                    <a:pt x="223" y="93"/>
                    <a:pt x="223" y="93"/>
                  </a:cubicBezTo>
                  <a:cubicBezTo>
                    <a:pt x="224" y="95"/>
                    <a:pt x="223" y="99"/>
                    <a:pt x="224" y="100"/>
                  </a:cubicBezTo>
                  <a:cubicBezTo>
                    <a:pt x="229" y="96"/>
                    <a:pt x="231" y="90"/>
                    <a:pt x="235" y="86"/>
                  </a:cubicBezTo>
                  <a:cubicBezTo>
                    <a:pt x="242" y="76"/>
                    <a:pt x="250" y="67"/>
                    <a:pt x="256" y="57"/>
                  </a:cubicBezTo>
                  <a:cubicBezTo>
                    <a:pt x="256" y="55"/>
                    <a:pt x="256" y="53"/>
                    <a:pt x="256" y="52"/>
                  </a:cubicBezTo>
                  <a:cubicBezTo>
                    <a:pt x="256" y="52"/>
                    <a:pt x="254" y="51"/>
                    <a:pt x="254" y="52"/>
                  </a:cubicBezTo>
                  <a:cubicBezTo>
                    <a:pt x="255" y="53"/>
                    <a:pt x="252" y="55"/>
                    <a:pt x="251" y="56"/>
                  </a:cubicBezTo>
                  <a:close/>
                  <a:moveTo>
                    <a:pt x="173" y="84"/>
                  </a:moveTo>
                  <a:cubicBezTo>
                    <a:pt x="173" y="85"/>
                    <a:pt x="173" y="85"/>
                    <a:pt x="173" y="86"/>
                  </a:cubicBezTo>
                  <a:cubicBezTo>
                    <a:pt x="172" y="87"/>
                    <a:pt x="171" y="89"/>
                    <a:pt x="170" y="91"/>
                  </a:cubicBezTo>
                  <a:cubicBezTo>
                    <a:pt x="170" y="90"/>
                    <a:pt x="170" y="92"/>
                    <a:pt x="169" y="92"/>
                  </a:cubicBezTo>
                  <a:cubicBezTo>
                    <a:pt x="169" y="93"/>
                    <a:pt x="168" y="93"/>
                    <a:pt x="168" y="93"/>
                  </a:cubicBezTo>
                  <a:cubicBezTo>
                    <a:pt x="168" y="98"/>
                    <a:pt x="163" y="100"/>
                    <a:pt x="165" y="105"/>
                  </a:cubicBezTo>
                  <a:cubicBezTo>
                    <a:pt x="176" y="91"/>
                    <a:pt x="185" y="75"/>
                    <a:pt x="195" y="61"/>
                  </a:cubicBezTo>
                  <a:cubicBezTo>
                    <a:pt x="194" y="59"/>
                    <a:pt x="195" y="55"/>
                    <a:pt x="194" y="54"/>
                  </a:cubicBezTo>
                  <a:cubicBezTo>
                    <a:pt x="187" y="64"/>
                    <a:pt x="181" y="75"/>
                    <a:pt x="173" y="84"/>
                  </a:cubicBezTo>
                  <a:close/>
                  <a:moveTo>
                    <a:pt x="241" y="80"/>
                  </a:moveTo>
                  <a:cubicBezTo>
                    <a:pt x="237" y="86"/>
                    <a:pt x="232" y="94"/>
                    <a:pt x="227" y="100"/>
                  </a:cubicBezTo>
                  <a:cubicBezTo>
                    <a:pt x="226" y="101"/>
                    <a:pt x="227" y="101"/>
                    <a:pt x="227" y="103"/>
                  </a:cubicBezTo>
                  <a:cubicBezTo>
                    <a:pt x="225" y="103"/>
                    <a:pt x="225" y="103"/>
                    <a:pt x="224" y="103"/>
                  </a:cubicBezTo>
                  <a:cubicBezTo>
                    <a:pt x="224" y="105"/>
                    <a:pt x="224" y="107"/>
                    <a:pt x="224" y="109"/>
                  </a:cubicBezTo>
                  <a:cubicBezTo>
                    <a:pt x="227" y="108"/>
                    <a:pt x="226" y="106"/>
                    <a:pt x="228" y="104"/>
                  </a:cubicBezTo>
                  <a:cubicBezTo>
                    <a:pt x="231" y="100"/>
                    <a:pt x="236" y="96"/>
                    <a:pt x="240" y="90"/>
                  </a:cubicBezTo>
                  <a:cubicBezTo>
                    <a:pt x="243" y="87"/>
                    <a:pt x="246" y="83"/>
                    <a:pt x="249" y="79"/>
                  </a:cubicBezTo>
                  <a:cubicBezTo>
                    <a:pt x="252" y="74"/>
                    <a:pt x="259" y="66"/>
                    <a:pt x="256" y="62"/>
                  </a:cubicBezTo>
                  <a:cubicBezTo>
                    <a:pt x="251" y="68"/>
                    <a:pt x="247" y="75"/>
                    <a:pt x="241" y="80"/>
                  </a:cubicBezTo>
                  <a:close/>
                  <a:moveTo>
                    <a:pt x="186" y="79"/>
                  </a:moveTo>
                  <a:cubicBezTo>
                    <a:pt x="184" y="81"/>
                    <a:pt x="181" y="83"/>
                    <a:pt x="181" y="86"/>
                  </a:cubicBezTo>
                  <a:cubicBezTo>
                    <a:pt x="179" y="88"/>
                    <a:pt x="177" y="90"/>
                    <a:pt x="177" y="93"/>
                  </a:cubicBezTo>
                  <a:cubicBezTo>
                    <a:pt x="172" y="96"/>
                    <a:pt x="170" y="102"/>
                    <a:pt x="166" y="106"/>
                  </a:cubicBezTo>
                  <a:cubicBezTo>
                    <a:pt x="166" y="108"/>
                    <a:pt x="166" y="109"/>
                    <a:pt x="167" y="110"/>
                  </a:cubicBezTo>
                  <a:cubicBezTo>
                    <a:pt x="165" y="111"/>
                    <a:pt x="165" y="113"/>
                    <a:pt x="165" y="115"/>
                  </a:cubicBezTo>
                  <a:cubicBezTo>
                    <a:pt x="170" y="112"/>
                    <a:pt x="171" y="105"/>
                    <a:pt x="176" y="102"/>
                  </a:cubicBezTo>
                  <a:cubicBezTo>
                    <a:pt x="182" y="91"/>
                    <a:pt x="189" y="82"/>
                    <a:pt x="196" y="73"/>
                  </a:cubicBezTo>
                  <a:cubicBezTo>
                    <a:pt x="196" y="70"/>
                    <a:pt x="196" y="68"/>
                    <a:pt x="196" y="66"/>
                  </a:cubicBezTo>
                  <a:cubicBezTo>
                    <a:pt x="196" y="66"/>
                    <a:pt x="195" y="66"/>
                    <a:pt x="195" y="66"/>
                  </a:cubicBezTo>
                  <a:cubicBezTo>
                    <a:pt x="192" y="70"/>
                    <a:pt x="187" y="73"/>
                    <a:pt x="186" y="79"/>
                  </a:cubicBezTo>
                  <a:close/>
                  <a:moveTo>
                    <a:pt x="234" y="99"/>
                  </a:moveTo>
                  <a:cubicBezTo>
                    <a:pt x="231" y="104"/>
                    <a:pt x="228" y="108"/>
                    <a:pt x="225" y="113"/>
                  </a:cubicBezTo>
                  <a:cubicBezTo>
                    <a:pt x="225" y="114"/>
                    <a:pt x="224" y="117"/>
                    <a:pt x="225" y="118"/>
                  </a:cubicBezTo>
                  <a:cubicBezTo>
                    <a:pt x="234" y="108"/>
                    <a:pt x="241" y="96"/>
                    <a:pt x="251" y="86"/>
                  </a:cubicBezTo>
                  <a:cubicBezTo>
                    <a:pt x="252" y="81"/>
                    <a:pt x="259" y="77"/>
                    <a:pt x="257" y="72"/>
                  </a:cubicBezTo>
                  <a:cubicBezTo>
                    <a:pt x="249" y="81"/>
                    <a:pt x="243" y="91"/>
                    <a:pt x="234" y="99"/>
                  </a:cubicBezTo>
                  <a:close/>
                  <a:moveTo>
                    <a:pt x="195" y="77"/>
                  </a:moveTo>
                  <a:cubicBezTo>
                    <a:pt x="192" y="80"/>
                    <a:pt x="191" y="83"/>
                    <a:pt x="188" y="86"/>
                  </a:cubicBezTo>
                  <a:cubicBezTo>
                    <a:pt x="187" y="87"/>
                    <a:pt x="186" y="88"/>
                    <a:pt x="186" y="90"/>
                  </a:cubicBezTo>
                  <a:cubicBezTo>
                    <a:pt x="185" y="91"/>
                    <a:pt x="184" y="93"/>
                    <a:pt x="183" y="94"/>
                  </a:cubicBezTo>
                  <a:cubicBezTo>
                    <a:pt x="183" y="94"/>
                    <a:pt x="182" y="94"/>
                    <a:pt x="182" y="95"/>
                  </a:cubicBezTo>
                  <a:cubicBezTo>
                    <a:pt x="181" y="95"/>
                    <a:pt x="181" y="96"/>
                    <a:pt x="181" y="97"/>
                  </a:cubicBezTo>
                  <a:cubicBezTo>
                    <a:pt x="179" y="101"/>
                    <a:pt x="175" y="104"/>
                    <a:pt x="174" y="108"/>
                  </a:cubicBezTo>
                  <a:cubicBezTo>
                    <a:pt x="170" y="110"/>
                    <a:pt x="171" y="117"/>
                    <a:pt x="165" y="119"/>
                  </a:cubicBezTo>
                  <a:cubicBezTo>
                    <a:pt x="166" y="121"/>
                    <a:pt x="166" y="123"/>
                    <a:pt x="166" y="126"/>
                  </a:cubicBezTo>
                  <a:cubicBezTo>
                    <a:pt x="170" y="124"/>
                    <a:pt x="171" y="119"/>
                    <a:pt x="174" y="116"/>
                  </a:cubicBezTo>
                  <a:cubicBezTo>
                    <a:pt x="176" y="112"/>
                    <a:pt x="180" y="109"/>
                    <a:pt x="181" y="105"/>
                  </a:cubicBezTo>
                  <a:cubicBezTo>
                    <a:pt x="183" y="104"/>
                    <a:pt x="185" y="102"/>
                    <a:pt x="186" y="99"/>
                  </a:cubicBezTo>
                  <a:cubicBezTo>
                    <a:pt x="187" y="98"/>
                    <a:pt x="189" y="96"/>
                    <a:pt x="191" y="94"/>
                  </a:cubicBezTo>
                  <a:cubicBezTo>
                    <a:pt x="194" y="89"/>
                    <a:pt x="198" y="84"/>
                    <a:pt x="196" y="77"/>
                  </a:cubicBezTo>
                  <a:cubicBezTo>
                    <a:pt x="196" y="77"/>
                    <a:pt x="195" y="77"/>
                    <a:pt x="195" y="77"/>
                  </a:cubicBezTo>
                  <a:close/>
                  <a:moveTo>
                    <a:pt x="226" y="120"/>
                  </a:moveTo>
                  <a:cubicBezTo>
                    <a:pt x="226" y="123"/>
                    <a:pt x="224" y="124"/>
                    <a:pt x="225" y="128"/>
                  </a:cubicBezTo>
                  <a:cubicBezTo>
                    <a:pt x="231" y="123"/>
                    <a:pt x="235" y="115"/>
                    <a:pt x="241" y="110"/>
                  </a:cubicBezTo>
                  <a:cubicBezTo>
                    <a:pt x="245" y="103"/>
                    <a:pt x="251" y="98"/>
                    <a:pt x="255" y="91"/>
                  </a:cubicBezTo>
                  <a:cubicBezTo>
                    <a:pt x="256" y="91"/>
                    <a:pt x="256" y="90"/>
                    <a:pt x="257" y="91"/>
                  </a:cubicBezTo>
                  <a:cubicBezTo>
                    <a:pt x="257" y="88"/>
                    <a:pt x="257" y="84"/>
                    <a:pt x="257" y="82"/>
                  </a:cubicBezTo>
                  <a:cubicBezTo>
                    <a:pt x="246" y="94"/>
                    <a:pt x="236" y="107"/>
                    <a:pt x="226" y="120"/>
                  </a:cubicBezTo>
                  <a:close/>
                  <a:moveTo>
                    <a:pt x="103" y="96"/>
                  </a:moveTo>
                  <a:cubicBezTo>
                    <a:pt x="102" y="99"/>
                    <a:pt x="104" y="101"/>
                    <a:pt x="104" y="104"/>
                  </a:cubicBezTo>
                  <a:cubicBezTo>
                    <a:pt x="109" y="97"/>
                    <a:pt x="115" y="91"/>
                    <a:pt x="120" y="84"/>
                  </a:cubicBezTo>
                  <a:cubicBezTo>
                    <a:pt x="110" y="82"/>
                    <a:pt x="109" y="92"/>
                    <a:pt x="103" y="96"/>
                  </a:cubicBezTo>
                  <a:close/>
                  <a:moveTo>
                    <a:pt x="121" y="86"/>
                  </a:moveTo>
                  <a:cubicBezTo>
                    <a:pt x="118" y="90"/>
                    <a:pt x="115" y="94"/>
                    <a:pt x="111" y="98"/>
                  </a:cubicBezTo>
                  <a:cubicBezTo>
                    <a:pt x="111" y="99"/>
                    <a:pt x="109" y="100"/>
                    <a:pt x="108" y="101"/>
                  </a:cubicBezTo>
                  <a:cubicBezTo>
                    <a:pt x="108" y="101"/>
                    <a:pt x="109" y="102"/>
                    <a:pt x="108" y="102"/>
                  </a:cubicBezTo>
                  <a:cubicBezTo>
                    <a:pt x="105" y="106"/>
                    <a:pt x="102" y="110"/>
                    <a:pt x="104" y="115"/>
                  </a:cubicBezTo>
                  <a:cubicBezTo>
                    <a:pt x="108" y="112"/>
                    <a:pt x="110" y="107"/>
                    <a:pt x="113" y="103"/>
                  </a:cubicBezTo>
                  <a:cubicBezTo>
                    <a:pt x="118" y="97"/>
                    <a:pt x="125" y="90"/>
                    <a:pt x="129" y="84"/>
                  </a:cubicBezTo>
                  <a:cubicBezTo>
                    <a:pt x="125" y="82"/>
                    <a:pt x="123" y="84"/>
                    <a:pt x="121" y="86"/>
                  </a:cubicBezTo>
                  <a:close/>
                  <a:moveTo>
                    <a:pt x="103" y="85"/>
                  </a:moveTo>
                  <a:cubicBezTo>
                    <a:pt x="103" y="88"/>
                    <a:pt x="102" y="90"/>
                    <a:pt x="104" y="93"/>
                  </a:cubicBezTo>
                  <a:cubicBezTo>
                    <a:pt x="105" y="90"/>
                    <a:pt x="108" y="88"/>
                    <a:pt x="110" y="85"/>
                  </a:cubicBezTo>
                  <a:cubicBezTo>
                    <a:pt x="108" y="84"/>
                    <a:pt x="105" y="84"/>
                    <a:pt x="103" y="85"/>
                  </a:cubicBezTo>
                  <a:close/>
                  <a:moveTo>
                    <a:pt x="133" y="84"/>
                  </a:moveTo>
                  <a:cubicBezTo>
                    <a:pt x="122" y="95"/>
                    <a:pt x="113" y="108"/>
                    <a:pt x="103" y="120"/>
                  </a:cubicBezTo>
                  <a:cubicBezTo>
                    <a:pt x="104" y="123"/>
                    <a:pt x="103" y="124"/>
                    <a:pt x="104" y="127"/>
                  </a:cubicBezTo>
                  <a:cubicBezTo>
                    <a:pt x="110" y="122"/>
                    <a:pt x="113" y="114"/>
                    <a:pt x="119" y="109"/>
                  </a:cubicBezTo>
                  <a:cubicBezTo>
                    <a:pt x="120" y="107"/>
                    <a:pt x="121" y="104"/>
                    <a:pt x="123" y="104"/>
                  </a:cubicBezTo>
                  <a:cubicBezTo>
                    <a:pt x="122" y="103"/>
                    <a:pt x="123" y="104"/>
                    <a:pt x="123" y="102"/>
                  </a:cubicBezTo>
                  <a:cubicBezTo>
                    <a:pt x="127" y="97"/>
                    <a:pt x="133" y="92"/>
                    <a:pt x="135" y="85"/>
                  </a:cubicBezTo>
                  <a:cubicBezTo>
                    <a:pt x="134" y="84"/>
                    <a:pt x="134" y="84"/>
                    <a:pt x="133" y="84"/>
                  </a:cubicBezTo>
                  <a:close/>
                  <a:moveTo>
                    <a:pt x="188" y="100"/>
                  </a:moveTo>
                  <a:cubicBezTo>
                    <a:pt x="187" y="100"/>
                    <a:pt x="188" y="101"/>
                    <a:pt x="187" y="102"/>
                  </a:cubicBezTo>
                  <a:cubicBezTo>
                    <a:pt x="187" y="102"/>
                    <a:pt x="186" y="102"/>
                    <a:pt x="185" y="103"/>
                  </a:cubicBezTo>
                  <a:cubicBezTo>
                    <a:pt x="185" y="104"/>
                    <a:pt x="185" y="105"/>
                    <a:pt x="184" y="105"/>
                  </a:cubicBezTo>
                  <a:cubicBezTo>
                    <a:pt x="184" y="106"/>
                    <a:pt x="183" y="106"/>
                    <a:pt x="183" y="106"/>
                  </a:cubicBezTo>
                  <a:cubicBezTo>
                    <a:pt x="181" y="107"/>
                    <a:pt x="181" y="110"/>
                    <a:pt x="180" y="112"/>
                  </a:cubicBezTo>
                  <a:cubicBezTo>
                    <a:pt x="180" y="112"/>
                    <a:pt x="179" y="112"/>
                    <a:pt x="178" y="112"/>
                  </a:cubicBezTo>
                  <a:cubicBezTo>
                    <a:pt x="178" y="113"/>
                    <a:pt x="178" y="114"/>
                    <a:pt x="177" y="115"/>
                  </a:cubicBezTo>
                  <a:cubicBezTo>
                    <a:pt x="176" y="116"/>
                    <a:pt x="175" y="117"/>
                    <a:pt x="175" y="117"/>
                  </a:cubicBezTo>
                  <a:cubicBezTo>
                    <a:pt x="174" y="118"/>
                    <a:pt x="175" y="119"/>
                    <a:pt x="174" y="120"/>
                  </a:cubicBezTo>
                  <a:cubicBezTo>
                    <a:pt x="174" y="120"/>
                    <a:pt x="173" y="119"/>
                    <a:pt x="173" y="120"/>
                  </a:cubicBezTo>
                  <a:cubicBezTo>
                    <a:pt x="173" y="121"/>
                    <a:pt x="173" y="122"/>
                    <a:pt x="172" y="122"/>
                  </a:cubicBezTo>
                  <a:cubicBezTo>
                    <a:pt x="172" y="123"/>
                    <a:pt x="171" y="121"/>
                    <a:pt x="171" y="123"/>
                  </a:cubicBezTo>
                  <a:cubicBezTo>
                    <a:pt x="171" y="127"/>
                    <a:pt x="165" y="131"/>
                    <a:pt x="166" y="137"/>
                  </a:cubicBezTo>
                  <a:cubicBezTo>
                    <a:pt x="168" y="136"/>
                    <a:pt x="169" y="134"/>
                    <a:pt x="170" y="133"/>
                  </a:cubicBezTo>
                  <a:cubicBezTo>
                    <a:pt x="172" y="129"/>
                    <a:pt x="174" y="126"/>
                    <a:pt x="177" y="123"/>
                  </a:cubicBezTo>
                  <a:cubicBezTo>
                    <a:pt x="181" y="117"/>
                    <a:pt x="185" y="111"/>
                    <a:pt x="190" y="105"/>
                  </a:cubicBezTo>
                  <a:cubicBezTo>
                    <a:pt x="193" y="101"/>
                    <a:pt x="198" y="96"/>
                    <a:pt x="196" y="89"/>
                  </a:cubicBezTo>
                  <a:cubicBezTo>
                    <a:pt x="196" y="89"/>
                    <a:pt x="195" y="89"/>
                    <a:pt x="195" y="89"/>
                  </a:cubicBezTo>
                  <a:cubicBezTo>
                    <a:pt x="194" y="94"/>
                    <a:pt x="190" y="97"/>
                    <a:pt x="188" y="100"/>
                  </a:cubicBezTo>
                  <a:close/>
                  <a:moveTo>
                    <a:pt x="106" y="130"/>
                  </a:moveTo>
                  <a:cubicBezTo>
                    <a:pt x="106" y="131"/>
                    <a:pt x="105" y="131"/>
                    <a:pt x="104" y="132"/>
                  </a:cubicBezTo>
                  <a:cubicBezTo>
                    <a:pt x="104" y="133"/>
                    <a:pt x="103" y="135"/>
                    <a:pt x="104" y="137"/>
                  </a:cubicBezTo>
                  <a:cubicBezTo>
                    <a:pt x="107" y="135"/>
                    <a:pt x="108" y="132"/>
                    <a:pt x="110" y="130"/>
                  </a:cubicBezTo>
                  <a:cubicBezTo>
                    <a:pt x="119" y="120"/>
                    <a:pt x="127" y="110"/>
                    <a:pt x="135" y="99"/>
                  </a:cubicBezTo>
                  <a:cubicBezTo>
                    <a:pt x="134" y="96"/>
                    <a:pt x="136" y="94"/>
                    <a:pt x="134" y="92"/>
                  </a:cubicBezTo>
                  <a:cubicBezTo>
                    <a:pt x="125" y="105"/>
                    <a:pt x="114" y="115"/>
                    <a:pt x="106" y="130"/>
                  </a:cubicBezTo>
                  <a:close/>
                  <a:moveTo>
                    <a:pt x="257" y="95"/>
                  </a:moveTo>
                  <a:cubicBezTo>
                    <a:pt x="251" y="99"/>
                    <a:pt x="248" y="105"/>
                    <a:pt x="242" y="110"/>
                  </a:cubicBezTo>
                  <a:cubicBezTo>
                    <a:pt x="242" y="110"/>
                    <a:pt x="242" y="111"/>
                    <a:pt x="242" y="111"/>
                  </a:cubicBezTo>
                  <a:cubicBezTo>
                    <a:pt x="242" y="111"/>
                    <a:pt x="241" y="112"/>
                    <a:pt x="241" y="112"/>
                  </a:cubicBezTo>
                  <a:cubicBezTo>
                    <a:pt x="239" y="116"/>
                    <a:pt x="236" y="119"/>
                    <a:pt x="233" y="123"/>
                  </a:cubicBezTo>
                  <a:cubicBezTo>
                    <a:pt x="230" y="125"/>
                    <a:pt x="225" y="131"/>
                    <a:pt x="225" y="134"/>
                  </a:cubicBezTo>
                  <a:cubicBezTo>
                    <a:pt x="224" y="139"/>
                    <a:pt x="226" y="145"/>
                    <a:pt x="226" y="150"/>
                  </a:cubicBezTo>
                  <a:cubicBezTo>
                    <a:pt x="236" y="141"/>
                    <a:pt x="243" y="129"/>
                    <a:pt x="253" y="120"/>
                  </a:cubicBezTo>
                  <a:cubicBezTo>
                    <a:pt x="255" y="116"/>
                    <a:pt x="259" y="113"/>
                    <a:pt x="258" y="108"/>
                  </a:cubicBezTo>
                  <a:cubicBezTo>
                    <a:pt x="252" y="111"/>
                    <a:pt x="249" y="118"/>
                    <a:pt x="245" y="121"/>
                  </a:cubicBezTo>
                  <a:cubicBezTo>
                    <a:pt x="245" y="123"/>
                    <a:pt x="243" y="125"/>
                    <a:pt x="242" y="126"/>
                  </a:cubicBezTo>
                  <a:cubicBezTo>
                    <a:pt x="240" y="129"/>
                    <a:pt x="239" y="132"/>
                    <a:pt x="236" y="134"/>
                  </a:cubicBezTo>
                  <a:cubicBezTo>
                    <a:pt x="236" y="135"/>
                    <a:pt x="234" y="138"/>
                    <a:pt x="232" y="139"/>
                  </a:cubicBezTo>
                  <a:cubicBezTo>
                    <a:pt x="230" y="142"/>
                    <a:pt x="230" y="145"/>
                    <a:pt x="227" y="145"/>
                  </a:cubicBezTo>
                  <a:cubicBezTo>
                    <a:pt x="226" y="143"/>
                    <a:pt x="229" y="140"/>
                    <a:pt x="231" y="137"/>
                  </a:cubicBezTo>
                  <a:cubicBezTo>
                    <a:pt x="240" y="126"/>
                    <a:pt x="250" y="113"/>
                    <a:pt x="257" y="102"/>
                  </a:cubicBezTo>
                  <a:cubicBezTo>
                    <a:pt x="257" y="99"/>
                    <a:pt x="258" y="97"/>
                    <a:pt x="258" y="95"/>
                  </a:cubicBezTo>
                  <a:cubicBezTo>
                    <a:pt x="257" y="95"/>
                    <a:pt x="257" y="95"/>
                    <a:pt x="257" y="95"/>
                  </a:cubicBezTo>
                  <a:close/>
                  <a:moveTo>
                    <a:pt x="195" y="100"/>
                  </a:moveTo>
                  <a:cubicBezTo>
                    <a:pt x="195" y="101"/>
                    <a:pt x="194" y="102"/>
                    <a:pt x="194" y="103"/>
                  </a:cubicBezTo>
                  <a:cubicBezTo>
                    <a:pt x="189" y="107"/>
                    <a:pt x="186" y="114"/>
                    <a:pt x="181" y="119"/>
                  </a:cubicBezTo>
                  <a:cubicBezTo>
                    <a:pt x="182" y="120"/>
                    <a:pt x="180" y="120"/>
                    <a:pt x="181" y="121"/>
                  </a:cubicBezTo>
                  <a:cubicBezTo>
                    <a:pt x="177" y="125"/>
                    <a:pt x="173" y="130"/>
                    <a:pt x="171" y="135"/>
                  </a:cubicBezTo>
                  <a:cubicBezTo>
                    <a:pt x="168" y="138"/>
                    <a:pt x="165" y="144"/>
                    <a:pt x="168" y="148"/>
                  </a:cubicBezTo>
                  <a:cubicBezTo>
                    <a:pt x="175" y="137"/>
                    <a:pt x="183" y="126"/>
                    <a:pt x="191" y="115"/>
                  </a:cubicBezTo>
                  <a:cubicBezTo>
                    <a:pt x="194" y="110"/>
                    <a:pt x="198" y="106"/>
                    <a:pt x="197" y="100"/>
                  </a:cubicBezTo>
                  <a:cubicBezTo>
                    <a:pt x="196" y="101"/>
                    <a:pt x="196" y="100"/>
                    <a:pt x="195" y="100"/>
                  </a:cubicBezTo>
                  <a:close/>
                  <a:moveTo>
                    <a:pt x="119" y="124"/>
                  </a:moveTo>
                  <a:cubicBezTo>
                    <a:pt x="117" y="126"/>
                    <a:pt x="115" y="128"/>
                    <a:pt x="112" y="131"/>
                  </a:cubicBezTo>
                  <a:cubicBezTo>
                    <a:pt x="111" y="133"/>
                    <a:pt x="110" y="135"/>
                    <a:pt x="108" y="137"/>
                  </a:cubicBezTo>
                  <a:cubicBezTo>
                    <a:pt x="106" y="139"/>
                    <a:pt x="104" y="141"/>
                    <a:pt x="105" y="143"/>
                  </a:cubicBezTo>
                  <a:cubicBezTo>
                    <a:pt x="102" y="146"/>
                    <a:pt x="103" y="153"/>
                    <a:pt x="105" y="157"/>
                  </a:cubicBezTo>
                  <a:cubicBezTo>
                    <a:pt x="106" y="154"/>
                    <a:pt x="109" y="152"/>
                    <a:pt x="111" y="150"/>
                  </a:cubicBezTo>
                  <a:cubicBezTo>
                    <a:pt x="115" y="146"/>
                    <a:pt x="119" y="140"/>
                    <a:pt x="122" y="135"/>
                  </a:cubicBezTo>
                  <a:cubicBezTo>
                    <a:pt x="124" y="134"/>
                    <a:pt x="125" y="131"/>
                    <a:pt x="126" y="130"/>
                  </a:cubicBezTo>
                  <a:cubicBezTo>
                    <a:pt x="126" y="130"/>
                    <a:pt x="127" y="130"/>
                    <a:pt x="128" y="129"/>
                  </a:cubicBezTo>
                  <a:cubicBezTo>
                    <a:pt x="128" y="129"/>
                    <a:pt x="128" y="128"/>
                    <a:pt x="128" y="128"/>
                  </a:cubicBezTo>
                  <a:cubicBezTo>
                    <a:pt x="130" y="124"/>
                    <a:pt x="138" y="119"/>
                    <a:pt x="135" y="116"/>
                  </a:cubicBezTo>
                  <a:cubicBezTo>
                    <a:pt x="126" y="127"/>
                    <a:pt x="117" y="137"/>
                    <a:pt x="109" y="148"/>
                  </a:cubicBezTo>
                  <a:cubicBezTo>
                    <a:pt x="109" y="150"/>
                    <a:pt x="108" y="150"/>
                    <a:pt x="108" y="151"/>
                  </a:cubicBezTo>
                  <a:cubicBezTo>
                    <a:pt x="107" y="151"/>
                    <a:pt x="106" y="152"/>
                    <a:pt x="105" y="152"/>
                  </a:cubicBezTo>
                  <a:cubicBezTo>
                    <a:pt x="104" y="150"/>
                    <a:pt x="107" y="146"/>
                    <a:pt x="109" y="144"/>
                  </a:cubicBezTo>
                  <a:cubicBezTo>
                    <a:pt x="111" y="141"/>
                    <a:pt x="116" y="137"/>
                    <a:pt x="118" y="135"/>
                  </a:cubicBezTo>
                  <a:cubicBezTo>
                    <a:pt x="120" y="130"/>
                    <a:pt x="124" y="127"/>
                    <a:pt x="127" y="123"/>
                  </a:cubicBezTo>
                  <a:cubicBezTo>
                    <a:pt x="129" y="121"/>
                    <a:pt x="130" y="119"/>
                    <a:pt x="131" y="117"/>
                  </a:cubicBezTo>
                  <a:cubicBezTo>
                    <a:pt x="135" y="113"/>
                    <a:pt x="137" y="110"/>
                    <a:pt x="134" y="105"/>
                  </a:cubicBezTo>
                  <a:cubicBezTo>
                    <a:pt x="129" y="110"/>
                    <a:pt x="124" y="118"/>
                    <a:pt x="119" y="124"/>
                  </a:cubicBezTo>
                  <a:close/>
                  <a:moveTo>
                    <a:pt x="167" y="155"/>
                  </a:moveTo>
                  <a:cubicBezTo>
                    <a:pt x="167" y="156"/>
                    <a:pt x="167" y="157"/>
                    <a:pt x="167" y="159"/>
                  </a:cubicBezTo>
                  <a:cubicBezTo>
                    <a:pt x="170" y="158"/>
                    <a:pt x="171" y="154"/>
                    <a:pt x="174" y="152"/>
                  </a:cubicBezTo>
                  <a:cubicBezTo>
                    <a:pt x="178" y="142"/>
                    <a:pt x="186" y="135"/>
                    <a:pt x="191" y="126"/>
                  </a:cubicBezTo>
                  <a:cubicBezTo>
                    <a:pt x="193" y="124"/>
                    <a:pt x="194" y="122"/>
                    <a:pt x="195" y="119"/>
                  </a:cubicBezTo>
                  <a:cubicBezTo>
                    <a:pt x="196" y="118"/>
                    <a:pt x="197" y="119"/>
                    <a:pt x="198" y="117"/>
                  </a:cubicBezTo>
                  <a:cubicBezTo>
                    <a:pt x="197" y="116"/>
                    <a:pt x="198" y="112"/>
                    <a:pt x="197" y="111"/>
                  </a:cubicBezTo>
                  <a:cubicBezTo>
                    <a:pt x="186" y="124"/>
                    <a:pt x="174" y="140"/>
                    <a:pt x="167" y="155"/>
                  </a:cubicBezTo>
                  <a:close/>
                  <a:moveTo>
                    <a:pt x="230" y="153"/>
                  </a:moveTo>
                  <a:cubicBezTo>
                    <a:pt x="236" y="147"/>
                    <a:pt x="243" y="141"/>
                    <a:pt x="248" y="135"/>
                  </a:cubicBezTo>
                  <a:cubicBezTo>
                    <a:pt x="253" y="129"/>
                    <a:pt x="259" y="124"/>
                    <a:pt x="258" y="117"/>
                  </a:cubicBezTo>
                  <a:cubicBezTo>
                    <a:pt x="258" y="117"/>
                    <a:pt x="258" y="117"/>
                    <a:pt x="258" y="117"/>
                  </a:cubicBezTo>
                  <a:cubicBezTo>
                    <a:pt x="254" y="120"/>
                    <a:pt x="252" y="125"/>
                    <a:pt x="247" y="128"/>
                  </a:cubicBezTo>
                  <a:cubicBezTo>
                    <a:pt x="248" y="129"/>
                    <a:pt x="247" y="129"/>
                    <a:pt x="247" y="130"/>
                  </a:cubicBezTo>
                  <a:cubicBezTo>
                    <a:pt x="243" y="132"/>
                    <a:pt x="241" y="137"/>
                    <a:pt x="238" y="138"/>
                  </a:cubicBezTo>
                  <a:cubicBezTo>
                    <a:pt x="238" y="141"/>
                    <a:pt x="237" y="142"/>
                    <a:pt x="235" y="143"/>
                  </a:cubicBezTo>
                  <a:cubicBezTo>
                    <a:pt x="232" y="149"/>
                    <a:pt x="224" y="151"/>
                    <a:pt x="226" y="159"/>
                  </a:cubicBezTo>
                  <a:cubicBezTo>
                    <a:pt x="229" y="158"/>
                    <a:pt x="229" y="156"/>
                    <a:pt x="230" y="153"/>
                  </a:cubicBezTo>
                  <a:close/>
                  <a:moveTo>
                    <a:pt x="194" y="125"/>
                  </a:moveTo>
                  <a:cubicBezTo>
                    <a:pt x="194" y="126"/>
                    <a:pt x="193" y="126"/>
                    <a:pt x="193" y="127"/>
                  </a:cubicBezTo>
                  <a:cubicBezTo>
                    <a:pt x="186" y="135"/>
                    <a:pt x="180" y="145"/>
                    <a:pt x="173" y="154"/>
                  </a:cubicBezTo>
                  <a:cubicBezTo>
                    <a:pt x="173" y="156"/>
                    <a:pt x="172" y="157"/>
                    <a:pt x="170" y="158"/>
                  </a:cubicBezTo>
                  <a:cubicBezTo>
                    <a:pt x="170" y="162"/>
                    <a:pt x="167" y="164"/>
                    <a:pt x="167" y="170"/>
                  </a:cubicBezTo>
                  <a:cubicBezTo>
                    <a:pt x="179" y="158"/>
                    <a:pt x="188" y="144"/>
                    <a:pt x="198" y="130"/>
                  </a:cubicBezTo>
                  <a:cubicBezTo>
                    <a:pt x="197" y="128"/>
                    <a:pt x="198" y="123"/>
                    <a:pt x="197" y="122"/>
                  </a:cubicBezTo>
                  <a:cubicBezTo>
                    <a:pt x="196" y="123"/>
                    <a:pt x="195" y="125"/>
                    <a:pt x="194" y="125"/>
                  </a:cubicBezTo>
                  <a:close/>
                  <a:moveTo>
                    <a:pt x="135" y="123"/>
                  </a:moveTo>
                  <a:cubicBezTo>
                    <a:pt x="127" y="130"/>
                    <a:pt x="123" y="140"/>
                    <a:pt x="115" y="147"/>
                  </a:cubicBezTo>
                  <a:cubicBezTo>
                    <a:pt x="113" y="152"/>
                    <a:pt x="108" y="154"/>
                    <a:pt x="107" y="160"/>
                  </a:cubicBezTo>
                  <a:cubicBezTo>
                    <a:pt x="106" y="160"/>
                    <a:pt x="105" y="160"/>
                    <a:pt x="104" y="161"/>
                  </a:cubicBezTo>
                  <a:cubicBezTo>
                    <a:pt x="104" y="163"/>
                    <a:pt x="104" y="164"/>
                    <a:pt x="104" y="167"/>
                  </a:cubicBezTo>
                  <a:cubicBezTo>
                    <a:pt x="108" y="164"/>
                    <a:pt x="109" y="159"/>
                    <a:pt x="114" y="156"/>
                  </a:cubicBezTo>
                  <a:cubicBezTo>
                    <a:pt x="118" y="149"/>
                    <a:pt x="124" y="144"/>
                    <a:pt x="129" y="137"/>
                  </a:cubicBezTo>
                  <a:cubicBezTo>
                    <a:pt x="132" y="133"/>
                    <a:pt x="136" y="128"/>
                    <a:pt x="136" y="124"/>
                  </a:cubicBezTo>
                  <a:cubicBezTo>
                    <a:pt x="136" y="123"/>
                    <a:pt x="136" y="123"/>
                    <a:pt x="135" y="123"/>
                  </a:cubicBezTo>
                  <a:close/>
                  <a:moveTo>
                    <a:pt x="258" y="127"/>
                  </a:moveTo>
                  <a:cubicBezTo>
                    <a:pt x="253" y="130"/>
                    <a:pt x="251" y="136"/>
                    <a:pt x="246" y="138"/>
                  </a:cubicBezTo>
                  <a:cubicBezTo>
                    <a:pt x="246" y="141"/>
                    <a:pt x="243" y="142"/>
                    <a:pt x="242" y="145"/>
                  </a:cubicBezTo>
                  <a:cubicBezTo>
                    <a:pt x="241" y="145"/>
                    <a:pt x="240" y="146"/>
                    <a:pt x="239" y="146"/>
                  </a:cubicBezTo>
                  <a:cubicBezTo>
                    <a:pt x="239" y="147"/>
                    <a:pt x="238" y="147"/>
                    <a:pt x="239" y="148"/>
                  </a:cubicBezTo>
                  <a:cubicBezTo>
                    <a:pt x="234" y="152"/>
                    <a:pt x="231" y="158"/>
                    <a:pt x="226" y="163"/>
                  </a:cubicBezTo>
                  <a:cubicBezTo>
                    <a:pt x="226" y="165"/>
                    <a:pt x="225" y="167"/>
                    <a:pt x="226" y="168"/>
                  </a:cubicBezTo>
                  <a:cubicBezTo>
                    <a:pt x="237" y="156"/>
                    <a:pt x="248" y="144"/>
                    <a:pt x="258" y="132"/>
                  </a:cubicBezTo>
                  <a:cubicBezTo>
                    <a:pt x="259" y="130"/>
                    <a:pt x="259" y="129"/>
                    <a:pt x="259" y="126"/>
                  </a:cubicBezTo>
                  <a:cubicBezTo>
                    <a:pt x="259" y="126"/>
                    <a:pt x="258" y="126"/>
                    <a:pt x="258" y="126"/>
                  </a:cubicBezTo>
                  <a:cubicBezTo>
                    <a:pt x="258" y="126"/>
                    <a:pt x="258" y="127"/>
                    <a:pt x="258" y="127"/>
                  </a:cubicBezTo>
                  <a:close/>
                  <a:moveTo>
                    <a:pt x="135" y="132"/>
                  </a:moveTo>
                  <a:cubicBezTo>
                    <a:pt x="127" y="143"/>
                    <a:pt x="119" y="154"/>
                    <a:pt x="109" y="163"/>
                  </a:cubicBezTo>
                  <a:cubicBezTo>
                    <a:pt x="110" y="165"/>
                    <a:pt x="106" y="167"/>
                    <a:pt x="107" y="169"/>
                  </a:cubicBezTo>
                  <a:cubicBezTo>
                    <a:pt x="106" y="170"/>
                    <a:pt x="105" y="170"/>
                    <a:pt x="104" y="172"/>
                  </a:cubicBezTo>
                  <a:cubicBezTo>
                    <a:pt x="105" y="172"/>
                    <a:pt x="104" y="175"/>
                    <a:pt x="105" y="176"/>
                  </a:cubicBezTo>
                  <a:cubicBezTo>
                    <a:pt x="107" y="176"/>
                    <a:pt x="109" y="175"/>
                    <a:pt x="109" y="172"/>
                  </a:cubicBezTo>
                  <a:cubicBezTo>
                    <a:pt x="112" y="171"/>
                    <a:pt x="113" y="168"/>
                    <a:pt x="115" y="166"/>
                  </a:cubicBezTo>
                  <a:cubicBezTo>
                    <a:pt x="116" y="163"/>
                    <a:pt x="119" y="161"/>
                    <a:pt x="121" y="158"/>
                  </a:cubicBezTo>
                  <a:cubicBezTo>
                    <a:pt x="127" y="151"/>
                    <a:pt x="132" y="144"/>
                    <a:pt x="137" y="137"/>
                  </a:cubicBezTo>
                  <a:cubicBezTo>
                    <a:pt x="137" y="135"/>
                    <a:pt x="137" y="134"/>
                    <a:pt x="137" y="132"/>
                  </a:cubicBezTo>
                  <a:cubicBezTo>
                    <a:pt x="136" y="132"/>
                    <a:pt x="136" y="132"/>
                    <a:pt x="135" y="132"/>
                  </a:cubicBezTo>
                  <a:close/>
                  <a:moveTo>
                    <a:pt x="238" y="157"/>
                  </a:moveTo>
                  <a:cubicBezTo>
                    <a:pt x="238" y="157"/>
                    <a:pt x="238" y="158"/>
                    <a:pt x="238" y="158"/>
                  </a:cubicBezTo>
                  <a:cubicBezTo>
                    <a:pt x="237" y="159"/>
                    <a:pt x="237" y="160"/>
                    <a:pt x="235" y="160"/>
                  </a:cubicBezTo>
                  <a:cubicBezTo>
                    <a:pt x="233" y="165"/>
                    <a:pt x="228" y="168"/>
                    <a:pt x="226" y="174"/>
                  </a:cubicBezTo>
                  <a:cubicBezTo>
                    <a:pt x="228" y="174"/>
                    <a:pt x="226" y="177"/>
                    <a:pt x="227" y="178"/>
                  </a:cubicBezTo>
                  <a:cubicBezTo>
                    <a:pt x="237" y="165"/>
                    <a:pt x="250" y="153"/>
                    <a:pt x="259" y="140"/>
                  </a:cubicBezTo>
                  <a:cubicBezTo>
                    <a:pt x="259" y="138"/>
                    <a:pt x="259" y="136"/>
                    <a:pt x="259" y="135"/>
                  </a:cubicBezTo>
                  <a:cubicBezTo>
                    <a:pt x="251" y="142"/>
                    <a:pt x="246" y="150"/>
                    <a:pt x="238" y="157"/>
                  </a:cubicBezTo>
                  <a:close/>
                  <a:moveTo>
                    <a:pt x="183" y="154"/>
                  </a:moveTo>
                  <a:cubicBezTo>
                    <a:pt x="181" y="155"/>
                    <a:pt x="181" y="159"/>
                    <a:pt x="178" y="159"/>
                  </a:cubicBezTo>
                  <a:cubicBezTo>
                    <a:pt x="176" y="164"/>
                    <a:pt x="172" y="166"/>
                    <a:pt x="169" y="171"/>
                  </a:cubicBezTo>
                  <a:cubicBezTo>
                    <a:pt x="170" y="174"/>
                    <a:pt x="167" y="175"/>
                    <a:pt x="167" y="179"/>
                  </a:cubicBezTo>
                  <a:cubicBezTo>
                    <a:pt x="171" y="175"/>
                    <a:pt x="175" y="171"/>
                    <a:pt x="178" y="167"/>
                  </a:cubicBezTo>
                  <a:cubicBezTo>
                    <a:pt x="183" y="161"/>
                    <a:pt x="188" y="154"/>
                    <a:pt x="193" y="148"/>
                  </a:cubicBezTo>
                  <a:cubicBezTo>
                    <a:pt x="196" y="144"/>
                    <a:pt x="200" y="141"/>
                    <a:pt x="197" y="136"/>
                  </a:cubicBezTo>
                  <a:cubicBezTo>
                    <a:pt x="192" y="141"/>
                    <a:pt x="187" y="147"/>
                    <a:pt x="183" y="154"/>
                  </a:cubicBezTo>
                  <a:close/>
                  <a:moveTo>
                    <a:pt x="59" y="136"/>
                  </a:moveTo>
                  <a:cubicBezTo>
                    <a:pt x="52" y="142"/>
                    <a:pt x="47" y="149"/>
                    <a:pt x="41" y="156"/>
                  </a:cubicBezTo>
                  <a:cubicBezTo>
                    <a:pt x="42" y="159"/>
                    <a:pt x="40" y="161"/>
                    <a:pt x="41" y="163"/>
                  </a:cubicBezTo>
                  <a:cubicBezTo>
                    <a:pt x="48" y="154"/>
                    <a:pt x="55" y="145"/>
                    <a:pt x="63" y="136"/>
                  </a:cubicBezTo>
                  <a:cubicBezTo>
                    <a:pt x="62" y="136"/>
                    <a:pt x="60" y="137"/>
                    <a:pt x="59" y="136"/>
                  </a:cubicBezTo>
                  <a:close/>
                  <a:moveTo>
                    <a:pt x="40" y="148"/>
                  </a:moveTo>
                  <a:cubicBezTo>
                    <a:pt x="41" y="149"/>
                    <a:pt x="41" y="151"/>
                    <a:pt x="41" y="152"/>
                  </a:cubicBezTo>
                  <a:cubicBezTo>
                    <a:pt x="46" y="147"/>
                    <a:pt x="50" y="142"/>
                    <a:pt x="54" y="137"/>
                  </a:cubicBezTo>
                  <a:cubicBezTo>
                    <a:pt x="52" y="137"/>
                    <a:pt x="51" y="136"/>
                    <a:pt x="50" y="137"/>
                  </a:cubicBezTo>
                  <a:cubicBezTo>
                    <a:pt x="47" y="140"/>
                    <a:pt x="43" y="144"/>
                    <a:pt x="40" y="148"/>
                  </a:cubicBezTo>
                  <a:close/>
                  <a:moveTo>
                    <a:pt x="66" y="137"/>
                  </a:moveTo>
                  <a:cubicBezTo>
                    <a:pt x="62" y="140"/>
                    <a:pt x="60" y="144"/>
                    <a:pt x="56" y="148"/>
                  </a:cubicBezTo>
                  <a:cubicBezTo>
                    <a:pt x="54" y="151"/>
                    <a:pt x="51" y="153"/>
                    <a:pt x="50" y="155"/>
                  </a:cubicBezTo>
                  <a:cubicBezTo>
                    <a:pt x="48" y="157"/>
                    <a:pt x="47" y="159"/>
                    <a:pt x="46" y="162"/>
                  </a:cubicBezTo>
                  <a:cubicBezTo>
                    <a:pt x="43" y="165"/>
                    <a:pt x="40" y="167"/>
                    <a:pt x="41" y="172"/>
                  </a:cubicBezTo>
                  <a:cubicBezTo>
                    <a:pt x="48" y="166"/>
                    <a:pt x="52" y="159"/>
                    <a:pt x="58" y="153"/>
                  </a:cubicBezTo>
                  <a:cubicBezTo>
                    <a:pt x="61" y="149"/>
                    <a:pt x="64" y="146"/>
                    <a:pt x="68" y="142"/>
                  </a:cubicBezTo>
                  <a:cubicBezTo>
                    <a:pt x="68" y="139"/>
                    <a:pt x="71" y="139"/>
                    <a:pt x="70" y="136"/>
                  </a:cubicBezTo>
                  <a:cubicBezTo>
                    <a:pt x="69" y="136"/>
                    <a:pt x="68" y="137"/>
                    <a:pt x="66" y="137"/>
                  </a:cubicBezTo>
                  <a:close/>
                  <a:moveTo>
                    <a:pt x="39" y="137"/>
                  </a:moveTo>
                  <a:cubicBezTo>
                    <a:pt x="39" y="139"/>
                    <a:pt x="40" y="142"/>
                    <a:pt x="41" y="144"/>
                  </a:cubicBezTo>
                  <a:cubicBezTo>
                    <a:pt x="42" y="142"/>
                    <a:pt x="45" y="140"/>
                    <a:pt x="46" y="137"/>
                  </a:cubicBezTo>
                  <a:cubicBezTo>
                    <a:pt x="44" y="136"/>
                    <a:pt x="41" y="137"/>
                    <a:pt x="39" y="137"/>
                  </a:cubicBezTo>
                  <a:close/>
                  <a:moveTo>
                    <a:pt x="71" y="141"/>
                  </a:moveTo>
                  <a:cubicBezTo>
                    <a:pt x="67" y="145"/>
                    <a:pt x="64" y="150"/>
                    <a:pt x="60" y="153"/>
                  </a:cubicBezTo>
                  <a:cubicBezTo>
                    <a:pt x="55" y="162"/>
                    <a:pt x="48" y="166"/>
                    <a:pt x="44" y="175"/>
                  </a:cubicBezTo>
                  <a:cubicBezTo>
                    <a:pt x="43" y="176"/>
                    <a:pt x="42" y="176"/>
                    <a:pt x="41" y="176"/>
                  </a:cubicBezTo>
                  <a:cubicBezTo>
                    <a:pt x="42" y="179"/>
                    <a:pt x="41" y="180"/>
                    <a:pt x="42" y="182"/>
                  </a:cubicBezTo>
                  <a:cubicBezTo>
                    <a:pt x="44" y="180"/>
                    <a:pt x="47" y="178"/>
                    <a:pt x="48" y="174"/>
                  </a:cubicBezTo>
                  <a:cubicBezTo>
                    <a:pt x="54" y="171"/>
                    <a:pt x="56" y="164"/>
                    <a:pt x="61" y="161"/>
                  </a:cubicBezTo>
                  <a:cubicBezTo>
                    <a:pt x="63" y="156"/>
                    <a:pt x="68" y="154"/>
                    <a:pt x="69" y="149"/>
                  </a:cubicBezTo>
                  <a:cubicBezTo>
                    <a:pt x="70" y="149"/>
                    <a:pt x="71" y="148"/>
                    <a:pt x="72" y="148"/>
                  </a:cubicBezTo>
                  <a:cubicBezTo>
                    <a:pt x="73" y="146"/>
                    <a:pt x="72" y="143"/>
                    <a:pt x="72" y="141"/>
                  </a:cubicBezTo>
                  <a:cubicBezTo>
                    <a:pt x="71" y="141"/>
                    <a:pt x="71" y="141"/>
                    <a:pt x="71" y="141"/>
                  </a:cubicBezTo>
                  <a:close/>
                  <a:moveTo>
                    <a:pt x="110" y="183"/>
                  </a:moveTo>
                  <a:cubicBezTo>
                    <a:pt x="112" y="179"/>
                    <a:pt x="115" y="176"/>
                    <a:pt x="118" y="172"/>
                  </a:cubicBezTo>
                  <a:cubicBezTo>
                    <a:pt x="122" y="167"/>
                    <a:pt x="127" y="161"/>
                    <a:pt x="131" y="156"/>
                  </a:cubicBezTo>
                  <a:cubicBezTo>
                    <a:pt x="132" y="154"/>
                    <a:pt x="133" y="152"/>
                    <a:pt x="134" y="151"/>
                  </a:cubicBezTo>
                  <a:cubicBezTo>
                    <a:pt x="136" y="148"/>
                    <a:pt x="139" y="145"/>
                    <a:pt x="136" y="143"/>
                  </a:cubicBezTo>
                  <a:cubicBezTo>
                    <a:pt x="136" y="144"/>
                    <a:pt x="134" y="144"/>
                    <a:pt x="133" y="145"/>
                  </a:cubicBezTo>
                  <a:cubicBezTo>
                    <a:pt x="128" y="155"/>
                    <a:pt x="119" y="161"/>
                    <a:pt x="115" y="171"/>
                  </a:cubicBezTo>
                  <a:cubicBezTo>
                    <a:pt x="111" y="173"/>
                    <a:pt x="109" y="178"/>
                    <a:pt x="106" y="180"/>
                  </a:cubicBezTo>
                  <a:cubicBezTo>
                    <a:pt x="106" y="182"/>
                    <a:pt x="105" y="186"/>
                    <a:pt x="106" y="188"/>
                  </a:cubicBezTo>
                  <a:cubicBezTo>
                    <a:pt x="107" y="186"/>
                    <a:pt x="108" y="184"/>
                    <a:pt x="110" y="183"/>
                  </a:cubicBezTo>
                  <a:close/>
                  <a:moveTo>
                    <a:pt x="189" y="157"/>
                  </a:moveTo>
                  <a:cubicBezTo>
                    <a:pt x="184" y="161"/>
                    <a:pt x="180" y="166"/>
                    <a:pt x="177" y="172"/>
                  </a:cubicBezTo>
                  <a:cubicBezTo>
                    <a:pt x="173" y="173"/>
                    <a:pt x="171" y="177"/>
                    <a:pt x="170" y="180"/>
                  </a:cubicBezTo>
                  <a:cubicBezTo>
                    <a:pt x="169" y="180"/>
                    <a:pt x="169" y="180"/>
                    <a:pt x="168" y="181"/>
                  </a:cubicBezTo>
                  <a:cubicBezTo>
                    <a:pt x="167" y="184"/>
                    <a:pt x="167" y="186"/>
                    <a:pt x="167" y="189"/>
                  </a:cubicBezTo>
                  <a:cubicBezTo>
                    <a:pt x="175" y="183"/>
                    <a:pt x="179" y="174"/>
                    <a:pt x="185" y="167"/>
                  </a:cubicBezTo>
                  <a:cubicBezTo>
                    <a:pt x="190" y="162"/>
                    <a:pt x="193" y="155"/>
                    <a:pt x="198" y="150"/>
                  </a:cubicBezTo>
                  <a:cubicBezTo>
                    <a:pt x="197" y="149"/>
                    <a:pt x="198" y="147"/>
                    <a:pt x="198" y="146"/>
                  </a:cubicBezTo>
                  <a:cubicBezTo>
                    <a:pt x="198" y="145"/>
                    <a:pt x="198" y="145"/>
                    <a:pt x="197" y="145"/>
                  </a:cubicBezTo>
                  <a:cubicBezTo>
                    <a:pt x="194" y="149"/>
                    <a:pt x="191" y="152"/>
                    <a:pt x="189" y="157"/>
                  </a:cubicBezTo>
                  <a:close/>
                  <a:moveTo>
                    <a:pt x="227" y="183"/>
                  </a:moveTo>
                  <a:cubicBezTo>
                    <a:pt x="227" y="187"/>
                    <a:pt x="227" y="188"/>
                    <a:pt x="227" y="191"/>
                  </a:cubicBezTo>
                  <a:cubicBezTo>
                    <a:pt x="228" y="191"/>
                    <a:pt x="229" y="189"/>
                    <a:pt x="229" y="187"/>
                  </a:cubicBezTo>
                  <a:cubicBezTo>
                    <a:pt x="233" y="185"/>
                    <a:pt x="236" y="179"/>
                    <a:pt x="239" y="178"/>
                  </a:cubicBezTo>
                  <a:cubicBezTo>
                    <a:pt x="238" y="175"/>
                    <a:pt x="240" y="175"/>
                    <a:pt x="241" y="174"/>
                  </a:cubicBezTo>
                  <a:cubicBezTo>
                    <a:pt x="244" y="171"/>
                    <a:pt x="248" y="165"/>
                    <a:pt x="251" y="162"/>
                  </a:cubicBezTo>
                  <a:cubicBezTo>
                    <a:pt x="254" y="158"/>
                    <a:pt x="262" y="153"/>
                    <a:pt x="259" y="146"/>
                  </a:cubicBezTo>
                  <a:cubicBezTo>
                    <a:pt x="246" y="157"/>
                    <a:pt x="237" y="170"/>
                    <a:pt x="227" y="183"/>
                  </a:cubicBezTo>
                  <a:close/>
                  <a:moveTo>
                    <a:pt x="41" y="187"/>
                  </a:moveTo>
                  <a:cubicBezTo>
                    <a:pt x="42" y="189"/>
                    <a:pt x="42" y="189"/>
                    <a:pt x="41" y="191"/>
                  </a:cubicBezTo>
                  <a:cubicBezTo>
                    <a:pt x="44" y="191"/>
                    <a:pt x="43" y="188"/>
                    <a:pt x="45" y="188"/>
                  </a:cubicBezTo>
                  <a:cubicBezTo>
                    <a:pt x="52" y="177"/>
                    <a:pt x="62" y="169"/>
                    <a:pt x="70" y="159"/>
                  </a:cubicBezTo>
                  <a:cubicBezTo>
                    <a:pt x="70" y="157"/>
                    <a:pt x="71" y="156"/>
                    <a:pt x="72" y="155"/>
                  </a:cubicBezTo>
                  <a:cubicBezTo>
                    <a:pt x="72" y="154"/>
                    <a:pt x="73" y="151"/>
                    <a:pt x="71" y="151"/>
                  </a:cubicBezTo>
                  <a:cubicBezTo>
                    <a:pt x="61" y="163"/>
                    <a:pt x="51" y="175"/>
                    <a:pt x="41" y="187"/>
                  </a:cubicBezTo>
                  <a:close/>
                  <a:moveTo>
                    <a:pt x="130" y="159"/>
                  </a:moveTo>
                  <a:cubicBezTo>
                    <a:pt x="128" y="164"/>
                    <a:pt x="123" y="166"/>
                    <a:pt x="122" y="171"/>
                  </a:cubicBezTo>
                  <a:cubicBezTo>
                    <a:pt x="117" y="175"/>
                    <a:pt x="115" y="182"/>
                    <a:pt x="109" y="186"/>
                  </a:cubicBezTo>
                  <a:cubicBezTo>
                    <a:pt x="109" y="189"/>
                    <a:pt x="108" y="191"/>
                    <a:pt x="105" y="192"/>
                  </a:cubicBezTo>
                  <a:cubicBezTo>
                    <a:pt x="106" y="194"/>
                    <a:pt x="106" y="195"/>
                    <a:pt x="106" y="196"/>
                  </a:cubicBezTo>
                  <a:cubicBezTo>
                    <a:pt x="109" y="196"/>
                    <a:pt x="110" y="193"/>
                    <a:pt x="111" y="191"/>
                  </a:cubicBezTo>
                  <a:cubicBezTo>
                    <a:pt x="115" y="187"/>
                    <a:pt x="118" y="182"/>
                    <a:pt x="122" y="178"/>
                  </a:cubicBezTo>
                  <a:cubicBezTo>
                    <a:pt x="124" y="174"/>
                    <a:pt x="127" y="170"/>
                    <a:pt x="130" y="167"/>
                  </a:cubicBezTo>
                  <a:cubicBezTo>
                    <a:pt x="134" y="163"/>
                    <a:pt x="138" y="159"/>
                    <a:pt x="137" y="153"/>
                  </a:cubicBezTo>
                  <a:cubicBezTo>
                    <a:pt x="136" y="153"/>
                    <a:pt x="136" y="152"/>
                    <a:pt x="136" y="152"/>
                  </a:cubicBezTo>
                  <a:cubicBezTo>
                    <a:pt x="134" y="155"/>
                    <a:pt x="133" y="158"/>
                    <a:pt x="130" y="159"/>
                  </a:cubicBezTo>
                  <a:close/>
                  <a:moveTo>
                    <a:pt x="188" y="167"/>
                  </a:moveTo>
                  <a:cubicBezTo>
                    <a:pt x="186" y="168"/>
                    <a:pt x="185" y="168"/>
                    <a:pt x="185" y="170"/>
                  </a:cubicBezTo>
                  <a:cubicBezTo>
                    <a:pt x="184" y="170"/>
                    <a:pt x="184" y="171"/>
                    <a:pt x="183" y="171"/>
                  </a:cubicBezTo>
                  <a:cubicBezTo>
                    <a:pt x="180" y="177"/>
                    <a:pt x="176" y="183"/>
                    <a:pt x="172" y="189"/>
                  </a:cubicBezTo>
                  <a:cubicBezTo>
                    <a:pt x="171" y="189"/>
                    <a:pt x="171" y="189"/>
                    <a:pt x="170" y="189"/>
                  </a:cubicBezTo>
                  <a:cubicBezTo>
                    <a:pt x="169" y="192"/>
                    <a:pt x="166" y="194"/>
                    <a:pt x="167" y="200"/>
                  </a:cubicBezTo>
                  <a:cubicBezTo>
                    <a:pt x="170" y="200"/>
                    <a:pt x="170" y="196"/>
                    <a:pt x="172" y="196"/>
                  </a:cubicBezTo>
                  <a:cubicBezTo>
                    <a:pt x="180" y="185"/>
                    <a:pt x="188" y="174"/>
                    <a:pt x="196" y="163"/>
                  </a:cubicBezTo>
                  <a:cubicBezTo>
                    <a:pt x="196" y="163"/>
                    <a:pt x="197" y="163"/>
                    <a:pt x="198" y="163"/>
                  </a:cubicBezTo>
                  <a:cubicBezTo>
                    <a:pt x="198" y="159"/>
                    <a:pt x="199" y="157"/>
                    <a:pt x="198" y="155"/>
                  </a:cubicBezTo>
                  <a:cubicBezTo>
                    <a:pt x="194" y="158"/>
                    <a:pt x="190" y="162"/>
                    <a:pt x="188" y="167"/>
                  </a:cubicBezTo>
                  <a:close/>
                  <a:moveTo>
                    <a:pt x="250" y="165"/>
                  </a:moveTo>
                  <a:cubicBezTo>
                    <a:pt x="249" y="167"/>
                    <a:pt x="246" y="169"/>
                    <a:pt x="245" y="171"/>
                  </a:cubicBezTo>
                  <a:cubicBezTo>
                    <a:pt x="241" y="175"/>
                    <a:pt x="239" y="179"/>
                    <a:pt x="236" y="183"/>
                  </a:cubicBezTo>
                  <a:cubicBezTo>
                    <a:pt x="233" y="186"/>
                    <a:pt x="230" y="189"/>
                    <a:pt x="229" y="194"/>
                  </a:cubicBezTo>
                  <a:cubicBezTo>
                    <a:pt x="229" y="194"/>
                    <a:pt x="228" y="195"/>
                    <a:pt x="227" y="195"/>
                  </a:cubicBezTo>
                  <a:cubicBezTo>
                    <a:pt x="228" y="197"/>
                    <a:pt x="227" y="199"/>
                    <a:pt x="228" y="201"/>
                  </a:cubicBezTo>
                  <a:cubicBezTo>
                    <a:pt x="239" y="189"/>
                    <a:pt x="249" y="174"/>
                    <a:pt x="260" y="162"/>
                  </a:cubicBezTo>
                  <a:cubicBezTo>
                    <a:pt x="260" y="160"/>
                    <a:pt x="261" y="157"/>
                    <a:pt x="259" y="156"/>
                  </a:cubicBezTo>
                  <a:cubicBezTo>
                    <a:pt x="257" y="159"/>
                    <a:pt x="254" y="163"/>
                    <a:pt x="250" y="165"/>
                  </a:cubicBezTo>
                  <a:close/>
                  <a:moveTo>
                    <a:pt x="45" y="193"/>
                  </a:moveTo>
                  <a:cubicBezTo>
                    <a:pt x="45" y="193"/>
                    <a:pt x="43" y="193"/>
                    <a:pt x="43" y="194"/>
                  </a:cubicBezTo>
                  <a:cubicBezTo>
                    <a:pt x="43" y="194"/>
                    <a:pt x="43" y="196"/>
                    <a:pt x="41" y="196"/>
                  </a:cubicBezTo>
                  <a:cubicBezTo>
                    <a:pt x="42" y="198"/>
                    <a:pt x="41" y="200"/>
                    <a:pt x="42" y="201"/>
                  </a:cubicBezTo>
                  <a:cubicBezTo>
                    <a:pt x="52" y="189"/>
                    <a:pt x="63" y="178"/>
                    <a:pt x="72" y="166"/>
                  </a:cubicBezTo>
                  <a:cubicBezTo>
                    <a:pt x="72" y="163"/>
                    <a:pt x="72" y="161"/>
                    <a:pt x="72" y="160"/>
                  </a:cubicBezTo>
                  <a:cubicBezTo>
                    <a:pt x="63" y="171"/>
                    <a:pt x="52" y="180"/>
                    <a:pt x="45" y="193"/>
                  </a:cubicBezTo>
                  <a:close/>
                  <a:moveTo>
                    <a:pt x="136" y="163"/>
                  </a:moveTo>
                  <a:cubicBezTo>
                    <a:pt x="134" y="166"/>
                    <a:pt x="132" y="168"/>
                    <a:pt x="129" y="170"/>
                  </a:cubicBezTo>
                  <a:cubicBezTo>
                    <a:pt x="129" y="172"/>
                    <a:pt x="128" y="173"/>
                    <a:pt x="127" y="173"/>
                  </a:cubicBezTo>
                  <a:cubicBezTo>
                    <a:pt x="126" y="176"/>
                    <a:pt x="124" y="177"/>
                    <a:pt x="122" y="179"/>
                  </a:cubicBezTo>
                  <a:cubicBezTo>
                    <a:pt x="120" y="185"/>
                    <a:pt x="113" y="190"/>
                    <a:pt x="110" y="197"/>
                  </a:cubicBezTo>
                  <a:cubicBezTo>
                    <a:pt x="108" y="198"/>
                    <a:pt x="106" y="201"/>
                    <a:pt x="107" y="203"/>
                  </a:cubicBezTo>
                  <a:cubicBezTo>
                    <a:pt x="109" y="202"/>
                    <a:pt x="110" y="200"/>
                    <a:pt x="111" y="198"/>
                  </a:cubicBezTo>
                  <a:cubicBezTo>
                    <a:pt x="121" y="188"/>
                    <a:pt x="128" y="177"/>
                    <a:pt x="137" y="168"/>
                  </a:cubicBezTo>
                  <a:cubicBezTo>
                    <a:pt x="137" y="166"/>
                    <a:pt x="138" y="164"/>
                    <a:pt x="136" y="163"/>
                  </a:cubicBezTo>
                  <a:close/>
                  <a:moveTo>
                    <a:pt x="188" y="177"/>
                  </a:moveTo>
                  <a:cubicBezTo>
                    <a:pt x="188" y="178"/>
                    <a:pt x="187" y="178"/>
                    <a:pt x="187" y="179"/>
                  </a:cubicBezTo>
                  <a:cubicBezTo>
                    <a:pt x="185" y="179"/>
                    <a:pt x="186" y="181"/>
                    <a:pt x="185" y="182"/>
                  </a:cubicBezTo>
                  <a:cubicBezTo>
                    <a:pt x="184" y="183"/>
                    <a:pt x="183" y="183"/>
                    <a:pt x="182" y="184"/>
                  </a:cubicBezTo>
                  <a:cubicBezTo>
                    <a:pt x="182" y="185"/>
                    <a:pt x="182" y="186"/>
                    <a:pt x="182" y="186"/>
                  </a:cubicBezTo>
                  <a:cubicBezTo>
                    <a:pt x="181" y="187"/>
                    <a:pt x="179" y="188"/>
                    <a:pt x="179" y="189"/>
                  </a:cubicBezTo>
                  <a:cubicBezTo>
                    <a:pt x="179" y="189"/>
                    <a:pt x="179" y="190"/>
                    <a:pt x="179" y="190"/>
                  </a:cubicBezTo>
                  <a:cubicBezTo>
                    <a:pt x="178" y="191"/>
                    <a:pt x="177" y="191"/>
                    <a:pt x="177" y="192"/>
                  </a:cubicBezTo>
                  <a:cubicBezTo>
                    <a:pt x="176" y="192"/>
                    <a:pt x="177" y="193"/>
                    <a:pt x="177" y="193"/>
                  </a:cubicBezTo>
                  <a:cubicBezTo>
                    <a:pt x="176" y="193"/>
                    <a:pt x="175" y="193"/>
                    <a:pt x="175" y="194"/>
                  </a:cubicBezTo>
                  <a:cubicBezTo>
                    <a:pt x="174" y="195"/>
                    <a:pt x="174" y="196"/>
                    <a:pt x="174" y="197"/>
                  </a:cubicBezTo>
                  <a:cubicBezTo>
                    <a:pt x="170" y="202"/>
                    <a:pt x="165" y="205"/>
                    <a:pt x="168" y="211"/>
                  </a:cubicBezTo>
                  <a:cubicBezTo>
                    <a:pt x="174" y="206"/>
                    <a:pt x="178" y="197"/>
                    <a:pt x="184" y="191"/>
                  </a:cubicBezTo>
                  <a:cubicBezTo>
                    <a:pt x="184" y="190"/>
                    <a:pt x="186" y="190"/>
                    <a:pt x="186" y="189"/>
                  </a:cubicBezTo>
                  <a:cubicBezTo>
                    <a:pt x="186" y="189"/>
                    <a:pt x="186" y="188"/>
                    <a:pt x="186" y="187"/>
                  </a:cubicBezTo>
                  <a:cubicBezTo>
                    <a:pt x="190" y="181"/>
                    <a:pt x="200" y="176"/>
                    <a:pt x="199" y="166"/>
                  </a:cubicBezTo>
                  <a:cubicBezTo>
                    <a:pt x="198" y="166"/>
                    <a:pt x="198" y="166"/>
                    <a:pt x="198" y="166"/>
                  </a:cubicBezTo>
                  <a:cubicBezTo>
                    <a:pt x="194" y="169"/>
                    <a:pt x="192" y="174"/>
                    <a:pt x="188" y="177"/>
                  </a:cubicBezTo>
                  <a:close/>
                  <a:moveTo>
                    <a:pt x="246" y="182"/>
                  </a:moveTo>
                  <a:cubicBezTo>
                    <a:pt x="245" y="183"/>
                    <a:pt x="244" y="183"/>
                    <a:pt x="244" y="184"/>
                  </a:cubicBezTo>
                  <a:cubicBezTo>
                    <a:pt x="243" y="184"/>
                    <a:pt x="243" y="186"/>
                    <a:pt x="243" y="186"/>
                  </a:cubicBezTo>
                  <a:cubicBezTo>
                    <a:pt x="241" y="190"/>
                    <a:pt x="237" y="191"/>
                    <a:pt x="235" y="194"/>
                  </a:cubicBezTo>
                  <a:cubicBezTo>
                    <a:pt x="235" y="195"/>
                    <a:pt x="235" y="196"/>
                    <a:pt x="234" y="196"/>
                  </a:cubicBezTo>
                  <a:cubicBezTo>
                    <a:pt x="233" y="198"/>
                    <a:pt x="230" y="200"/>
                    <a:pt x="229" y="203"/>
                  </a:cubicBezTo>
                  <a:cubicBezTo>
                    <a:pt x="228" y="203"/>
                    <a:pt x="230" y="203"/>
                    <a:pt x="229" y="204"/>
                  </a:cubicBezTo>
                  <a:cubicBezTo>
                    <a:pt x="229" y="205"/>
                    <a:pt x="228" y="205"/>
                    <a:pt x="227" y="206"/>
                  </a:cubicBezTo>
                  <a:cubicBezTo>
                    <a:pt x="228" y="208"/>
                    <a:pt x="228" y="211"/>
                    <a:pt x="228" y="213"/>
                  </a:cubicBezTo>
                  <a:cubicBezTo>
                    <a:pt x="235" y="207"/>
                    <a:pt x="239" y="198"/>
                    <a:pt x="247" y="192"/>
                  </a:cubicBezTo>
                  <a:cubicBezTo>
                    <a:pt x="250" y="186"/>
                    <a:pt x="255" y="182"/>
                    <a:pt x="259" y="176"/>
                  </a:cubicBezTo>
                  <a:cubicBezTo>
                    <a:pt x="260" y="176"/>
                    <a:pt x="261" y="178"/>
                    <a:pt x="261" y="177"/>
                  </a:cubicBezTo>
                  <a:cubicBezTo>
                    <a:pt x="260" y="174"/>
                    <a:pt x="262" y="168"/>
                    <a:pt x="260" y="166"/>
                  </a:cubicBezTo>
                  <a:cubicBezTo>
                    <a:pt x="255" y="171"/>
                    <a:pt x="250" y="176"/>
                    <a:pt x="246" y="182"/>
                  </a:cubicBezTo>
                  <a:close/>
                  <a:moveTo>
                    <a:pt x="70" y="173"/>
                  </a:moveTo>
                  <a:cubicBezTo>
                    <a:pt x="69" y="173"/>
                    <a:pt x="68" y="174"/>
                    <a:pt x="67" y="174"/>
                  </a:cubicBezTo>
                  <a:cubicBezTo>
                    <a:pt x="67" y="175"/>
                    <a:pt x="67" y="175"/>
                    <a:pt x="67" y="176"/>
                  </a:cubicBezTo>
                  <a:cubicBezTo>
                    <a:pt x="66" y="178"/>
                    <a:pt x="63" y="180"/>
                    <a:pt x="61" y="182"/>
                  </a:cubicBezTo>
                  <a:cubicBezTo>
                    <a:pt x="58" y="186"/>
                    <a:pt x="55" y="190"/>
                    <a:pt x="51" y="194"/>
                  </a:cubicBezTo>
                  <a:cubicBezTo>
                    <a:pt x="49" y="196"/>
                    <a:pt x="47" y="198"/>
                    <a:pt x="46" y="200"/>
                  </a:cubicBezTo>
                  <a:cubicBezTo>
                    <a:pt x="45" y="201"/>
                    <a:pt x="45" y="202"/>
                    <a:pt x="45" y="203"/>
                  </a:cubicBezTo>
                  <a:cubicBezTo>
                    <a:pt x="44" y="204"/>
                    <a:pt x="43" y="204"/>
                    <a:pt x="42" y="205"/>
                  </a:cubicBezTo>
                  <a:cubicBezTo>
                    <a:pt x="41" y="207"/>
                    <a:pt x="42" y="209"/>
                    <a:pt x="42" y="211"/>
                  </a:cubicBezTo>
                  <a:cubicBezTo>
                    <a:pt x="54" y="201"/>
                    <a:pt x="63" y="188"/>
                    <a:pt x="73" y="176"/>
                  </a:cubicBezTo>
                  <a:cubicBezTo>
                    <a:pt x="73" y="174"/>
                    <a:pt x="73" y="172"/>
                    <a:pt x="72" y="170"/>
                  </a:cubicBezTo>
                  <a:cubicBezTo>
                    <a:pt x="71" y="171"/>
                    <a:pt x="71" y="172"/>
                    <a:pt x="70" y="173"/>
                  </a:cubicBezTo>
                  <a:close/>
                  <a:moveTo>
                    <a:pt x="114" y="198"/>
                  </a:moveTo>
                  <a:cubicBezTo>
                    <a:pt x="114" y="199"/>
                    <a:pt x="110" y="203"/>
                    <a:pt x="109" y="207"/>
                  </a:cubicBezTo>
                  <a:cubicBezTo>
                    <a:pt x="107" y="208"/>
                    <a:pt x="105" y="210"/>
                    <a:pt x="107" y="214"/>
                  </a:cubicBezTo>
                  <a:cubicBezTo>
                    <a:pt x="117" y="201"/>
                    <a:pt x="128" y="188"/>
                    <a:pt x="138" y="174"/>
                  </a:cubicBezTo>
                  <a:cubicBezTo>
                    <a:pt x="138" y="174"/>
                    <a:pt x="138" y="172"/>
                    <a:pt x="137" y="172"/>
                  </a:cubicBezTo>
                  <a:cubicBezTo>
                    <a:pt x="128" y="179"/>
                    <a:pt x="123" y="189"/>
                    <a:pt x="114" y="198"/>
                  </a:cubicBezTo>
                  <a:close/>
                  <a:moveTo>
                    <a:pt x="168" y="214"/>
                  </a:moveTo>
                  <a:cubicBezTo>
                    <a:pt x="169" y="215"/>
                    <a:pt x="169" y="216"/>
                    <a:pt x="169" y="217"/>
                  </a:cubicBezTo>
                  <a:cubicBezTo>
                    <a:pt x="167" y="217"/>
                    <a:pt x="168" y="219"/>
                    <a:pt x="168" y="221"/>
                  </a:cubicBezTo>
                  <a:cubicBezTo>
                    <a:pt x="172" y="218"/>
                    <a:pt x="176" y="213"/>
                    <a:pt x="179" y="207"/>
                  </a:cubicBezTo>
                  <a:cubicBezTo>
                    <a:pt x="184" y="202"/>
                    <a:pt x="189" y="196"/>
                    <a:pt x="193" y="191"/>
                  </a:cubicBezTo>
                  <a:cubicBezTo>
                    <a:pt x="196" y="187"/>
                    <a:pt x="201" y="182"/>
                    <a:pt x="198" y="177"/>
                  </a:cubicBezTo>
                  <a:cubicBezTo>
                    <a:pt x="192" y="181"/>
                    <a:pt x="189" y="188"/>
                    <a:pt x="184" y="193"/>
                  </a:cubicBezTo>
                  <a:cubicBezTo>
                    <a:pt x="180" y="200"/>
                    <a:pt x="173" y="207"/>
                    <a:pt x="168" y="214"/>
                  </a:cubicBezTo>
                  <a:close/>
                  <a:moveTo>
                    <a:pt x="228" y="217"/>
                  </a:moveTo>
                  <a:cubicBezTo>
                    <a:pt x="228" y="219"/>
                    <a:pt x="227" y="221"/>
                    <a:pt x="228" y="224"/>
                  </a:cubicBezTo>
                  <a:cubicBezTo>
                    <a:pt x="234" y="216"/>
                    <a:pt x="240" y="209"/>
                    <a:pt x="247" y="203"/>
                  </a:cubicBezTo>
                  <a:cubicBezTo>
                    <a:pt x="248" y="201"/>
                    <a:pt x="249" y="199"/>
                    <a:pt x="251" y="198"/>
                  </a:cubicBezTo>
                  <a:cubicBezTo>
                    <a:pt x="255" y="193"/>
                    <a:pt x="263" y="187"/>
                    <a:pt x="260" y="179"/>
                  </a:cubicBezTo>
                  <a:cubicBezTo>
                    <a:pt x="249" y="192"/>
                    <a:pt x="237" y="202"/>
                    <a:pt x="228" y="217"/>
                  </a:cubicBezTo>
                  <a:close/>
                  <a:moveTo>
                    <a:pt x="137" y="180"/>
                  </a:moveTo>
                  <a:cubicBezTo>
                    <a:pt x="132" y="185"/>
                    <a:pt x="127" y="193"/>
                    <a:pt x="121" y="199"/>
                  </a:cubicBezTo>
                  <a:cubicBezTo>
                    <a:pt x="120" y="201"/>
                    <a:pt x="117" y="205"/>
                    <a:pt x="114" y="206"/>
                  </a:cubicBezTo>
                  <a:cubicBezTo>
                    <a:pt x="113" y="210"/>
                    <a:pt x="109" y="214"/>
                    <a:pt x="107" y="218"/>
                  </a:cubicBezTo>
                  <a:cubicBezTo>
                    <a:pt x="107" y="218"/>
                    <a:pt x="106" y="218"/>
                    <a:pt x="106" y="218"/>
                  </a:cubicBezTo>
                  <a:cubicBezTo>
                    <a:pt x="106" y="220"/>
                    <a:pt x="106" y="221"/>
                    <a:pt x="106" y="223"/>
                  </a:cubicBezTo>
                  <a:cubicBezTo>
                    <a:pt x="118" y="211"/>
                    <a:pt x="128" y="198"/>
                    <a:pt x="138" y="185"/>
                  </a:cubicBezTo>
                  <a:cubicBezTo>
                    <a:pt x="138" y="183"/>
                    <a:pt x="139" y="182"/>
                    <a:pt x="139" y="180"/>
                  </a:cubicBezTo>
                  <a:cubicBezTo>
                    <a:pt x="138" y="180"/>
                    <a:pt x="138" y="180"/>
                    <a:pt x="137" y="180"/>
                  </a:cubicBezTo>
                  <a:close/>
                  <a:moveTo>
                    <a:pt x="60" y="195"/>
                  </a:moveTo>
                  <a:cubicBezTo>
                    <a:pt x="55" y="203"/>
                    <a:pt x="49" y="207"/>
                    <a:pt x="44" y="214"/>
                  </a:cubicBezTo>
                  <a:cubicBezTo>
                    <a:pt x="44" y="214"/>
                    <a:pt x="42" y="214"/>
                    <a:pt x="43" y="215"/>
                  </a:cubicBezTo>
                  <a:cubicBezTo>
                    <a:pt x="42" y="216"/>
                    <a:pt x="43" y="219"/>
                    <a:pt x="42" y="220"/>
                  </a:cubicBezTo>
                  <a:cubicBezTo>
                    <a:pt x="49" y="213"/>
                    <a:pt x="57" y="205"/>
                    <a:pt x="64" y="197"/>
                  </a:cubicBezTo>
                  <a:cubicBezTo>
                    <a:pt x="67" y="193"/>
                    <a:pt x="70" y="189"/>
                    <a:pt x="73" y="185"/>
                  </a:cubicBezTo>
                  <a:cubicBezTo>
                    <a:pt x="73" y="184"/>
                    <a:pt x="73" y="182"/>
                    <a:pt x="73" y="181"/>
                  </a:cubicBezTo>
                  <a:cubicBezTo>
                    <a:pt x="73" y="181"/>
                    <a:pt x="73" y="181"/>
                    <a:pt x="72" y="181"/>
                  </a:cubicBezTo>
                  <a:cubicBezTo>
                    <a:pt x="68" y="185"/>
                    <a:pt x="65" y="191"/>
                    <a:pt x="60" y="195"/>
                  </a:cubicBezTo>
                  <a:close/>
                  <a:moveTo>
                    <a:pt x="197" y="190"/>
                  </a:moveTo>
                  <a:cubicBezTo>
                    <a:pt x="191" y="195"/>
                    <a:pt x="188" y="201"/>
                    <a:pt x="182" y="207"/>
                  </a:cubicBezTo>
                  <a:cubicBezTo>
                    <a:pt x="182" y="207"/>
                    <a:pt x="182" y="207"/>
                    <a:pt x="182" y="208"/>
                  </a:cubicBezTo>
                  <a:cubicBezTo>
                    <a:pt x="181" y="208"/>
                    <a:pt x="180" y="210"/>
                    <a:pt x="180" y="211"/>
                  </a:cubicBezTo>
                  <a:cubicBezTo>
                    <a:pt x="176" y="213"/>
                    <a:pt x="177" y="217"/>
                    <a:pt x="173" y="218"/>
                  </a:cubicBezTo>
                  <a:cubicBezTo>
                    <a:pt x="174" y="222"/>
                    <a:pt x="170" y="224"/>
                    <a:pt x="168" y="222"/>
                  </a:cubicBezTo>
                  <a:cubicBezTo>
                    <a:pt x="168" y="228"/>
                    <a:pt x="168" y="233"/>
                    <a:pt x="169" y="239"/>
                  </a:cubicBezTo>
                  <a:cubicBezTo>
                    <a:pt x="179" y="229"/>
                    <a:pt x="189" y="218"/>
                    <a:pt x="197" y="205"/>
                  </a:cubicBezTo>
                  <a:cubicBezTo>
                    <a:pt x="198" y="205"/>
                    <a:pt x="198" y="204"/>
                    <a:pt x="199" y="205"/>
                  </a:cubicBezTo>
                  <a:cubicBezTo>
                    <a:pt x="199" y="202"/>
                    <a:pt x="200" y="199"/>
                    <a:pt x="199" y="197"/>
                  </a:cubicBezTo>
                  <a:cubicBezTo>
                    <a:pt x="198" y="198"/>
                    <a:pt x="198" y="198"/>
                    <a:pt x="197" y="198"/>
                  </a:cubicBezTo>
                  <a:cubicBezTo>
                    <a:pt x="194" y="205"/>
                    <a:pt x="188" y="208"/>
                    <a:pt x="185" y="215"/>
                  </a:cubicBezTo>
                  <a:cubicBezTo>
                    <a:pt x="180" y="218"/>
                    <a:pt x="178" y="224"/>
                    <a:pt x="173" y="227"/>
                  </a:cubicBezTo>
                  <a:cubicBezTo>
                    <a:pt x="173" y="229"/>
                    <a:pt x="173" y="229"/>
                    <a:pt x="173" y="230"/>
                  </a:cubicBezTo>
                  <a:cubicBezTo>
                    <a:pt x="172" y="230"/>
                    <a:pt x="171" y="232"/>
                    <a:pt x="170" y="232"/>
                  </a:cubicBezTo>
                  <a:cubicBezTo>
                    <a:pt x="170" y="231"/>
                    <a:pt x="170" y="231"/>
                    <a:pt x="169" y="230"/>
                  </a:cubicBezTo>
                  <a:cubicBezTo>
                    <a:pt x="178" y="217"/>
                    <a:pt x="189" y="207"/>
                    <a:pt x="198" y="195"/>
                  </a:cubicBezTo>
                  <a:cubicBezTo>
                    <a:pt x="198" y="196"/>
                    <a:pt x="200" y="191"/>
                    <a:pt x="199" y="188"/>
                  </a:cubicBezTo>
                  <a:cubicBezTo>
                    <a:pt x="198" y="188"/>
                    <a:pt x="198" y="188"/>
                    <a:pt x="197" y="188"/>
                  </a:cubicBezTo>
                  <a:cubicBezTo>
                    <a:pt x="197" y="189"/>
                    <a:pt x="197" y="189"/>
                    <a:pt x="197" y="190"/>
                  </a:cubicBezTo>
                  <a:close/>
                  <a:moveTo>
                    <a:pt x="63" y="199"/>
                  </a:moveTo>
                  <a:cubicBezTo>
                    <a:pt x="63" y="200"/>
                    <a:pt x="63" y="201"/>
                    <a:pt x="62" y="201"/>
                  </a:cubicBezTo>
                  <a:cubicBezTo>
                    <a:pt x="58" y="207"/>
                    <a:pt x="51" y="213"/>
                    <a:pt x="47" y="218"/>
                  </a:cubicBezTo>
                  <a:cubicBezTo>
                    <a:pt x="47" y="219"/>
                    <a:pt x="47" y="220"/>
                    <a:pt x="47" y="220"/>
                  </a:cubicBezTo>
                  <a:cubicBezTo>
                    <a:pt x="46" y="221"/>
                    <a:pt x="44" y="222"/>
                    <a:pt x="43" y="224"/>
                  </a:cubicBezTo>
                  <a:cubicBezTo>
                    <a:pt x="43" y="224"/>
                    <a:pt x="42" y="227"/>
                    <a:pt x="42" y="227"/>
                  </a:cubicBezTo>
                  <a:cubicBezTo>
                    <a:pt x="42" y="227"/>
                    <a:pt x="43" y="229"/>
                    <a:pt x="42" y="229"/>
                  </a:cubicBezTo>
                  <a:cubicBezTo>
                    <a:pt x="44" y="227"/>
                    <a:pt x="46" y="225"/>
                    <a:pt x="49" y="223"/>
                  </a:cubicBezTo>
                  <a:cubicBezTo>
                    <a:pt x="51" y="221"/>
                    <a:pt x="52" y="218"/>
                    <a:pt x="54" y="216"/>
                  </a:cubicBezTo>
                  <a:cubicBezTo>
                    <a:pt x="54" y="216"/>
                    <a:pt x="55" y="216"/>
                    <a:pt x="56" y="215"/>
                  </a:cubicBezTo>
                  <a:cubicBezTo>
                    <a:pt x="57" y="214"/>
                    <a:pt x="58" y="212"/>
                    <a:pt x="59" y="211"/>
                  </a:cubicBezTo>
                  <a:cubicBezTo>
                    <a:pt x="61" y="208"/>
                    <a:pt x="63" y="207"/>
                    <a:pt x="66" y="204"/>
                  </a:cubicBezTo>
                  <a:cubicBezTo>
                    <a:pt x="69" y="200"/>
                    <a:pt x="75" y="193"/>
                    <a:pt x="72" y="190"/>
                  </a:cubicBezTo>
                  <a:cubicBezTo>
                    <a:pt x="70" y="193"/>
                    <a:pt x="66" y="196"/>
                    <a:pt x="63" y="199"/>
                  </a:cubicBezTo>
                  <a:close/>
                  <a:moveTo>
                    <a:pt x="237" y="215"/>
                  </a:moveTo>
                  <a:cubicBezTo>
                    <a:pt x="236" y="215"/>
                    <a:pt x="237" y="216"/>
                    <a:pt x="236" y="217"/>
                  </a:cubicBezTo>
                  <a:cubicBezTo>
                    <a:pt x="235" y="218"/>
                    <a:pt x="232" y="219"/>
                    <a:pt x="233" y="221"/>
                  </a:cubicBezTo>
                  <a:cubicBezTo>
                    <a:pt x="230" y="222"/>
                    <a:pt x="230" y="226"/>
                    <a:pt x="228" y="227"/>
                  </a:cubicBezTo>
                  <a:cubicBezTo>
                    <a:pt x="228" y="230"/>
                    <a:pt x="229" y="233"/>
                    <a:pt x="229" y="236"/>
                  </a:cubicBezTo>
                  <a:cubicBezTo>
                    <a:pt x="233" y="235"/>
                    <a:pt x="233" y="231"/>
                    <a:pt x="236" y="230"/>
                  </a:cubicBezTo>
                  <a:cubicBezTo>
                    <a:pt x="235" y="228"/>
                    <a:pt x="239" y="224"/>
                    <a:pt x="240" y="224"/>
                  </a:cubicBezTo>
                  <a:cubicBezTo>
                    <a:pt x="241" y="221"/>
                    <a:pt x="243" y="220"/>
                    <a:pt x="244" y="218"/>
                  </a:cubicBezTo>
                  <a:cubicBezTo>
                    <a:pt x="244" y="218"/>
                    <a:pt x="244" y="218"/>
                    <a:pt x="244" y="217"/>
                  </a:cubicBezTo>
                  <a:cubicBezTo>
                    <a:pt x="249" y="213"/>
                    <a:pt x="253" y="208"/>
                    <a:pt x="256" y="203"/>
                  </a:cubicBezTo>
                  <a:cubicBezTo>
                    <a:pt x="259" y="200"/>
                    <a:pt x="263" y="197"/>
                    <a:pt x="261" y="190"/>
                  </a:cubicBezTo>
                  <a:cubicBezTo>
                    <a:pt x="255" y="195"/>
                    <a:pt x="250" y="201"/>
                    <a:pt x="245" y="206"/>
                  </a:cubicBezTo>
                  <a:cubicBezTo>
                    <a:pt x="245" y="206"/>
                    <a:pt x="246" y="206"/>
                    <a:pt x="245" y="205"/>
                  </a:cubicBezTo>
                  <a:cubicBezTo>
                    <a:pt x="245" y="206"/>
                    <a:pt x="245" y="207"/>
                    <a:pt x="244" y="207"/>
                  </a:cubicBezTo>
                  <a:cubicBezTo>
                    <a:pt x="244" y="207"/>
                    <a:pt x="245" y="207"/>
                    <a:pt x="244" y="206"/>
                  </a:cubicBezTo>
                  <a:cubicBezTo>
                    <a:pt x="244" y="207"/>
                    <a:pt x="242" y="207"/>
                    <a:pt x="242" y="208"/>
                  </a:cubicBezTo>
                  <a:cubicBezTo>
                    <a:pt x="243" y="209"/>
                    <a:pt x="243" y="208"/>
                    <a:pt x="244" y="208"/>
                  </a:cubicBezTo>
                  <a:cubicBezTo>
                    <a:pt x="243" y="211"/>
                    <a:pt x="239" y="212"/>
                    <a:pt x="237" y="215"/>
                  </a:cubicBezTo>
                  <a:close/>
                  <a:moveTo>
                    <a:pt x="129" y="199"/>
                  </a:moveTo>
                  <a:cubicBezTo>
                    <a:pt x="127" y="204"/>
                    <a:pt x="122" y="206"/>
                    <a:pt x="120" y="211"/>
                  </a:cubicBezTo>
                  <a:cubicBezTo>
                    <a:pt x="120" y="211"/>
                    <a:pt x="119" y="211"/>
                    <a:pt x="119" y="211"/>
                  </a:cubicBezTo>
                  <a:cubicBezTo>
                    <a:pt x="118" y="214"/>
                    <a:pt x="115" y="215"/>
                    <a:pt x="114" y="218"/>
                  </a:cubicBezTo>
                  <a:cubicBezTo>
                    <a:pt x="114" y="218"/>
                    <a:pt x="114" y="218"/>
                    <a:pt x="113" y="218"/>
                  </a:cubicBezTo>
                  <a:cubicBezTo>
                    <a:pt x="114" y="219"/>
                    <a:pt x="113" y="219"/>
                    <a:pt x="112" y="220"/>
                  </a:cubicBezTo>
                  <a:cubicBezTo>
                    <a:pt x="110" y="222"/>
                    <a:pt x="109" y="227"/>
                    <a:pt x="106" y="227"/>
                  </a:cubicBezTo>
                  <a:cubicBezTo>
                    <a:pt x="107" y="230"/>
                    <a:pt x="105" y="231"/>
                    <a:pt x="107" y="232"/>
                  </a:cubicBezTo>
                  <a:cubicBezTo>
                    <a:pt x="116" y="220"/>
                    <a:pt x="127" y="211"/>
                    <a:pt x="135" y="198"/>
                  </a:cubicBezTo>
                  <a:cubicBezTo>
                    <a:pt x="137" y="198"/>
                    <a:pt x="137" y="197"/>
                    <a:pt x="138" y="196"/>
                  </a:cubicBezTo>
                  <a:cubicBezTo>
                    <a:pt x="138" y="194"/>
                    <a:pt x="139" y="191"/>
                    <a:pt x="137" y="190"/>
                  </a:cubicBezTo>
                  <a:cubicBezTo>
                    <a:pt x="134" y="193"/>
                    <a:pt x="133" y="197"/>
                    <a:pt x="129" y="199"/>
                  </a:cubicBezTo>
                  <a:close/>
                  <a:moveTo>
                    <a:pt x="120" y="219"/>
                  </a:moveTo>
                  <a:cubicBezTo>
                    <a:pt x="118" y="227"/>
                    <a:pt x="105" y="230"/>
                    <a:pt x="106" y="242"/>
                  </a:cubicBezTo>
                  <a:cubicBezTo>
                    <a:pt x="111" y="237"/>
                    <a:pt x="116" y="232"/>
                    <a:pt x="120" y="226"/>
                  </a:cubicBezTo>
                  <a:cubicBezTo>
                    <a:pt x="127" y="221"/>
                    <a:pt x="130" y="213"/>
                    <a:pt x="137" y="208"/>
                  </a:cubicBezTo>
                  <a:cubicBezTo>
                    <a:pt x="138" y="204"/>
                    <a:pt x="139" y="202"/>
                    <a:pt x="138" y="199"/>
                  </a:cubicBezTo>
                  <a:cubicBezTo>
                    <a:pt x="132" y="206"/>
                    <a:pt x="127" y="213"/>
                    <a:pt x="120" y="219"/>
                  </a:cubicBezTo>
                  <a:close/>
                  <a:moveTo>
                    <a:pt x="73" y="199"/>
                  </a:moveTo>
                  <a:cubicBezTo>
                    <a:pt x="69" y="202"/>
                    <a:pt x="66" y="206"/>
                    <a:pt x="62" y="211"/>
                  </a:cubicBezTo>
                  <a:cubicBezTo>
                    <a:pt x="58" y="215"/>
                    <a:pt x="55" y="219"/>
                    <a:pt x="52" y="222"/>
                  </a:cubicBezTo>
                  <a:cubicBezTo>
                    <a:pt x="49" y="227"/>
                    <a:pt x="42" y="231"/>
                    <a:pt x="42" y="237"/>
                  </a:cubicBezTo>
                  <a:cubicBezTo>
                    <a:pt x="48" y="233"/>
                    <a:pt x="53" y="226"/>
                    <a:pt x="58" y="221"/>
                  </a:cubicBezTo>
                  <a:cubicBezTo>
                    <a:pt x="63" y="215"/>
                    <a:pt x="70" y="211"/>
                    <a:pt x="73" y="205"/>
                  </a:cubicBezTo>
                  <a:cubicBezTo>
                    <a:pt x="73" y="204"/>
                    <a:pt x="73" y="204"/>
                    <a:pt x="73" y="204"/>
                  </a:cubicBezTo>
                  <a:cubicBezTo>
                    <a:pt x="73" y="202"/>
                    <a:pt x="73" y="201"/>
                    <a:pt x="74" y="199"/>
                  </a:cubicBezTo>
                  <a:cubicBezTo>
                    <a:pt x="73" y="199"/>
                    <a:pt x="73" y="199"/>
                    <a:pt x="73" y="199"/>
                  </a:cubicBezTo>
                  <a:close/>
                  <a:moveTo>
                    <a:pt x="242" y="232"/>
                  </a:moveTo>
                  <a:cubicBezTo>
                    <a:pt x="239" y="234"/>
                    <a:pt x="239" y="237"/>
                    <a:pt x="237" y="238"/>
                  </a:cubicBezTo>
                  <a:cubicBezTo>
                    <a:pt x="235" y="243"/>
                    <a:pt x="229" y="245"/>
                    <a:pt x="229" y="252"/>
                  </a:cubicBezTo>
                  <a:cubicBezTo>
                    <a:pt x="235" y="246"/>
                    <a:pt x="243" y="237"/>
                    <a:pt x="249" y="230"/>
                  </a:cubicBezTo>
                  <a:cubicBezTo>
                    <a:pt x="250" y="229"/>
                    <a:pt x="253" y="226"/>
                    <a:pt x="253" y="227"/>
                  </a:cubicBezTo>
                  <a:cubicBezTo>
                    <a:pt x="255" y="221"/>
                    <a:pt x="263" y="220"/>
                    <a:pt x="261" y="210"/>
                  </a:cubicBezTo>
                  <a:cubicBezTo>
                    <a:pt x="255" y="216"/>
                    <a:pt x="250" y="225"/>
                    <a:pt x="244" y="229"/>
                  </a:cubicBezTo>
                  <a:cubicBezTo>
                    <a:pt x="244" y="229"/>
                    <a:pt x="244" y="230"/>
                    <a:pt x="244" y="230"/>
                  </a:cubicBezTo>
                  <a:cubicBezTo>
                    <a:pt x="244" y="230"/>
                    <a:pt x="243" y="230"/>
                    <a:pt x="242" y="230"/>
                  </a:cubicBezTo>
                  <a:cubicBezTo>
                    <a:pt x="242" y="231"/>
                    <a:pt x="243" y="231"/>
                    <a:pt x="242" y="232"/>
                  </a:cubicBezTo>
                  <a:close/>
                  <a:moveTo>
                    <a:pt x="239" y="235"/>
                  </a:moveTo>
                  <a:cubicBezTo>
                    <a:pt x="242" y="229"/>
                    <a:pt x="247" y="225"/>
                    <a:pt x="251" y="220"/>
                  </a:cubicBezTo>
                  <a:cubicBezTo>
                    <a:pt x="251" y="221"/>
                    <a:pt x="251" y="221"/>
                    <a:pt x="251" y="220"/>
                  </a:cubicBezTo>
                  <a:cubicBezTo>
                    <a:pt x="253" y="217"/>
                    <a:pt x="257" y="213"/>
                    <a:pt x="259" y="209"/>
                  </a:cubicBezTo>
                  <a:cubicBezTo>
                    <a:pt x="260" y="208"/>
                    <a:pt x="260" y="208"/>
                    <a:pt x="261" y="208"/>
                  </a:cubicBezTo>
                  <a:cubicBezTo>
                    <a:pt x="262" y="206"/>
                    <a:pt x="261" y="203"/>
                    <a:pt x="261" y="200"/>
                  </a:cubicBezTo>
                  <a:cubicBezTo>
                    <a:pt x="255" y="205"/>
                    <a:pt x="251" y="212"/>
                    <a:pt x="246" y="218"/>
                  </a:cubicBezTo>
                  <a:cubicBezTo>
                    <a:pt x="245" y="218"/>
                    <a:pt x="245" y="217"/>
                    <a:pt x="245" y="217"/>
                  </a:cubicBezTo>
                  <a:cubicBezTo>
                    <a:pt x="245" y="218"/>
                    <a:pt x="245" y="218"/>
                    <a:pt x="245" y="219"/>
                  </a:cubicBezTo>
                  <a:cubicBezTo>
                    <a:pt x="240" y="225"/>
                    <a:pt x="235" y="232"/>
                    <a:pt x="230" y="238"/>
                  </a:cubicBezTo>
                  <a:cubicBezTo>
                    <a:pt x="229" y="238"/>
                    <a:pt x="229" y="237"/>
                    <a:pt x="228" y="237"/>
                  </a:cubicBezTo>
                  <a:cubicBezTo>
                    <a:pt x="229" y="240"/>
                    <a:pt x="228" y="242"/>
                    <a:pt x="229" y="245"/>
                  </a:cubicBezTo>
                  <a:cubicBezTo>
                    <a:pt x="233" y="243"/>
                    <a:pt x="234" y="237"/>
                    <a:pt x="239" y="235"/>
                  </a:cubicBezTo>
                  <a:close/>
                  <a:moveTo>
                    <a:pt x="174" y="244"/>
                  </a:moveTo>
                  <a:cubicBezTo>
                    <a:pt x="174" y="244"/>
                    <a:pt x="174" y="244"/>
                    <a:pt x="174" y="244"/>
                  </a:cubicBezTo>
                  <a:cubicBezTo>
                    <a:pt x="183" y="235"/>
                    <a:pt x="191" y="224"/>
                    <a:pt x="200" y="214"/>
                  </a:cubicBezTo>
                  <a:cubicBezTo>
                    <a:pt x="199" y="212"/>
                    <a:pt x="199" y="211"/>
                    <a:pt x="199" y="208"/>
                  </a:cubicBezTo>
                  <a:cubicBezTo>
                    <a:pt x="192" y="215"/>
                    <a:pt x="187" y="225"/>
                    <a:pt x="179" y="230"/>
                  </a:cubicBezTo>
                  <a:cubicBezTo>
                    <a:pt x="178" y="235"/>
                    <a:pt x="172" y="237"/>
                    <a:pt x="170" y="243"/>
                  </a:cubicBezTo>
                  <a:cubicBezTo>
                    <a:pt x="168" y="243"/>
                    <a:pt x="167" y="249"/>
                    <a:pt x="168" y="250"/>
                  </a:cubicBezTo>
                  <a:cubicBezTo>
                    <a:pt x="170" y="248"/>
                    <a:pt x="173" y="245"/>
                    <a:pt x="174" y="244"/>
                  </a:cubicBezTo>
                  <a:close/>
                  <a:moveTo>
                    <a:pt x="45" y="238"/>
                  </a:moveTo>
                  <a:cubicBezTo>
                    <a:pt x="45" y="239"/>
                    <a:pt x="46" y="239"/>
                    <a:pt x="45" y="240"/>
                  </a:cubicBezTo>
                  <a:cubicBezTo>
                    <a:pt x="45" y="241"/>
                    <a:pt x="43" y="241"/>
                    <a:pt x="42" y="241"/>
                  </a:cubicBezTo>
                  <a:cubicBezTo>
                    <a:pt x="43" y="244"/>
                    <a:pt x="43" y="246"/>
                    <a:pt x="42" y="249"/>
                  </a:cubicBezTo>
                  <a:cubicBezTo>
                    <a:pt x="54" y="237"/>
                    <a:pt x="62" y="225"/>
                    <a:pt x="74" y="215"/>
                  </a:cubicBezTo>
                  <a:cubicBezTo>
                    <a:pt x="73" y="213"/>
                    <a:pt x="74" y="210"/>
                    <a:pt x="72" y="210"/>
                  </a:cubicBezTo>
                  <a:cubicBezTo>
                    <a:pt x="63" y="219"/>
                    <a:pt x="55" y="229"/>
                    <a:pt x="45" y="238"/>
                  </a:cubicBezTo>
                  <a:close/>
                  <a:moveTo>
                    <a:pt x="116" y="233"/>
                  </a:moveTo>
                  <a:cubicBezTo>
                    <a:pt x="116" y="235"/>
                    <a:pt x="113" y="238"/>
                    <a:pt x="112" y="239"/>
                  </a:cubicBezTo>
                  <a:cubicBezTo>
                    <a:pt x="111" y="241"/>
                    <a:pt x="110" y="245"/>
                    <a:pt x="107" y="245"/>
                  </a:cubicBezTo>
                  <a:cubicBezTo>
                    <a:pt x="107" y="246"/>
                    <a:pt x="107" y="248"/>
                    <a:pt x="107" y="249"/>
                  </a:cubicBezTo>
                  <a:cubicBezTo>
                    <a:pt x="116" y="239"/>
                    <a:pt x="124" y="231"/>
                    <a:pt x="132" y="221"/>
                  </a:cubicBezTo>
                  <a:cubicBezTo>
                    <a:pt x="135" y="220"/>
                    <a:pt x="135" y="217"/>
                    <a:pt x="138" y="216"/>
                  </a:cubicBezTo>
                  <a:cubicBezTo>
                    <a:pt x="138" y="214"/>
                    <a:pt x="138" y="213"/>
                    <a:pt x="137" y="211"/>
                  </a:cubicBezTo>
                  <a:cubicBezTo>
                    <a:pt x="133" y="213"/>
                    <a:pt x="132" y="219"/>
                    <a:pt x="127" y="221"/>
                  </a:cubicBezTo>
                  <a:cubicBezTo>
                    <a:pt x="127" y="223"/>
                    <a:pt x="127" y="224"/>
                    <a:pt x="124" y="224"/>
                  </a:cubicBezTo>
                  <a:cubicBezTo>
                    <a:pt x="125" y="226"/>
                    <a:pt x="123" y="228"/>
                    <a:pt x="121" y="228"/>
                  </a:cubicBezTo>
                  <a:cubicBezTo>
                    <a:pt x="122" y="229"/>
                    <a:pt x="120" y="231"/>
                    <a:pt x="118" y="230"/>
                  </a:cubicBezTo>
                  <a:cubicBezTo>
                    <a:pt x="118" y="233"/>
                    <a:pt x="117" y="232"/>
                    <a:pt x="116" y="233"/>
                  </a:cubicBezTo>
                  <a:close/>
                  <a:moveTo>
                    <a:pt x="66" y="225"/>
                  </a:moveTo>
                  <a:cubicBezTo>
                    <a:pt x="61" y="233"/>
                    <a:pt x="54" y="239"/>
                    <a:pt x="48" y="246"/>
                  </a:cubicBezTo>
                  <a:cubicBezTo>
                    <a:pt x="46" y="248"/>
                    <a:pt x="43" y="251"/>
                    <a:pt x="43" y="254"/>
                  </a:cubicBezTo>
                  <a:cubicBezTo>
                    <a:pt x="47" y="253"/>
                    <a:pt x="50" y="249"/>
                    <a:pt x="53" y="246"/>
                  </a:cubicBezTo>
                  <a:cubicBezTo>
                    <a:pt x="56" y="243"/>
                    <a:pt x="59" y="240"/>
                    <a:pt x="61" y="237"/>
                  </a:cubicBezTo>
                  <a:cubicBezTo>
                    <a:pt x="65" y="234"/>
                    <a:pt x="67" y="229"/>
                    <a:pt x="71" y="226"/>
                  </a:cubicBezTo>
                  <a:cubicBezTo>
                    <a:pt x="72" y="226"/>
                    <a:pt x="73" y="225"/>
                    <a:pt x="74" y="224"/>
                  </a:cubicBezTo>
                  <a:cubicBezTo>
                    <a:pt x="73" y="221"/>
                    <a:pt x="74" y="219"/>
                    <a:pt x="73" y="218"/>
                  </a:cubicBezTo>
                  <a:cubicBezTo>
                    <a:pt x="71" y="221"/>
                    <a:pt x="69" y="223"/>
                    <a:pt x="66" y="225"/>
                  </a:cubicBezTo>
                  <a:close/>
                  <a:moveTo>
                    <a:pt x="191" y="227"/>
                  </a:moveTo>
                  <a:cubicBezTo>
                    <a:pt x="190" y="230"/>
                    <a:pt x="187" y="233"/>
                    <a:pt x="184" y="235"/>
                  </a:cubicBezTo>
                  <a:cubicBezTo>
                    <a:pt x="184" y="236"/>
                    <a:pt x="184" y="236"/>
                    <a:pt x="184" y="237"/>
                  </a:cubicBezTo>
                  <a:cubicBezTo>
                    <a:pt x="182" y="240"/>
                    <a:pt x="178" y="241"/>
                    <a:pt x="176" y="245"/>
                  </a:cubicBezTo>
                  <a:cubicBezTo>
                    <a:pt x="174" y="247"/>
                    <a:pt x="173" y="251"/>
                    <a:pt x="170" y="251"/>
                  </a:cubicBezTo>
                  <a:cubicBezTo>
                    <a:pt x="171" y="252"/>
                    <a:pt x="169" y="253"/>
                    <a:pt x="168" y="255"/>
                  </a:cubicBezTo>
                  <a:cubicBezTo>
                    <a:pt x="169" y="255"/>
                    <a:pt x="170" y="255"/>
                    <a:pt x="170" y="255"/>
                  </a:cubicBezTo>
                  <a:cubicBezTo>
                    <a:pt x="174" y="250"/>
                    <a:pt x="177" y="246"/>
                    <a:pt x="182" y="242"/>
                  </a:cubicBezTo>
                  <a:cubicBezTo>
                    <a:pt x="188" y="236"/>
                    <a:pt x="194" y="229"/>
                    <a:pt x="199" y="223"/>
                  </a:cubicBezTo>
                  <a:cubicBezTo>
                    <a:pt x="199" y="221"/>
                    <a:pt x="200" y="220"/>
                    <a:pt x="199" y="219"/>
                  </a:cubicBezTo>
                  <a:cubicBezTo>
                    <a:pt x="196" y="221"/>
                    <a:pt x="194" y="225"/>
                    <a:pt x="191" y="227"/>
                  </a:cubicBezTo>
                  <a:close/>
                  <a:moveTo>
                    <a:pt x="127" y="229"/>
                  </a:moveTo>
                  <a:cubicBezTo>
                    <a:pt x="126" y="230"/>
                    <a:pt x="128" y="229"/>
                    <a:pt x="127" y="231"/>
                  </a:cubicBezTo>
                  <a:cubicBezTo>
                    <a:pt x="124" y="232"/>
                    <a:pt x="124" y="237"/>
                    <a:pt x="121" y="235"/>
                  </a:cubicBezTo>
                  <a:cubicBezTo>
                    <a:pt x="120" y="237"/>
                    <a:pt x="120" y="236"/>
                    <a:pt x="121" y="237"/>
                  </a:cubicBezTo>
                  <a:cubicBezTo>
                    <a:pt x="115" y="242"/>
                    <a:pt x="111" y="247"/>
                    <a:pt x="107" y="253"/>
                  </a:cubicBezTo>
                  <a:cubicBezTo>
                    <a:pt x="107" y="254"/>
                    <a:pt x="108" y="253"/>
                    <a:pt x="109" y="253"/>
                  </a:cubicBezTo>
                  <a:cubicBezTo>
                    <a:pt x="115" y="248"/>
                    <a:pt x="119" y="242"/>
                    <a:pt x="124" y="237"/>
                  </a:cubicBezTo>
                  <a:cubicBezTo>
                    <a:pt x="125" y="235"/>
                    <a:pt x="127" y="235"/>
                    <a:pt x="128" y="233"/>
                  </a:cubicBezTo>
                  <a:cubicBezTo>
                    <a:pt x="130" y="231"/>
                    <a:pt x="131" y="228"/>
                    <a:pt x="134" y="227"/>
                  </a:cubicBezTo>
                  <a:cubicBezTo>
                    <a:pt x="134" y="226"/>
                    <a:pt x="135" y="225"/>
                    <a:pt x="136" y="225"/>
                  </a:cubicBezTo>
                  <a:cubicBezTo>
                    <a:pt x="136" y="226"/>
                    <a:pt x="137" y="226"/>
                    <a:pt x="137" y="227"/>
                  </a:cubicBezTo>
                  <a:cubicBezTo>
                    <a:pt x="134" y="229"/>
                    <a:pt x="133" y="232"/>
                    <a:pt x="130" y="234"/>
                  </a:cubicBezTo>
                  <a:cubicBezTo>
                    <a:pt x="130" y="236"/>
                    <a:pt x="126" y="238"/>
                    <a:pt x="125" y="240"/>
                  </a:cubicBezTo>
                  <a:cubicBezTo>
                    <a:pt x="122" y="243"/>
                    <a:pt x="119" y="248"/>
                    <a:pt x="117" y="248"/>
                  </a:cubicBezTo>
                  <a:cubicBezTo>
                    <a:pt x="116" y="251"/>
                    <a:pt x="113" y="251"/>
                    <a:pt x="113" y="253"/>
                  </a:cubicBezTo>
                  <a:cubicBezTo>
                    <a:pt x="113" y="254"/>
                    <a:pt x="115" y="253"/>
                    <a:pt x="117" y="254"/>
                  </a:cubicBezTo>
                  <a:cubicBezTo>
                    <a:pt x="122" y="246"/>
                    <a:pt x="131" y="240"/>
                    <a:pt x="137" y="232"/>
                  </a:cubicBezTo>
                  <a:cubicBezTo>
                    <a:pt x="137" y="228"/>
                    <a:pt x="139" y="224"/>
                    <a:pt x="137" y="220"/>
                  </a:cubicBezTo>
                  <a:cubicBezTo>
                    <a:pt x="133" y="222"/>
                    <a:pt x="131" y="228"/>
                    <a:pt x="127" y="229"/>
                  </a:cubicBezTo>
                  <a:close/>
                  <a:moveTo>
                    <a:pt x="258" y="224"/>
                  </a:moveTo>
                  <a:cubicBezTo>
                    <a:pt x="247" y="234"/>
                    <a:pt x="238" y="245"/>
                    <a:pt x="229" y="256"/>
                  </a:cubicBezTo>
                  <a:cubicBezTo>
                    <a:pt x="231" y="257"/>
                    <a:pt x="232" y="256"/>
                    <a:pt x="234" y="256"/>
                  </a:cubicBezTo>
                  <a:cubicBezTo>
                    <a:pt x="234" y="256"/>
                    <a:pt x="234" y="255"/>
                    <a:pt x="234" y="254"/>
                  </a:cubicBezTo>
                  <a:cubicBezTo>
                    <a:pt x="242" y="247"/>
                    <a:pt x="249" y="238"/>
                    <a:pt x="257" y="231"/>
                  </a:cubicBezTo>
                  <a:cubicBezTo>
                    <a:pt x="257" y="229"/>
                    <a:pt x="259" y="228"/>
                    <a:pt x="261" y="228"/>
                  </a:cubicBezTo>
                  <a:cubicBezTo>
                    <a:pt x="261" y="224"/>
                    <a:pt x="262" y="224"/>
                    <a:pt x="261" y="221"/>
                  </a:cubicBezTo>
                  <a:cubicBezTo>
                    <a:pt x="259" y="221"/>
                    <a:pt x="259" y="224"/>
                    <a:pt x="258" y="224"/>
                  </a:cubicBezTo>
                  <a:cubicBezTo>
                    <a:pt x="258" y="224"/>
                    <a:pt x="258" y="224"/>
                    <a:pt x="258" y="224"/>
                  </a:cubicBezTo>
                  <a:close/>
                  <a:moveTo>
                    <a:pt x="192" y="233"/>
                  </a:moveTo>
                  <a:cubicBezTo>
                    <a:pt x="193" y="234"/>
                    <a:pt x="192" y="235"/>
                    <a:pt x="192" y="235"/>
                  </a:cubicBezTo>
                  <a:cubicBezTo>
                    <a:pt x="189" y="237"/>
                    <a:pt x="188" y="241"/>
                    <a:pt x="184" y="242"/>
                  </a:cubicBezTo>
                  <a:cubicBezTo>
                    <a:pt x="182" y="247"/>
                    <a:pt x="176" y="249"/>
                    <a:pt x="174" y="255"/>
                  </a:cubicBezTo>
                  <a:cubicBezTo>
                    <a:pt x="175" y="256"/>
                    <a:pt x="176" y="255"/>
                    <a:pt x="177" y="255"/>
                  </a:cubicBezTo>
                  <a:cubicBezTo>
                    <a:pt x="183" y="248"/>
                    <a:pt x="192" y="241"/>
                    <a:pt x="198" y="233"/>
                  </a:cubicBezTo>
                  <a:cubicBezTo>
                    <a:pt x="199" y="232"/>
                    <a:pt x="199" y="230"/>
                    <a:pt x="200" y="228"/>
                  </a:cubicBezTo>
                  <a:cubicBezTo>
                    <a:pt x="199" y="228"/>
                    <a:pt x="200" y="227"/>
                    <a:pt x="199" y="227"/>
                  </a:cubicBezTo>
                  <a:cubicBezTo>
                    <a:pt x="196" y="229"/>
                    <a:pt x="195" y="232"/>
                    <a:pt x="192" y="233"/>
                  </a:cubicBezTo>
                  <a:close/>
                  <a:moveTo>
                    <a:pt x="73" y="228"/>
                  </a:moveTo>
                  <a:cubicBezTo>
                    <a:pt x="65" y="237"/>
                    <a:pt x="58" y="244"/>
                    <a:pt x="50" y="253"/>
                  </a:cubicBezTo>
                  <a:cubicBezTo>
                    <a:pt x="56" y="252"/>
                    <a:pt x="59" y="243"/>
                    <a:pt x="65" y="241"/>
                  </a:cubicBezTo>
                  <a:cubicBezTo>
                    <a:pt x="67" y="236"/>
                    <a:pt x="71" y="233"/>
                    <a:pt x="74" y="231"/>
                  </a:cubicBezTo>
                  <a:cubicBezTo>
                    <a:pt x="74" y="230"/>
                    <a:pt x="74" y="229"/>
                    <a:pt x="74" y="228"/>
                  </a:cubicBezTo>
                  <a:cubicBezTo>
                    <a:pt x="73" y="228"/>
                    <a:pt x="73" y="228"/>
                    <a:pt x="73" y="228"/>
                  </a:cubicBezTo>
                  <a:close/>
                  <a:moveTo>
                    <a:pt x="243" y="252"/>
                  </a:moveTo>
                  <a:cubicBezTo>
                    <a:pt x="250" y="247"/>
                    <a:pt x="254" y="239"/>
                    <a:pt x="261" y="233"/>
                  </a:cubicBezTo>
                  <a:cubicBezTo>
                    <a:pt x="261" y="232"/>
                    <a:pt x="261" y="230"/>
                    <a:pt x="261" y="229"/>
                  </a:cubicBezTo>
                  <a:cubicBezTo>
                    <a:pt x="252" y="238"/>
                    <a:pt x="243" y="246"/>
                    <a:pt x="236" y="256"/>
                  </a:cubicBezTo>
                  <a:cubicBezTo>
                    <a:pt x="237" y="256"/>
                    <a:pt x="238" y="256"/>
                    <a:pt x="238" y="256"/>
                  </a:cubicBezTo>
                  <a:cubicBezTo>
                    <a:pt x="240" y="255"/>
                    <a:pt x="243" y="253"/>
                    <a:pt x="243" y="252"/>
                  </a:cubicBezTo>
                  <a:close/>
                  <a:moveTo>
                    <a:pt x="55" y="253"/>
                  </a:moveTo>
                  <a:cubicBezTo>
                    <a:pt x="56" y="254"/>
                    <a:pt x="58" y="253"/>
                    <a:pt x="60" y="253"/>
                  </a:cubicBezTo>
                  <a:cubicBezTo>
                    <a:pt x="64" y="248"/>
                    <a:pt x="69" y="243"/>
                    <a:pt x="74" y="239"/>
                  </a:cubicBezTo>
                  <a:cubicBezTo>
                    <a:pt x="73" y="237"/>
                    <a:pt x="75" y="235"/>
                    <a:pt x="73" y="235"/>
                  </a:cubicBezTo>
                  <a:cubicBezTo>
                    <a:pt x="67" y="241"/>
                    <a:pt x="61" y="247"/>
                    <a:pt x="55" y="253"/>
                  </a:cubicBezTo>
                  <a:close/>
                  <a:moveTo>
                    <a:pt x="196" y="238"/>
                  </a:moveTo>
                  <a:cubicBezTo>
                    <a:pt x="192" y="244"/>
                    <a:pt x="184" y="249"/>
                    <a:pt x="180" y="255"/>
                  </a:cubicBezTo>
                  <a:cubicBezTo>
                    <a:pt x="181" y="256"/>
                    <a:pt x="183" y="255"/>
                    <a:pt x="184" y="256"/>
                  </a:cubicBezTo>
                  <a:cubicBezTo>
                    <a:pt x="189" y="250"/>
                    <a:pt x="195" y="245"/>
                    <a:pt x="200" y="239"/>
                  </a:cubicBezTo>
                  <a:cubicBezTo>
                    <a:pt x="200" y="238"/>
                    <a:pt x="200" y="238"/>
                    <a:pt x="200" y="236"/>
                  </a:cubicBezTo>
                  <a:cubicBezTo>
                    <a:pt x="198" y="236"/>
                    <a:pt x="198" y="238"/>
                    <a:pt x="196" y="238"/>
                  </a:cubicBezTo>
                  <a:close/>
                  <a:moveTo>
                    <a:pt x="244" y="252"/>
                  </a:moveTo>
                  <a:cubicBezTo>
                    <a:pt x="243" y="254"/>
                    <a:pt x="242" y="254"/>
                    <a:pt x="241" y="256"/>
                  </a:cubicBezTo>
                  <a:cubicBezTo>
                    <a:pt x="249" y="256"/>
                    <a:pt x="253" y="256"/>
                    <a:pt x="261" y="256"/>
                  </a:cubicBezTo>
                  <a:cubicBezTo>
                    <a:pt x="261" y="254"/>
                    <a:pt x="262" y="251"/>
                    <a:pt x="260" y="249"/>
                  </a:cubicBezTo>
                  <a:cubicBezTo>
                    <a:pt x="259" y="250"/>
                    <a:pt x="256" y="256"/>
                    <a:pt x="253" y="254"/>
                  </a:cubicBezTo>
                  <a:cubicBezTo>
                    <a:pt x="256" y="251"/>
                    <a:pt x="258" y="249"/>
                    <a:pt x="261" y="246"/>
                  </a:cubicBezTo>
                  <a:cubicBezTo>
                    <a:pt x="261" y="245"/>
                    <a:pt x="261" y="244"/>
                    <a:pt x="261" y="243"/>
                  </a:cubicBezTo>
                  <a:cubicBezTo>
                    <a:pt x="257" y="248"/>
                    <a:pt x="252" y="252"/>
                    <a:pt x="247" y="255"/>
                  </a:cubicBezTo>
                  <a:cubicBezTo>
                    <a:pt x="246" y="255"/>
                    <a:pt x="246" y="255"/>
                    <a:pt x="246" y="254"/>
                  </a:cubicBezTo>
                  <a:cubicBezTo>
                    <a:pt x="251" y="251"/>
                    <a:pt x="256" y="246"/>
                    <a:pt x="260" y="241"/>
                  </a:cubicBezTo>
                  <a:cubicBezTo>
                    <a:pt x="261" y="241"/>
                    <a:pt x="260" y="243"/>
                    <a:pt x="261" y="243"/>
                  </a:cubicBezTo>
                  <a:cubicBezTo>
                    <a:pt x="261" y="241"/>
                    <a:pt x="262" y="237"/>
                    <a:pt x="260" y="237"/>
                  </a:cubicBezTo>
                  <a:cubicBezTo>
                    <a:pt x="255" y="242"/>
                    <a:pt x="249" y="250"/>
                    <a:pt x="244" y="252"/>
                  </a:cubicBezTo>
                  <a:close/>
                  <a:moveTo>
                    <a:pt x="119" y="253"/>
                  </a:moveTo>
                  <a:cubicBezTo>
                    <a:pt x="122" y="255"/>
                    <a:pt x="126" y="253"/>
                    <a:pt x="130" y="254"/>
                  </a:cubicBezTo>
                  <a:cubicBezTo>
                    <a:pt x="131" y="250"/>
                    <a:pt x="138" y="249"/>
                    <a:pt x="136" y="245"/>
                  </a:cubicBezTo>
                  <a:cubicBezTo>
                    <a:pt x="134" y="249"/>
                    <a:pt x="131" y="250"/>
                    <a:pt x="127" y="253"/>
                  </a:cubicBezTo>
                  <a:cubicBezTo>
                    <a:pt x="127" y="252"/>
                    <a:pt x="125" y="253"/>
                    <a:pt x="126" y="252"/>
                  </a:cubicBezTo>
                  <a:cubicBezTo>
                    <a:pt x="130" y="248"/>
                    <a:pt x="134" y="245"/>
                    <a:pt x="137" y="241"/>
                  </a:cubicBezTo>
                  <a:cubicBezTo>
                    <a:pt x="137" y="239"/>
                    <a:pt x="138" y="238"/>
                    <a:pt x="136" y="237"/>
                  </a:cubicBezTo>
                  <a:cubicBezTo>
                    <a:pt x="131" y="242"/>
                    <a:pt x="124" y="247"/>
                    <a:pt x="119" y="253"/>
                  </a:cubicBezTo>
                  <a:close/>
                  <a:moveTo>
                    <a:pt x="73" y="242"/>
                  </a:moveTo>
                  <a:cubicBezTo>
                    <a:pt x="70" y="247"/>
                    <a:pt x="66" y="249"/>
                    <a:pt x="63" y="253"/>
                  </a:cubicBezTo>
                  <a:cubicBezTo>
                    <a:pt x="68" y="255"/>
                    <a:pt x="70" y="248"/>
                    <a:pt x="74" y="248"/>
                  </a:cubicBezTo>
                  <a:cubicBezTo>
                    <a:pt x="73" y="247"/>
                    <a:pt x="75" y="244"/>
                    <a:pt x="74" y="242"/>
                  </a:cubicBezTo>
                  <a:cubicBezTo>
                    <a:pt x="74" y="242"/>
                    <a:pt x="73" y="242"/>
                    <a:pt x="73" y="242"/>
                  </a:cubicBezTo>
                  <a:close/>
                  <a:moveTo>
                    <a:pt x="190" y="253"/>
                  </a:moveTo>
                  <a:cubicBezTo>
                    <a:pt x="189" y="253"/>
                    <a:pt x="187" y="254"/>
                    <a:pt x="188" y="256"/>
                  </a:cubicBezTo>
                  <a:cubicBezTo>
                    <a:pt x="189" y="256"/>
                    <a:pt x="190" y="255"/>
                    <a:pt x="192" y="256"/>
                  </a:cubicBezTo>
                  <a:cubicBezTo>
                    <a:pt x="194" y="251"/>
                    <a:pt x="203" y="250"/>
                    <a:pt x="199" y="243"/>
                  </a:cubicBezTo>
                  <a:cubicBezTo>
                    <a:pt x="196" y="246"/>
                    <a:pt x="192" y="249"/>
                    <a:pt x="190" y="253"/>
                  </a:cubicBezTo>
                  <a:close/>
                  <a:moveTo>
                    <a:pt x="70" y="253"/>
                  </a:moveTo>
                  <a:cubicBezTo>
                    <a:pt x="72" y="254"/>
                    <a:pt x="73" y="254"/>
                    <a:pt x="74" y="254"/>
                  </a:cubicBezTo>
                  <a:cubicBezTo>
                    <a:pt x="74" y="253"/>
                    <a:pt x="74" y="251"/>
                    <a:pt x="74" y="250"/>
                  </a:cubicBezTo>
                  <a:cubicBezTo>
                    <a:pt x="72" y="251"/>
                    <a:pt x="71" y="252"/>
                    <a:pt x="70" y="253"/>
                  </a:cubicBezTo>
                  <a:close/>
                  <a:moveTo>
                    <a:pt x="132" y="254"/>
                  </a:moveTo>
                  <a:cubicBezTo>
                    <a:pt x="134" y="254"/>
                    <a:pt x="135" y="254"/>
                    <a:pt x="137" y="254"/>
                  </a:cubicBezTo>
                  <a:cubicBezTo>
                    <a:pt x="137" y="253"/>
                    <a:pt x="137" y="252"/>
                    <a:pt x="137" y="251"/>
                  </a:cubicBezTo>
                  <a:cubicBezTo>
                    <a:pt x="135" y="251"/>
                    <a:pt x="134" y="253"/>
                    <a:pt x="132" y="254"/>
                  </a:cubicBezTo>
                  <a:close/>
                  <a:moveTo>
                    <a:pt x="195" y="256"/>
                  </a:moveTo>
                  <a:cubicBezTo>
                    <a:pt x="197" y="256"/>
                    <a:pt x="198" y="256"/>
                    <a:pt x="200" y="256"/>
                  </a:cubicBezTo>
                  <a:cubicBezTo>
                    <a:pt x="201" y="255"/>
                    <a:pt x="200" y="254"/>
                    <a:pt x="200" y="252"/>
                  </a:cubicBezTo>
                  <a:cubicBezTo>
                    <a:pt x="197" y="253"/>
                    <a:pt x="196" y="254"/>
                    <a:pt x="195" y="256"/>
                  </a:cubicBezTo>
                  <a:close/>
                </a:path>
              </a:pathLst>
            </a:custGeom>
            <a:grpFill/>
            <a:ln w="9525">
              <a:noFill/>
              <a:round/>
            </a:ln>
            <a:extLst/>
          </p:spPr>
          <p:txBody>
            <a:bodyPr anchor="t" anchorCtr="0" bIns="45720" compatLnSpc="1" lIns="91440" numCol="1" rIns="91440" tIns="45720" vert="horz" wrap="square">
              <a:prstTxWarp prst="textNoShape">
                <a:avLst/>
              </a:prstTxWarp>
            </a:bodyPr>
            <a:lstStyle/>
            <a:p>
              <a:endParaRPr altLang="en-US" lang="zh-CN">
                <a:latin charset="-122" panose="02000000000000000000" pitchFamily="2" typeface="方正静蕾简体"/>
                <a:ea charset="-122" panose="02000000000000000000" pitchFamily="2" typeface="方正静蕾简体"/>
              </a:endParaRPr>
            </a:p>
          </p:txBody>
        </p:sp>
        <p:sp>
          <p:nvSpPr>
            <p:cNvPr id="6" name="chenying0907 6"/>
            <p:cNvSpPr/>
            <p:nvPr/>
          </p:nvSpPr>
          <p:spPr bwMode="auto">
            <a:xfrm>
              <a:off x="4837" y="1302"/>
              <a:ext cx="1388" cy="1128"/>
            </a:xfrm>
            <a:custGeom>
              <a:gdLst>
                <a:gd fmla="*/ 183 w 183" name="T0"/>
                <a:gd fmla="*/ 5 h 176" name="T1"/>
                <a:gd fmla="*/ 169 w 183" name="T2"/>
                <a:gd fmla="*/ 31 h 176" name="T3"/>
                <a:gd fmla="*/ 166 w 183" name="T4"/>
                <a:gd fmla="*/ 33 h 176" name="T5"/>
                <a:gd fmla="*/ 156 w 183" name="T6"/>
                <a:gd fmla="*/ 51 h 176" name="T7"/>
                <a:gd fmla="*/ 154 w 183" name="T8"/>
                <a:gd fmla="*/ 51 h 176" name="T9"/>
                <a:gd fmla="*/ 153 w 183" name="T10"/>
                <a:gd fmla="*/ 56 h 176" name="T11"/>
                <a:gd fmla="*/ 149 w 183" name="T12"/>
                <a:gd fmla="*/ 57 h 176" name="T13"/>
                <a:gd fmla="*/ 148 w 183" name="T14"/>
                <a:gd fmla="*/ 44 h 176" name="T15"/>
                <a:gd fmla="*/ 132 w 183" name="T16"/>
                <a:gd fmla="*/ 60 h 176" name="T17"/>
                <a:gd fmla="*/ 122 w 183" name="T18"/>
                <a:gd fmla="*/ 70 h 176" name="T19"/>
                <a:gd fmla="*/ 78 w 183" name="T20"/>
                <a:gd fmla="*/ 110 h 176" name="T21"/>
                <a:gd fmla="*/ 65 w 183" name="T22"/>
                <a:gd fmla="*/ 123 h 176" name="T23"/>
                <a:gd fmla="*/ 63 w 183" name="T24"/>
                <a:gd fmla="*/ 124 h 176" name="T25"/>
                <a:gd fmla="*/ 52 w 183" name="T26"/>
                <a:gd fmla="*/ 134 h 176" name="T27"/>
                <a:gd fmla="*/ 41 w 183" name="T28"/>
                <a:gd fmla="*/ 145 h 176" name="T29"/>
                <a:gd fmla="*/ 30 w 183" name="T30"/>
                <a:gd fmla="*/ 152 h 176" name="T31"/>
                <a:gd fmla="*/ 20 w 183" name="T32"/>
                <a:gd fmla="*/ 161 h 176" name="T33"/>
                <a:gd fmla="*/ 2 w 183" name="T34"/>
                <a:gd fmla="*/ 176 h 176" name="T35"/>
                <a:gd fmla="*/ 0 w 183" name="T36"/>
                <a:gd fmla="*/ 174 h 176" name="T37"/>
                <a:gd fmla="*/ 24 w 183" name="T38"/>
                <a:gd fmla="*/ 155 h 176" name="T39"/>
                <a:gd fmla="*/ 52 w 183" name="T40"/>
                <a:gd fmla="*/ 130 h 176" name="T41"/>
                <a:gd fmla="*/ 84 w 183" name="T42"/>
                <a:gd fmla="*/ 103 h 176" name="T43"/>
                <a:gd fmla="*/ 89 w 183" name="T44"/>
                <a:gd fmla="*/ 99 h 176" name="T45"/>
                <a:gd fmla="*/ 97 w 183" name="T46"/>
                <a:gd fmla="*/ 91 h 176" name="T47"/>
                <a:gd fmla="*/ 107 w 183" name="T48"/>
                <a:gd fmla="*/ 83 h 176" name="T49"/>
                <a:gd fmla="*/ 134 w 183" name="T50"/>
                <a:gd fmla="*/ 55 h 176" name="T51"/>
                <a:gd fmla="*/ 147 w 183" name="T52"/>
                <a:gd fmla="*/ 41 h 176" name="T53"/>
                <a:gd fmla="*/ 137 w 183" name="T54"/>
                <a:gd fmla="*/ 40 h 176" name="T55"/>
                <a:gd fmla="*/ 142 w 183" name="T56"/>
                <a:gd fmla="*/ 36 h 176" name="T57"/>
                <a:gd fmla="*/ 148 w 183" name="T58"/>
                <a:gd fmla="*/ 32 h 176" name="T59"/>
                <a:gd fmla="*/ 150 w 183" name="T60"/>
                <a:gd fmla="*/ 30 h 176" name="T61"/>
                <a:gd fmla="*/ 172 w 183" name="T62"/>
                <a:gd fmla="*/ 11 h 176" name="T63"/>
                <a:gd fmla="*/ 183 w 183" name="T64"/>
                <a:gd fmla="*/ 5 h 17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76" w="183">
                  <a:moveTo>
                    <a:pt x="183" y="5"/>
                  </a:moveTo>
                  <a:cubicBezTo>
                    <a:pt x="178" y="13"/>
                    <a:pt x="173" y="21"/>
                    <a:pt x="169" y="31"/>
                  </a:cubicBezTo>
                  <a:cubicBezTo>
                    <a:pt x="168" y="31"/>
                    <a:pt x="167" y="32"/>
                    <a:pt x="166" y="33"/>
                  </a:cubicBezTo>
                  <a:cubicBezTo>
                    <a:pt x="164" y="40"/>
                    <a:pt x="158" y="44"/>
                    <a:pt x="156" y="51"/>
                  </a:cubicBezTo>
                  <a:cubicBezTo>
                    <a:pt x="155" y="51"/>
                    <a:pt x="155" y="51"/>
                    <a:pt x="154" y="51"/>
                  </a:cubicBezTo>
                  <a:cubicBezTo>
                    <a:pt x="154" y="53"/>
                    <a:pt x="153" y="54"/>
                    <a:pt x="153" y="56"/>
                  </a:cubicBezTo>
                  <a:cubicBezTo>
                    <a:pt x="151" y="56"/>
                    <a:pt x="151" y="57"/>
                    <a:pt x="149" y="57"/>
                  </a:cubicBezTo>
                  <a:cubicBezTo>
                    <a:pt x="149" y="52"/>
                    <a:pt x="149" y="49"/>
                    <a:pt x="148" y="44"/>
                  </a:cubicBezTo>
                  <a:cubicBezTo>
                    <a:pt x="143" y="49"/>
                    <a:pt x="138" y="55"/>
                    <a:pt x="132" y="60"/>
                  </a:cubicBezTo>
                  <a:cubicBezTo>
                    <a:pt x="129" y="64"/>
                    <a:pt x="125" y="67"/>
                    <a:pt x="122" y="70"/>
                  </a:cubicBezTo>
                  <a:cubicBezTo>
                    <a:pt x="108" y="84"/>
                    <a:pt x="93" y="98"/>
                    <a:pt x="78" y="110"/>
                  </a:cubicBezTo>
                  <a:cubicBezTo>
                    <a:pt x="74" y="115"/>
                    <a:pt x="69" y="119"/>
                    <a:pt x="65" y="123"/>
                  </a:cubicBezTo>
                  <a:cubicBezTo>
                    <a:pt x="64" y="124"/>
                    <a:pt x="64" y="124"/>
                    <a:pt x="63" y="124"/>
                  </a:cubicBezTo>
                  <a:cubicBezTo>
                    <a:pt x="60" y="128"/>
                    <a:pt x="56" y="131"/>
                    <a:pt x="52" y="134"/>
                  </a:cubicBezTo>
                  <a:cubicBezTo>
                    <a:pt x="48" y="137"/>
                    <a:pt x="44" y="141"/>
                    <a:pt x="41" y="145"/>
                  </a:cubicBezTo>
                  <a:cubicBezTo>
                    <a:pt x="38" y="148"/>
                    <a:pt x="33" y="149"/>
                    <a:pt x="30" y="152"/>
                  </a:cubicBezTo>
                  <a:cubicBezTo>
                    <a:pt x="26" y="155"/>
                    <a:pt x="24" y="158"/>
                    <a:pt x="20" y="161"/>
                  </a:cubicBezTo>
                  <a:cubicBezTo>
                    <a:pt x="14" y="166"/>
                    <a:pt x="8" y="171"/>
                    <a:pt x="2" y="176"/>
                  </a:cubicBezTo>
                  <a:cubicBezTo>
                    <a:pt x="1" y="175"/>
                    <a:pt x="1" y="174"/>
                    <a:pt x="0" y="174"/>
                  </a:cubicBezTo>
                  <a:cubicBezTo>
                    <a:pt x="8" y="168"/>
                    <a:pt x="16" y="162"/>
                    <a:pt x="24" y="155"/>
                  </a:cubicBezTo>
                  <a:cubicBezTo>
                    <a:pt x="33" y="146"/>
                    <a:pt x="44" y="140"/>
                    <a:pt x="52" y="130"/>
                  </a:cubicBezTo>
                  <a:cubicBezTo>
                    <a:pt x="63" y="122"/>
                    <a:pt x="73" y="112"/>
                    <a:pt x="84" y="103"/>
                  </a:cubicBezTo>
                  <a:cubicBezTo>
                    <a:pt x="85" y="101"/>
                    <a:pt x="87" y="100"/>
                    <a:pt x="89" y="99"/>
                  </a:cubicBezTo>
                  <a:cubicBezTo>
                    <a:pt x="92" y="96"/>
                    <a:pt x="94" y="93"/>
                    <a:pt x="97" y="91"/>
                  </a:cubicBezTo>
                  <a:cubicBezTo>
                    <a:pt x="100" y="88"/>
                    <a:pt x="104" y="86"/>
                    <a:pt x="107" y="83"/>
                  </a:cubicBezTo>
                  <a:cubicBezTo>
                    <a:pt x="116" y="74"/>
                    <a:pt x="125" y="64"/>
                    <a:pt x="134" y="55"/>
                  </a:cubicBezTo>
                  <a:cubicBezTo>
                    <a:pt x="139" y="51"/>
                    <a:pt x="143" y="46"/>
                    <a:pt x="147" y="41"/>
                  </a:cubicBezTo>
                  <a:cubicBezTo>
                    <a:pt x="143" y="39"/>
                    <a:pt x="140" y="43"/>
                    <a:pt x="137" y="40"/>
                  </a:cubicBezTo>
                  <a:cubicBezTo>
                    <a:pt x="136" y="37"/>
                    <a:pt x="140" y="37"/>
                    <a:pt x="142" y="36"/>
                  </a:cubicBezTo>
                  <a:cubicBezTo>
                    <a:pt x="144" y="35"/>
                    <a:pt x="145" y="33"/>
                    <a:pt x="148" y="32"/>
                  </a:cubicBezTo>
                  <a:cubicBezTo>
                    <a:pt x="148" y="31"/>
                    <a:pt x="150" y="31"/>
                    <a:pt x="150" y="30"/>
                  </a:cubicBezTo>
                  <a:cubicBezTo>
                    <a:pt x="158" y="26"/>
                    <a:pt x="166" y="18"/>
                    <a:pt x="172" y="11"/>
                  </a:cubicBezTo>
                  <a:cubicBezTo>
                    <a:pt x="175" y="8"/>
                    <a:pt x="180" y="0"/>
                    <a:pt x="183" y="5"/>
                  </a:cubicBezTo>
                  <a:close/>
                </a:path>
              </a:pathLst>
            </a:custGeom>
            <a:solidFill>
              <a:schemeClr val="accent6">
                <a:lumMod val="75000"/>
              </a:schemeClr>
            </a:solidFill>
            <a:ln w="9525">
              <a:noFill/>
              <a:round/>
            </a:ln>
            <a:extLst/>
          </p:spPr>
          <p:txBody>
            <a:bodyPr anchor="t" anchorCtr="0" bIns="45720" compatLnSpc="1" lIns="91440" numCol="1" rIns="91440" tIns="45720" vert="horz" wrap="square">
              <a:prstTxWarp prst="textNoShape">
                <a:avLst/>
              </a:prstTxWarp>
            </a:bodyPr>
            <a:lstStyle/>
            <a:p>
              <a:endParaRPr altLang="en-US" lang="zh-CN">
                <a:latin charset="-122" panose="02000000000000000000" pitchFamily="2" typeface="方正静蕾简体"/>
                <a:ea charset="-122" panose="02000000000000000000" pitchFamily="2" typeface="方正静蕾简体"/>
              </a:endParaRPr>
            </a:p>
          </p:txBody>
        </p:sp>
        <p:sp>
          <p:nvSpPr>
            <p:cNvPr id="7" name="chenying0907 7"/>
            <p:cNvSpPr/>
            <p:nvPr/>
          </p:nvSpPr>
          <p:spPr bwMode="auto">
            <a:xfrm>
              <a:off x="4496" y="2417"/>
              <a:ext cx="349" cy="186"/>
            </a:xfrm>
            <a:custGeom>
              <a:gdLst>
                <a:gd fmla="*/ 45 w 46" name="T0"/>
                <a:gd fmla="*/ 0 h 29" name="T1"/>
                <a:gd fmla="*/ 46 w 46" name="T2"/>
                <a:gd fmla="*/ 2 h 29" name="T3"/>
                <a:gd fmla="*/ 28 w 46" name="T4"/>
                <a:gd fmla="*/ 15 h 29" name="T5"/>
                <a:gd fmla="*/ 0 w 46" name="T6"/>
                <a:gd fmla="*/ 29 h 29" name="T7"/>
                <a:gd fmla="*/ 5 w 46" name="T8"/>
                <a:gd fmla="*/ 25 h 29" name="T9"/>
                <a:gd fmla="*/ 39 w 46" name="T10"/>
                <a:gd fmla="*/ 4 h 29" name="T11"/>
                <a:gd fmla="*/ 45 w 46" name="T12"/>
                <a:gd fmla="*/ 0 h 29" name="T13"/>
              </a:gdLst>
              <a:cxnLst>
                <a:cxn ang="0">
                  <a:pos x="T0" y="T1"/>
                </a:cxn>
                <a:cxn ang="0">
                  <a:pos x="T2" y="T3"/>
                </a:cxn>
                <a:cxn ang="0">
                  <a:pos x="T4" y="T5"/>
                </a:cxn>
                <a:cxn ang="0">
                  <a:pos x="T6" y="T7"/>
                </a:cxn>
                <a:cxn ang="0">
                  <a:pos x="T8" y="T9"/>
                </a:cxn>
                <a:cxn ang="0">
                  <a:pos x="T10" y="T11"/>
                </a:cxn>
                <a:cxn ang="0">
                  <a:pos x="T12" y="T13"/>
                </a:cxn>
              </a:cxnLst>
              <a:rect b="b" l="0" r="r" t="0"/>
              <a:pathLst>
                <a:path h="28" w="46">
                  <a:moveTo>
                    <a:pt x="45" y="0"/>
                  </a:moveTo>
                  <a:cubicBezTo>
                    <a:pt x="46" y="0"/>
                    <a:pt x="45" y="2"/>
                    <a:pt x="46" y="2"/>
                  </a:cubicBezTo>
                  <a:cubicBezTo>
                    <a:pt x="41" y="7"/>
                    <a:pt x="33" y="10"/>
                    <a:pt x="28" y="15"/>
                  </a:cubicBezTo>
                  <a:cubicBezTo>
                    <a:pt x="18" y="19"/>
                    <a:pt x="11" y="26"/>
                    <a:pt x="0" y="29"/>
                  </a:cubicBezTo>
                  <a:cubicBezTo>
                    <a:pt x="0" y="26"/>
                    <a:pt x="3" y="25"/>
                    <a:pt x="5" y="25"/>
                  </a:cubicBezTo>
                  <a:cubicBezTo>
                    <a:pt x="17" y="18"/>
                    <a:pt x="29" y="12"/>
                    <a:pt x="39" y="4"/>
                  </a:cubicBezTo>
                  <a:cubicBezTo>
                    <a:pt x="42" y="3"/>
                    <a:pt x="43" y="2"/>
                    <a:pt x="45" y="0"/>
                  </a:cubicBezTo>
                  <a:close/>
                </a:path>
              </a:pathLst>
            </a:custGeom>
            <a:solidFill>
              <a:schemeClr val="accent6">
                <a:lumMod val="75000"/>
              </a:schemeClr>
            </a:solidFill>
            <a:ln w="9525">
              <a:noFill/>
              <a:round/>
            </a:ln>
            <a:extLst/>
          </p:spPr>
          <p:txBody>
            <a:bodyPr anchor="t" anchorCtr="0" bIns="45720" compatLnSpc="1" lIns="91440" numCol="1" rIns="91440" tIns="45720" vert="horz" wrap="square">
              <a:prstTxWarp prst="textNoShape">
                <a:avLst/>
              </a:prstTxWarp>
            </a:bodyPr>
            <a:lstStyle/>
            <a:p>
              <a:endParaRPr altLang="en-US" lang="zh-CN">
                <a:latin charset="-122" panose="02000000000000000000" pitchFamily="2" typeface="方正静蕾简体"/>
                <a:ea charset="-122" panose="02000000000000000000" pitchFamily="2" typeface="方正静蕾简体"/>
              </a:endParaRPr>
            </a:p>
          </p:txBody>
        </p:sp>
      </p:grpSp>
      <p:sp>
        <p:nvSpPr>
          <p:cNvPr id="19" name="PA_椭圆 31"/>
          <p:cNvSpPr/>
          <p:nvPr>
            <p:custDataLst>
              <p:tags r:id="rId4"/>
            </p:custDataLst>
          </p:nvPr>
        </p:nvSpPr>
        <p:spPr>
          <a:xfrm>
            <a:off x="4579268" y="1749431"/>
            <a:ext cx="561333" cy="754939"/>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b0503020204020204" pitchFamily="34" typeface="微软雅黑"/>
              <a:ea charset="-122" panose="020b0503020204020204" pitchFamily="34" typeface="微软雅黑"/>
            </a:endParaRPr>
          </a:p>
        </p:txBody>
      </p:sp>
      <p:sp>
        <p:nvSpPr>
          <p:cNvPr id="21" name="PA_椭圆 31"/>
          <p:cNvSpPr/>
          <p:nvPr>
            <p:custDataLst>
              <p:tags r:id="rId5"/>
            </p:custDataLst>
          </p:nvPr>
        </p:nvSpPr>
        <p:spPr>
          <a:xfrm>
            <a:off x="4599510" y="2680907"/>
            <a:ext cx="561333" cy="754939"/>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b0503020204020204" pitchFamily="34" typeface="微软雅黑"/>
              <a:ea charset="-122" panose="020b0503020204020204" pitchFamily="34" typeface="微软雅黑"/>
            </a:endParaRPr>
          </a:p>
        </p:txBody>
      </p:sp>
      <p:sp>
        <p:nvSpPr>
          <p:cNvPr id="22" name="PA_文本框 21"/>
          <p:cNvSpPr txBox="1"/>
          <p:nvPr>
            <p:custDataLst>
              <p:tags r:id="rId6"/>
            </p:custDataLst>
          </p:nvPr>
        </p:nvSpPr>
        <p:spPr>
          <a:xfrm>
            <a:off x="4507260" y="1925385"/>
            <a:ext cx="681355" cy="396240"/>
          </a:xfrm>
          <a:prstGeom prst="rect">
            <a:avLst/>
          </a:prstGeom>
          <a:noFill/>
        </p:spPr>
        <p:txBody>
          <a:bodyPr rtlCol="0" wrap="non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201x</a:t>
            </a:r>
          </a:p>
        </p:txBody>
      </p:sp>
      <p:sp>
        <p:nvSpPr>
          <p:cNvPr id="23" name="PA_文本框 22"/>
          <p:cNvSpPr txBox="1"/>
          <p:nvPr>
            <p:custDataLst>
              <p:tags r:id="rId7"/>
            </p:custDataLst>
          </p:nvPr>
        </p:nvSpPr>
        <p:spPr>
          <a:xfrm>
            <a:off x="4548194" y="2858321"/>
            <a:ext cx="681355" cy="396240"/>
          </a:xfrm>
          <a:prstGeom prst="rect">
            <a:avLst/>
          </a:prstGeom>
          <a:noFill/>
        </p:spPr>
        <p:txBody>
          <a:bodyPr rtlCol="0" wrap="non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201x</a:t>
            </a:r>
          </a:p>
        </p:txBody>
      </p:sp>
      <p:grpSp>
        <p:nvGrpSpPr>
          <p:cNvPr id="18" name="PA_chenying0907 17"/>
          <p:cNvGrpSpPr/>
          <p:nvPr>
            <p:custDataLst>
              <p:tags r:id="rId8"/>
            </p:custDataLst>
          </p:nvPr>
        </p:nvGrpSpPr>
        <p:grpSpPr>
          <a:xfrm>
            <a:off x="1403648" y="267494"/>
            <a:ext cx="6192688" cy="767437"/>
            <a:chOff x="1492256" y="411510"/>
            <a:chExt cx="6192688" cy="767437"/>
          </a:xfrm>
        </p:grpSpPr>
        <p:sp>
          <p:nvSpPr>
            <p:cNvPr id="20" name="任意多边形 19"/>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4"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25"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sp>
        <p:nvSpPr>
          <p:cNvPr id="26" name="PA_文本框 271"/>
          <p:cNvSpPr txBox="1"/>
          <p:nvPr>
            <p:custDataLst>
              <p:tags r:id="rId9"/>
            </p:custDataLst>
          </p:nvPr>
        </p:nvSpPr>
        <p:spPr>
          <a:xfrm>
            <a:off x="1514372" y="4165582"/>
            <a:ext cx="2448272" cy="640080"/>
          </a:xfrm>
          <a:prstGeom prst="rect">
            <a:avLst/>
          </a:prstGeom>
          <a:noFill/>
        </p:spPr>
        <p:txBody>
          <a:bodyPr rtlCol="0" wrap="square">
            <a:spAutoFit/>
          </a:bodyPr>
          <a:lstStyle/>
          <a:p>
            <a:r>
              <a:rPr altLang="zh-CN" lang="en-US">
                <a:latin charset="-128" pitchFamily="2" typeface="落落补 汤圆"/>
                <a:ea charset="-128" pitchFamily="2" typeface="落落补 汤圆"/>
                <a:cs charset="-128" pitchFamily="2" typeface="落落补 汤圆"/>
              </a:rPr>
              <a:t>POWERPOINT MY 2019</a:t>
            </a:r>
          </a:p>
        </p:txBody>
      </p:sp>
      <p:sp>
        <p:nvSpPr>
          <p:cNvPr id="2" name="PA_矩形 1"/>
          <p:cNvSpPr/>
          <p:nvPr>
            <p:custDataLst>
              <p:tags r:id="rId10"/>
            </p:custDataLst>
          </p:nvPr>
        </p:nvSpPr>
        <p:spPr>
          <a:xfrm>
            <a:off x="5322617" y="1707654"/>
            <a:ext cx="2274463"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字信息请在这里输入文字信息。息请在这里输入文字信息请在这里输入文字信息请在。</a:t>
            </a:r>
          </a:p>
        </p:txBody>
      </p:sp>
      <p:sp>
        <p:nvSpPr>
          <p:cNvPr id="27" name="PA_矩形 26"/>
          <p:cNvSpPr/>
          <p:nvPr>
            <p:custDataLst>
              <p:tags r:id="rId11"/>
            </p:custDataLst>
          </p:nvPr>
        </p:nvSpPr>
        <p:spPr>
          <a:xfrm>
            <a:off x="5322617" y="2675573"/>
            <a:ext cx="2274463"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字信息请在这里输入文字信息。息请在这里输入文字信息请在这里输入文字信息请在。</a:t>
            </a:r>
          </a:p>
        </p:txBody>
      </p:sp>
      <p:sp>
        <p:nvSpPr>
          <p:cNvPr id="28" name="PA_椭圆 31"/>
          <p:cNvSpPr/>
          <p:nvPr>
            <p:custDataLst>
              <p:tags r:id="rId12"/>
            </p:custDataLst>
          </p:nvPr>
        </p:nvSpPr>
        <p:spPr>
          <a:xfrm>
            <a:off x="4599510" y="3729212"/>
            <a:ext cx="561333" cy="754939"/>
          </a:xfrm>
          <a:custGeom>
            <a:gdLst>
              <a:gd fmla="*/ 51067 w 648099" name="connsiteX0"/>
              <a:gd fmla="*/ 18182 h 565791" name="connsiteY0"/>
              <a:gd fmla="*/ 617005 w 648099" name="connsiteX1"/>
              <a:gd fmla="*/ 31700 h 565791" name="connsiteY1"/>
              <a:gd fmla="*/ 621713 w 648099" name="connsiteX2"/>
              <a:gd fmla="*/ 535349 h 565791" name="connsiteY2"/>
              <a:gd fmla="*/ 12537 w 648099" name="connsiteX3"/>
              <a:gd fmla="*/ 497972 h 565791" name="connsiteY3"/>
              <a:gd fmla="*/ 4334 w 648099" name="connsiteX4"/>
              <a:gd fmla="*/ 81348 h 565791" name="connsiteY4"/>
              <a:gd fmla="*/ 4334 w 643466" name="connsiteX5"/>
              <a:gd fmla="*/ 102019 h 613248" name="connsiteY5"/>
              <a:gd fmla="*/ 62645 w 660406" name="connsiteX6"/>
              <a:gd fmla="*/ 132510 h 651949" name="connsiteY6"/>
            </a:gdLst>
            <a:cxnLst>
              <a:cxn ang="0">
                <a:pos x="connsiteX0" y="connsiteY0"/>
              </a:cxn>
              <a:cxn ang="0">
                <a:pos x="connsiteX1" y="connsiteY1"/>
              </a:cxn>
              <a:cxn ang="0">
                <a:pos x="connsiteX2" y="connsiteY2"/>
              </a:cxn>
              <a:cxn ang="0">
                <a:pos x="connsiteX3" y="connsiteY3"/>
              </a:cxn>
              <a:cxn ang="0">
                <a:pos x="connsiteX4" y="connsiteY4"/>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w="25400">
            <a:solidFill>
              <a:schemeClr val="accent6">
                <a:lumMod val="60000"/>
                <a:lumOff val="4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latin charset="-122" panose="020b0503020204020204" pitchFamily="34" typeface="微软雅黑"/>
              <a:ea charset="-122" panose="020b0503020204020204" pitchFamily="34" typeface="微软雅黑"/>
            </a:endParaRPr>
          </a:p>
        </p:txBody>
      </p:sp>
      <p:sp>
        <p:nvSpPr>
          <p:cNvPr id="29" name="PA_文本框 22"/>
          <p:cNvSpPr txBox="1"/>
          <p:nvPr>
            <p:custDataLst>
              <p:tags r:id="rId13"/>
            </p:custDataLst>
          </p:nvPr>
        </p:nvSpPr>
        <p:spPr>
          <a:xfrm>
            <a:off x="4548194" y="3906625"/>
            <a:ext cx="681355" cy="396240"/>
          </a:xfrm>
          <a:prstGeom prst="rect">
            <a:avLst/>
          </a:prstGeom>
          <a:noFill/>
        </p:spPr>
        <p:txBody>
          <a:bodyPr rtlCol="0" wrap="none">
            <a:spAutoFit/>
          </a:bodyPr>
          <a:lstStyle/>
          <a:p>
            <a:r>
              <a:rPr altLang="zh-CN" lang="en-US" sz="2000">
                <a:solidFill>
                  <a:schemeClr val="tx1">
                    <a:lumMod val="75000"/>
                    <a:lumOff val="25000"/>
                  </a:schemeClr>
                </a:solidFill>
                <a:latin charset="-128" pitchFamily="2" typeface="落落补 汤圆"/>
                <a:ea charset="-128" pitchFamily="2" typeface="落落补 汤圆"/>
                <a:cs charset="-128" pitchFamily="2" typeface="落落补 汤圆"/>
              </a:rPr>
              <a:t>201x</a:t>
            </a:r>
          </a:p>
        </p:txBody>
      </p:sp>
      <p:sp>
        <p:nvSpPr>
          <p:cNvPr id="30" name="PA_矩形 29"/>
          <p:cNvSpPr/>
          <p:nvPr>
            <p:custDataLst>
              <p:tags r:id="rId14"/>
            </p:custDataLst>
          </p:nvPr>
        </p:nvSpPr>
        <p:spPr>
          <a:xfrm>
            <a:off x="5322617" y="3723878"/>
            <a:ext cx="2274463"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 字信息请在这里输入文字信息。息请在这里输入文字信息请在这里输入文字信息请在。</a:t>
            </a:r>
          </a:p>
        </p:txBody>
      </p:sp>
    </p:spTree>
    <p:extLst>
      <p:ext uri="{BB962C8B-B14F-4D97-AF65-F5344CB8AC3E}">
        <p14:creationId val="3256162415"/>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18"/>
                                        </p:tgtEl>
                                        <p:attrNameLst>
                                          <p:attrName>style.visibility</p:attrName>
                                        </p:attrNameLst>
                                      </p:cBhvr>
                                      <p:to>
                                        <p:strVal val="visible"/>
                                      </p:to>
                                    </p:set>
                                    <p:animEffect filter="wipe(left)" transition="in">
                                      <p:cBhvr>
                                        <p:cTn dur="500" id="7"/>
                                        <p:tgtEl>
                                          <p:spTgt spid="18"/>
                                        </p:tgtEl>
                                      </p:cBhvr>
                                    </p:animEffect>
                                  </p:childTnLst>
                                </p:cTn>
                              </p:par>
                              <p:par>
                                <p:cTn fill="hold" grpId="0" id="8" nodeType="withEffect" presetClass="entr" presetID="53" presetSubtype="0">
                                  <p:stCondLst>
                                    <p:cond delay="300"/>
                                  </p:stCondLst>
                                  <p:childTnLst>
                                    <p:set>
                                      <p:cBhvr>
                                        <p:cTn dur="1" fill="hold" id="9">
                                          <p:stCondLst>
                                            <p:cond delay="0"/>
                                          </p:stCondLst>
                                        </p:cTn>
                                        <p:tgtEl>
                                          <p:spTgt spid="19"/>
                                        </p:tgtEl>
                                        <p:attrNameLst>
                                          <p:attrName>style.visibility</p:attrName>
                                        </p:attrNameLst>
                                      </p:cBhvr>
                                      <p:to>
                                        <p:strVal val="visible"/>
                                      </p:to>
                                    </p:set>
                                    <p:anim calcmode="lin" valueType="num">
                                      <p:cBhvr>
                                        <p:cTn dur="500" fill="hold" id="10"/>
                                        <p:tgtEl>
                                          <p:spTgt spid="19"/>
                                        </p:tgtEl>
                                        <p:attrNameLst>
                                          <p:attrName>ppt_w</p:attrName>
                                        </p:attrNameLst>
                                      </p:cBhvr>
                                      <p:tavLst>
                                        <p:tav tm="0">
                                          <p:val>
                                            <p:fltVal val="0"/>
                                          </p:val>
                                        </p:tav>
                                        <p:tav tm="100000">
                                          <p:val>
                                            <p:strVal val="#ppt_w"/>
                                          </p:val>
                                        </p:tav>
                                      </p:tavLst>
                                    </p:anim>
                                    <p:anim calcmode="lin" valueType="num">
                                      <p:cBhvr>
                                        <p:cTn dur="500" fill="hold" id="11"/>
                                        <p:tgtEl>
                                          <p:spTgt spid="19"/>
                                        </p:tgtEl>
                                        <p:attrNameLst>
                                          <p:attrName>ppt_h</p:attrName>
                                        </p:attrNameLst>
                                      </p:cBhvr>
                                      <p:tavLst>
                                        <p:tav tm="0">
                                          <p:val>
                                            <p:fltVal val="0"/>
                                          </p:val>
                                        </p:tav>
                                        <p:tav tm="100000">
                                          <p:val>
                                            <p:strVal val="#ppt_h"/>
                                          </p:val>
                                        </p:tav>
                                      </p:tavLst>
                                    </p:anim>
                                    <p:animEffect filter="fade" transition="in">
                                      <p:cBhvr>
                                        <p:cTn dur="500" id="12"/>
                                        <p:tgtEl>
                                          <p:spTgt spid="19"/>
                                        </p:tgtEl>
                                      </p:cBhvr>
                                    </p:animEffect>
                                  </p:childTnLst>
                                </p:cTn>
                              </p:par>
                              <p:par>
                                <p:cTn fill="hold" id="13" nodeType="withEffect" presetClass="entr" presetID="53" presetSubtype="0">
                                  <p:stCondLst>
                                    <p:cond delay="600"/>
                                  </p:stCondLst>
                                  <p:childTnLst>
                                    <p:set>
                                      <p:cBhvr>
                                        <p:cTn dur="1" fill="hold" id="14">
                                          <p:stCondLst>
                                            <p:cond delay="0"/>
                                          </p:stCondLst>
                                        </p:cTn>
                                        <p:tgtEl>
                                          <p:spTgt spid="4"/>
                                        </p:tgtEl>
                                        <p:attrNameLst>
                                          <p:attrName>style.visibility</p:attrName>
                                        </p:attrNameLst>
                                      </p:cBhvr>
                                      <p:to>
                                        <p:strVal val="visible"/>
                                      </p:to>
                                    </p:set>
                                    <p:anim calcmode="lin" valueType="num">
                                      <p:cBhvr>
                                        <p:cTn dur="500" fill="hold" id="15"/>
                                        <p:tgtEl>
                                          <p:spTgt spid="4"/>
                                        </p:tgtEl>
                                        <p:attrNameLst>
                                          <p:attrName>ppt_w</p:attrName>
                                        </p:attrNameLst>
                                      </p:cBhvr>
                                      <p:tavLst>
                                        <p:tav tm="0">
                                          <p:val>
                                            <p:fltVal val="0"/>
                                          </p:val>
                                        </p:tav>
                                        <p:tav tm="100000">
                                          <p:val>
                                            <p:strVal val="#ppt_w"/>
                                          </p:val>
                                        </p:tav>
                                      </p:tavLst>
                                    </p:anim>
                                    <p:anim calcmode="lin" valueType="num">
                                      <p:cBhvr>
                                        <p:cTn dur="500" fill="hold" id="16"/>
                                        <p:tgtEl>
                                          <p:spTgt spid="4"/>
                                        </p:tgtEl>
                                        <p:attrNameLst>
                                          <p:attrName>ppt_h</p:attrName>
                                        </p:attrNameLst>
                                      </p:cBhvr>
                                      <p:tavLst>
                                        <p:tav tm="0">
                                          <p:val>
                                            <p:fltVal val="0"/>
                                          </p:val>
                                        </p:tav>
                                        <p:tav tm="100000">
                                          <p:val>
                                            <p:strVal val="#ppt_h"/>
                                          </p:val>
                                        </p:tav>
                                      </p:tavLst>
                                    </p:anim>
                                    <p:animEffect filter="fade" transition="in">
                                      <p:cBhvr>
                                        <p:cTn dur="500" id="17"/>
                                        <p:tgtEl>
                                          <p:spTgt spid="4"/>
                                        </p:tgtEl>
                                      </p:cBhvr>
                                    </p:animEffect>
                                  </p:childTnLst>
                                </p:cTn>
                              </p:par>
                              <p:par>
                                <p:cTn fill="hold" grpId="0" id="18" nodeType="withEffect" presetClass="entr" presetID="53" presetSubtype="0">
                                  <p:stCondLst>
                                    <p:cond delay="900"/>
                                  </p:stCondLst>
                                  <p:childTnLst>
                                    <p:set>
                                      <p:cBhvr>
                                        <p:cTn dur="1" fill="hold" id="19">
                                          <p:stCondLst>
                                            <p:cond delay="0"/>
                                          </p:stCondLst>
                                        </p:cTn>
                                        <p:tgtEl>
                                          <p:spTgt spid="21"/>
                                        </p:tgtEl>
                                        <p:attrNameLst>
                                          <p:attrName>style.visibility</p:attrName>
                                        </p:attrNameLst>
                                      </p:cBhvr>
                                      <p:to>
                                        <p:strVal val="visible"/>
                                      </p:to>
                                    </p:set>
                                    <p:anim calcmode="lin" valueType="num">
                                      <p:cBhvr>
                                        <p:cTn dur="500" fill="hold" id="20"/>
                                        <p:tgtEl>
                                          <p:spTgt spid="21"/>
                                        </p:tgtEl>
                                        <p:attrNameLst>
                                          <p:attrName>ppt_w</p:attrName>
                                        </p:attrNameLst>
                                      </p:cBhvr>
                                      <p:tavLst>
                                        <p:tav tm="0">
                                          <p:val>
                                            <p:fltVal val="0"/>
                                          </p:val>
                                        </p:tav>
                                        <p:tav tm="100000">
                                          <p:val>
                                            <p:strVal val="#ppt_w"/>
                                          </p:val>
                                        </p:tav>
                                      </p:tavLst>
                                    </p:anim>
                                    <p:anim calcmode="lin" valueType="num">
                                      <p:cBhvr>
                                        <p:cTn dur="500" fill="hold" id="21"/>
                                        <p:tgtEl>
                                          <p:spTgt spid="21"/>
                                        </p:tgtEl>
                                        <p:attrNameLst>
                                          <p:attrName>ppt_h</p:attrName>
                                        </p:attrNameLst>
                                      </p:cBhvr>
                                      <p:tavLst>
                                        <p:tav tm="0">
                                          <p:val>
                                            <p:fltVal val="0"/>
                                          </p:val>
                                        </p:tav>
                                        <p:tav tm="100000">
                                          <p:val>
                                            <p:strVal val="#ppt_h"/>
                                          </p:val>
                                        </p:tav>
                                      </p:tavLst>
                                    </p:anim>
                                    <p:animEffect filter="fade" transition="in">
                                      <p:cBhvr>
                                        <p:cTn dur="500" id="22"/>
                                        <p:tgtEl>
                                          <p:spTgt spid="21"/>
                                        </p:tgtEl>
                                      </p:cBhvr>
                                    </p:animEffect>
                                  </p:childTnLst>
                                </p:cTn>
                              </p:par>
                              <p:par>
                                <p:cTn fill="hold" grpId="0" id="23" nodeType="withEffect" presetClass="entr" presetID="22" presetSubtype="8">
                                  <p:stCondLst>
                                    <p:cond delay="1200"/>
                                  </p:stCondLst>
                                  <p:childTnLst>
                                    <p:set>
                                      <p:cBhvr>
                                        <p:cTn dur="1" fill="hold" id="24">
                                          <p:stCondLst>
                                            <p:cond delay="0"/>
                                          </p:stCondLst>
                                        </p:cTn>
                                        <p:tgtEl>
                                          <p:spTgt spid="22"/>
                                        </p:tgtEl>
                                        <p:attrNameLst>
                                          <p:attrName>style.visibility</p:attrName>
                                        </p:attrNameLst>
                                      </p:cBhvr>
                                      <p:to>
                                        <p:strVal val="visible"/>
                                      </p:to>
                                    </p:set>
                                    <p:animEffect filter="wipe(left)" transition="in">
                                      <p:cBhvr>
                                        <p:cTn dur="500" id="25"/>
                                        <p:tgtEl>
                                          <p:spTgt spid="22"/>
                                        </p:tgtEl>
                                      </p:cBhvr>
                                    </p:animEffect>
                                  </p:childTnLst>
                                </p:cTn>
                              </p:par>
                              <p:par>
                                <p:cTn fill="hold" grpId="0" id="26" nodeType="withEffect" presetClass="entr" presetID="22" presetSubtype="8">
                                  <p:stCondLst>
                                    <p:cond delay="1500"/>
                                  </p:stCondLst>
                                  <p:childTnLst>
                                    <p:set>
                                      <p:cBhvr>
                                        <p:cTn dur="1" fill="hold" id="27">
                                          <p:stCondLst>
                                            <p:cond delay="0"/>
                                          </p:stCondLst>
                                        </p:cTn>
                                        <p:tgtEl>
                                          <p:spTgt spid="23"/>
                                        </p:tgtEl>
                                        <p:attrNameLst>
                                          <p:attrName>style.visibility</p:attrName>
                                        </p:attrNameLst>
                                      </p:cBhvr>
                                      <p:to>
                                        <p:strVal val="visible"/>
                                      </p:to>
                                    </p:set>
                                    <p:animEffect filter="wipe(left)" transition="in">
                                      <p:cBhvr>
                                        <p:cTn dur="500" id="28"/>
                                        <p:tgtEl>
                                          <p:spTgt spid="23"/>
                                        </p:tgtEl>
                                      </p:cBhvr>
                                    </p:animEffect>
                                  </p:childTnLst>
                                </p:cTn>
                              </p:par>
                              <p:par>
                                <p:cTn fill="hold" grpId="0" id="29" nodeType="withEffect" presetClass="entr" presetID="22" presetSubtype="8">
                                  <p:stCondLst>
                                    <p:cond delay="2100"/>
                                  </p:stCondLst>
                                  <p:childTnLst>
                                    <p:set>
                                      <p:cBhvr>
                                        <p:cTn dur="1" fill="hold" id="30">
                                          <p:stCondLst>
                                            <p:cond delay="0"/>
                                          </p:stCondLst>
                                        </p:cTn>
                                        <p:tgtEl>
                                          <p:spTgt spid="26"/>
                                        </p:tgtEl>
                                        <p:attrNameLst>
                                          <p:attrName>style.visibility</p:attrName>
                                        </p:attrNameLst>
                                      </p:cBhvr>
                                      <p:to>
                                        <p:strVal val="visible"/>
                                      </p:to>
                                    </p:set>
                                    <p:animEffect filter="wipe(left)" transition="in">
                                      <p:cBhvr>
                                        <p:cTn dur="500" id="31"/>
                                        <p:tgtEl>
                                          <p:spTgt spid="26"/>
                                        </p:tgtEl>
                                      </p:cBhvr>
                                    </p:animEffect>
                                  </p:childTnLst>
                                </p:cTn>
                              </p:par>
                              <p:par>
                                <p:cTn fill="hold" grpId="0" id="32" nodeType="withEffect" presetClass="entr" presetID="22" presetSubtype="8">
                                  <p:stCondLst>
                                    <p:cond delay="2400"/>
                                  </p:stCondLst>
                                  <p:childTnLst>
                                    <p:set>
                                      <p:cBhvr>
                                        <p:cTn dur="1" fill="hold" id="33">
                                          <p:stCondLst>
                                            <p:cond delay="0"/>
                                          </p:stCondLst>
                                        </p:cTn>
                                        <p:tgtEl>
                                          <p:spTgt spid="2"/>
                                        </p:tgtEl>
                                        <p:attrNameLst>
                                          <p:attrName>style.visibility</p:attrName>
                                        </p:attrNameLst>
                                      </p:cBhvr>
                                      <p:to>
                                        <p:strVal val="visible"/>
                                      </p:to>
                                    </p:set>
                                    <p:animEffect filter="wipe(left)" transition="in">
                                      <p:cBhvr>
                                        <p:cTn dur="500" id="34"/>
                                        <p:tgtEl>
                                          <p:spTgt spid="2"/>
                                        </p:tgtEl>
                                      </p:cBhvr>
                                    </p:animEffect>
                                  </p:childTnLst>
                                </p:cTn>
                              </p:par>
                              <p:par>
                                <p:cTn fill="hold" grpId="0" id="35" nodeType="withEffect" presetClass="entr" presetID="22" presetSubtype="8">
                                  <p:stCondLst>
                                    <p:cond delay="2700"/>
                                  </p:stCondLst>
                                  <p:childTnLst>
                                    <p:set>
                                      <p:cBhvr>
                                        <p:cTn dur="1" fill="hold" id="36">
                                          <p:stCondLst>
                                            <p:cond delay="0"/>
                                          </p:stCondLst>
                                        </p:cTn>
                                        <p:tgtEl>
                                          <p:spTgt spid="27"/>
                                        </p:tgtEl>
                                        <p:attrNameLst>
                                          <p:attrName>style.visibility</p:attrName>
                                        </p:attrNameLst>
                                      </p:cBhvr>
                                      <p:to>
                                        <p:strVal val="visible"/>
                                      </p:to>
                                    </p:set>
                                    <p:animEffect filter="wipe(left)" transition="in">
                                      <p:cBhvr>
                                        <p:cTn dur="500" id="37"/>
                                        <p:tgtEl>
                                          <p:spTgt spid="27"/>
                                        </p:tgtEl>
                                      </p:cBhvr>
                                    </p:animEffect>
                                  </p:childTnLst>
                                </p:cTn>
                              </p:par>
                              <p:par>
                                <p:cTn fill="hold" grpId="0" id="38" nodeType="withEffect" presetClass="entr" presetID="22" presetSubtype="8">
                                  <p:stCondLst>
                                    <p:cond delay="3000"/>
                                  </p:stCondLst>
                                  <p:childTnLst>
                                    <p:set>
                                      <p:cBhvr>
                                        <p:cTn dur="1" fill="hold" id="39">
                                          <p:stCondLst>
                                            <p:cond delay="0"/>
                                          </p:stCondLst>
                                        </p:cTn>
                                        <p:tgtEl>
                                          <p:spTgt spid="28"/>
                                        </p:tgtEl>
                                        <p:attrNameLst>
                                          <p:attrName>style.visibility</p:attrName>
                                        </p:attrNameLst>
                                      </p:cBhvr>
                                      <p:to>
                                        <p:strVal val="visible"/>
                                      </p:to>
                                    </p:set>
                                    <p:animEffect filter="wipe(left)" transition="in">
                                      <p:cBhvr>
                                        <p:cTn dur="500" id="40"/>
                                        <p:tgtEl>
                                          <p:spTgt spid="28"/>
                                        </p:tgtEl>
                                      </p:cBhvr>
                                    </p:animEffect>
                                  </p:childTnLst>
                                </p:cTn>
                              </p:par>
                              <p:par>
                                <p:cTn fill="hold" grpId="0" id="41" nodeType="withEffect" presetClass="entr" presetID="22" presetSubtype="8">
                                  <p:stCondLst>
                                    <p:cond delay="3300"/>
                                  </p:stCondLst>
                                  <p:childTnLst>
                                    <p:set>
                                      <p:cBhvr>
                                        <p:cTn dur="1" fill="hold" id="42">
                                          <p:stCondLst>
                                            <p:cond delay="0"/>
                                          </p:stCondLst>
                                        </p:cTn>
                                        <p:tgtEl>
                                          <p:spTgt spid="29"/>
                                        </p:tgtEl>
                                        <p:attrNameLst>
                                          <p:attrName>style.visibility</p:attrName>
                                        </p:attrNameLst>
                                      </p:cBhvr>
                                      <p:to>
                                        <p:strVal val="visible"/>
                                      </p:to>
                                    </p:set>
                                    <p:animEffect filter="wipe(left)" transition="in">
                                      <p:cBhvr>
                                        <p:cTn dur="500" id="43"/>
                                        <p:tgtEl>
                                          <p:spTgt spid="29"/>
                                        </p:tgtEl>
                                      </p:cBhvr>
                                    </p:animEffect>
                                  </p:childTnLst>
                                </p:cTn>
                              </p:par>
                              <p:par>
                                <p:cTn fill="hold" grpId="0" id="44" nodeType="withEffect" presetClass="entr" presetID="22" presetSubtype="8">
                                  <p:stCondLst>
                                    <p:cond delay="3600"/>
                                  </p:stCondLst>
                                  <p:childTnLst>
                                    <p:set>
                                      <p:cBhvr>
                                        <p:cTn dur="1" fill="hold" id="45">
                                          <p:stCondLst>
                                            <p:cond delay="0"/>
                                          </p:stCondLst>
                                        </p:cTn>
                                        <p:tgtEl>
                                          <p:spTgt spid="30"/>
                                        </p:tgtEl>
                                        <p:attrNameLst>
                                          <p:attrName>style.visibility</p:attrName>
                                        </p:attrNameLst>
                                      </p:cBhvr>
                                      <p:to>
                                        <p:strVal val="visible"/>
                                      </p:to>
                                    </p:set>
                                    <p:animEffect filter="wipe(left)" transition="in">
                                      <p:cBhvr>
                                        <p:cTn dur="500" id="46"/>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1"/>
      <p:bldP grpId="0" spid="22"/>
      <p:bldP grpId="0" spid="23"/>
      <p:bldP grpId="0" spid="26"/>
      <p:bldP grpId="0" spid="2"/>
      <p:bldP grpId="0" spid="27"/>
      <p:bldP grpId="0" spid="28"/>
      <p:bldP grpId="0" spid="29"/>
      <p:bldP grpId="0" spid="30"/>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PA_文本框 7"/>
          <p:cNvSpPr txBox="1">
            <a:spLocks noChangeArrowheads="1"/>
          </p:cNvSpPr>
          <p:nvPr>
            <p:custDataLst>
              <p:tags r:id="rId3"/>
            </p:custDataLst>
          </p:nvPr>
        </p:nvSpPr>
        <p:spPr bwMode="auto">
          <a:xfrm>
            <a:off x="2609902" y="2823217"/>
            <a:ext cx="1656184"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800">
                <a:latin charset="-122" panose="020b0503020204020204" pitchFamily="34" typeface="微软雅黑"/>
                <a:ea charset="-122" panose="020b0503020204020204" pitchFamily="34" typeface="微软雅黑"/>
              </a:rPr>
              <a:t>讲课准备</a:t>
            </a:r>
          </a:p>
        </p:txBody>
      </p:sp>
      <p:sp>
        <p:nvSpPr>
          <p:cNvPr id="15" name="PA_文本框 5"/>
          <p:cNvSpPr txBox="1"/>
          <p:nvPr>
            <p:custDataLst>
              <p:tags r:id="rId4"/>
            </p:custDataLst>
          </p:nvPr>
        </p:nvSpPr>
        <p:spPr>
          <a:xfrm>
            <a:off x="2199514" y="2030860"/>
            <a:ext cx="2294255" cy="822960"/>
          </a:xfrm>
          <a:prstGeom prst="rect">
            <a:avLst/>
          </a:prstGeom>
          <a:noFill/>
        </p:spPr>
        <p:txBody>
          <a:bodyPr rtlCol="0" wrap="none">
            <a:spAutoFit/>
          </a:bodyPr>
          <a:lstStyle/>
          <a:p>
            <a:r>
              <a:rPr altLang="zh-CN" lang="en-US" sz="4800">
                <a:latin charset="-128" pitchFamily="2" typeface="落落补 汤圆"/>
                <a:ea charset="-128" pitchFamily="2" typeface="落落补 汤圆"/>
                <a:cs charset="-128" pitchFamily="2" typeface="落落补 汤圆"/>
              </a:rPr>
              <a:t>PART02</a:t>
            </a:r>
          </a:p>
        </p:txBody>
      </p:sp>
      <p:sp>
        <p:nvSpPr>
          <p:cNvPr id="16" name="PA_文本框 5"/>
          <p:cNvSpPr txBox="1"/>
          <p:nvPr>
            <p:custDataLst>
              <p:tags r:id="rId5"/>
            </p:custDataLst>
          </p:nvPr>
        </p:nvSpPr>
        <p:spPr>
          <a:xfrm>
            <a:off x="1902713" y="3307797"/>
            <a:ext cx="3245167"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CHUANGYI SHOUHUI SHANGWU MICROSOFT POWERPOINT MY 2017</a:t>
            </a:r>
          </a:p>
        </p:txBody>
      </p:sp>
      <p:pic>
        <p:nvPicPr>
          <p:cNvPr id="8" name="PA_图片 1">
            <a:extLst>
              <a:ext uri="{FF2B5EF4-FFF2-40B4-BE49-F238E27FC236}">
                <a16:creationId xmlns:a16="http://schemas.microsoft.com/office/drawing/2014/main" id="{A0841DEC-FAA7-431C-A911-C710855DFCB0}"/>
              </a:ext>
            </a:extLst>
          </p:cNvPr>
          <p:cNvPicPr>
            <a:picLocks noChangeAspect="1"/>
          </p:cNvPicPr>
          <p:nvPr>
            <p:custDataLst>
              <p:tags r:id="rId7"/>
            </p:custDataLst>
          </p:nvPr>
        </p:nvPicPr>
        <p:blipFill>
          <a:blip r:embed="rId6">
            <a:extLst>
              <a:ext uri="{28A0092B-C50C-407E-A947-70E740481C1C}">
                <a14:useLocalDpi val="0"/>
              </a:ext>
            </a:extLst>
          </a:blip>
          <a:stretch>
            <a:fillRect/>
          </a:stretch>
        </p:blipFill>
        <p:spPr>
          <a:xfrm>
            <a:off x="6300192" y="-20538"/>
            <a:ext cx="2416027" cy="4348105"/>
          </a:xfrm>
          <a:prstGeom prst="rect">
            <a:avLst/>
          </a:prstGeom>
        </p:spPr>
      </p:pic>
      <p:sp>
        <p:nvSpPr>
          <p:cNvPr id="6" name="矩形 5">
            <a:extLst>
              <a:ext uri="{FF2B5EF4-FFF2-40B4-BE49-F238E27FC236}">
                <a16:creationId xmlns:a16="http://schemas.microsoft.com/office/drawing/2014/main" id="{2574A45D-AD38-4254-B7AE-59C845ED0C09}"/>
              </a:ext>
            </a:extLst>
          </p:cNvPr>
          <p:cNvSpPr/>
          <p:nvPr/>
        </p:nvSpPr>
        <p:spPr>
          <a:xfrm>
            <a:off x="251520" y="195486"/>
            <a:ext cx="8712968" cy="4752528"/>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464084517"/>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8">
                                  <p:stCondLst>
                                    <p:cond delay="600"/>
                                  </p:stCondLst>
                                  <p:childTnLst>
                                    <p:set>
                                      <p:cBhvr>
                                        <p:cTn dur="1" fill="hold" id="6">
                                          <p:stCondLst>
                                            <p:cond delay="0"/>
                                          </p:stCondLst>
                                        </p:cTn>
                                        <p:tgtEl>
                                          <p:spTgt spid="10"/>
                                        </p:tgtEl>
                                        <p:attrNameLst>
                                          <p:attrName>style.visibility</p:attrName>
                                        </p:attrNameLst>
                                      </p:cBhvr>
                                      <p:to>
                                        <p:strVal val="visible"/>
                                      </p:to>
                                    </p:set>
                                    <p:animEffect filter="wipe(left)" transition="in">
                                      <p:cBhvr>
                                        <p:cTn dur="500" id="7"/>
                                        <p:tgtEl>
                                          <p:spTgt spid="10"/>
                                        </p:tgtEl>
                                      </p:cBhvr>
                                    </p:animEffect>
                                  </p:childTnLst>
                                </p:cTn>
                              </p:par>
                              <p:par>
                                <p:cTn fill="hold" grpId="0" id="8" nodeType="withEffect" presetClass="entr" presetID="22" presetSubtype="8">
                                  <p:stCondLst>
                                    <p:cond delay="900"/>
                                  </p:stCondLst>
                                  <p:childTnLst>
                                    <p:set>
                                      <p:cBhvr>
                                        <p:cTn dur="1" fill="hold" id="9">
                                          <p:stCondLst>
                                            <p:cond delay="0"/>
                                          </p:stCondLst>
                                        </p:cTn>
                                        <p:tgtEl>
                                          <p:spTgt spid="15"/>
                                        </p:tgtEl>
                                        <p:attrNameLst>
                                          <p:attrName>style.visibility</p:attrName>
                                        </p:attrNameLst>
                                      </p:cBhvr>
                                      <p:to>
                                        <p:strVal val="visible"/>
                                      </p:to>
                                    </p:set>
                                    <p:animEffect filter="wipe(left)" transition="in">
                                      <p:cBhvr>
                                        <p:cTn dur="500" id="10"/>
                                        <p:tgtEl>
                                          <p:spTgt spid="15"/>
                                        </p:tgtEl>
                                      </p:cBhvr>
                                    </p:animEffect>
                                  </p:childTnLst>
                                </p:cTn>
                              </p:par>
                              <p:par>
                                <p:cTn fill="hold" grpId="0" id="11" nodeType="withEffect" presetClass="entr" presetID="22" presetSubtype="8">
                                  <p:stCondLst>
                                    <p:cond delay="1200"/>
                                  </p:stCondLst>
                                  <p:childTnLst>
                                    <p:set>
                                      <p:cBhvr>
                                        <p:cTn dur="1" fill="hold" id="12">
                                          <p:stCondLst>
                                            <p:cond delay="0"/>
                                          </p:stCondLst>
                                        </p:cTn>
                                        <p:tgtEl>
                                          <p:spTgt spid="16"/>
                                        </p:tgtEl>
                                        <p:attrNameLst>
                                          <p:attrName>style.visibility</p:attrName>
                                        </p:attrNameLst>
                                      </p:cBhvr>
                                      <p:to>
                                        <p:strVal val="visible"/>
                                      </p:to>
                                    </p:set>
                                    <p:animEffect filter="wipe(left)" transition="in">
                                      <p:cBhvr>
                                        <p:cTn dur="500" id="13"/>
                                        <p:tgtEl>
                                          <p:spTgt spid="16"/>
                                        </p:tgtEl>
                                      </p:cBhvr>
                                    </p:animEffect>
                                  </p:childTnLst>
                                </p:cTn>
                              </p:par>
                              <p:par>
                                <p:cTn decel="100000" fill="hold" id="14" nodeType="withEffect" presetClass="entr" presetID="2" presetSubtype="1">
                                  <p:stCondLst>
                                    <p:cond delay="0"/>
                                  </p:stCondLst>
                                  <p:childTnLst>
                                    <p:set>
                                      <p:cBhvr>
                                        <p:cTn dur="1" fill="hold" id="15">
                                          <p:stCondLst>
                                            <p:cond delay="0"/>
                                          </p:stCondLst>
                                        </p:cTn>
                                        <p:tgtEl>
                                          <p:spTgt spid="8"/>
                                        </p:tgtEl>
                                        <p:attrNameLst>
                                          <p:attrName>style.visibility</p:attrName>
                                        </p:attrNameLst>
                                      </p:cBhvr>
                                      <p:to>
                                        <p:strVal val="visible"/>
                                      </p:to>
                                    </p:set>
                                    <p:anim calcmode="lin" valueType="num">
                                      <p:cBhvr additive="base">
                                        <p:cTn dur="500" fill="hold" id="16"/>
                                        <p:tgtEl>
                                          <p:spTgt spid="8"/>
                                        </p:tgtEl>
                                        <p:attrNameLst>
                                          <p:attrName>ppt_x</p:attrName>
                                        </p:attrNameLst>
                                      </p:cBhvr>
                                      <p:tavLst>
                                        <p:tav tm="0">
                                          <p:val>
                                            <p:strVal val="#ppt_x"/>
                                          </p:val>
                                        </p:tav>
                                        <p:tav tm="100000">
                                          <p:val>
                                            <p:strVal val="#ppt_x"/>
                                          </p:val>
                                        </p:tav>
                                      </p:tavLst>
                                    </p:anim>
                                    <p:anim calcmode="lin" valueType="num">
                                      <p:cBhvr additive="base">
                                        <p:cTn dur="500" fill="hold" id="17"/>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5"/>
      <p:bldP grpId="0" spid="16"/>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7" name="PA_chenying0907 26"/>
          <p:cNvGrpSpPr/>
          <p:nvPr>
            <p:custDataLst>
              <p:tags r:id="rId3"/>
            </p:custDataLst>
          </p:nvPr>
        </p:nvGrpSpPr>
        <p:grpSpPr>
          <a:xfrm>
            <a:off x="1403648" y="267494"/>
            <a:ext cx="6192688" cy="767437"/>
            <a:chOff x="1492256" y="411510"/>
            <a:chExt cx="6192688" cy="767437"/>
          </a:xfrm>
        </p:grpSpPr>
        <p:sp>
          <p:nvSpPr>
            <p:cNvPr id="28" name="任意多边形 27"/>
            <p:cNvSpPr/>
            <p:nvPr/>
          </p:nvSpPr>
          <p:spPr>
            <a:xfrm>
              <a:off x="1492256" y="994281"/>
              <a:ext cx="6192688" cy="184666"/>
            </a:xfrm>
            <a:custGeom>
              <a:gdLst>
                <a:gd fmla="*/ 0 w 3513221" name="connsiteX0"/>
                <a:gd fmla="*/ 32084 h 64281" name="connsiteY0"/>
                <a:gd fmla="*/ 930442 w 3513221" name="connsiteX1"/>
                <a:gd fmla="*/ 16042 h 64281" name="connsiteY1"/>
                <a:gd fmla="*/ 1892968 w 3513221" name="connsiteX2"/>
                <a:gd fmla="*/ 64168 h 64281" name="connsiteY2"/>
                <a:gd fmla="*/ 3513221 w 3513221" name="connsiteX3"/>
                <a:gd fmla="*/ 0 h 64281" name="connsiteY3"/>
              </a:gdLst>
              <a:cxnLst>
                <a:cxn ang="0">
                  <a:pos x="connsiteX0" y="connsiteY0"/>
                </a:cxn>
                <a:cxn ang="0">
                  <a:pos x="connsiteX1" y="connsiteY1"/>
                </a:cxn>
                <a:cxn ang="0">
                  <a:pos x="connsiteX2" y="connsiteY2"/>
                </a:cxn>
                <a:cxn ang="0">
                  <a:pos x="connsiteX3" y="connsiteY3"/>
                </a:cxn>
              </a:cxnLst>
              <a:rect b="b" l="l" r="r" t="t"/>
              <a:pathLst>
                <a:path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w="9525">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2000000000000000000" pitchFamily="2" typeface="方正静蕾简体"/>
                <a:ea charset="-122" panose="02000000000000000000" pitchFamily="2" typeface="方正静蕾简体"/>
              </a:endParaRPr>
            </a:p>
          </p:txBody>
        </p:sp>
        <p:sp>
          <p:nvSpPr>
            <p:cNvPr id="29" name="文本框 7"/>
            <p:cNvSpPr txBox="1">
              <a:spLocks noChangeArrowheads="1"/>
            </p:cNvSpPr>
            <p:nvPr/>
          </p:nvSpPr>
          <p:spPr bwMode="auto">
            <a:xfrm>
              <a:off x="3246786" y="411510"/>
              <a:ext cx="254935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lang="zh-CN" sz="2000">
                  <a:latin charset="-122" panose="020b0503020204020204" pitchFamily="34" typeface="微软雅黑"/>
                  <a:ea charset="-122" panose="020b0503020204020204" pitchFamily="34" typeface="微软雅黑"/>
                </a:rPr>
                <a:t>请在此添加您的标题</a:t>
              </a:r>
            </a:p>
          </p:txBody>
        </p:sp>
        <p:sp>
          <p:nvSpPr>
            <p:cNvPr id="38" name="TextBox 5"/>
            <p:cNvSpPr txBox="1"/>
            <p:nvPr/>
          </p:nvSpPr>
          <p:spPr>
            <a:xfrm>
              <a:off x="3606826" y="778837"/>
              <a:ext cx="1786255" cy="213360"/>
            </a:xfrm>
            <a:prstGeom prst="rect">
              <a:avLst/>
            </a:prstGeom>
            <a:noFill/>
          </p:spPr>
          <p:txBody>
            <a:bodyPr rtlCol="0" wrap="none">
              <a:spAutoFit/>
            </a:bodyPr>
            <a:lstStyle/>
            <a:p>
              <a:r>
                <a:rPr altLang="zh-CN" lang="en-US" sz="800">
                  <a:latin charset="-128" pitchFamily="2" typeface="落落补 汤圆"/>
                  <a:ea charset="-128" pitchFamily="2" typeface="落落补 汤圆"/>
                  <a:cs charset="-128" pitchFamily="2" typeface="落落补 汤圆"/>
                </a:rPr>
                <a:t>MICROSOFT POWERPOINT MY 2017</a:t>
              </a:r>
            </a:p>
          </p:txBody>
        </p:sp>
      </p:grpSp>
      <p:grpSp>
        <p:nvGrpSpPr>
          <p:cNvPr id="4" name="PA_chenying0907 3"/>
          <p:cNvGrpSpPr/>
          <p:nvPr>
            <p:custDataLst>
              <p:tags r:id="rId4"/>
            </p:custDataLst>
          </p:nvPr>
        </p:nvGrpSpPr>
        <p:grpSpPr>
          <a:xfrm>
            <a:off x="3031717" y="1635646"/>
            <a:ext cx="2789267" cy="2625952"/>
            <a:chOff x="2959710" y="1635646"/>
            <a:chExt cx="2789267" cy="2625952"/>
          </a:xfrm>
        </p:grpSpPr>
        <p:grpSp>
          <p:nvGrpSpPr>
            <p:cNvPr id="42" name="chenying0907 41"/>
            <p:cNvGrpSpPr/>
            <p:nvPr/>
          </p:nvGrpSpPr>
          <p:grpSpPr>
            <a:xfrm>
              <a:off x="2959710" y="1635646"/>
              <a:ext cx="2789267" cy="2625952"/>
              <a:chOff x="4119563" y="2125663"/>
              <a:chExt cx="3768725" cy="3548062"/>
            </a:xfrm>
            <a:noFill/>
          </p:grpSpPr>
          <p:sp>
            <p:nvSpPr>
              <p:cNvPr id="43" name="椭圆 31"/>
              <p:cNvSpPr/>
              <p:nvPr/>
            </p:nvSpPr>
            <p:spPr>
              <a:xfrm>
                <a:off x="4119563" y="2166938"/>
                <a:ext cx="1260475" cy="1239837"/>
              </a:xfrm>
              <a:custGeom>
                <a:gdLst>
                  <a:gd fmla="*/ 0 w 656493" name="connsiteX0"/>
                  <a:gd fmla="*/ 316523 h 633046" name="connsiteY0"/>
                  <a:gd fmla="*/ 328247 w 656493" name="connsiteX1"/>
                  <a:gd fmla="*/ 0 h 633046" name="connsiteY1"/>
                  <a:gd fmla="*/ 656494 w 656493" name="connsiteX2"/>
                  <a:gd fmla="*/ 316523 h 633046" name="connsiteY2"/>
                  <a:gd fmla="*/ 328247 w 656493" name="connsiteX3"/>
                  <a:gd fmla="*/ 633046 h 633046" name="connsiteY3"/>
                  <a:gd fmla="*/ 0 w 656493" name="connsiteX4"/>
                  <a:gd fmla="*/ 316523 h 633046" name="connsiteY4"/>
                  <a:gd fmla="*/ 328247 w 656494" name="connsiteX0-1"/>
                  <a:gd fmla="*/ 0 h 633046" name="connsiteY0-2"/>
                  <a:gd fmla="*/ 656494 w 656494" name="connsiteX1-3"/>
                  <a:gd fmla="*/ 316523 h 633046" name="connsiteY1-4"/>
                  <a:gd fmla="*/ 328247 w 656494" name="connsiteX2-5"/>
                  <a:gd fmla="*/ 633046 h 633046" name="connsiteY2-6"/>
                  <a:gd fmla="*/ 0 w 656494" name="connsiteX3-7"/>
                  <a:gd fmla="*/ 316523 h 633046" name="connsiteY3-8"/>
                  <a:gd fmla="*/ 419687 w 656494" name="connsiteX4-9"/>
                  <a:gd fmla="*/ 91440 h 633046" name="connsiteY4-10"/>
                  <a:gd fmla="*/ 402964 w 731211" name="connsiteX0-11"/>
                  <a:gd fmla="*/ 0 h 633046" name="connsiteY0-12"/>
                  <a:gd fmla="*/ 731211 w 731211" name="connsiteX1-13"/>
                  <a:gd fmla="*/ 316523 h 633046" name="connsiteY1-14"/>
                  <a:gd fmla="*/ 402964 w 731211" name="connsiteX2-15"/>
                  <a:gd fmla="*/ 633046 h 633046" name="connsiteY2-16"/>
                  <a:gd fmla="*/ 74717 w 731211" name="connsiteX3-17"/>
                  <a:gd fmla="*/ 316523 h 633046" name="connsiteY3-18"/>
                  <a:gd fmla="*/ 161895 w 731211" name="connsiteX4-19"/>
                  <a:gd fmla="*/ 152400 h 633046" name="connsiteY4-20"/>
                  <a:gd fmla="*/ 353700 w 681947" name="connsiteX0-21"/>
                  <a:gd fmla="*/ 0 h 633046" name="connsiteY0-22"/>
                  <a:gd fmla="*/ 681947 w 681947" name="connsiteX1-23"/>
                  <a:gd fmla="*/ 316523 h 633046" name="connsiteY1-24"/>
                  <a:gd fmla="*/ 353700 w 681947" name="connsiteX2-25"/>
                  <a:gd fmla="*/ 633046 h 633046" name="connsiteY2-26"/>
                  <a:gd fmla="*/ 25453 w 681947" name="connsiteX3-27"/>
                  <a:gd fmla="*/ 316523 h 633046" name="connsiteY3-28"/>
                  <a:gd fmla="*/ 112631 w 681947" name="connsiteX4-29"/>
                  <a:gd fmla="*/ 152400 h 633046" name="connsiteY4-30"/>
                  <a:gd fmla="*/ 341249 w 669496" name="connsiteX0-31"/>
                  <a:gd fmla="*/ 0 h 633046" name="connsiteY0-32"/>
                  <a:gd fmla="*/ 669496 w 669496" name="connsiteX1-33"/>
                  <a:gd fmla="*/ 316523 h 633046" name="connsiteY1-34"/>
                  <a:gd fmla="*/ 341249 w 669496" name="connsiteX2-35"/>
                  <a:gd fmla="*/ 633046 h 633046" name="connsiteY2-36"/>
                  <a:gd fmla="*/ 13002 w 669496" name="connsiteX3-37"/>
                  <a:gd fmla="*/ 316523 h 633046" name="connsiteY3-38"/>
                  <a:gd fmla="*/ 100180 w 669496" name="connsiteX4-39"/>
                  <a:gd fmla="*/ 152400 h 633046" name="connsiteY4-40"/>
                  <a:gd fmla="*/ 347951 w 676198" name="connsiteX0-41"/>
                  <a:gd fmla="*/ 0 h 633046" name="connsiteY0-42"/>
                  <a:gd fmla="*/ 676198 w 676198" name="connsiteX1-43"/>
                  <a:gd fmla="*/ 316523 h 633046" name="connsiteY1-44"/>
                  <a:gd fmla="*/ 347951 w 676198" name="connsiteX2-45"/>
                  <a:gd fmla="*/ 633046 h 633046" name="connsiteY2-46"/>
                  <a:gd fmla="*/ 19704 w 676198" name="connsiteX3-47"/>
                  <a:gd fmla="*/ 316523 h 633046" name="connsiteY3-48"/>
                  <a:gd fmla="*/ 79173 w 676198" name="connsiteX4-49"/>
                  <a:gd fmla="*/ 113607 h 633046" name="connsiteY4-50"/>
                  <a:gd fmla="*/ 333371 w 661618" name="connsiteX0-51"/>
                  <a:gd fmla="*/ 0 h 633046" name="connsiteY0-52"/>
                  <a:gd fmla="*/ 661618 w 661618" name="connsiteX1-53"/>
                  <a:gd fmla="*/ 316523 h 633046" name="connsiteY1-54"/>
                  <a:gd fmla="*/ 333371 w 661618" name="connsiteX2-55"/>
                  <a:gd fmla="*/ 633046 h 633046" name="connsiteY2-56"/>
                  <a:gd fmla="*/ 5124 w 661618" name="connsiteX3-57"/>
                  <a:gd fmla="*/ 316523 h 633046" name="connsiteY3-58"/>
                  <a:gd fmla="*/ 64593 w 661618" name="connsiteX4-59"/>
                  <a:gd fmla="*/ 113607 h 633046" name="connsiteY4-60"/>
                  <a:gd fmla="*/ 178200 w 661618" name="connsiteX0-61"/>
                  <a:gd fmla="*/ 0 h 583170" name="connsiteY0-62"/>
                  <a:gd fmla="*/ 661618 w 661618" name="connsiteX1-63"/>
                  <a:gd fmla="*/ 266647 h 583170" name="connsiteY1-64"/>
                  <a:gd fmla="*/ 333371 w 661618" name="connsiteX2-65"/>
                  <a:gd fmla="*/ 583170 h 583170" name="connsiteY2-66"/>
                  <a:gd fmla="*/ 5124 w 661618" name="connsiteX3-67"/>
                  <a:gd fmla="*/ 266647 h 583170" name="connsiteY3-68"/>
                  <a:gd fmla="*/ 64593 w 661618" name="connsiteX4-69"/>
                  <a:gd fmla="*/ 63731 h 583170" name="connsiteY4-70"/>
                  <a:gd fmla="*/ 178200 w 662133" name="connsiteX0-71"/>
                  <a:gd fmla="*/ 66578 h 649748" name="connsiteY0-72"/>
                  <a:gd fmla="*/ 412660 w 662133" name="connsiteX1-73"/>
                  <a:gd fmla="*/ 10947 h 649748" name="connsiteY1-74"/>
                  <a:gd fmla="*/ 661618 w 662133" name="connsiteX2-75"/>
                  <a:gd fmla="*/ 333225 h 649748" name="connsiteY2-76"/>
                  <a:gd fmla="*/ 333371 w 662133" name="connsiteX3-77"/>
                  <a:gd fmla="*/ 649748 h 649748" name="connsiteY3-78"/>
                  <a:gd fmla="*/ 5124 w 662133" name="connsiteX4-79"/>
                  <a:gd fmla="*/ 333225 h 649748" name="connsiteY4-80"/>
                  <a:gd fmla="*/ 64593 w 662133" name="connsiteX5"/>
                  <a:gd fmla="*/ 130309 h 649748" name="connsiteY5"/>
                  <a:gd fmla="*/ 178200 w 662148" name="connsiteX0-81"/>
                  <a:gd fmla="*/ 66578 h 649748" name="connsiteY0-82"/>
                  <a:gd fmla="*/ 412660 w 662148" name="connsiteX1-83"/>
                  <a:gd fmla="*/ 10947 h 649748" name="connsiteY1-84"/>
                  <a:gd fmla="*/ 661618 w 662148" name="connsiteX2-85"/>
                  <a:gd fmla="*/ 333225 h 649748" name="connsiteY2-86"/>
                  <a:gd fmla="*/ 333371 w 662148" name="connsiteX3-87"/>
                  <a:gd fmla="*/ 649748 h 649748" name="connsiteY3-88"/>
                  <a:gd fmla="*/ 5124 w 662148" name="connsiteX4-89"/>
                  <a:gd fmla="*/ 333225 h 649748" name="connsiteY4-90"/>
                  <a:gd fmla="*/ 64593 w 662148" name="connsiteX5-91"/>
                  <a:gd fmla="*/ 130309 h 649748" name="connsiteY5-92"/>
                  <a:gd fmla="*/ 178200 w 662148" name="connsiteX0-93"/>
                  <a:gd fmla="*/ 61032 h 644202" name="connsiteY0-94"/>
                  <a:gd fmla="*/ 412660 w 662148" name="connsiteX1-95"/>
                  <a:gd fmla="*/ 5401 h 644202" name="connsiteY1-96"/>
                  <a:gd fmla="*/ 661618 w 662148" name="connsiteX2-97"/>
                  <a:gd fmla="*/ 327679 h 644202" name="connsiteY2-98"/>
                  <a:gd fmla="*/ 333371 w 662148" name="connsiteX3-99"/>
                  <a:gd fmla="*/ 644202 h 644202" name="connsiteY3-100"/>
                  <a:gd fmla="*/ 5124 w 662148" name="connsiteX4-101"/>
                  <a:gd fmla="*/ 327679 h 644202" name="connsiteY4-102"/>
                  <a:gd fmla="*/ 64593 w 662148" name="connsiteX5-103"/>
                  <a:gd fmla="*/ 124763 h 644202" name="connsiteY5-104"/>
                  <a:gd fmla="*/ 178200 w 662148" name="connsiteX0-105"/>
                  <a:gd fmla="*/ 75865 h 659035" name="connsiteY0-106"/>
                  <a:gd fmla="*/ 168819 w 662148" name="connsiteX1-107"/>
                  <a:gd fmla="*/ 31317 h 659035" name="connsiteY1-108"/>
                  <a:gd fmla="*/ 412660 w 662148" name="connsiteX2-109"/>
                  <a:gd fmla="*/ 20234 h 659035" name="connsiteY2-110"/>
                  <a:gd fmla="*/ 661618 w 662148" name="connsiteX3-111"/>
                  <a:gd fmla="*/ 342512 h 659035" name="connsiteY3-112"/>
                  <a:gd fmla="*/ 333371 w 662148" name="connsiteX4-113"/>
                  <a:gd fmla="*/ 659035 h 659035" name="connsiteY4-114"/>
                  <a:gd fmla="*/ 5124 w 662148" name="connsiteX5-115"/>
                  <a:gd fmla="*/ 342512 h 659035" name="connsiteY5-116"/>
                  <a:gd fmla="*/ 64593 w 662148" name="connsiteX6"/>
                  <a:gd fmla="*/ 139596 h 659035" name="connsiteY6"/>
                  <a:gd fmla="*/ 178200 w 662148" name="connsiteX0-117"/>
                  <a:gd fmla="*/ 68901 h 652071" name="connsiteY0-118"/>
                  <a:gd fmla="*/ 130026 w 662148" name="connsiteX1-119"/>
                  <a:gd fmla="*/ 68688 h 652071" name="connsiteY1-120"/>
                  <a:gd fmla="*/ 412660 w 662148" name="connsiteX2-121"/>
                  <a:gd fmla="*/ 13270 h 652071" name="connsiteY2-122"/>
                  <a:gd fmla="*/ 661618 w 662148" name="connsiteX3-123"/>
                  <a:gd fmla="*/ 335548 h 652071" name="connsiteY3-124"/>
                  <a:gd fmla="*/ 333371 w 662148" name="connsiteX4-125"/>
                  <a:gd fmla="*/ 652071 h 652071" name="connsiteY4-126"/>
                  <a:gd fmla="*/ 5124 w 662148" name="connsiteX5-127"/>
                  <a:gd fmla="*/ 335548 h 652071" name="connsiteY5-128"/>
                  <a:gd fmla="*/ 64593 w 662148" name="connsiteX6-129"/>
                  <a:gd fmla="*/ 132632 h 652071" name="connsiteY6-130"/>
                  <a:gd fmla="*/ 178200 w 662220" name="connsiteX0-131"/>
                  <a:gd fmla="*/ 68901 h 652071" name="connsiteY0-132"/>
                  <a:gd fmla="*/ 130026 w 662220" name="connsiteX1-133"/>
                  <a:gd fmla="*/ 68688 h 652071" name="connsiteY1-134"/>
                  <a:gd fmla="*/ 412660 w 662220" name="connsiteX2-135"/>
                  <a:gd fmla="*/ 13270 h 652071" name="connsiteY2-136"/>
                  <a:gd fmla="*/ 661618 w 662220" name="connsiteX3-137"/>
                  <a:gd fmla="*/ 335548 h 652071" name="connsiteY3-138"/>
                  <a:gd fmla="*/ 333371 w 662220" name="connsiteX4-139"/>
                  <a:gd fmla="*/ 652071 h 652071" name="connsiteY4-140"/>
                  <a:gd fmla="*/ 5124 w 662220" name="connsiteX5-141"/>
                  <a:gd fmla="*/ 335548 h 652071" name="connsiteY5-142"/>
                  <a:gd fmla="*/ 64593 w 662220" name="connsiteX6-143"/>
                  <a:gd fmla="*/ 132632 h 652071" name="connsiteY6-144"/>
                  <a:gd fmla="*/ 178200 w 662220" name="connsiteX0-145"/>
                  <a:gd fmla="*/ 58449 h 641619" name="connsiteY0-146"/>
                  <a:gd fmla="*/ 130026 w 662220" name="connsiteX1-147"/>
                  <a:gd fmla="*/ 58236 h 641619" name="connsiteY1-148"/>
                  <a:gd fmla="*/ 412660 w 662220" name="connsiteX2-149"/>
                  <a:gd fmla="*/ 2818 h 641619" name="connsiteY2-150"/>
                  <a:gd fmla="*/ 661618 w 662220" name="connsiteX3-151"/>
                  <a:gd fmla="*/ 325096 h 641619" name="connsiteY3-152"/>
                  <a:gd fmla="*/ 333371 w 662220" name="connsiteX4-153"/>
                  <a:gd fmla="*/ 641619 h 641619" name="connsiteY4-154"/>
                  <a:gd fmla="*/ 5124 w 662220" name="connsiteX5-155"/>
                  <a:gd fmla="*/ 325096 h 641619" name="connsiteY5-156"/>
                  <a:gd fmla="*/ 64593 w 662220" name="connsiteX6-157"/>
                  <a:gd fmla="*/ 122180 h 641619" name="connsiteY6-158"/>
                  <a:gd fmla="*/ 178200 w 662220" name="connsiteX0-159"/>
                  <a:gd fmla="*/ 58449 h 641619" name="connsiteY0-160"/>
                  <a:gd fmla="*/ 130026 w 662220" name="connsiteX1-161"/>
                  <a:gd fmla="*/ 58236 h 641619" name="connsiteY1-162"/>
                  <a:gd fmla="*/ 412660 w 662220" name="connsiteX2-163"/>
                  <a:gd fmla="*/ 2818 h 641619" name="connsiteY2-164"/>
                  <a:gd fmla="*/ 661618 w 662220" name="connsiteX3-165"/>
                  <a:gd fmla="*/ 325096 h 641619" name="connsiteY3-166"/>
                  <a:gd fmla="*/ 333371 w 662220" name="connsiteX4-167"/>
                  <a:gd fmla="*/ 641619 h 641619" name="connsiteY4-168"/>
                  <a:gd fmla="*/ 5124 w 662220" name="connsiteX5-169"/>
                  <a:gd fmla="*/ 325096 h 641619" name="connsiteY5-170"/>
                  <a:gd fmla="*/ 64593 w 662220" name="connsiteX6-171"/>
                  <a:gd fmla="*/ 122180 h 641619" name="connsiteY6-172"/>
                  <a:gd fmla="*/ 178200 w 662220" name="connsiteX0-173"/>
                  <a:gd fmla="*/ 58449 h 641619" name="connsiteY0-174"/>
                  <a:gd fmla="*/ 130026 w 662220" name="connsiteX1-175"/>
                  <a:gd fmla="*/ 58236 h 641619" name="connsiteY1-176"/>
                  <a:gd fmla="*/ 412660 w 662220" name="connsiteX2-177"/>
                  <a:gd fmla="*/ 2818 h 641619" name="connsiteY2-178"/>
                  <a:gd fmla="*/ 661618 w 662220" name="connsiteX3-179"/>
                  <a:gd fmla="*/ 325096 h 641619" name="connsiteY3-180"/>
                  <a:gd fmla="*/ 333371 w 662220" name="connsiteX4-181"/>
                  <a:gd fmla="*/ 641619 h 641619" name="connsiteY4-182"/>
                  <a:gd fmla="*/ 5124 w 662220" name="connsiteX5-183"/>
                  <a:gd fmla="*/ 325096 h 641619" name="connsiteY5-184"/>
                  <a:gd fmla="*/ 64593 w 662220" name="connsiteX6-185"/>
                  <a:gd fmla="*/ 122180 h 641619" name="connsiteY6-186"/>
                  <a:gd fmla="*/ 178200 w 662220" name="connsiteX0-187"/>
                  <a:gd fmla="*/ 58449 h 641619" name="connsiteY0-188"/>
                  <a:gd fmla="*/ 130026 w 662220" name="connsiteX1-189"/>
                  <a:gd fmla="*/ 58236 h 641619" name="connsiteY1-190"/>
                  <a:gd fmla="*/ 412660 w 662220" name="connsiteX2-191"/>
                  <a:gd fmla="*/ 2818 h 641619" name="connsiteY2-192"/>
                  <a:gd fmla="*/ 661618 w 662220" name="connsiteX3-193"/>
                  <a:gd fmla="*/ 325096 h 641619" name="connsiteY3-194"/>
                  <a:gd fmla="*/ 333371 w 662220" name="connsiteX4-195"/>
                  <a:gd fmla="*/ 641619 h 641619" name="connsiteY4-196"/>
                  <a:gd fmla="*/ 5124 w 662220" name="connsiteX5-197"/>
                  <a:gd fmla="*/ 325096 h 641619" name="connsiteY5-198"/>
                  <a:gd fmla="*/ 64593 w 662220" name="connsiteX6-199"/>
                  <a:gd fmla="*/ 122180 h 641619" name="connsiteY6-200"/>
                  <a:gd fmla="*/ 178200 w 662220" name="connsiteX0-201"/>
                  <a:gd fmla="*/ 58449 h 641619" name="connsiteY0-202"/>
                  <a:gd fmla="*/ 130026 w 662220" name="connsiteX1-203"/>
                  <a:gd fmla="*/ 58236 h 641619" name="connsiteY1-204"/>
                  <a:gd fmla="*/ 412660 w 662220" name="connsiteX2-205"/>
                  <a:gd fmla="*/ 2818 h 641619" name="connsiteY2-206"/>
                  <a:gd fmla="*/ 661618 w 662220" name="connsiteX3-207"/>
                  <a:gd fmla="*/ 325096 h 641619" name="connsiteY3-208"/>
                  <a:gd fmla="*/ 333371 w 662220" name="connsiteX4-209"/>
                  <a:gd fmla="*/ 641619 h 641619" name="connsiteY4-210"/>
                  <a:gd fmla="*/ 5124 w 662220" name="connsiteX5-211"/>
                  <a:gd fmla="*/ 325096 h 641619" name="connsiteY5-212"/>
                  <a:gd fmla="*/ 64593 w 662220" name="connsiteX6-213"/>
                  <a:gd fmla="*/ 122180 h 641619" name="connsiteY6-214"/>
                  <a:gd fmla="*/ 176252 w 660272" name="connsiteX0-215"/>
                  <a:gd fmla="*/ 58449 h 641619" name="connsiteY0-216"/>
                  <a:gd fmla="*/ 128078 w 660272" name="connsiteX1-217"/>
                  <a:gd fmla="*/ 58236 h 641619" name="connsiteY1-218"/>
                  <a:gd fmla="*/ 410712 w 660272" name="connsiteX2-219"/>
                  <a:gd fmla="*/ 2818 h 641619" name="connsiteY2-220"/>
                  <a:gd fmla="*/ 659670 w 660272" name="connsiteX3-221"/>
                  <a:gd fmla="*/ 325096 h 641619" name="connsiteY3-222"/>
                  <a:gd fmla="*/ 331423 w 660272" name="connsiteX4-223"/>
                  <a:gd fmla="*/ 641619 h 641619" name="connsiteY4-224"/>
                  <a:gd fmla="*/ 3176 w 660272" name="connsiteX5-225"/>
                  <a:gd fmla="*/ 325096 h 641619" name="connsiteY5-226"/>
                  <a:gd fmla="*/ 62645 w 660272" name="connsiteX6-227"/>
                  <a:gd fmla="*/ 122180 h 641619" name="connsiteY6-228"/>
                  <a:gd fmla="*/ 253837 w 660272" name="connsiteX0-229"/>
                  <a:gd fmla="*/ 30740 h 641619" name="connsiteY0-230"/>
                  <a:gd fmla="*/ 128078 w 660272" name="connsiteX1-231"/>
                  <a:gd fmla="*/ 58236 h 641619" name="connsiteY1-232"/>
                  <a:gd fmla="*/ 410712 w 660272" name="connsiteX2-233"/>
                  <a:gd fmla="*/ 2818 h 641619" name="connsiteY2-234"/>
                  <a:gd fmla="*/ 659670 w 660272" name="connsiteX3-235"/>
                  <a:gd fmla="*/ 325096 h 641619" name="connsiteY3-236"/>
                  <a:gd fmla="*/ 331423 w 660272" name="connsiteX4-237"/>
                  <a:gd fmla="*/ 641619 h 641619" name="connsiteY4-238"/>
                  <a:gd fmla="*/ 3176 w 660272" name="connsiteX5-239"/>
                  <a:gd fmla="*/ 325096 h 641619" name="connsiteY5-240"/>
                  <a:gd fmla="*/ 62645 w 660272" name="connsiteX6-241"/>
                  <a:gd fmla="*/ 122180 h 641619" name="connsiteY6-242"/>
                  <a:gd fmla="*/ 253837 w 660191" name="connsiteX0-243"/>
                  <a:gd fmla="*/ 41069 h 651948" name="connsiteY0-244"/>
                  <a:gd fmla="*/ 161329 w 660191" name="connsiteX1-245"/>
                  <a:gd fmla="*/ 63023 h 651948" name="connsiteY1-246"/>
                  <a:gd fmla="*/ 410712 w 660191" name="connsiteX2-247"/>
                  <a:gd fmla="*/ 13147 h 651948" name="connsiteY2-248"/>
                  <a:gd fmla="*/ 659670 w 660191" name="connsiteX3-249"/>
                  <a:gd fmla="*/ 335425 h 651948" name="connsiteY3-250"/>
                  <a:gd fmla="*/ 331423 w 660191" name="connsiteX4-251"/>
                  <a:gd fmla="*/ 651948 h 651948" name="connsiteY4-252"/>
                  <a:gd fmla="*/ 3176 w 660191" name="connsiteX5-253"/>
                  <a:gd fmla="*/ 335425 h 651948" name="connsiteY5-254"/>
                  <a:gd fmla="*/ 62645 w 660191" name="connsiteX6-255"/>
                  <a:gd fmla="*/ 132509 h 651948" name="connsiteY6-256"/>
                  <a:gd fmla="*/ 253837 w 660897" name="connsiteX0-257"/>
                  <a:gd fmla="*/ 45475 h 656354" name="connsiteY0-258"/>
                  <a:gd fmla="*/ 161329 w 660897" name="connsiteX1-259"/>
                  <a:gd fmla="*/ 67429 h 656354" name="connsiteY1-260"/>
                  <a:gd fmla="*/ 410712 w 660897" name="connsiteX2-261"/>
                  <a:gd fmla="*/ 17553 h 656354" name="connsiteY2-262"/>
                  <a:gd fmla="*/ 659670 w 660897" name="connsiteX3-263"/>
                  <a:gd fmla="*/ 339831 h 656354" name="connsiteY3-264"/>
                  <a:gd fmla="*/ 331423 w 660897" name="connsiteX4-265"/>
                  <a:gd fmla="*/ 656354 h 656354" name="connsiteY4-266"/>
                  <a:gd fmla="*/ 3176 w 660897" name="connsiteX5-267"/>
                  <a:gd fmla="*/ 339831 h 656354" name="connsiteY5-268"/>
                  <a:gd fmla="*/ 62645 w 660897" name="connsiteX6-269"/>
                  <a:gd fmla="*/ 136915 h 656354" name="connsiteY6-270"/>
                  <a:gd fmla="*/ 253837 w 660406" name="connsiteX0-271"/>
                  <a:gd fmla="*/ 41070 h 651949" name="connsiteY0-272"/>
                  <a:gd fmla="*/ 161329 w 660406" name="connsiteX1-273"/>
                  <a:gd fmla="*/ 63024 h 651949" name="connsiteY1-274"/>
                  <a:gd fmla="*/ 410712 w 660406" name="connsiteX2-275"/>
                  <a:gd fmla="*/ 13148 h 651949" name="connsiteY2-276"/>
                  <a:gd fmla="*/ 659670 w 660406" name="connsiteX3-277"/>
                  <a:gd fmla="*/ 335426 h 651949" name="connsiteY3-278"/>
                  <a:gd fmla="*/ 331423 w 660406" name="connsiteX4-279"/>
                  <a:gd fmla="*/ 651949 h 651949" name="connsiteY4-280"/>
                  <a:gd fmla="*/ 3176 w 660406" name="connsiteX5-281"/>
                  <a:gd fmla="*/ 335426 h 651949" name="connsiteY5-282"/>
                  <a:gd fmla="*/ 62645 w 660406" name="connsiteX6-283"/>
                  <a:gd fmla="*/ 132510 h 651949" name="connsiteY6-284"/>
                  <a:gd fmla="*/ 161329 w 660406" name="connsiteX0-285"/>
                  <a:gd fmla="*/ 63024 h 651949" name="connsiteY0-286"/>
                  <a:gd fmla="*/ 410712 w 660406" name="connsiteX1-287"/>
                  <a:gd fmla="*/ 13148 h 651949" name="connsiteY1-288"/>
                  <a:gd fmla="*/ 659670 w 660406" name="connsiteX2-289"/>
                  <a:gd fmla="*/ 335426 h 651949" name="connsiteY2-290"/>
                  <a:gd fmla="*/ 331423 w 660406" name="connsiteX3-291"/>
                  <a:gd fmla="*/ 651949 h 651949" name="connsiteY3-292"/>
                  <a:gd fmla="*/ 3176 w 660406" name="connsiteX4-293"/>
                  <a:gd fmla="*/ 335426 h 651949" name="connsiteY4-294"/>
                  <a:gd fmla="*/ 62645 w 660406" name="connsiteX5-295"/>
                  <a:gd fmla="*/ 132510 h 651949" name="connsiteY5-296"/>
                  <a:gd fmla="*/ 128078 w 660207" name="connsiteX0-297"/>
                  <a:gd fmla="*/ 63024 h 651949" name="connsiteY0-298"/>
                  <a:gd fmla="*/ 410712 w 660207" name="connsiteX1-299"/>
                  <a:gd fmla="*/ 13148 h 651949" name="connsiteY1-300"/>
                  <a:gd fmla="*/ 659670 w 660207" name="connsiteX2-301"/>
                  <a:gd fmla="*/ 335426 h 651949" name="connsiteY2-302"/>
                  <a:gd fmla="*/ 331423 w 660207" name="connsiteX3-303"/>
                  <a:gd fmla="*/ 651949 h 651949" name="connsiteY3-304"/>
                  <a:gd fmla="*/ 3176 w 660207" name="connsiteX4-305"/>
                  <a:gd fmla="*/ 335426 h 651949" name="connsiteY4-306"/>
                  <a:gd fmla="*/ 62645 w 660207" name="connsiteX5-307"/>
                  <a:gd fmla="*/ 132510 h 651949" name="connsiteY5-308"/>
                  <a:gd fmla="*/ 128078 w 660438" name="connsiteX0-309"/>
                  <a:gd fmla="*/ 60888 h 649813" name="connsiteY0-310"/>
                  <a:gd fmla="*/ 410712 w 660438" name="connsiteX1-311"/>
                  <a:gd fmla="*/ 11012 h 649813" name="connsiteY1-312"/>
                  <a:gd fmla="*/ 659670 w 660438" name="connsiteX2-313"/>
                  <a:gd fmla="*/ 333290 h 649813" name="connsiteY2-314"/>
                  <a:gd fmla="*/ 331423 w 660438" name="connsiteX3-315"/>
                  <a:gd fmla="*/ 649813 h 649813" name="connsiteY3-316"/>
                  <a:gd fmla="*/ 3176 w 660438" name="connsiteX4-317"/>
                  <a:gd fmla="*/ 333290 h 649813" name="connsiteY4-318"/>
                  <a:gd fmla="*/ 62645 w 660438" name="connsiteX5-319"/>
                  <a:gd fmla="*/ 130374 h 649813" name="connsiteY5-320"/>
                  <a:gd fmla="*/ 128078 w 660438" name="connsiteX0-321"/>
                  <a:gd fmla="*/ 64927 h 653852" name="connsiteY0-322"/>
                  <a:gd fmla="*/ 410712 w 660438" name="connsiteX1-323"/>
                  <a:gd fmla="*/ 15051 h 653852" name="connsiteY1-324"/>
                  <a:gd fmla="*/ 659670 w 660438" name="connsiteX2-325"/>
                  <a:gd fmla="*/ 337329 h 653852" name="connsiteY2-326"/>
                  <a:gd fmla="*/ 331423 w 660438" name="connsiteX3-327"/>
                  <a:gd fmla="*/ 653852 h 653852" name="connsiteY3-328"/>
                  <a:gd fmla="*/ 3176 w 660438" name="connsiteX4-329"/>
                  <a:gd fmla="*/ 337329 h 653852" name="connsiteY4-330"/>
                  <a:gd fmla="*/ 62645 w 660438" name="connsiteX5-331"/>
                  <a:gd fmla="*/ 134413 h 653852" name="connsiteY5-332"/>
                  <a:gd fmla="*/ 128078 w 687378" name="connsiteX0-333"/>
                  <a:gd fmla="*/ 58090 h 647015" name="connsiteY0-334"/>
                  <a:gd fmla="*/ 571432 w 687378" name="connsiteX1-335"/>
                  <a:gd fmla="*/ 16673 h 647015" name="connsiteY1-336"/>
                  <a:gd fmla="*/ 659670 w 687378" name="connsiteX2-337"/>
                  <a:gd fmla="*/ 330492 h 647015" name="connsiteY2-338"/>
                  <a:gd fmla="*/ 331423 w 687378" name="connsiteX3-339"/>
                  <a:gd fmla="*/ 647015 h 647015" name="connsiteY3-340"/>
                  <a:gd fmla="*/ 3176 w 687378" name="connsiteX4-341"/>
                  <a:gd fmla="*/ 330492 h 647015" name="connsiteY4-342"/>
                  <a:gd fmla="*/ 62645 w 687378" name="connsiteX5-343"/>
                  <a:gd fmla="*/ 127576 h 647015" name="connsiteY5-344"/>
                  <a:gd fmla="*/ 128078 w 677145" name="connsiteX0-345"/>
                  <a:gd fmla="*/ 58090 h 663933" name="connsiteY0-346"/>
                  <a:gd fmla="*/ 571432 w 677145" name="connsiteX1-347"/>
                  <a:gd fmla="*/ 16673 h 663933" name="connsiteY1-348"/>
                  <a:gd fmla="*/ 659670 w 677145" name="connsiteX2-349"/>
                  <a:gd fmla="*/ 330492 h 663933" name="connsiteY2-350"/>
                  <a:gd fmla="*/ 559815 w 677145" name="connsiteX3-351"/>
                  <a:gd fmla="*/ 663933 h 663933" name="connsiteY3-352"/>
                  <a:gd fmla="*/ 3176 w 677145" name="connsiteX4-353"/>
                  <a:gd fmla="*/ 330492 h 663933" name="connsiteY4-354"/>
                  <a:gd fmla="*/ 62645 w 677145" name="connsiteX5-355"/>
                  <a:gd fmla="*/ 127576 h 663933" name="connsiteY5-356"/>
                  <a:gd fmla="*/ 101940 w 644966" name="connsiteX0-357"/>
                  <a:gd fmla="*/ 58090 h 685888" name="connsiteY0-358"/>
                  <a:gd fmla="*/ 545294 w 644966" name="connsiteX1-359"/>
                  <a:gd fmla="*/ 16673 h 685888" name="connsiteY1-360"/>
                  <a:gd fmla="*/ 633532 w 644966" name="connsiteX2-361"/>
                  <a:gd fmla="*/ 330492 h 685888" name="connsiteY2-362"/>
                  <a:gd fmla="*/ 533677 w 644966" name="connsiteX3-363"/>
                  <a:gd fmla="*/ 663933 h 685888" name="connsiteY3-364"/>
                  <a:gd fmla="*/ 10874 w 644966" name="connsiteX4-365"/>
                  <a:gd fmla="*/ 575801 h 685888" name="connsiteY4-366"/>
                  <a:gd fmla="*/ 36507 w 644966" name="connsiteX5-367"/>
                  <a:gd fmla="*/ 127576 h 685888" name="connsiteY5-368"/>
                  <a:gd fmla="*/ 101940 w 642626" name="connsiteX0-369"/>
                  <a:gd fmla="*/ 58090 h 654766" name="connsiteY0-370"/>
                  <a:gd fmla="*/ 545294 w 642626" name="connsiteX1-371"/>
                  <a:gd fmla="*/ 16673 h 654766" name="connsiteY1-372"/>
                  <a:gd fmla="*/ 633532 w 642626" name="connsiteX2-373"/>
                  <a:gd fmla="*/ 330492 h 654766" name="connsiteY2-374"/>
                  <a:gd fmla="*/ 567513 w 642626" name="connsiteX3-375"/>
                  <a:gd fmla="*/ 613179 h 654766" name="connsiteY3-376"/>
                  <a:gd fmla="*/ 10874 w 642626" name="connsiteX4-377"/>
                  <a:gd fmla="*/ 575801 h 654766" name="connsiteY4-378"/>
                  <a:gd fmla="*/ 36507 w 642626" name="connsiteX5-379"/>
                  <a:gd fmla="*/ 127576 h 654766" name="connsiteY5-380"/>
                  <a:gd fmla="*/ 101940 w 642626" name="connsiteX0-381"/>
                  <a:gd fmla="*/ 30477 h 627153" name="connsiteY0-382"/>
                  <a:gd fmla="*/ 545294 w 642626" name="connsiteX1-383"/>
                  <a:gd fmla="*/ 31354 h 627153" name="connsiteY1-384"/>
                  <a:gd fmla="*/ 633532 w 642626" name="connsiteX2-385"/>
                  <a:gd fmla="*/ 302879 h 627153" name="connsiteY2-386"/>
                  <a:gd fmla="*/ 567513 w 642626" name="connsiteX3-387"/>
                  <a:gd fmla="*/ 585566 h 627153" name="connsiteY3-388"/>
                  <a:gd fmla="*/ 10874 w 642626" name="connsiteX4-389"/>
                  <a:gd fmla="*/ 548188 h 627153" name="connsiteY4-390"/>
                  <a:gd fmla="*/ 36507 w 642626" name="connsiteX5-391"/>
                  <a:gd fmla="*/ 99963 h 627153" name="connsiteY5-392"/>
                  <a:gd fmla="*/ 101940 w 641803" name="connsiteX0-393"/>
                  <a:gd fmla="*/ 32533 h 629209" name="connsiteY0-394"/>
                  <a:gd fmla="*/ 545294 w 641803" name="connsiteX1-395"/>
                  <a:gd fmla="*/ 33410 h 629209" name="connsiteY1-396"/>
                  <a:gd fmla="*/ 633532 w 641803" name="connsiteX2-397"/>
                  <a:gd fmla="*/ 304935 h 629209" name="connsiteY2-398"/>
                  <a:gd fmla="*/ 567513 w 641803" name="connsiteX3-399"/>
                  <a:gd fmla="*/ 587622 h 629209" name="connsiteY3-400"/>
                  <a:gd fmla="*/ 10874 w 641803" name="connsiteX4-401"/>
                  <a:gd fmla="*/ 550244 h 629209" name="connsiteY4-402"/>
                  <a:gd fmla="*/ 36507 w 641803" name="connsiteX5-403"/>
                  <a:gd fmla="*/ 102019 h 629209" name="connsiteY5-404"/>
                  <a:gd fmla="*/ 93785 w 633648" name="connsiteX0-405"/>
                  <a:gd fmla="*/ 32533 h 629209" name="connsiteY0-406"/>
                  <a:gd fmla="*/ 537139 w 633648" name="connsiteX1-407"/>
                  <a:gd fmla="*/ 33410 h 629209" name="connsiteY1-408"/>
                  <a:gd fmla="*/ 625377 w 633648" name="connsiteX2-409"/>
                  <a:gd fmla="*/ 304935 h 629209" name="connsiteY2-410"/>
                  <a:gd fmla="*/ 559358 w 633648" name="connsiteX3-411"/>
                  <a:gd fmla="*/ 587622 h 629209" name="connsiteY3-412"/>
                  <a:gd fmla="*/ 2719 w 633648" name="connsiteX4-413"/>
                  <a:gd fmla="*/ 550244 h 629209" name="connsiteY4-414"/>
                  <a:gd fmla="*/ 28352 w 633648" name="connsiteX5-415"/>
                  <a:gd fmla="*/ 102019 h 629209" name="connsiteY5-416"/>
                  <a:gd fmla="*/ 103603 w 643466" name="connsiteX0-417"/>
                  <a:gd fmla="*/ 32533 h 629209" name="connsiteY0-418"/>
                  <a:gd fmla="*/ 546957 w 643466" name="connsiteX1-419"/>
                  <a:gd fmla="*/ 33410 h 629209" name="connsiteY1-420"/>
                  <a:gd fmla="*/ 635195 w 643466" name="connsiteX2-421"/>
                  <a:gd fmla="*/ 304935 h 629209" name="connsiteY2-422"/>
                  <a:gd fmla="*/ 569176 w 643466" name="connsiteX3-423"/>
                  <a:gd fmla="*/ 587622 h 629209" name="connsiteY3-424"/>
                  <a:gd fmla="*/ 12537 w 643466" name="connsiteX4-425"/>
                  <a:gd fmla="*/ 550244 h 629209" name="connsiteY4-426"/>
                  <a:gd fmla="*/ 4334 w 643466" name="connsiteX5-427"/>
                  <a:gd fmla="*/ 102019 h 629209" name="connsiteY5-428"/>
                  <a:gd fmla="*/ 103603 w 643466" name="connsiteX0-429"/>
                  <a:gd fmla="*/ 32533 h 613248" name="connsiteY0-430"/>
                  <a:gd fmla="*/ 546957 w 643466" name="connsiteX1-431"/>
                  <a:gd fmla="*/ 33410 h 613248" name="connsiteY1-432"/>
                  <a:gd fmla="*/ 635195 w 643466" name="connsiteX2-433"/>
                  <a:gd fmla="*/ 304935 h 613248" name="connsiteY2-434"/>
                  <a:gd fmla="*/ 569176 w 643466" name="connsiteX3-435"/>
                  <a:gd fmla="*/ 587622 h 613248" name="connsiteY3-436"/>
                  <a:gd fmla="*/ 12537 w 643466" name="connsiteX4-437"/>
                  <a:gd fmla="*/ 518643 h 613248" name="connsiteY4-438"/>
                  <a:gd fmla="*/ 4334 w 643466" name="connsiteX5-439"/>
                  <a:gd fmla="*/ 102019 h 613248" name="connsiteY5-440"/>
                  <a:gd fmla="*/ 103603 w 622280" name="connsiteX0-441"/>
                  <a:gd fmla="*/ 51723 h 632438" name="connsiteY0-442"/>
                  <a:gd fmla="*/ 546957 w 622280" name="connsiteX1-443"/>
                  <a:gd fmla="*/ 52600 h 632438" name="connsiteY1-444"/>
                  <a:gd fmla="*/ 569176 w 622280" name="connsiteX2-445"/>
                  <a:gd fmla="*/ 606812 h 632438" name="connsiteY2-446"/>
                  <a:gd fmla="*/ 12537 w 622280" name="connsiteX3-447"/>
                  <a:gd fmla="*/ 537833 h 632438" name="connsiteY3-448"/>
                  <a:gd fmla="*/ 4334 w 622280" name="connsiteX4-449"/>
                  <a:gd fmla="*/ 121209 h 632438" name="connsiteY4-450"/>
                  <a:gd fmla="*/ 103603 w 640916" name="connsiteX0-451"/>
                  <a:gd fmla="*/ 51277 h 628066" name="connsiteY0-452"/>
                  <a:gd fmla="*/ 546957 w 640916" name="connsiteX1-453"/>
                  <a:gd fmla="*/ 52154 h 628066" name="connsiteY1-454"/>
                  <a:gd fmla="*/ 595444 w 640916" name="connsiteX2-455"/>
                  <a:gd fmla="*/ 600046 h 628066" name="connsiteY2-456"/>
                  <a:gd fmla="*/ 12537 w 640916" name="connsiteX3-457"/>
                  <a:gd fmla="*/ 537387 h 628066" name="connsiteY3-458"/>
                  <a:gd fmla="*/ 4334 w 640916" name="connsiteX4-459"/>
                  <a:gd fmla="*/ 120763 h 628066" name="connsiteY4-460"/>
                  <a:gd fmla="*/ 103603 w 629940" name="connsiteX0-461"/>
                  <a:gd fmla="*/ 26437 h 603226" name="connsiteY0-462"/>
                  <a:gd fmla="*/ 546957 w 629940" name="connsiteX1-463"/>
                  <a:gd fmla="*/ 27314 h 603226" name="connsiteY1-464"/>
                  <a:gd fmla="*/ 595444 w 629940" name="connsiteX2-465"/>
                  <a:gd fmla="*/ 575206 h 603226" name="connsiteY2-466"/>
                  <a:gd fmla="*/ 12537 w 629940" name="connsiteX3-467"/>
                  <a:gd fmla="*/ 512547 h 603226" name="connsiteY3-468"/>
                  <a:gd fmla="*/ 4334 w 629940" name="connsiteX4-469"/>
                  <a:gd fmla="*/ 95923 h 603226" name="connsiteY4-470"/>
                  <a:gd fmla="*/ 103603 w 651443" name="connsiteX0-471"/>
                  <a:gd fmla="*/ 20041 h 614843" name="connsiteY0-472"/>
                  <a:gd fmla="*/ 608249 w 651443" name="connsiteX1-473"/>
                  <a:gd fmla="*/ 39879 h 614843" name="connsiteY1-474"/>
                  <a:gd fmla="*/ 595444 w 651443" name="connsiteX2-475"/>
                  <a:gd fmla="*/ 568810 h 614843" name="connsiteY2-476"/>
                  <a:gd fmla="*/ 12537 w 651443" name="connsiteX3-477"/>
                  <a:gd fmla="*/ 506151 h 614843" name="connsiteY3-478"/>
                  <a:gd fmla="*/ 4334 w 651443" name="connsiteX4-479"/>
                  <a:gd fmla="*/ 89527 h 614843" name="connsiteY4-480"/>
                  <a:gd fmla="*/ 103603 w 640788" name="connsiteX0-481"/>
                  <a:gd fmla="*/ 20041 h 614843" name="connsiteY0-482"/>
                  <a:gd fmla="*/ 581981 w 640788" name="connsiteX1-483"/>
                  <a:gd fmla="*/ 39879 h 614843" name="connsiteY1-484"/>
                  <a:gd fmla="*/ 595444 w 640788" name="connsiteX2-485"/>
                  <a:gd fmla="*/ 568810 h 614843" name="connsiteY2-486"/>
                  <a:gd fmla="*/ 12537 w 640788" name="connsiteX3-487"/>
                  <a:gd fmla="*/ 506151 h 614843" name="connsiteY3-488"/>
                  <a:gd fmla="*/ 4334 w 640788" name="connsiteX4-489"/>
                  <a:gd fmla="*/ 89527 h 614843" name="connsiteY4-490"/>
                  <a:gd fmla="*/ 103603 w 673655" name="connsiteX0-491"/>
                  <a:gd fmla="*/ 38763 h 618146" name="connsiteY0-492"/>
                  <a:gd fmla="*/ 581981 w 673655" name="connsiteX1-493"/>
                  <a:gd fmla="*/ 58601 h 618146" name="connsiteY1-494"/>
                  <a:gd fmla="*/ 621713 w 673655" name="connsiteX2-495"/>
                  <a:gd fmla="*/ 562250 h 618146" name="connsiteY2-496"/>
                  <a:gd fmla="*/ 12537 w 673655" name="connsiteX3-497"/>
                  <a:gd fmla="*/ 524873 h 618146" name="connsiteY3-498"/>
                  <a:gd fmla="*/ 4334 w 673655" name="connsiteX4-499"/>
                  <a:gd fmla="*/ 108249 h 618146" name="connsiteY4-500"/>
                  <a:gd fmla="*/ 103603 w 654750" name="connsiteX0-501"/>
                  <a:gd fmla="*/ 38763 h 605787" name="connsiteY0-502"/>
                  <a:gd fmla="*/ 581981 w 654750" name="connsiteX1-503"/>
                  <a:gd fmla="*/ 58601 h 605787" name="connsiteY1-504"/>
                  <a:gd fmla="*/ 621713 w 654750" name="connsiteX2-505"/>
                  <a:gd fmla="*/ 562250 h 605787" name="connsiteY2-506"/>
                  <a:gd fmla="*/ 12537 w 654750" name="connsiteX3-507"/>
                  <a:gd fmla="*/ 524873 h 605787" name="connsiteY3-508"/>
                  <a:gd fmla="*/ 4334 w 654750" name="connsiteX4-509"/>
                  <a:gd fmla="*/ 108249 h 605787" name="connsiteY4-510"/>
                  <a:gd fmla="*/ 103603 w 643734" name="connsiteX0-511"/>
                  <a:gd fmla="*/ 31800 h 598824" name="connsiteY0-512"/>
                  <a:gd fmla="*/ 581981 w 643734" name="connsiteX1-513"/>
                  <a:gd fmla="*/ 51638 h 598824" name="connsiteY1-514"/>
                  <a:gd fmla="*/ 621713 w 643734" name="connsiteX2-515"/>
                  <a:gd fmla="*/ 555287 h 598824" name="connsiteY2-516"/>
                  <a:gd fmla="*/ 12537 w 643734" name="connsiteX3-517"/>
                  <a:gd fmla="*/ 517910 h 598824" name="connsiteY3-518"/>
                  <a:gd fmla="*/ 4334 w 643734" name="connsiteX4-519"/>
                  <a:gd fmla="*/ 101286 h 598824" name="connsiteY4-520"/>
                  <a:gd fmla="*/ 103603 w 643734" name="connsiteX0-521"/>
                  <a:gd fmla="*/ 24551 h 591575" name="connsiteY0-522"/>
                  <a:gd fmla="*/ 581981 w 643734" name="connsiteX1-523"/>
                  <a:gd fmla="*/ 44389 h 591575" name="connsiteY1-524"/>
                  <a:gd fmla="*/ 621713 w 643734" name="connsiteX2-525"/>
                  <a:gd fmla="*/ 548038 h 591575" name="connsiteY2-526"/>
                  <a:gd fmla="*/ 12537 w 643734" name="connsiteX3-527"/>
                  <a:gd fmla="*/ 510661 h 591575" name="connsiteY3-528"/>
                  <a:gd fmla="*/ 4334 w 643734" name="connsiteX4-529"/>
                  <a:gd fmla="*/ 94037 h 591575" name="connsiteY4-530"/>
                  <a:gd fmla="*/ 103603 w 643734" name="connsiteX0-531"/>
                  <a:gd fmla="*/ 20135 h 587159" name="connsiteY0-532"/>
                  <a:gd fmla="*/ 581981 w 643734" name="connsiteX1-533"/>
                  <a:gd fmla="*/ 39973 h 587159" name="connsiteY1-534"/>
                  <a:gd fmla="*/ 621713 w 643734" name="connsiteX2-535"/>
                  <a:gd fmla="*/ 543622 h 587159" name="connsiteY2-536"/>
                  <a:gd fmla="*/ 12537 w 643734" name="connsiteX3-537"/>
                  <a:gd fmla="*/ 506245 h 587159" name="connsiteY3-538"/>
                  <a:gd fmla="*/ 4334 w 643734" name="connsiteX4-539"/>
                  <a:gd fmla="*/ 89621 h 587159" name="connsiteY4-540"/>
                  <a:gd fmla="*/ 51067 w 657504" name="connsiteX0-541"/>
                  <a:gd fmla="*/ 31623 h 592327" name="connsiteY0-542"/>
                  <a:gd fmla="*/ 581981 w 657504" name="connsiteX1-543"/>
                  <a:gd fmla="*/ 45141 h 592327" name="connsiteY1-544"/>
                  <a:gd fmla="*/ 621713 w 657504" name="connsiteX2-545"/>
                  <a:gd fmla="*/ 548790 h 592327" name="connsiteY2-546"/>
                  <a:gd fmla="*/ 12537 w 657504" name="connsiteX3-547"/>
                  <a:gd fmla="*/ 511413 h 592327" name="connsiteY3-548"/>
                  <a:gd fmla="*/ 4334 w 657504" name="connsiteX4-549"/>
                  <a:gd fmla="*/ 94789 h 592327" name="connsiteY4-550"/>
                  <a:gd fmla="*/ 51067 w 676118" name="connsiteX0-551"/>
                  <a:gd fmla="*/ 31623 h 604686" name="connsiteY0-552"/>
                  <a:gd fmla="*/ 581981 w 676118" name="connsiteX1-553"/>
                  <a:gd fmla="*/ 45141 h 604686" name="connsiteY1-554"/>
                  <a:gd fmla="*/ 621713 w 676118" name="connsiteX2-555"/>
                  <a:gd fmla="*/ 548790 h 604686" name="connsiteY2-556"/>
                  <a:gd fmla="*/ 12537 w 676118" name="connsiteX3-557"/>
                  <a:gd fmla="*/ 511413 h 604686" name="connsiteY3-558"/>
                  <a:gd fmla="*/ 4334 w 676118" name="connsiteX4-559"/>
                  <a:gd fmla="*/ 94789 h 604686" name="connsiteY4-560"/>
                  <a:gd fmla="*/ 51067 w 659741" name="connsiteX0-561"/>
                  <a:gd fmla="*/ 18182 h 591245" name="connsiteY0-562"/>
                  <a:gd fmla="*/ 581981 w 659741" name="connsiteX1-563"/>
                  <a:gd fmla="*/ 31700 h 591245" name="connsiteY1-564"/>
                  <a:gd fmla="*/ 621713 w 659741" name="connsiteX2-565"/>
                  <a:gd fmla="*/ 535349 h 591245" name="connsiteY2-566"/>
                  <a:gd fmla="*/ 12537 w 659741" name="connsiteX3-567"/>
                  <a:gd fmla="*/ 497972 h 591245" name="connsiteY3-568"/>
                  <a:gd fmla="*/ 4334 w 659741" name="connsiteX4-569"/>
                  <a:gd fmla="*/ 81348 h 591245" name="connsiteY4-570"/>
                  <a:gd fmla="*/ 51067 w 671131" name="connsiteX0-571"/>
                  <a:gd fmla="*/ 18182 h 591245" name="connsiteY0-572"/>
                  <a:gd fmla="*/ 617005 w 671131" name="connsiteX1-573"/>
                  <a:gd fmla="*/ 31700 h 591245" name="connsiteY1-574"/>
                  <a:gd fmla="*/ 621713 w 671131" name="connsiteX2-575"/>
                  <a:gd fmla="*/ 535349 h 591245" name="connsiteY2-576"/>
                  <a:gd fmla="*/ 12537 w 671131" name="connsiteX3-577"/>
                  <a:gd fmla="*/ 497972 h 591245" name="connsiteY3-578"/>
                  <a:gd fmla="*/ 4334 w 671131" name="connsiteX4-579"/>
                  <a:gd fmla="*/ 81348 h 591245" name="connsiteY4-580"/>
                  <a:gd fmla="*/ 51067 w 648099" name="connsiteX0-581"/>
                  <a:gd fmla="*/ 18182 h 578886" name="connsiteY0-582"/>
                  <a:gd fmla="*/ 617005 w 648099" name="connsiteX1-583"/>
                  <a:gd fmla="*/ 31700 h 578886" name="connsiteY1-584"/>
                  <a:gd fmla="*/ 621713 w 648099" name="connsiteX2-585"/>
                  <a:gd fmla="*/ 535349 h 578886" name="connsiteY2-586"/>
                  <a:gd fmla="*/ 12537 w 648099" name="connsiteX3-587"/>
                  <a:gd fmla="*/ 497972 h 578886" name="connsiteY3-588"/>
                  <a:gd fmla="*/ 4334 w 648099" name="connsiteX4-589"/>
                  <a:gd fmla="*/ 81348 h 578886" name="connsiteY4-590"/>
                  <a:gd fmla="*/ 51067 w 648099" name="connsiteX0-591"/>
                  <a:gd fmla="*/ 18182 h 565791" name="connsiteY0-592"/>
                  <a:gd fmla="*/ 617005 w 648099" name="connsiteX1-593"/>
                  <a:gd fmla="*/ 31700 h 565791" name="connsiteY1-594"/>
                  <a:gd fmla="*/ 621713 w 648099" name="connsiteX2-595"/>
                  <a:gd fmla="*/ 535349 h 565791" name="connsiteY2-596"/>
                  <a:gd fmla="*/ 12537 w 648099" name="connsiteX3-597"/>
                  <a:gd fmla="*/ 497972 h 565791" name="connsiteY3-598"/>
                  <a:gd fmla="*/ 4334 w 648099" name="connsiteX4-599"/>
                  <a:gd fmla="*/ 81348 h 565791" name="connsiteY4-600"/>
                </a:gdLst>
                <a:cxnLst>
                  <a:cxn ang="0">
                    <a:pos x="connsiteX0-591" y="connsiteY0-592"/>
                  </a:cxn>
                  <a:cxn ang="0">
                    <a:pos x="connsiteX1-593" y="connsiteY1-594"/>
                  </a:cxn>
                  <a:cxn ang="0">
                    <a:pos x="connsiteX2-595" y="connsiteY2-596"/>
                  </a:cxn>
                  <a:cxn ang="0">
                    <a:pos x="connsiteX3-597" y="connsiteY3-598"/>
                  </a:cxn>
                  <a:cxn ang="0">
                    <a:pos x="connsiteX4-599" y="connsiteY4-600"/>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grpFill/>
              <a:ln cap="rnd" w="25400">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44" name="椭圆 31"/>
              <p:cNvSpPr/>
              <p:nvPr/>
            </p:nvSpPr>
            <p:spPr>
              <a:xfrm>
                <a:off x="6629400" y="2125663"/>
                <a:ext cx="1258888" cy="1239837"/>
              </a:xfrm>
              <a:custGeom>
                <a:gdLst>
                  <a:gd fmla="*/ 0 w 656493" name="connsiteX0"/>
                  <a:gd fmla="*/ 316523 h 633046" name="connsiteY0"/>
                  <a:gd fmla="*/ 328247 w 656493" name="connsiteX1"/>
                  <a:gd fmla="*/ 0 h 633046" name="connsiteY1"/>
                  <a:gd fmla="*/ 656494 w 656493" name="connsiteX2"/>
                  <a:gd fmla="*/ 316523 h 633046" name="connsiteY2"/>
                  <a:gd fmla="*/ 328247 w 656493" name="connsiteX3"/>
                  <a:gd fmla="*/ 633046 h 633046" name="connsiteY3"/>
                  <a:gd fmla="*/ 0 w 656493" name="connsiteX4"/>
                  <a:gd fmla="*/ 316523 h 633046" name="connsiteY4"/>
                  <a:gd fmla="*/ 328247 w 656494" name="connsiteX0-1"/>
                  <a:gd fmla="*/ 0 h 633046" name="connsiteY0-2"/>
                  <a:gd fmla="*/ 656494 w 656494" name="connsiteX1-3"/>
                  <a:gd fmla="*/ 316523 h 633046" name="connsiteY1-4"/>
                  <a:gd fmla="*/ 328247 w 656494" name="connsiteX2-5"/>
                  <a:gd fmla="*/ 633046 h 633046" name="connsiteY2-6"/>
                  <a:gd fmla="*/ 0 w 656494" name="connsiteX3-7"/>
                  <a:gd fmla="*/ 316523 h 633046" name="connsiteY3-8"/>
                  <a:gd fmla="*/ 419687 w 656494" name="connsiteX4-9"/>
                  <a:gd fmla="*/ 91440 h 633046" name="connsiteY4-10"/>
                  <a:gd fmla="*/ 402964 w 731211" name="connsiteX0-11"/>
                  <a:gd fmla="*/ 0 h 633046" name="connsiteY0-12"/>
                  <a:gd fmla="*/ 731211 w 731211" name="connsiteX1-13"/>
                  <a:gd fmla="*/ 316523 h 633046" name="connsiteY1-14"/>
                  <a:gd fmla="*/ 402964 w 731211" name="connsiteX2-15"/>
                  <a:gd fmla="*/ 633046 h 633046" name="connsiteY2-16"/>
                  <a:gd fmla="*/ 74717 w 731211" name="connsiteX3-17"/>
                  <a:gd fmla="*/ 316523 h 633046" name="connsiteY3-18"/>
                  <a:gd fmla="*/ 161895 w 731211" name="connsiteX4-19"/>
                  <a:gd fmla="*/ 152400 h 633046" name="connsiteY4-20"/>
                  <a:gd fmla="*/ 353700 w 681947" name="connsiteX0-21"/>
                  <a:gd fmla="*/ 0 h 633046" name="connsiteY0-22"/>
                  <a:gd fmla="*/ 681947 w 681947" name="connsiteX1-23"/>
                  <a:gd fmla="*/ 316523 h 633046" name="connsiteY1-24"/>
                  <a:gd fmla="*/ 353700 w 681947" name="connsiteX2-25"/>
                  <a:gd fmla="*/ 633046 h 633046" name="connsiteY2-26"/>
                  <a:gd fmla="*/ 25453 w 681947" name="connsiteX3-27"/>
                  <a:gd fmla="*/ 316523 h 633046" name="connsiteY3-28"/>
                  <a:gd fmla="*/ 112631 w 681947" name="connsiteX4-29"/>
                  <a:gd fmla="*/ 152400 h 633046" name="connsiteY4-30"/>
                  <a:gd fmla="*/ 341249 w 669496" name="connsiteX0-31"/>
                  <a:gd fmla="*/ 0 h 633046" name="connsiteY0-32"/>
                  <a:gd fmla="*/ 669496 w 669496" name="connsiteX1-33"/>
                  <a:gd fmla="*/ 316523 h 633046" name="connsiteY1-34"/>
                  <a:gd fmla="*/ 341249 w 669496" name="connsiteX2-35"/>
                  <a:gd fmla="*/ 633046 h 633046" name="connsiteY2-36"/>
                  <a:gd fmla="*/ 13002 w 669496" name="connsiteX3-37"/>
                  <a:gd fmla="*/ 316523 h 633046" name="connsiteY3-38"/>
                  <a:gd fmla="*/ 100180 w 669496" name="connsiteX4-39"/>
                  <a:gd fmla="*/ 152400 h 633046" name="connsiteY4-40"/>
                  <a:gd fmla="*/ 347951 w 676198" name="connsiteX0-41"/>
                  <a:gd fmla="*/ 0 h 633046" name="connsiteY0-42"/>
                  <a:gd fmla="*/ 676198 w 676198" name="connsiteX1-43"/>
                  <a:gd fmla="*/ 316523 h 633046" name="connsiteY1-44"/>
                  <a:gd fmla="*/ 347951 w 676198" name="connsiteX2-45"/>
                  <a:gd fmla="*/ 633046 h 633046" name="connsiteY2-46"/>
                  <a:gd fmla="*/ 19704 w 676198" name="connsiteX3-47"/>
                  <a:gd fmla="*/ 316523 h 633046" name="connsiteY3-48"/>
                  <a:gd fmla="*/ 79173 w 676198" name="connsiteX4-49"/>
                  <a:gd fmla="*/ 113607 h 633046" name="connsiteY4-50"/>
                  <a:gd fmla="*/ 333371 w 661618" name="connsiteX0-51"/>
                  <a:gd fmla="*/ 0 h 633046" name="connsiteY0-52"/>
                  <a:gd fmla="*/ 661618 w 661618" name="connsiteX1-53"/>
                  <a:gd fmla="*/ 316523 h 633046" name="connsiteY1-54"/>
                  <a:gd fmla="*/ 333371 w 661618" name="connsiteX2-55"/>
                  <a:gd fmla="*/ 633046 h 633046" name="connsiteY2-56"/>
                  <a:gd fmla="*/ 5124 w 661618" name="connsiteX3-57"/>
                  <a:gd fmla="*/ 316523 h 633046" name="connsiteY3-58"/>
                  <a:gd fmla="*/ 64593 w 661618" name="connsiteX4-59"/>
                  <a:gd fmla="*/ 113607 h 633046" name="connsiteY4-60"/>
                  <a:gd fmla="*/ 178200 w 661618" name="connsiteX0-61"/>
                  <a:gd fmla="*/ 0 h 583170" name="connsiteY0-62"/>
                  <a:gd fmla="*/ 661618 w 661618" name="connsiteX1-63"/>
                  <a:gd fmla="*/ 266647 h 583170" name="connsiteY1-64"/>
                  <a:gd fmla="*/ 333371 w 661618" name="connsiteX2-65"/>
                  <a:gd fmla="*/ 583170 h 583170" name="connsiteY2-66"/>
                  <a:gd fmla="*/ 5124 w 661618" name="connsiteX3-67"/>
                  <a:gd fmla="*/ 266647 h 583170" name="connsiteY3-68"/>
                  <a:gd fmla="*/ 64593 w 661618" name="connsiteX4-69"/>
                  <a:gd fmla="*/ 63731 h 583170" name="connsiteY4-70"/>
                  <a:gd fmla="*/ 178200 w 662133" name="connsiteX0-71"/>
                  <a:gd fmla="*/ 66578 h 649748" name="connsiteY0-72"/>
                  <a:gd fmla="*/ 412660 w 662133" name="connsiteX1-73"/>
                  <a:gd fmla="*/ 10947 h 649748" name="connsiteY1-74"/>
                  <a:gd fmla="*/ 661618 w 662133" name="connsiteX2-75"/>
                  <a:gd fmla="*/ 333225 h 649748" name="connsiteY2-76"/>
                  <a:gd fmla="*/ 333371 w 662133" name="connsiteX3-77"/>
                  <a:gd fmla="*/ 649748 h 649748" name="connsiteY3-78"/>
                  <a:gd fmla="*/ 5124 w 662133" name="connsiteX4-79"/>
                  <a:gd fmla="*/ 333225 h 649748" name="connsiteY4-80"/>
                  <a:gd fmla="*/ 64593 w 662133" name="connsiteX5"/>
                  <a:gd fmla="*/ 130309 h 649748" name="connsiteY5"/>
                  <a:gd fmla="*/ 178200 w 662148" name="connsiteX0-81"/>
                  <a:gd fmla="*/ 66578 h 649748" name="connsiteY0-82"/>
                  <a:gd fmla="*/ 412660 w 662148" name="connsiteX1-83"/>
                  <a:gd fmla="*/ 10947 h 649748" name="connsiteY1-84"/>
                  <a:gd fmla="*/ 661618 w 662148" name="connsiteX2-85"/>
                  <a:gd fmla="*/ 333225 h 649748" name="connsiteY2-86"/>
                  <a:gd fmla="*/ 333371 w 662148" name="connsiteX3-87"/>
                  <a:gd fmla="*/ 649748 h 649748" name="connsiteY3-88"/>
                  <a:gd fmla="*/ 5124 w 662148" name="connsiteX4-89"/>
                  <a:gd fmla="*/ 333225 h 649748" name="connsiteY4-90"/>
                  <a:gd fmla="*/ 64593 w 662148" name="connsiteX5-91"/>
                  <a:gd fmla="*/ 130309 h 649748" name="connsiteY5-92"/>
                  <a:gd fmla="*/ 178200 w 662148" name="connsiteX0-93"/>
                  <a:gd fmla="*/ 61032 h 644202" name="connsiteY0-94"/>
                  <a:gd fmla="*/ 412660 w 662148" name="connsiteX1-95"/>
                  <a:gd fmla="*/ 5401 h 644202" name="connsiteY1-96"/>
                  <a:gd fmla="*/ 661618 w 662148" name="connsiteX2-97"/>
                  <a:gd fmla="*/ 327679 h 644202" name="connsiteY2-98"/>
                  <a:gd fmla="*/ 333371 w 662148" name="connsiteX3-99"/>
                  <a:gd fmla="*/ 644202 h 644202" name="connsiteY3-100"/>
                  <a:gd fmla="*/ 5124 w 662148" name="connsiteX4-101"/>
                  <a:gd fmla="*/ 327679 h 644202" name="connsiteY4-102"/>
                  <a:gd fmla="*/ 64593 w 662148" name="connsiteX5-103"/>
                  <a:gd fmla="*/ 124763 h 644202" name="connsiteY5-104"/>
                  <a:gd fmla="*/ 178200 w 662148" name="connsiteX0-105"/>
                  <a:gd fmla="*/ 75865 h 659035" name="connsiteY0-106"/>
                  <a:gd fmla="*/ 168819 w 662148" name="connsiteX1-107"/>
                  <a:gd fmla="*/ 31317 h 659035" name="connsiteY1-108"/>
                  <a:gd fmla="*/ 412660 w 662148" name="connsiteX2-109"/>
                  <a:gd fmla="*/ 20234 h 659035" name="connsiteY2-110"/>
                  <a:gd fmla="*/ 661618 w 662148" name="connsiteX3-111"/>
                  <a:gd fmla="*/ 342512 h 659035" name="connsiteY3-112"/>
                  <a:gd fmla="*/ 333371 w 662148" name="connsiteX4-113"/>
                  <a:gd fmla="*/ 659035 h 659035" name="connsiteY4-114"/>
                  <a:gd fmla="*/ 5124 w 662148" name="connsiteX5-115"/>
                  <a:gd fmla="*/ 342512 h 659035" name="connsiteY5-116"/>
                  <a:gd fmla="*/ 64593 w 662148" name="connsiteX6"/>
                  <a:gd fmla="*/ 139596 h 659035" name="connsiteY6"/>
                  <a:gd fmla="*/ 178200 w 662148" name="connsiteX0-117"/>
                  <a:gd fmla="*/ 68901 h 652071" name="connsiteY0-118"/>
                  <a:gd fmla="*/ 130026 w 662148" name="connsiteX1-119"/>
                  <a:gd fmla="*/ 68688 h 652071" name="connsiteY1-120"/>
                  <a:gd fmla="*/ 412660 w 662148" name="connsiteX2-121"/>
                  <a:gd fmla="*/ 13270 h 652071" name="connsiteY2-122"/>
                  <a:gd fmla="*/ 661618 w 662148" name="connsiteX3-123"/>
                  <a:gd fmla="*/ 335548 h 652071" name="connsiteY3-124"/>
                  <a:gd fmla="*/ 333371 w 662148" name="connsiteX4-125"/>
                  <a:gd fmla="*/ 652071 h 652071" name="connsiteY4-126"/>
                  <a:gd fmla="*/ 5124 w 662148" name="connsiteX5-127"/>
                  <a:gd fmla="*/ 335548 h 652071" name="connsiteY5-128"/>
                  <a:gd fmla="*/ 64593 w 662148" name="connsiteX6-129"/>
                  <a:gd fmla="*/ 132632 h 652071" name="connsiteY6-130"/>
                  <a:gd fmla="*/ 178200 w 662220" name="connsiteX0-131"/>
                  <a:gd fmla="*/ 68901 h 652071" name="connsiteY0-132"/>
                  <a:gd fmla="*/ 130026 w 662220" name="connsiteX1-133"/>
                  <a:gd fmla="*/ 68688 h 652071" name="connsiteY1-134"/>
                  <a:gd fmla="*/ 412660 w 662220" name="connsiteX2-135"/>
                  <a:gd fmla="*/ 13270 h 652071" name="connsiteY2-136"/>
                  <a:gd fmla="*/ 661618 w 662220" name="connsiteX3-137"/>
                  <a:gd fmla="*/ 335548 h 652071" name="connsiteY3-138"/>
                  <a:gd fmla="*/ 333371 w 662220" name="connsiteX4-139"/>
                  <a:gd fmla="*/ 652071 h 652071" name="connsiteY4-140"/>
                  <a:gd fmla="*/ 5124 w 662220" name="connsiteX5-141"/>
                  <a:gd fmla="*/ 335548 h 652071" name="connsiteY5-142"/>
                  <a:gd fmla="*/ 64593 w 662220" name="connsiteX6-143"/>
                  <a:gd fmla="*/ 132632 h 652071" name="connsiteY6-144"/>
                  <a:gd fmla="*/ 178200 w 662220" name="connsiteX0-145"/>
                  <a:gd fmla="*/ 58449 h 641619" name="connsiteY0-146"/>
                  <a:gd fmla="*/ 130026 w 662220" name="connsiteX1-147"/>
                  <a:gd fmla="*/ 58236 h 641619" name="connsiteY1-148"/>
                  <a:gd fmla="*/ 412660 w 662220" name="connsiteX2-149"/>
                  <a:gd fmla="*/ 2818 h 641619" name="connsiteY2-150"/>
                  <a:gd fmla="*/ 661618 w 662220" name="connsiteX3-151"/>
                  <a:gd fmla="*/ 325096 h 641619" name="connsiteY3-152"/>
                  <a:gd fmla="*/ 333371 w 662220" name="connsiteX4-153"/>
                  <a:gd fmla="*/ 641619 h 641619" name="connsiteY4-154"/>
                  <a:gd fmla="*/ 5124 w 662220" name="connsiteX5-155"/>
                  <a:gd fmla="*/ 325096 h 641619" name="connsiteY5-156"/>
                  <a:gd fmla="*/ 64593 w 662220" name="connsiteX6-157"/>
                  <a:gd fmla="*/ 122180 h 641619" name="connsiteY6-158"/>
                  <a:gd fmla="*/ 178200 w 662220" name="connsiteX0-159"/>
                  <a:gd fmla="*/ 58449 h 641619" name="connsiteY0-160"/>
                  <a:gd fmla="*/ 130026 w 662220" name="connsiteX1-161"/>
                  <a:gd fmla="*/ 58236 h 641619" name="connsiteY1-162"/>
                  <a:gd fmla="*/ 412660 w 662220" name="connsiteX2-163"/>
                  <a:gd fmla="*/ 2818 h 641619" name="connsiteY2-164"/>
                  <a:gd fmla="*/ 661618 w 662220" name="connsiteX3-165"/>
                  <a:gd fmla="*/ 325096 h 641619" name="connsiteY3-166"/>
                  <a:gd fmla="*/ 333371 w 662220" name="connsiteX4-167"/>
                  <a:gd fmla="*/ 641619 h 641619" name="connsiteY4-168"/>
                  <a:gd fmla="*/ 5124 w 662220" name="connsiteX5-169"/>
                  <a:gd fmla="*/ 325096 h 641619" name="connsiteY5-170"/>
                  <a:gd fmla="*/ 64593 w 662220" name="connsiteX6-171"/>
                  <a:gd fmla="*/ 122180 h 641619" name="connsiteY6-172"/>
                  <a:gd fmla="*/ 178200 w 662220" name="connsiteX0-173"/>
                  <a:gd fmla="*/ 58449 h 641619" name="connsiteY0-174"/>
                  <a:gd fmla="*/ 130026 w 662220" name="connsiteX1-175"/>
                  <a:gd fmla="*/ 58236 h 641619" name="connsiteY1-176"/>
                  <a:gd fmla="*/ 412660 w 662220" name="connsiteX2-177"/>
                  <a:gd fmla="*/ 2818 h 641619" name="connsiteY2-178"/>
                  <a:gd fmla="*/ 661618 w 662220" name="connsiteX3-179"/>
                  <a:gd fmla="*/ 325096 h 641619" name="connsiteY3-180"/>
                  <a:gd fmla="*/ 333371 w 662220" name="connsiteX4-181"/>
                  <a:gd fmla="*/ 641619 h 641619" name="connsiteY4-182"/>
                  <a:gd fmla="*/ 5124 w 662220" name="connsiteX5-183"/>
                  <a:gd fmla="*/ 325096 h 641619" name="connsiteY5-184"/>
                  <a:gd fmla="*/ 64593 w 662220" name="connsiteX6-185"/>
                  <a:gd fmla="*/ 122180 h 641619" name="connsiteY6-186"/>
                  <a:gd fmla="*/ 178200 w 662220" name="connsiteX0-187"/>
                  <a:gd fmla="*/ 58449 h 641619" name="connsiteY0-188"/>
                  <a:gd fmla="*/ 130026 w 662220" name="connsiteX1-189"/>
                  <a:gd fmla="*/ 58236 h 641619" name="connsiteY1-190"/>
                  <a:gd fmla="*/ 412660 w 662220" name="connsiteX2-191"/>
                  <a:gd fmla="*/ 2818 h 641619" name="connsiteY2-192"/>
                  <a:gd fmla="*/ 661618 w 662220" name="connsiteX3-193"/>
                  <a:gd fmla="*/ 325096 h 641619" name="connsiteY3-194"/>
                  <a:gd fmla="*/ 333371 w 662220" name="connsiteX4-195"/>
                  <a:gd fmla="*/ 641619 h 641619" name="connsiteY4-196"/>
                  <a:gd fmla="*/ 5124 w 662220" name="connsiteX5-197"/>
                  <a:gd fmla="*/ 325096 h 641619" name="connsiteY5-198"/>
                  <a:gd fmla="*/ 64593 w 662220" name="connsiteX6-199"/>
                  <a:gd fmla="*/ 122180 h 641619" name="connsiteY6-200"/>
                  <a:gd fmla="*/ 178200 w 662220" name="connsiteX0-201"/>
                  <a:gd fmla="*/ 58449 h 641619" name="connsiteY0-202"/>
                  <a:gd fmla="*/ 130026 w 662220" name="connsiteX1-203"/>
                  <a:gd fmla="*/ 58236 h 641619" name="connsiteY1-204"/>
                  <a:gd fmla="*/ 412660 w 662220" name="connsiteX2-205"/>
                  <a:gd fmla="*/ 2818 h 641619" name="connsiteY2-206"/>
                  <a:gd fmla="*/ 661618 w 662220" name="connsiteX3-207"/>
                  <a:gd fmla="*/ 325096 h 641619" name="connsiteY3-208"/>
                  <a:gd fmla="*/ 333371 w 662220" name="connsiteX4-209"/>
                  <a:gd fmla="*/ 641619 h 641619" name="connsiteY4-210"/>
                  <a:gd fmla="*/ 5124 w 662220" name="connsiteX5-211"/>
                  <a:gd fmla="*/ 325096 h 641619" name="connsiteY5-212"/>
                  <a:gd fmla="*/ 64593 w 662220" name="connsiteX6-213"/>
                  <a:gd fmla="*/ 122180 h 641619" name="connsiteY6-214"/>
                  <a:gd fmla="*/ 176252 w 660272" name="connsiteX0-215"/>
                  <a:gd fmla="*/ 58449 h 641619" name="connsiteY0-216"/>
                  <a:gd fmla="*/ 128078 w 660272" name="connsiteX1-217"/>
                  <a:gd fmla="*/ 58236 h 641619" name="connsiteY1-218"/>
                  <a:gd fmla="*/ 410712 w 660272" name="connsiteX2-219"/>
                  <a:gd fmla="*/ 2818 h 641619" name="connsiteY2-220"/>
                  <a:gd fmla="*/ 659670 w 660272" name="connsiteX3-221"/>
                  <a:gd fmla="*/ 325096 h 641619" name="connsiteY3-222"/>
                  <a:gd fmla="*/ 331423 w 660272" name="connsiteX4-223"/>
                  <a:gd fmla="*/ 641619 h 641619" name="connsiteY4-224"/>
                  <a:gd fmla="*/ 3176 w 660272" name="connsiteX5-225"/>
                  <a:gd fmla="*/ 325096 h 641619" name="connsiteY5-226"/>
                  <a:gd fmla="*/ 62645 w 660272" name="connsiteX6-227"/>
                  <a:gd fmla="*/ 122180 h 641619" name="connsiteY6-228"/>
                  <a:gd fmla="*/ 253837 w 660272" name="connsiteX0-229"/>
                  <a:gd fmla="*/ 30740 h 641619" name="connsiteY0-230"/>
                  <a:gd fmla="*/ 128078 w 660272" name="connsiteX1-231"/>
                  <a:gd fmla="*/ 58236 h 641619" name="connsiteY1-232"/>
                  <a:gd fmla="*/ 410712 w 660272" name="connsiteX2-233"/>
                  <a:gd fmla="*/ 2818 h 641619" name="connsiteY2-234"/>
                  <a:gd fmla="*/ 659670 w 660272" name="connsiteX3-235"/>
                  <a:gd fmla="*/ 325096 h 641619" name="connsiteY3-236"/>
                  <a:gd fmla="*/ 331423 w 660272" name="connsiteX4-237"/>
                  <a:gd fmla="*/ 641619 h 641619" name="connsiteY4-238"/>
                  <a:gd fmla="*/ 3176 w 660272" name="connsiteX5-239"/>
                  <a:gd fmla="*/ 325096 h 641619" name="connsiteY5-240"/>
                  <a:gd fmla="*/ 62645 w 660272" name="connsiteX6-241"/>
                  <a:gd fmla="*/ 122180 h 641619" name="connsiteY6-242"/>
                  <a:gd fmla="*/ 253837 w 660191" name="connsiteX0-243"/>
                  <a:gd fmla="*/ 41069 h 651948" name="connsiteY0-244"/>
                  <a:gd fmla="*/ 161329 w 660191" name="connsiteX1-245"/>
                  <a:gd fmla="*/ 63023 h 651948" name="connsiteY1-246"/>
                  <a:gd fmla="*/ 410712 w 660191" name="connsiteX2-247"/>
                  <a:gd fmla="*/ 13147 h 651948" name="connsiteY2-248"/>
                  <a:gd fmla="*/ 659670 w 660191" name="connsiteX3-249"/>
                  <a:gd fmla="*/ 335425 h 651948" name="connsiteY3-250"/>
                  <a:gd fmla="*/ 331423 w 660191" name="connsiteX4-251"/>
                  <a:gd fmla="*/ 651948 h 651948" name="connsiteY4-252"/>
                  <a:gd fmla="*/ 3176 w 660191" name="connsiteX5-253"/>
                  <a:gd fmla="*/ 335425 h 651948" name="connsiteY5-254"/>
                  <a:gd fmla="*/ 62645 w 660191" name="connsiteX6-255"/>
                  <a:gd fmla="*/ 132509 h 651948" name="connsiteY6-256"/>
                  <a:gd fmla="*/ 253837 w 660897" name="connsiteX0-257"/>
                  <a:gd fmla="*/ 45475 h 656354" name="connsiteY0-258"/>
                  <a:gd fmla="*/ 161329 w 660897" name="connsiteX1-259"/>
                  <a:gd fmla="*/ 67429 h 656354" name="connsiteY1-260"/>
                  <a:gd fmla="*/ 410712 w 660897" name="connsiteX2-261"/>
                  <a:gd fmla="*/ 17553 h 656354" name="connsiteY2-262"/>
                  <a:gd fmla="*/ 659670 w 660897" name="connsiteX3-263"/>
                  <a:gd fmla="*/ 339831 h 656354" name="connsiteY3-264"/>
                  <a:gd fmla="*/ 331423 w 660897" name="connsiteX4-265"/>
                  <a:gd fmla="*/ 656354 h 656354" name="connsiteY4-266"/>
                  <a:gd fmla="*/ 3176 w 660897" name="connsiteX5-267"/>
                  <a:gd fmla="*/ 339831 h 656354" name="connsiteY5-268"/>
                  <a:gd fmla="*/ 62645 w 660897" name="connsiteX6-269"/>
                  <a:gd fmla="*/ 136915 h 656354" name="connsiteY6-270"/>
                  <a:gd fmla="*/ 253837 w 660406" name="connsiteX0-271"/>
                  <a:gd fmla="*/ 41070 h 651949" name="connsiteY0-272"/>
                  <a:gd fmla="*/ 161329 w 660406" name="connsiteX1-273"/>
                  <a:gd fmla="*/ 63024 h 651949" name="connsiteY1-274"/>
                  <a:gd fmla="*/ 410712 w 660406" name="connsiteX2-275"/>
                  <a:gd fmla="*/ 13148 h 651949" name="connsiteY2-276"/>
                  <a:gd fmla="*/ 659670 w 660406" name="connsiteX3-277"/>
                  <a:gd fmla="*/ 335426 h 651949" name="connsiteY3-278"/>
                  <a:gd fmla="*/ 331423 w 660406" name="connsiteX4-279"/>
                  <a:gd fmla="*/ 651949 h 651949" name="connsiteY4-280"/>
                  <a:gd fmla="*/ 3176 w 660406" name="connsiteX5-281"/>
                  <a:gd fmla="*/ 335426 h 651949" name="connsiteY5-282"/>
                  <a:gd fmla="*/ 62645 w 660406" name="connsiteX6-283"/>
                  <a:gd fmla="*/ 132510 h 651949" name="connsiteY6-284"/>
                  <a:gd fmla="*/ 161329 w 660406" name="connsiteX0-285"/>
                  <a:gd fmla="*/ 63024 h 651949" name="connsiteY0-286"/>
                  <a:gd fmla="*/ 410712 w 660406" name="connsiteX1-287"/>
                  <a:gd fmla="*/ 13148 h 651949" name="connsiteY1-288"/>
                  <a:gd fmla="*/ 659670 w 660406" name="connsiteX2-289"/>
                  <a:gd fmla="*/ 335426 h 651949" name="connsiteY2-290"/>
                  <a:gd fmla="*/ 331423 w 660406" name="connsiteX3-291"/>
                  <a:gd fmla="*/ 651949 h 651949" name="connsiteY3-292"/>
                  <a:gd fmla="*/ 3176 w 660406" name="connsiteX4-293"/>
                  <a:gd fmla="*/ 335426 h 651949" name="connsiteY4-294"/>
                  <a:gd fmla="*/ 62645 w 660406" name="connsiteX5-295"/>
                  <a:gd fmla="*/ 132510 h 651949" name="connsiteY5-296"/>
                  <a:gd fmla="*/ 128078 w 660207" name="connsiteX0-297"/>
                  <a:gd fmla="*/ 63024 h 651949" name="connsiteY0-298"/>
                  <a:gd fmla="*/ 410712 w 660207" name="connsiteX1-299"/>
                  <a:gd fmla="*/ 13148 h 651949" name="connsiteY1-300"/>
                  <a:gd fmla="*/ 659670 w 660207" name="connsiteX2-301"/>
                  <a:gd fmla="*/ 335426 h 651949" name="connsiteY2-302"/>
                  <a:gd fmla="*/ 331423 w 660207" name="connsiteX3-303"/>
                  <a:gd fmla="*/ 651949 h 651949" name="connsiteY3-304"/>
                  <a:gd fmla="*/ 3176 w 660207" name="connsiteX4-305"/>
                  <a:gd fmla="*/ 335426 h 651949" name="connsiteY4-306"/>
                  <a:gd fmla="*/ 62645 w 660207" name="connsiteX5-307"/>
                  <a:gd fmla="*/ 132510 h 651949" name="connsiteY5-308"/>
                  <a:gd fmla="*/ 128078 w 660438" name="connsiteX0-309"/>
                  <a:gd fmla="*/ 60888 h 649813" name="connsiteY0-310"/>
                  <a:gd fmla="*/ 410712 w 660438" name="connsiteX1-311"/>
                  <a:gd fmla="*/ 11012 h 649813" name="connsiteY1-312"/>
                  <a:gd fmla="*/ 659670 w 660438" name="connsiteX2-313"/>
                  <a:gd fmla="*/ 333290 h 649813" name="connsiteY2-314"/>
                  <a:gd fmla="*/ 331423 w 660438" name="connsiteX3-315"/>
                  <a:gd fmla="*/ 649813 h 649813" name="connsiteY3-316"/>
                  <a:gd fmla="*/ 3176 w 660438" name="connsiteX4-317"/>
                  <a:gd fmla="*/ 333290 h 649813" name="connsiteY4-318"/>
                  <a:gd fmla="*/ 62645 w 660438" name="connsiteX5-319"/>
                  <a:gd fmla="*/ 130374 h 649813" name="connsiteY5-320"/>
                  <a:gd fmla="*/ 128078 w 660438" name="connsiteX0-321"/>
                  <a:gd fmla="*/ 64927 h 653852" name="connsiteY0-322"/>
                  <a:gd fmla="*/ 410712 w 660438" name="connsiteX1-323"/>
                  <a:gd fmla="*/ 15051 h 653852" name="connsiteY1-324"/>
                  <a:gd fmla="*/ 659670 w 660438" name="connsiteX2-325"/>
                  <a:gd fmla="*/ 337329 h 653852" name="connsiteY2-326"/>
                  <a:gd fmla="*/ 331423 w 660438" name="connsiteX3-327"/>
                  <a:gd fmla="*/ 653852 h 653852" name="connsiteY3-328"/>
                  <a:gd fmla="*/ 3176 w 660438" name="connsiteX4-329"/>
                  <a:gd fmla="*/ 337329 h 653852" name="connsiteY4-330"/>
                  <a:gd fmla="*/ 62645 w 660438" name="connsiteX5-331"/>
                  <a:gd fmla="*/ 134413 h 653852" name="connsiteY5-332"/>
                  <a:gd fmla="*/ 128078 w 687378" name="connsiteX0-333"/>
                  <a:gd fmla="*/ 58090 h 647015" name="connsiteY0-334"/>
                  <a:gd fmla="*/ 571432 w 687378" name="connsiteX1-335"/>
                  <a:gd fmla="*/ 16673 h 647015" name="connsiteY1-336"/>
                  <a:gd fmla="*/ 659670 w 687378" name="connsiteX2-337"/>
                  <a:gd fmla="*/ 330492 h 647015" name="connsiteY2-338"/>
                  <a:gd fmla="*/ 331423 w 687378" name="connsiteX3-339"/>
                  <a:gd fmla="*/ 647015 h 647015" name="connsiteY3-340"/>
                  <a:gd fmla="*/ 3176 w 687378" name="connsiteX4-341"/>
                  <a:gd fmla="*/ 330492 h 647015" name="connsiteY4-342"/>
                  <a:gd fmla="*/ 62645 w 687378" name="connsiteX5-343"/>
                  <a:gd fmla="*/ 127576 h 647015" name="connsiteY5-344"/>
                  <a:gd fmla="*/ 128078 w 677145" name="connsiteX0-345"/>
                  <a:gd fmla="*/ 58090 h 663933" name="connsiteY0-346"/>
                  <a:gd fmla="*/ 571432 w 677145" name="connsiteX1-347"/>
                  <a:gd fmla="*/ 16673 h 663933" name="connsiteY1-348"/>
                  <a:gd fmla="*/ 659670 w 677145" name="connsiteX2-349"/>
                  <a:gd fmla="*/ 330492 h 663933" name="connsiteY2-350"/>
                  <a:gd fmla="*/ 559815 w 677145" name="connsiteX3-351"/>
                  <a:gd fmla="*/ 663933 h 663933" name="connsiteY3-352"/>
                  <a:gd fmla="*/ 3176 w 677145" name="connsiteX4-353"/>
                  <a:gd fmla="*/ 330492 h 663933" name="connsiteY4-354"/>
                  <a:gd fmla="*/ 62645 w 677145" name="connsiteX5-355"/>
                  <a:gd fmla="*/ 127576 h 663933" name="connsiteY5-356"/>
                  <a:gd fmla="*/ 101940 w 644966" name="connsiteX0-357"/>
                  <a:gd fmla="*/ 58090 h 685888" name="connsiteY0-358"/>
                  <a:gd fmla="*/ 545294 w 644966" name="connsiteX1-359"/>
                  <a:gd fmla="*/ 16673 h 685888" name="connsiteY1-360"/>
                  <a:gd fmla="*/ 633532 w 644966" name="connsiteX2-361"/>
                  <a:gd fmla="*/ 330492 h 685888" name="connsiteY2-362"/>
                  <a:gd fmla="*/ 533677 w 644966" name="connsiteX3-363"/>
                  <a:gd fmla="*/ 663933 h 685888" name="connsiteY3-364"/>
                  <a:gd fmla="*/ 10874 w 644966" name="connsiteX4-365"/>
                  <a:gd fmla="*/ 575801 h 685888" name="connsiteY4-366"/>
                  <a:gd fmla="*/ 36507 w 644966" name="connsiteX5-367"/>
                  <a:gd fmla="*/ 127576 h 685888" name="connsiteY5-368"/>
                  <a:gd fmla="*/ 101940 w 642626" name="connsiteX0-369"/>
                  <a:gd fmla="*/ 58090 h 654766" name="connsiteY0-370"/>
                  <a:gd fmla="*/ 545294 w 642626" name="connsiteX1-371"/>
                  <a:gd fmla="*/ 16673 h 654766" name="connsiteY1-372"/>
                  <a:gd fmla="*/ 633532 w 642626" name="connsiteX2-373"/>
                  <a:gd fmla="*/ 330492 h 654766" name="connsiteY2-374"/>
                  <a:gd fmla="*/ 567513 w 642626" name="connsiteX3-375"/>
                  <a:gd fmla="*/ 613179 h 654766" name="connsiteY3-376"/>
                  <a:gd fmla="*/ 10874 w 642626" name="connsiteX4-377"/>
                  <a:gd fmla="*/ 575801 h 654766" name="connsiteY4-378"/>
                  <a:gd fmla="*/ 36507 w 642626" name="connsiteX5-379"/>
                  <a:gd fmla="*/ 127576 h 654766" name="connsiteY5-380"/>
                  <a:gd fmla="*/ 101940 w 642626" name="connsiteX0-381"/>
                  <a:gd fmla="*/ 30477 h 627153" name="connsiteY0-382"/>
                  <a:gd fmla="*/ 545294 w 642626" name="connsiteX1-383"/>
                  <a:gd fmla="*/ 31354 h 627153" name="connsiteY1-384"/>
                  <a:gd fmla="*/ 633532 w 642626" name="connsiteX2-385"/>
                  <a:gd fmla="*/ 302879 h 627153" name="connsiteY2-386"/>
                  <a:gd fmla="*/ 567513 w 642626" name="connsiteX3-387"/>
                  <a:gd fmla="*/ 585566 h 627153" name="connsiteY3-388"/>
                  <a:gd fmla="*/ 10874 w 642626" name="connsiteX4-389"/>
                  <a:gd fmla="*/ 548188 h 627153" name="connsiteY4-390"/>
                  <a:gd fmla="*/ 36507 w 642626" name="connsiteX5-391"/>
                  <a:gd fmla="*/ 99963 h 627153" name="connsiteY5-392"/>
                  <a:gd fmla="*/ 101940 w 641803" name="connsiteX0-393"/>
                  <a:gd fmla="*/ 32533 h 629209" name="connsiteY0-394"/>
                  <a:gd fmla="*/ 545294 w 641803" name="connsiteX1-395"/>
                  <a:gd fmla="*/ 33410 h 629209" name="connsiteY1-396"/>
                  <a:gd fmla="*/ 633532 w 641803" name="connsiteX2-397"/>
                  <a:gd fmla="*/ 304935 h 629209" name="connsiteY2-398"/>
                  <a:gd fmla="*/ 567513 w 641803" name="connsiteX3-399"/>
                  <a:gd fmla="*/ 587622 h 629209" name="connsiteY3-400"/>
                  <a:gd fmla="*/ 10874 w 641803" name="connsiteX4-401"/>
                  <a:gd fmla="*/ 550244 h 629209" name="connsiteY4-402"/>
                  <a:gd fmla="*/ 36507 w 641803" name="connsiteX5-403"/>
                  <a:gd fmla="*/ 102019 h 629209" name="connsiteY5-404"/>
                  <a:gd fmla="*/ 93785 w 633648" name="connsiteX0-405"/>
                  <a:gd fmla="*/ 32533 h 629209" name="connsiteY0-406"/>
                  <a:gd fmla="*/ 537139 w 633648" name="connsiteX1-407"/>
                  <a:gd fmla="*/ 33410 h 629209" name="connsiteY1-408"/>
                  <a:gd fmla="*/ 625377 w 633648" name="connsiteX2-409"/>
                  <a:gd fmla="*/ 304935 h 629209" name="connsiteY2-410"/>
                  <a:gd fmla="*/ 559358 w 633648" name="connsiteX3-411"/>
                  <a:gd fmla="*/ 587622 h 629209" name="connsiteY3-412"/>
                  <a:gd fmla="*/ 2719 w 633648" name="connsiteX4-413"/>
                  <a:gd fmla="*/ 550244 h 629209" name="connsiteY4-414"/>
                  <a:gd fmla="*/ 28352 w 633648" name="connsiteX5-415"/>
                  <a:gd fmla="*/ 102019 h 629209" name="connsiteY5-416"/>
                  <a:gd fmla="*/ 103603 w 643466" name="connsiteX0-417"/>
                  <a:gd fmla="*/ 32533 h 629209" name="connsiteY0-418"/>
                  <a:gd fmla="*/ 546957 w 643466" name="connsiteX1-419"/>
                  <a:gd fmla="*/ 33410 h 629209" name="connsiteY1-420"/>
                  <a:gd fmla="*/ 635195 w 643466" name="connsiteX2-421"/>
                  <a:gd fmla="*/ 304935 h 629209" name="connsiteY2-422"/>
                  <a:gd fmla="*/ 569176 w 643466" name="connsiteX3-423"/>
                  <a:gd fmla="*/ 587622 h 629209" name="connsiteY3-424"/>
                  <a:gd fmla="*/ 12537 w 643466" name="connsiteX4-425"/>
                  <a:gd fmla="*/ 550244 h 629209" name="connsiteY4-426"/>
                  <a:gd fmla="*/ 4334 w 643466" name="connsiteX5-427"/>
                  <a:gd fmla="*/ 102019 h 629209" name="connsiteY5-428"/>
                  <a:gd fmla="*/ 103603 w 643466" name="connsiteX0-429"/>
                  <a:gd fmla="*/ 32533 h 613248" name="connsiteY0-430"/>
                  <a:gd fmla="*/ 546957 w 643466" name="connsiteX1-431"/>
                  <a:gd fmla="*/ 33410 h 613248" name="connsiteY1-432"/>
                  <a:gd fmla="*/ 635195 w 643466" name="connsiteX2-433"/>
                  <a:gd fmla="*/ 304935 h 613248" name="connsiteY2-434"/>
                  <a:gd fmla="*/ 569176 w 643466" name="connsiteX3-435"/>
                  <a:gd fmla="*/ 587622 h 613248" name="connsiteY3-436"/>
                  <a:gd fmla="*/ 12537 w 643466" name="connsiteX4-437"/>
                  <a:gd fmla="*/ 518643 h 613248" name="connsiteY4-438"/>
                  <a:gd fmla="*/ 4334 w 643466" name="connsiteX5-439"/>
                  <a:gd fmla="*/ 102019 h 613248" name="connsiteY5-440"/>
                  <a:gd fmla="*/ 103603 w 622280" name="connsiteX0-441"/>
                  <a:gd fmla="*/ 51723 h 632438" name="connsiteY0-442"/>
                  <a:gd fmla="*/ 546957 w 622280" name="connsiteX1-443"/>
                  <a:gd fmla="*/ 52600 h 632438" name="connsiteY1-444"/>
                  <a:gd fmla="*/ 569176 w 622280" name="connsiteX2-445"/>
                  <a:gd fmla="*/ 606812 h 632438" name="connsiteY2-446"/>
                  <a:gd fmla="*/ 12537 w 622280" name="connsiteX3-447"/>
                  <a:gd fmla="*/ 537833 h 632438" name="connsiteY3-448"/>
                  <a:gd fmla="*/ 4334 w 622280" name="connsiteX4-449"/>
                  <a:gd fmla="*/ 121209 h 632438" name="connsiteY4-450"/>
                  <a:gd fmla="*/ 103603 w 640916" name="connsiteX0-451"/>
                  <a:gd fmla="*/ 51277 h 628066" name="connsiteY0-452"/>
                  <a:gd fmla="*/ 546957 w 640916" name="connsiteX1-453"/>
                  <a:gd fmla="*/ 52154 h 628066" name="connsiteY1-454"/>
                  <a:gd fmla="*/ 595444 w 640916" name="connsiteX2-455"/>
                  <a:gd fmla="*/ 600046 h 628066" name="connsiteY2-456"/>
                  <a:gd fmla="*/ 12537 w 640916" name="connsiteX3-457"/>
                  <a:gd fmla="*/ 537387 h 628066" name="connsiteY3-458"/>
                  <a:gd fmla="*/ 4334 w 640916" name="connsiteX4-459"/>
                  <a:gd fmla="*/ 120763 h 628066" name="connsiteY4-460"/>
                  <a:gd fmla="*/ 103603 w 629940" name="connsiteX0-461"/>
                  <a:gd fmla="*/ 26437 h 603226" name="connsiteY0-462"/>
                  <a:gd fmla="*/ 546957 w 629940" name="connsiteX1-463"/>
                  <a:gd fmla="*/ 27314 h 603226" name="connsiteY1-464"/>
                  <a:gd fmla="*/ 595444 w 629940" name="connsiteX2-465"/>
                  <a:gd fmla="*/ 575206 h 603226" name="connsiteY2-466"/>
                  <a:gd fmla="*/ 12537 w 629940" name="connsiteX3-467"/>
                  <a:gd fmla="*/ 512547 h 603226" name="connsiteY3-468"/>
                  <a:gd fmla="*/ 4334 w 629940" name="connsiteX4-469"/>
                  <a:gd fmla="*/ 95923 h 603226" name="connsiteY4-470"/>
                  <a:gd fmla="*/ 103603 w 651443" name="connsiteX0-471"/>
                  <a:gd fmla="*/ 20041 h 614843" name="connsiteY0-472"/>
                  <a:gd fmla="*/ 608249 w 651443" name="connsiteX1-473"/>
                  <a:gd fmla="*/ 39879 h 614843" name="connsiteY1-474"/>
                  <a:gd fmla="*/ 595444 w 651443" name="connsiteX2-475"/>
                  <a:gd fmla="*/ 568810 h 614843" name="connsiteY2-476"/>
                  <a:gd fmla="*/ 12537 w 651443" name="connsiteX3-477"/>
                  <a:gd fmla="*/ 506151 h 614843" name="connsiteY3-478"/>
                  <a:gd fmla="*/ 4334 w 651443" name="connsiteX4-479"/>
                  <a:gd fmla="*/ 89527 h 614843" name="connsiteY4-480"/>
                  <a:gd fmla="*/ 103603 w 640788" name="connsiteX0-481"/>
                  <a:gd fmla="*/ 20041 h 614843" name="connsiteY0-482"/>
                  <a:gd fmla="*/ 581981 w 640788" name="connsiteX1-483"/>
                  <a:gd fmla="*/ 39879 h 614843" name="connsiteY1-484"/>
                  <a:gd fmla="*/ 595444 w 640788" name="connsiteX2-485"/>
                  <a:gd fmla="*/ 568810 h 614843" name="connsiteY2-486"/>
                  <a:gd fmla="*/ 12537 w 640788" name="connsiteX3-487"/>
                  <a:gd fmla="*/ 506151 h 614843" name="connsiteY3-488"/>
                  <a:gd fmla="*/ 4334 w 640788" name="connsiteX4-489"/>
                  <a:gd fmla="*/ 89527 h 614843" name="connsiteY4-490"/>
                  <a:gd fmla="*/ 103603 w 673655" name="connsiteX0-491"/>
                  <a:gd fmla="*/ 38763 h 618146" name="connsiteY0-492"/>
                  <a:gd fmla="*/ 581981 w 673655" name="connsiteX1-493"/>
                  <a:gd fmla="*/ 58601 h 618146" name="connsiteY1-494"/>
                  <a:gd fmla="*/ 621713 w 673655" name="connsiteX2-495"/>
                  <a:gd fmla="*/ 562250 h 618146" name="connsiteY2-496"/>
                  <a:gd fmla="*/ 12537 w 673655" name="connsiteX3-497"/>
                  <a:gd fmla="*/ 524873 h 618146" name="connsiteY3-498"/>
                  <a:gd fmla="*/ 4334 w 673655" name="connsiteX4-499"/>
                  <a:gd fmla="*/ 108249 h 618146" name="connsiteY4-500"/>
                  <a:gd fmla="*/ 103603 w 654750" name="connsiteX0-501"/>
                  <a:gd fmla="*/ 38763 h 605787" name="connsiteY0-502"/>
                  <a:gd fmla="*/ 581981 w 654750" name="connsiteX1-503"/>
                  <a:gd fmla="*/ 58601 h 605787" name="connsiteY1-504"/>
                  <a:gd fmla="*/ 621713 w 654750" name="connsiteX2-505"/>
                  <a:gd fmla="*/ 562250 h 605787" name="connsiteY2-506"/>
                  <a:gd fmla="*/ 12537 w 654750" name="connsiteX3-507"/>
                  <a:gd fmla="*/ 524873 h 605787" name="connsiteY3-508"/>
                  <a:gd fmla="*/ 4334 w 654750" name="connsiteX4-509"/>
                  <a:gd fmla="*/ 108249 h 605787" name="connsiteY4-510"/>
                  <a:gd fmla="*/ 103603 w 643734" name="connsiteX0-511"/>
                  <a:gd fmla="*/ 31800 h 598824" name="connsiteY0-512"/>
                  <a:gd fmla="*/ 581981 w 643734" name="connsiteX1-513"/>
                  <a:gd fmla="*/ 51638 h 598824" name="connsiteY1-514"/>
                  <a:gd fmla="*/ 621713 w 643734" name="connsiteX2-515"/>
                  <a:gd fmla="*/ 555287 h 598824" name="connsiteY2-516"/>
                  <a:gd fmla="*/ 12537 w 643734" name="connsiteX3-517"/>
                  <a:gd fmla="*/ 517910 h 598824" name="connsiteY3-518"/>
                  <a:gd fmla="*/ 4334 w 643734" name="connsiteX4-519"/>
                  <a:gd fmla="*/ 101286 h 598824" name="connsiteY4-520"/>
                  <a:gd fmla="*/ 103603 w 643734" name="connsiteX0-521"/>
                  <a:gd fmla="*/ 24551 h 591575" name="connsiteY0-522"/>
                  <a:gd fmla="*/ 581981 w 643734" name="connsiteX1-523"/>
                  <a:gd fmla="*/ 44389 h 591575" name="connsiteY1-524"/>
                  <a:gd fmla="*/ 621713 w 643734" name="connsiteX2-525"/>
                  <a:gd fmla="*/ 548038 h 591575" name="connsiteY2-526"/>
                  <a:gd fmla="*/ 12537 w 643734" name="connsiteX3-527"/>
                  <a:gd fmla="*/ 510661 h 591575" name="connsiteY3-528"/>
                  <a:gd fmla="*/ 4334 w 643734" name="connsiteX4-529"/>
                  <a:gd fmla="*/ 94037 h 591575" name="connsiteY4-530"/>
                  <a:gd fmla="*/ 103603 w 643734" name="connsiteX0-531"/>
                  <a:gd fmla="*/ 20135 h 587159" name="connsiteY0-532"/>
                  <a:gd fmla="*/ 581981 w 643734" name="connsiteX1-533"/>
                  <a:gd fmla="*/ 39973 h 587159" name="connsiteY1-534"/>
                  <a:gd fmla="*/ 621713 w 643734" name="connsiteX2-535"/>
                  <a:gd fmla="*/ 543622 h 587159" name="connsiteY2-536"/>
                  <a:gd fmla="*/ 12537 w 643734" name="connsiteX3-537"/>
                  <a:gd fmla="*/ 506245 h 587159" name="connsiteY3-538"/>
                  <a:gd fmla="*/ 4334 w 643734" name="connsiteX4-539"/>
                  <a:gd fmla="*/ 89621 h 587159" name="connsiteY4-540"/>
                  <a:gd fmla="*/ 51067 w 657504" name="connsiteX0-541"/>
                  <a:gd fmla="*/ 31623 h 592327" name="connsiteY0-542"/>
                  <a:gd fmla="*/ 581981 w 657504" name="connsiteX1-543"/>
                  <a:gd fmla="*/ 45141 h 592327" name="connsiteY1-544"/>
                  <a:gd fmla="*/ 621713 w 657504" name="connsiteX2-545"/>
                  <a:gd fmla="*/ 548790 h 592327" name="connsiteY2-546"/>
                  <a:gd fmla="*/ 12537 w 657504" name="connsiteX3-547"/>
                  <a:gd fmla="*/ 511413 h 592327" name="connsiteY3-548"/>
                  <a:gd fmla="*/ 4334 w 657504" name="connsiteX4-549"/>
                  <a:gd fmla="*/ 94789 h 592327" name="connsiteY4-550"/>
                  <a:gd fmla="*/ 51067 w 676118" name="connsiteX0-551"/>
                  <a:gd fmla="*/ 31623 h 604686" name="connsiteY0-552"/>
                  <a:gd fmla="*/ 581981 w 676118" name="connsiteX1-553"/>
                  <a:gd fmla="*/ 45141 h 604686" name="connsiteY1-554"/>
                  <a:gd fmla="*/ 621713 w 676118" name="connsiteX2-555"/>
                  <a:gd fmla="*/ 548790 h 604686" name="connsiteY2-556"/>
                  <a:gd fmla="*/ 12537 w 676118" name="connsiteX3-557"/>
                  <a:gd fmla="*/ 511413 h 604686" name="connsiteY3-558"/>
                  <a:gd fmla="*/ 4334 w 676118" name="connsiteX4-559"/>
                  <a:gd fmla="*/ 94789 h 604686" name="connsiteY4-560"/>
                  <a:gd fmla="*/ 51067 w 659741" name="connsiteX0-561"/>
                  <a:gd fmla="*/ 18182 h 591245" name="connsiteY0-562"/>
                  <a:gd fmla="*/ 581981 w 659741" name="connsiteX1-563"/>
                  <a:gd fmla="*/ 31700 h 591245" name="connsiteY1-564"/>
                  <a:gd fmla="*/ 621713 w 659741" name="connsiteX2-565"/>
                  <a:gd fmla="*/ 535349 h 591245" name="connsiteY2-566"/>
                  <a:gd fmla="*/ 12537 w 659741" name="connsiteX3-567"/>
                  <a:gd fmla="*/ 497972 h 591245" name="connsiteY3-568"/>
                  <a:gd fmla="*/ 4334 w 659741" name="connsiteX4-569"/>
                  <a:gd fmla="*/ 81348 h 591245" name="connsiteY4-570"/>
                  <a:gd fmla="*/ 51067 w 671131" name="connsiteX0-571"/>
                  <a:gd fmla="*/ 18182 h 591245" name="connsiteY0-572"/>
                  <a:gd fmla="*/ 617005 w 671131" name="connsiteX1-573"/>
                  <a:gd fmla="*/ 31700 h 591245" name="connsiteY1-574"/>
                  <a:gd fmla="*/ 621713 w 671131" name="connsiteX2-575"/>
                  <a:gd fmla="*/ 535349 h 591245" name="connsiteY2-576"/>
                  <a:gd fmla="*/ 12537 w 671131" name="connsiteX3-577"/>
                  <a:gd fmla="*/ 497972 h 591245" name="connsiteY3-578"/>
                  <a:gd fmla="*/ 4334 w 671131" name="connsiteX4-579"/>
                  <a:gd fmla="*/ 81348 h 591245" name="connsiteY4-580"/>
                  <a:gd fmla="*/ 51067 w 648099" name="connsiteX0-581"/>
                  <a:gd fmla="*/ 18182 h 578886" name="connsiteY0-582"/>
                  <a:gd fmla="*/ 617005 w 648099" name="connsiteX1-583"/>
                  <a:gd fmla="*/ 31700 h 578886" name="connsiteY1-584"/>
                  <a:gd fmla="*/ 621713 w 648099" name="connsiteX2-585"/>
                  <a:gd fmla="*/ 535349 h 578886" name="connsiteY2-586"/>
                  <a:gd fmla="*/ 12537 w 648099" name="connsiteX3-587"/>
                  <a:gd fmla="*/ 497972 h 578886" name="connsiteY3-588"/>
                  <a:gd fmla="*/ 4334 w 648099" name="connsiteX4-589"/>
                  <a:gd fmla="*/ 81348 h 578886" name="connsiteY4-590"/>
                  <a:gd fmla="*/ 51067 w 648099" name="connsiteX0-591"/>
                  <a:gd fmla="*/ 18182 h 565791" name="connsiteY0-592"/>
                  <a:gd fmla="*/ 617005 w 648099" name="connsiteX1-593"/>
                  <a:gd fmla="*/ 31700 h 565791" name="connsiteY1-594"/>
                  <a:gd fmla="*/ 621713 w 648099" name="connsiteX2-595"/>
                  <a:gd fmla="*/ 535349 h 565791" name="connsiteY2-596"/>
                  <a:gd fmla="*/ 12537 w 648099" name="connsiteX3-597"/>
                  <a:gd fmla="*/ 497972 h 565791" name="connsiteY3-598"/>
                  <a:gd fmla="*/ 4334 w 648099" name="connsiteX4-599"/>
                  <a:gd fmla="*/ 81348 h 565791" name="connsiteY4-600"/>
                </a:gdLst>
                <a:cxnLst>
                  <a:cxn ang="0">
                    <a:pos x="connsiteX0-591" y="connsiteY0-592"/>
                  </a:cxn>
                  <a:cxn ang="0">
                    <a:pos x="connsiteX1-593" y="connsiteY1-594"/>
                  </a:cxn>
                  <a:cxn ang="0">
                    <a:pos x="connsiteX2-595" y="connsiteY2-596"/>
                  </a:cxn>
                  <a:cxn ang="0">
                    <a:pos x="connsiteX3-597" y="connsiteY3-598"/>
                  </a:cxn>
                  <a:cxn ang="0">
                    <a:pos x="connsiteX4-599" y="connsiteY4-600"/>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grpFill/>
              <a:ln cap="rnd" w="25400">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45" name="椭圆 31"/>
              <p:cNvSpPr/>
              <p:nvPr/>
            </p:nvSpPr>
            <p:spPr>
              <a:xfrm>
                <a:off x="6629400" y="4433888"/>
                <a:ext cx="1258888" cy="1239837"/>
              </a:xfrm>
              <a:custGeom>
                <a:gdLst>
                  <a:gd fmla="*/ 0 w 656493" name="connsiteX0"/>
                  <a:gd fmla="*/ 316523 h 633046" name="connsiteY0"/>
                  <a:gd fmla="*/ 328247 w 656493" name="connsiteX1"/>
                  <a:gd fmla="*/ 0 h 633046" name="connsiteY1"/>
                  <a:gd fmla="*/ 656494 w 656493" name="connsiteX2"/>
                  <a:gd fmla="*/ 316523 h 633046" name="connsiteY2"/>
                  <a:gd fmla="*/ 328247 w 656493" name="connsiteX3"/>
                  <a:gd fmla="*/ 633046 h 633046" name="connsiteY3"/>
                  <a:gd fmla="*/ 0 w 656493" name="connsiteX4"/>
                  <a:gd fmla="*/ 316523 h 633046" name="connsiteY4"/>
                  <a:gd fmla="*/ 328247 w 656494" name="connsiteX0-1"/>
                  <a:gd fmla="*/ 0 h 633046" name="connsiteY0-2"/>
                  <a:gd fmla="*/ 656494 w 656494" name="connsiteX1-3"/>
                  <a:gd fmla="*/ 316523 h 633046" name="connsiteY1-4"/>
                  <a:gd fmla="*/ 328247 w 656494" name="connsiteX2-5"/>
                  <a:gd fmla="*/ 633046 h 633046" name="connsiteY2-6"/>
                  <a:gd fmla="*/ 0 w 656494" name="connsiteX3-7"/>
                  <a:gd fmla="*/ 316523 h 633046" name="connsiteY3-8"/>
                  <a:gd fmla="*/ 419687 w 656494" name="connsiteX4-9"/>
                  <a:gd fmla="*/ 91440 h 633046" name="connsiteY4-10"/>
                  <a:gd fmla="*/ 402964 w 731211" name="connsiteX0-11"/>
                  <a:gd fmla="*/ 0 h 633046" name="connsiteY0-12"/>
                  <a:gd fmla="*/ 731211 w 731211" name="connsiteX1-13"/>
                  <a:gd fmla="*/ 316523 h 633046" name="connsiteY1-14"/>
                  <a:gd fmla="*/ 402964 w 731211" name="connsiteX2-15"/>
                  <a:gd fmla="*/ 633046 h 633046" name="connsiteY2-16"/>
                  <a:gd fmla="*/ 74717 w 731211" name="connsiteX3-17"/>
                  <a:gd fmla="*/ 316523 h 633046" name="connsiteY3-18"/>
                  <a:gd fmla="*/ 161895 w 731211" name="connsiteX4-19"/>
                  <a:gd fmla="*/ 152400 h 633046" name="connsiteY4-20"/>
                  <a:gd fmla="*/ 353700 w 681947" name="connsiteX0-21"/>
                  <a:gd fmla="*/ 0 h 633046" name="connsiteY0-22"/>
                  <a:gd fmla="*/ 681947 w 681947" name="connsiteX1-23"/>
                  <a:gd fmla="*/ 316523 h 633046" name="connsiteY1-24"/>
                  <a:gd fmla="*/ 353700 w 681947" name="connsiteX2-25"/>
                  <a:gd fmla="*/ 633046 h 633046" name="connsiteY2-26"/>
                  <a:gd fmla="*/ 25453 w 681947" name="connsiteX3-27"/>
                  <a:gd fmla="*/ 316523 h 633046" name="connsiteY3-28"/>
                  <a:gd fmla="*/ 112631 w 681947" name="connsiteX4-29"/>
                  <a:gd fmla="*/ 152400 h 633046" name="connsiteY4-30"/>
                  <a:gd fmla="*/ 341249 w 669496" name="connsiteX0-31"/>
                  <a:gd fmla="*/ 0 h 633046" name="connsiteY0-32"/>
                  <a:gd fmla="*/ 669496 w 669496" name="connsiteX1-33"/>
                  <a:gd fmla="*/ 316523 h 633046" name="connsiteY1-34"/>
                  <a:gd fmla="*/ 341249 w 669496" name="connsiteX2-35"/>
                  <a:gd fmla="*/ 633046 h 633046" name="connsiteY2-36"/>
                  <a:gd fmla="*/ 13002 w 669496" name="connsiteX3-37"/>
                  <a:gd fmla="*/ 316523 h 633046" name="connsiteY3-38"/>
                  <a:gd fmla="*/ 100180 w 669496" name="connsiteX4-39"/>
                  <a:gd fmla="*/ 152400 h 633046" name="connsiteY4-40"/>
                  <a:gd fmla="*/ 347951 w 676198" name="connsiteX0-41"/>
                  <a:gd fmla="*/ 0 h 633046" name="connsiteY0-42"/>
                  <a:gd fmla="*/ 676198 w 676198" name="connsiteX1-43"/>
                  <a:gd fmla="*/ 316523 h 633046" name="connsiteY1-44"/>
                  <a:gd fmla="*/ 347951 w 676198" name="connsiteX2-45"/>
                  <a:gd fmla="*/ 633046 h 633046" name="connsiteY2-46"/>
                  <a:gd fmla="*/ 19704 w 676198" name="connsiteX3-47"/>
                  <a:gd fmla="*/ 316523 h 633046" name="connsiteY3-48"/>
                  <a:gd fmla="*/ 79173 w 676198" name="connsiteX4-49"/>
                  <a:gd fmla="*/ 113607 h 633046" name="connsiteY4-50"/>
                  <a:gd fmla="*/ 333371 w 661618" name="connsiteX0-51"/>
                  <a:gd fmla="*/ 0 h 633046" name="connsiteY0-52"/>
                  <a:gd fmla="*/ 661618 w 661618" name="connsiteX1-53"/>
                  <a:gd fmla="*/ 316523 h 633046" name="connsiteY1-54"/>
                  <a:gd fmla="*/ 333371 w 661618" name="connsiteX2-55"/>
                  <a:gd fmla="*/ 633046 h 633046" name="connsiteY2-56"/>
                  <a:gd fmla="*/ 5124 w 661618" name="connsiteX3-57"/>
                  <a:gd fmla="*/ 316523 h 633046" name="connsiteY3-58"/>
                  <a:gd fmla="*/ 64593 w 661618" name="connsiteX4-59"/>
                  <a:gd fmla="*/ 113607 h 633046" name="connsiteY4-60"/>
                  <a:gd fmla="*/ 178200 w 661618" name="connsiteX0-61"/>
                  <a:gd fmla="*/ 0 h 583170" name="connsiteY0-62"/>
                  <a:gd fmla="*/ 661618 w 661618" name="connsiteX1-63"/>
                  <a:gd fmla="*/ 266647 h 583170" name="connsiteY1-64"/>
                  <a:gd fmla="*/ 333371 w 661618" name="connsiteX2-65"/>
                  <a:gd fmla="*/ 583170 h 583170" name="connsiteY2-66"/>
                  <a:gd fmla="*/ 5124 w 661618" name="connsiteX3-67"/>
                  <a:gd fmla="*/ 266647 h 583170" name="connsiteY3-68"/>
                  <a:gd fmla="*/ 64593 w 661618" name="connsiteX4-69"/>
                  <a:gd fmla="*/ 63731 h 583170" name="connsiteY4-70"/>
                  <a:gd fmla="*/ 178200 w 662133" name="connsiteX0-71"/>
                  <a:gd fmla="*/ 66578 h 649748" name="connsiteY0-72"/>
                  <a:gd fmla="*/ 412660 w 662133" name="connsiteX1-73"/>
                  <a:gd fmla="*/ 10947 h 649748" name="connsiteY1-74"/>
                  <a:gd fmla="*/ 661618 w 662133" name="connsiteX2-75"/>
                  <a:gd fmla="*/ 333225 h 649748" name="connsiteY2-76"/>
                  <a:gd fmla="*/ 333371 w 662133" name="connsiteX3-77"/>
                  <a:gd fmla="*/ 649748 h 649748" name="connsiteY3-78"/>
                  <a:gd fmla="*/ 5124 w 662133" name="connsiteX4-79"/>
                  <a:gd fmla="*/ 333225 h 649748" name="connsiteY4-80"/>
                  <a:gd fmla="*/ 64593 w 662133" name="connsiteX5"/>
                  <a:gd fmla="*/ 130309 h 649748" name="connsiteY5"/>
                  <a:gd fmla="*/ 178200 w 662148" name="connsiteX0-81"/>
                  <a:gd fmla="*/ 66578 h 649748" name="connsiteY0-82"/>
                  <a:gd fmla="*/ 412660 w 662148" name="connsiteX1-83"/>
                  <a:gd fmla="*/ 10947 h 649748" name="connsiteY1-84"/>
                  <a:gd fmla="*/ 661618 w 662148" name="connsiteX2-85"/>
                  <a:gd fmla="*/ 333225 h 649748" name="connsiteY2-86"/>
                  <a:gd fmla="*/ 333371 w 662148" name="connsiteX3-87"/>
                  <a:gd fmla="*/ 649748 h 649748" name="connsiteY3-88"/>
                  <a:gd fmla="*/ 5124 w 662148" name="connsiteX4-89"/>
                  <a:gd fmla="*/ 333225 h 649748" name="connsiteY4-90"/>
                  <a:gd fmla="*/ 64593 w 662148" name="connsiteX5-91"/>
                  <a:gd fmla="*/ 130309 h 649748" name="connsiteY5-92"/>
                  <a:gd fmla="*/ 178200 w 662148" name="connsiteX0-93"/>
                  <a:gd fmla="*/ 61032 h 644202" name="connsiteY0-94"/>
                  <a:gd fmla="*/ 412660 w 662148" name="connsiteX1-95"/>
                  <a:gd fmla="*/ 5401 h 644202" name="connsiteY1-96"/>
                  <a:gd fmla="*/ 661618 w 662148" name="connsiteX2-97"/>
                  <a:gd fmla="*/ 327679 h 644202" name="connsiteY2-98"/>
                  <a:gd fmla="*/ 333371 w 662148" name="connsiteX3-99"/>
                  <a:gd fmla="*/ 644202 h 644202" name="connsiteY3-100"/>
                  <a:gd fmla="*/ 5124 w 662148" name="connsiteX4-101"/>
                  <a:gd fmla="*/ 327679 h 644202" name="connsiteY4-102"/>
                  <a:gd fmla="*/ 64593 w 662148" name="connsiteX5-103"/>
                  <a:gd fmla="*/ 124763 h 644202" name="connsiteY5-104"/>
                  <a:gd fmla="*/ 178200 w 662148" name="connsiteX0-105"/>
                  <a:gd fmla="*/ 75865 h 659035" name="connsiteY0-106"/>
                  <a:gd fmla="*/ 168819 w 662148" name="connsiteX1-107"/>
                  <a:gd fmla="*/ 31317 h 659035" name="connsiteY1-108"/>
                  <a:gd fmla="*/ 412660 w 662148" name="connsiteX2-109"/>
                  <a:gd fmla="*/ 20234 h 659035" name="connsiteY2-110"/>
                  <a:gd fmla="*/ 661618 w 662148" name="connsiteX3-111"/>
                  <a:gd fmla="*/ 342512 h 659035" name="connsiteY3-112"/>
                  <a:gd fmla="*/ 333371 w 662148" name="connsiteX4-113"/>
                  <a:gd fmla="*/ 659035 h 659035" name="connsiteY4-114"/>
                  <a:gd fmla="*/ 5124 w 662148" name="connsiteX5-115"/>
                  <a:gd fmla="*/ 342512 h 659035" name="connsiteY5-116"/>
                  <a:gd fmla="*/ 64593 w 662148" name="connsiteX6"/>
                  <a:gd fmla="*/ 139596 h 659035" name="connsiteY6"/>
                  <a:gd fmla="*/ 178200 w 662148" name="connsiteX0-117"/>
                  <a:gd fmla="*/ 68901 h 652071" name="connsiteY0-118"/>
                  <a:gd fmla="*/ 130026 w 662148" name="connsiteX1-119"/>
                  <a:gd fmla="*/ 68688 h 652071" name="connsiteY1-120"/>
                  <a:gd fmla="*/ 412660 w 662148" name="connsiteX2-121"/>
                  <a:gd fmla="*/ 13270 h 652071" name="connsiteY2-122"/>
                  <a:gd fmla="*/ 661618 w 662148" name="connsiteX3-123"/>
                  <a:gd fmla="*/ 335548 h 652071" name="connsiteY3-124"/>
                  <a:gd fmla="*/ 333371 w 662148" name="connsiteX4-125"/>
                  <a:gd fmla="*/ 652071 h 652071" name="connsiteY4-126"/>
                  <a:gd fmla="*/ 5124 w 662148" name="connsiteX5-127"/>
                  <a:gd fmla="*/ 335548 h 652071" name="connsiteY5-128"/>
                  <a:gd fmla="*/ 64593 w 662148" name="connsiteX6-129"/>
                  <a:gd fmla="*/ 132632 h 652071" name="connsiteY6-130"/>
                  <a:gd fmla="*/ 178200 w 662220" name="connsiteX0-131"/>
                  <a:gd fmla="*/ 68901 h 652071" name="connsiteY0-132"/>
                  <a:gd fmla="*/ 130026 w 662220" name="connsiteX1-133"/>
                  <a:gd fmla="*/ 68688 h 652071" name="connsiteY1-134"/>
                  <a:gd fmla="*/ 412660 w 662220" name="connsiteX2-135"/>
                  <a:gd fmla="*/ 13270 h 652071" name="connsiteY2-136"/>
                  <a:gd fmla="*/ 661618 w 662220" name="connsiteX3-137"/>
                  <a:gd fmla="*/ 335548 h 652071" name="connsiteY3-138"/>
                  <a:gd fmla="*/ 333371 w 662220" name="connsiteX4-139"/>
                  <a:gd fmla="*/ 652071 h 652071" name="connsiteY4-140"/>
                  <a:gd fmla="*/ 5124 w 662220" name="connsiteX5-141"/>
                  <a:gd fmla="*/ 335548 h 652071" name="connsiteY5-142"/>
                  <a:gd fmla="*/ 64593 w 662220" name="connsiteX6-143"/>
                  <a:gd fmla="*/ 132632 h 652071" name="connsiteY6-144"/>
                  <a:gd fmla="*/ 178200 w 662220" name="connsiteX0-145"/>
                  <a:gd fmla="*/ 58449 h 641619" name="connsiteY0-146"/>
                  <a:gd fmla="*/ 130026 w 662220" name="connsiteX1-147"/>
                  <a:gd fmla="*/ 58236 h 641619" name="connsiteY1-148"/>
                  <a:gd fmla="*/ 412660 w 662220" name="connsiteX2-149"/>
                  <a:gd fmla="*/ 2818 h 641619" name="connsiteY2-150"/>
                  <a:gd fmla="*/ 661618 w 662220" name="connsiteX3-151"/>
                  <a:gd fmla="*/ 325096 h 641619" name="connsiteY3-152"/>
                  <a:gd fmla="*/ 333371 w 662220" name="connsiteX4-153"/>
                  <a:gd fmla="*/ 641619 h 641619" name="connsiteY4-154"/>
                  <a:gd fmla="*/ 5124 w 662220" name="connsiteX5-155"/>
                  <a:gd fmla="*/ 325096 h 641619" name="connsiteY5-156"/>
                  <a:gd fmla="*/ 64593 w 662220" name="connsiteX6-157"/>
                  <a:gd fmla="*/ 122180 h 641619" name="connsiteY6-158"/>
                  <a:gd fmla="*/ 178200 w 662220" name="connsiteX0-159"/>
                  <a:gd fmla="*/ 58449 h 641619" name="connsiteY0-160"/>
                  <a:gd fmla="*/ 130026 w 662220" name="connsiteX1-161"/>
                  <a:gd fmla="*/ 58236 h 641619" name="connsiteY1-162"/>
                  <a:gd fmla="*/ 412660 w 662220" name="connsiteX2-163"/>
                  <a:gd fmla="*/ 2818 h 641619" name="connsiteY2-164"/>
                  <a:gd fmla="*/ 661618 w 662220" name="connsiteX3-165"/>
                  <a:gd fmla="*/ 325096 h 641619" name="connsiteY3-166"/>
                  <a:gd fmla="*/ 333371 w 662220" name="connsiteX4-167"/>
                  <a:gd fmla="*/ 641619 h 641619" name="connsiteY4-168"/>
                  <a:gd fmla="*/ 5124 w 662220" name="connsiteX5-169"/>
                  <a:gd fmla="*/ 325096 h 641619" name="connsiteY5-170"/>
                  <a:gd fmla="*/ 64593 w 662220" name="connsiteX6-171"/>
                  <a:gd fmla="*/ 122180 h 641619" name="connsiteY6-172"/>
                  <a:gd fmla="*/ 178200 w 662220" name="connsiteX0-173"/>
                  <a:gd fmla="*/ 58449 h 641619" name="connsiteY0-174"/>
                  <a:gd fmla="*/ 130026 w 662220" name="connsiteX1-175"/>
                  <a:gd fmla="*/ 58236 h 641619" name="connsiteY1-176"/>
                  <a:gd fmla="*/ 412660 w 662220" name="connsiteX2-177"/>
                  <a:gd fmla="*/ 2818 h 641619" name="connsiteY2-178"/>
                  <a:gd fmla="*/ 661618 w 662220" name="connsiteX3-179"/>
                  <a:gd fmla="*/ 325096 h 641619" name="connsiteY3-180"/>
                  <a:gd fmla="*/ 333371 w 662220" name="connsiteX4-181"/>
                  <a:gd fmla="*/ 641619 h 641619" name="connsiteY4-182"/>
                  <a:gd fmla="*/ 5124 w 662220" name="connsiteX5-183"/>
                  <a:gd fmla="*/ 325096 h 641619" name="connsiteY5-184"/>
                  <a:gd fmla="*/ 64593 w 662220" name="connsiteX6-185"/>
                  <a:gd fmla="*/ 122180 h 641619" name="connsiteY6-186"/>
                  <a:gd fmla="*/ 178200 w 662220" name="connsiteX0-187"/>
                  <a:gd fmla="*/ 58449 h 641619" name="connsiteY0-188"/>
                  <a:gd fmla="*/ 130026 w 662220" name="connsiteX1-189"/>
                  <a:gd fmla="*/ 58236 h 641619" name="connsiteY1-190"/>
                  <a:gd fmla="*/ 412660 w 662220" name="connsiteX2-191"/>
                  <a:gd fmla="*/ 2818 h 641619" name="connsiteY2-192"/>
                  <a:gd fmla="*/ 661618 w 662220" name="connsiteX3-193"/>
                  <a:gd fmla="*/ 325096 h 641619" name="connsiteY3-194"/>
                  <a:gd fmla="*/ 333371 w 662220" name="connsiteX4-195"/>
                  <a:gd fmla="*/ 641619 h 641619" name="connsiteY4-196"/>
                  <a:gd fmla="*/ 5124 w 662220" name="connsiteX5-197"/>
                  <a:gd fmla="*/ 325096 h 641619" name="connsiteY5-198"/>
                  <a:gd fmla="*/ 64593 w 662220" name="connsiteX6-199"/>
                  <a:gd fmla="*/ 122180 h 641619" name="connsiteY6-200"/>
                  <a:gd fmla="*/ 178200 w 662220" name="connsiteX0-201"/>
                  <a:gd fmla="*/ 58449 h 641619" name="connsiteY0-202"/>
                  <a:gd fmla="*/ 130026 w 662220" name="connsiteX1-203"/>
                  <a:gd fmla="*/ 58236 h 641619" name="connsiteY1-204"/>
                  <a:gd fmla="*/ 412660 w 662220" name="connsiteX2-205"/>
                  <a:gd fmla="*/ 2818 h 641619" name="connsiteY2-206"/>
                  <a:gd fmla="*/ 661618 w 662220" name="connsiteX3-207"/>
                  <a:gd fmla="*/ 325096 h 641619" name="connsiteY3-208"/>
                  <a:gd fmla="*/ 333371 w 662220" name="connsiteX4-209"/>
                  <a:gd fmla="*/ 641619 h 641619" name="connsiteY4-210"/>
                  <a:gd fmla="*/ 5124 w 662220" name="connsiteX5-211"/>
                  <a:gd fmla="*/ 325096 h 641619" name="connsiteY5-212"/>
                  <a:gd fmla="*/ 64593 w 662220" name="connsiteX6-213"/>
                  <a:gd fmla="*/ 122180 h 641619" name="connsiteY6-214"/>
                  <a:gd fmla="*/ 176252 w 660272" name="connsiteX0-215"/>
                  <a:gd fmla="*/ 58449 h 641619" name="connsiteY0-216"/>
                  <a:gd fmla="*/ 128078 w 660272" name="connsiteX1-217"/>
                  <a:gd fmla="*/ 58236 h 641619" name="connsiteY1-218"/>
                  <a:gd fmla="*/ 410712 w 660272" name="connsiteX2-219"/>
                  <a:gd fmla="*/ 2818 h 641619" name="connsiteY2-220"/>
                  <a:gd fmla="*/ 659670 w 660272" name="connsiteX3-221"/>
                  <a:gd fmla="*/ 325096 h 641619" name="connsiteY3-222"/>
                  <a:gd fmla="*/ 331423 w 660272" name="connsiteX4-223"/>
                  <a:gd fmla="*/ 641619 h 641619" name="connsiteY4-224"/>
                  <a:gd fmla="*/ 3176 w 660272" name="connsiteX5-225"/>
                  <a:gd fmla="*/ 325096 h 641619" name="connsiteY5-226"/>
                  <a:gd fmla="*/ 62645 w 660272" name="connsiteX6-227"/>
                  <a:gd fmla="*/ 122180 h 641619" name="connsiteY6-228"/>
                  <a:gd fmla="*/ 253837 w 660272" name="connsiteX0-229"/>
                  <a:gd fmla="*/ 30740 h 641619" name="connsiteY0-230"/>
                  <a:gd fmla="*/ 128078 w 660272" name="connsiteX1-231"/>
                  <a:gd fmla="*/ 58236 h 641619" name="connsiteY1-232"/>
                  <a:gd fmla="*/ 410712 w 660272" name="connsiteX2-233"/>
                  <a:gd fmla="*/ 2818 h 641619" name="connsiteY2-234"/>
                  <a:gd fmla="*/ 659670 w 660272" name="connsiteX3-235"/>
                  <a:gd fmla="*/ 325096 h 641619" name="connsiteY3-236"/>
                  <a:gd fmla="*/ 331423 w 660272" name="connsiteX4-237"/>
                  <a:gd fmla="*/ 641619 h 641619" name="connsiteY4-238"/>
                  <a:gd fmla="*/ 3176 w 660272" name="connsiteX5-239"/>
                  <a:gd fmla="*/ 325096 h 641619" name="connsiteY5-240"/>
                  <a:gd fmla="*/ 62645 w 660272" name="connsiteX6-241"/>
                  <a:gd fmla="*/ 122180 h 641619" name="connsiteY6-242"/>
                  <a:gd fmla="*/ 253837 w 660191" name="connsiteX0-243"/>
                  <a:gd fmla="*/ 41069 h 651948" name="connsiteY0-244"/>
                  <a:gd fmla="*/ 161329 w 660191" name="connsiteX1-245"/>
                  <a:gd fmla="*/ 63023 h 651948" name="connsiteY1-246"/>
                  <a:gd fmla="*/ 410712 w 660191" name="connsiteX2-247"/>
                  <a:gd fmla="*/ 13147 h 651948" name="connsiteY2-248"/>
                  <a:gd fmla="*/ 659670 w 660191" name="connsiteX3-249"/>
                  <a:gd fmla="*/ 335425 h 651948" name="connsiteY3-250"/>
                  <a:gd fmla="*/ 331423 w 660191" name="connsiteX4-251"/>
                  <a:gd fmla="*/ 651948 h 651948" name="connsiteY4-252"/>
                  <a:gd fmla="*/ 3176 w 660191" name="connsiteX5-253"/>
                  <a:gd fmla="*/ 335425 h 651948" name="connsiteY5-254"/>
                  <a:gd fmla="*/ 62645 w 660191" name="connsiteX6-255"/>
                  <a:gd fmla="*/ 132509 h 651948" name="connsiteY6-256"/>
                  <a:gd fmla="*/ 253837 w 660897" name="connsiteX0-257"/>
                  <a:gd fmla="*/ 45475 h 656354" name="connsiteY0-258"/>
                  <a:gd fmla="*/ 161329 w 660897" name="connsiteX1-259"/>
                  <a:gd fmla="*/ 67429 h 656354" name="connsiteY1-260"/>
                  <a:gd fmla="*/ 410712 w 660897" name="connsiteX2-261"/>
                  <a:gd fmla="*/ 17553 h 656354" name="connsiteY2-262"/>
                  <a:gd fmla="*/ 659670 w 660897" name="connsiteX3-263"/>
                  <a:gd fmla="*/ 339831 h 656354" name="connsiteY3-264"/>
                  <a:gd fmla="*/ 331423 w 660897" name="connsiteX4-265"/>
                  <a:gd fmla="*/ 656354 h 656354" name="connsiteY4-266"/>
                  <a:gd fmla="*/ 3176 w 660897" name="connsiteX5-267"/>
                  <a:gd fmla="*/ 339831 h 656354" name="connsiteY5-268"/>
                  <a:gd fmla="*/ 62645 w 660897" name="connsiteX6-269"/>
                  <a:gd fmla="*/ 136915 h 656354" name="connsiteY6-270"/>
                  <a:gd fmla="*/ 253837 w 660406" name="connsiteX0-271"/>
                  <a:gd fmla="*/ 41070 h 651949" name="connsiteY0-272"/>
                  <a:gd fmla="*/ 161329 w 660406" name="connsiteX1-273"/>
                  <a:gd fmla="*/ 63024 h 651949" name="connsiteY1-274"/>
                  <a:gd fmla="*/ 410712 w 660406" name="connsiteX2-275"/>
                  <a:gd fmla="*/ 13148 h 651949" name="connsiteY2-276"/>
                  <a:gd fmla="*/ 659670 w 660406" name="connsiteX3-277"/>
                  <a:gd fmla="*/ 335426 h 651949" name="connsiteY3-278"/>
                  <a:gd fmla="*/ 331423 w 660406" name="connsiteX4-279"/>
                  <a:gd fmla="*/ 651949 h 651949" name="connsiteY4-280"/>
                  <a:gd fmla="*/ 3176 w 660406" name="connsiteX5-281"/>
                  <a:gd fmla="*/ 335426 h 651949" name="connsiteY5-282"/>
                  <a:gd fmla="*/ 62645 w 660406" name="connsiteX6-283"/>
                  <a:gd fmla="*/ 132510 h 651949" name="connsiteY6-284"/>
                  <a:gd fmla="*/ 161329 w 660406" name="connsiteX0-285"/>
                  <a:gd fmla="*/ 63024 h 651949" name="connsiteY0-286"/>
                  <a:gd fmla="*/ 410712 w 660406" name="connsiteX1-287"/>
                  <a:gd fmla="*/ 13148 h 651949" name="connsiteY1-288"/>
                  <a:gd fmla="*/ 659670 w 660406" name="connsiteX2-289"/>
                  <a:gd fmla="*/ 335426 h 651949" name="connsiteY2-290"/>
                  <a:gd fmla="*/ 331423 w 660406" name="connsiteX3-291"/>
                  <a:gd fmla="*/ 651949 h 651949" name="connsiteY3-292"/>
                  <a:gd fmla="*/ 3176 w 660406" name="connsiteX4-293"/>
                  <a:gd fmla="*/ 335426 h 651949" name="connsiteY4-294"/>
                  <a:gd fmla="*/ 62645 w 660406" name="connsiteX5-295"/>
                  <a:gd fmla="*/ 132510 h 651949" name="connsiteY5-296"/>
                  <a:gd fmla="*/ 128078 w 660207" name="connsiteX0-297"/>
                  <a:gd fmla="*/ 63024 h 651949" name="connsiteY0-298"/>
                  <a:gd fmla="*/ 410712 w 660207" name="connsiteX1-299"/>
                  <a:gd fmla="*/ 13148 h 651949" name="connsiteY1-300"/>
                  <a:gd fmla="*/ 659670 w 660207" name="connsiteX2-301"/>
                  <a:gd fmla="*/ 335426 h 651949" name="connsiteY2-302"/>
                  <a:gd fmla="*/ 331423 w 660207" name="connsiteX3-303"/>
                  <a:gd fmla="*/ 651949 h 651949" name="connsiteY3-304"/>
                  <a:gd fmla="*/ 3176 w 660207" name="connsiteX4-305"/>
                  <a:gd fmla="*/ 335426 h 651949" name="connsiteY4-306"/>
                  <a:gd fmla="*/ 62645 w 660207" name="connsiteX5-307"/>
                  <a:gd fmla="*/ 132510 h 651949" name="connsiteY5-308"/>
                  <a:gd fmla="*/ 128078 w 660438" name="connsiteX0-309"/>
                  <a:gd fmla="*/ 60888 h 649813" name="connsiteY0-310"/>
                  <a:gd fmla="*/ 410712 w 660438" name="connsiteX1-311"/>
                  <a:gd fmla="*/ 11012 h 649813" name="connsiteY1-312"/>
                  <a:gd fmla="*/ 659670 w 660438" name="connsiteX2-313"/>
                  <a:gd fmla="*/ 333290 h 649813" name="connsiteY2-314"/>
                  <a:gd fmla="*/ 331423 w 660438" name="connsiteX3-315"/>
                  <a:gd fmla="*/ 649813 h 649813" name="connsiteY3-316"/>
                  <a:gd fmla="*/ 3176 w 660438" name="connsiteX4-317"/>
                  <a:gd fmla="*/ 333290 h 649813" name="connsiteY4-318"/>
                  <a:gd fmla="*/ 62645 w 660438" name="connsiteX5-319"/>
                  <a:gd fmla="*/ 130374 h 649813" name="connsiteY5-320"/>
                  <a:gd fmla="*/ 128078 w 660438" name="connsiteX0-321"/>
                  <a:gd fmla="*/ 64927 h 653852" name="connsiteY0-322"/>
                  <a:gd fmla="*/ 410712 w 660438" name="connsiteX1-323"/>
                  <a:gd fmla="*/ 15051 h 653852" name="connsiteY1-324"/>
                  <a:gd fmla="*/ 659670 w 660438" name="connsiteX2-325"/>
                  <a:gd fmla="*/ 337329 h 653852" name="connsiteY2-326"/>
                  <a:gd fmla="*/ 331423 w 660438" name="connsiteX3-327"/>
                  <a:gd fmla="*/ 653852 h 653852" name="connsiteY3-328"/>
                  <a:gd fmla="*/ 3176 w 660438" name="connsiteX4-329"/>
                  <a:gd fmla="*/ 337329 h 653852" name="connsiteY4-330"/>
                  <a:gd fmla="*/ 62645 w 660438" name="connsiteX5-331"/>
                  <a:gd fmla="*/ 134413 h 653852" name="connsiteY5-332"/>
                  <a:gd fmla="*/ 128078 w 687378" name="connsiteX0-333"/>
                  <a:gd fmla="*/ 58090 h 647015" name="connsiteY0-334"/>
                  <a:gd fmla="*/ 571432 w 687378" name="connsiteX1-335"/>
                  <a:gd fmla="*/ 16673 h 647015" name="connsiteY1-336"/>
                  <a:gd fmla="*/ 659670 w 687378" name="connsiteX2-337"/>
                  <a:gd fmla="*/ 330492 h 647015" name="connsiteY2-338"/>
                  <a:gd fmla="*/ 331423 w 687378" name="connsiteX3-339"/>
                  <a:gd fmla="*/ 647015 h 647015" name="connsiteY3-340"/>
                  <a:gd fmla="*/ 3176 w 687378" name="connsiteX4-341"/>
                  <a:gd fmla="*/ 330492 h 647015" name="connsiteY4-342"/>
                  <a:gd fmla="*/ 62645 w 687378" name="connsiteX5-343"/>
                  <a:gd fmla="*/ 127576 h 647015" name="connsiteY5-344"/>
                  <a:gd fmla="*/ 128078 w 677145" name="connsiteX0-345"/>
                  <a:gd fmla="*/ 58090 h 663933" name="connsiteY0-346"/>
                  <a:gd fmla="*/ 571432 w 677145" name="connsiteX1-347"/>
                  <a:gd fmla="*/ 16673 h 663933" name="connsiteY1-348"/>
                  <a:gd fmla="*/ 659670 w 677145" name="connsiteX2-349"/>
                  <a:gd fmla="*/ 330492 h 663933" name="connsiteY2-350"/>
                  <a:gd fmla="*/ 559815 w 677145" name="connsiteX3-351"/>
                  <a:gd fmla="*/ 663933 h 663933" name="connsiteY3-352"/>
                  <a:gd fmla="*/ 3176 w 677145" name="connsiteX4-353"/>
                  <a:gd fmla="*/ 330492 h 663933" name="connsiteY4-354"/>
                  <a:gd fmla="*/ 62645 w 677145" name="connsiteX5-355"/>
                  <a:gd fmla="*/ 127576 h 663933" name="connsiteY5-356"/>
                  <a:gd fmla="*/ 101940 w 644966" name="connsiteX0-357"/>
                  <a:gd fmla="*/ 58090 h 685888" name="connsiteY0-358"/>
                  <a:gd fmla="*/ 545294 w 644966" name="connsiteX1-359"/>
                  <a:gd fmla="*/ 16673 h 685888" name="connsiteY1-360"/>
                  <a:gd fmla="*/ 633532 w 644966" name="connsiteX2-361"/>
                  <a:gd fmla="*/ 330492 h 685888" name="connsiteY2-362"/>
                  <a:gd fmla="*/ 533677 w 644966" name="connsiteX3-363"/>
                  <a:gd fmla="*/ 663933 h 685888" name="connsiteY3-364"/>
                  <a:gd fmla="*/ 10874 w 644966" name="connsiteX4-365"/>
                  <a:gd fmla="*/ 575801 h 685888" name="connsiteY4-366"/>
                  <a:gd fmla="*/ 36507 w 644966" name="connsiteX5-367"/>
                  <a:gd fmla="*/ 127576 h 685888" name="connsiteY5-368"/>
                  <a:gd fmla="*/ 101940 w 642626" name="connsiteX0-369"/>
                  <a:gd fmla="*/ 58090 h 654766" name="connsiteY0-370"/>
                  <a:gd fmla="*/ 545294 w 642626" name="connsiteX1-371"/>
                  <a:gd fmla="*/ 16673 h 654766" name="connsiteY1-372"/>
                  <a:gd fmla="*/ 633532 w 642626" name="connsiteX2-373"/>
                  <a:gd fmla="*/ 330492 h 654766" name="connsiteY2-374"/>
                  <a:gd fmla="*/ 567513 w 642626" name="connsiteX3-375"/>
                  <a:gd fmla="*/ 613179 h 654766" name="connsiteY3-376"/>
                  <a:gd fmla="*/ 10874 w 642626" name="connsiteX4-377"/>
                  <a:gd fmla="*/ 575801 h 654766" name="connsiteY4-378"/>
                  <a:gd fmla="*/ 36507 w 642626" name="connsiteX5-379"/>
                  <a:gd fmla="*/ 127576 h 654766" name="connsiteY5-380"/>
                  <a:gd fmla="*/ 101940 w 642626" name="connsiteX0-381"/>
                  <a:gd fmla="*/ 30477 h 627153" name="connsiteY0-382"/>
                  <a:gd fmla="*/ 545294 w 642626" name="connsiteX1-383"/>
                  <a:gd fmla="*/ 31354 h 627153" name="connsiteY1-384"/>
                  <a:gd fmla="*/ 633532 w 642626" name="connsiteX2-385"/>
                  <a:gd fmla="*/ 302879 h 627153" name="connsiteY2-386"/>
                  <a:gd fmla="*/ 567513 w 642626" name="connsiteX3-387"/>
                  <a:gd fmla="*/ 585566 h 627153" name="connsiteY3-388"/>
                  <a:gd fmla="*/ 10874 w 642626" name="connsiteX4-389"/>
                  <a:gd fmla="*/ 548188 h 627153" name="connsiteY4-390"/>
                  <a:gd fmla="*/ 36507 w 642626" name="connsiteX5-391"/>
                  <a:gd fmla="*/ 99963 h 627153" name="connsiteY5-392"/>
                  <a:gd fmla="*/ 101940 w 641803" name="connsiteX0-393"/>
                  <a:gd fmla="*/ 32533 h 629209" name="connsiteY0-394"/>
                  <a:gd fmla="*/ 545294 w 641803" name="connsiteX1-395"/>
                  <a:gd fmla="*/ 33410 h 629209" name="connsiteY1-396"/>
                  <a:gd fmla="*/ 633532 w 641803" name="connsiteX2-397"/>
                  <a:gd fmla="*/ 304935 h 629209" name="connsiteY2-398"/>
                  <a:gd fmla="*/ 567513 w 641803" name="connsiteX3-399"/>
                  <a:gd fmla="*/ 587622 h 629209" name="connsiteY3-400"/>
                  <a:gd fmla="*/ 10874 w 641803" name="connsiteX4-401"/>
                  <a:gd fmla="*/ 550244 h 629209" name="connsiteY4-402"/>
                  <a:gd fmla="*/ 36507 w 641803" name="connsiteX5-403"/>
                  <a:gd fmla="*/ 102019 h 629209" name="connsiteY5-404"/>
                  <a:gd fmla="*/ 93785 w 633648" name="connsiteX0-405"/>
                  <a:gd fmla="*/ 32533 h 629209" name="connsiteY0-406"/>
                  <a:gd fmla="*/ 537139 w 633648" name="connsiteX1-407"/>
                  <a:gd fmla="*/ 33410 h 629209" name="connsiteY1-408"/>
                  <a:gd fmla="*/ 625377 w 633648" name="connsiteX2-409"/>
                  <a:gd fmla="*/ 304935 h 629209" name="connsiteY2-410"/>
                  <a:gd fmla="*/ 559358 w 633648" name="connsiteX3-411"/>
                  <a:gd fmla="*/ 587622 h 629209" name="connsiteY3-412"/>
                  <a:gd fmla="*/ 2719 w 633648" name="connsiteX4-413"/>
                  <a:gd fmla="*/ 550244 h 629209" name="connsiteY4-414"/>
                  <a:gd fmla="*/ 28352 w 633648" name="connsiteX5-415"/>
                  <a:gd fmla="*/ 102019 h 629209" name="connsiteY5-416"/>
                  <a:gd fmla="*/ 103603 w 643466" name="connsiteX0-417"/>
                  <a:gd fmla="*/ 32533 h 629209" name="connsiteY0-418"/>
                  <a:gd fmla="*/ 546957 w 643466" name="connsiteX1-419"/>
                  <a:gd fmla="*/ 33410 h 629209" name="connsiteY1-420"/>
                  <a:gd fmla="*/ 635195 w 643466" name="connsiteX2-421"/>
                  <a:gd fmla="*/ 304935 h 629209" name="connsiteY2-422"/>
                  <a:gd fmla="*/ 569176 w 643466" name="connsiteX3-423"/>
                  <a:gd fmla="*/ 587622 h 629209" name="connsiteY3-424"/>
                  <a:gd fmla="*/ 12537 w 643466" name="connsiteX4-425"/>
                  <a:gd fmla="*/ 550244 h 629209" name="connsiteY4-426"/>
                  <a:gd fmla="*/ 4334 w 643466" name="connsiteX5-427"/>
                  <a:gd fmla="*/ 102019 h 629209" name="connsiteY5-428"/>
                  <a:gd fmla="*/ 103603 w 643466" name="connsiteX0-429"/>
                  <a:gd fmla="*/ 32533 h 613248" name="connsiteY0-430"/>
                  <a:gd fmla="*/ 546957 w 643466" name="connsiteX1-431"/>
                  <a:gd fmla="*/ 33410 h 613248" name="connsiteY1-432"/>
                  <a:gd fmla="*/ 635195 w 643466" name="connsiteX2-433"/>
                  <a:gd fmla="*/ 304935 h 613248" name="connsiteY2-434"/>
                  <a:gd fmla="*/ 569176 w 643466" name="connsiteX3-435"/>
                  <a:gd fmla="*/ 587622 h 613248" name="connsiteY3-436"/>
                  <a:gd fmla="*/ 12537 w 643466" name="connsiteX4-437"/>
                  <a:gd fmla="*/ 518643 h 613248" name="connsiteY4-438"/>
                  <a:gd fmla="*/ 4334 w 643466" name="connsiteX5-439"/>
                  <a:gd fmla="*/ 102019 h 613248" name="connsiteY5-440"/>
                  <a:gd fmla="*/ 103603 w 622280" name="connsiteX0-441"/>
                  <a:gd fmla="*/ 51723 h 632438" name="connsiteY0-442"/>
                  <a:gd fmla="*/ 546957 w 622280" name="connsiteX1-443"/>
                  <a:gd fmla="*/ 52600 h 632438" name="connsiteY1-444"/>
                  <a:gd fmla="*/ 569176 w 622280" name="connsiteX2-445"/>
                  <a:gd fmla="*/ 606812 h 632438" name="connsiteY2-446"/>
                  <a:gd fmla="*/ 12537 w 622280" name="connsiteX3-447"/>
                  <a:gd fmla="*/ 537833 h 632438" name="connsiteY3-448"/>
                  <a:gd fmla="*/ 4334 w 622280" name="connsiteX4-449"/>
                  <a:gd fmla="*/ 121209 h 632438" name="connsiteY4-450"/>
                  <a:gd fmla="*/ 103603 w 640916" name="connsiteX0-451"/>
                  <a:gd fmla="*/ 51277 h 628066" name="connsiteY0-452"/>
                  <a:gd fmla="*/ 546957 w 640916" name="connsiteX1-453"/>
                  <a:gd fmla="*/ 52154 h 628066" name="connsiteY1-454"/>
                  <a:gd fmla="*/ 595444 w 640916" name="connsiteX2-455"/>
                  <a:gd fmla="*/ 600046 h 628066" name="connsiteY2-456"/>
                  <a:gd fmla="*/ 12537 w 640916" name="connsiteX3-457"/>
                  <a:gd fmla="*/ 537387 h 628066" name="connsiteY3-458"/>
                  <a:gd fmla="*/ 4334 w 640916" name="connsiteX4-459"/>
                  <a:gd fmla="*/ 120763 h 628066" name="connsiteY4-460"/>
                  <a:gd fmla="*/ 103603 w 629940" name="connsiteX0-461"/>
                  <a:gd fmla="*/ 26437 h 603226" name="connsiteY0-462"/>
                  <a:gd fmla="*/ 546957 w 629940" name="connsiteX1-463"/>
                  <a:gd fmla="*/ 27314 h 603226" name="connsiteY1-464"/>
                  <a:gd fmla="*/ 595444 w 629940" name="connsiteX2-465"/>
                  <a:gd fmla="*/ 575206 h 603226" name="connsiteY2-466"/>
                  <a:gd fmla="*/ 12537 w 629940" name="connsiteX3-467"/>
                  <a:gd fmla="*/ 512547 h 603226" name="connsiteY3-468"/>
                  <a:gd fmla="*/ 4334 w 629940" name="connsiteX4-469"/>
                  <a:gd fmla="*/ 95923 h 603226" name="connsiteY4-470"/>
                  <a:gd fmla="*/ 103603 w 651443" name="connsiteX0-471"/>
                  <a:gd fmla="*/ 20041 h 614843" name="connsiteY0-472"/>
                  <a:gd fmla="*/ 608249 w 651443" name="connsiteX1-473"/>
                  <a:gd fmla="*/ 39879 h 614843" name="connsiteY1-474"/>
                  <a:gd fmla="*/ 595444 w 651443" name="connsiteX2-475"/>
                  <a:gd fmla="*/ 568810 h 614843" name="connsiteY2-476"/>
                  <a:gd fmla="*/ 12537 w 651443" name="connsiteX3-477"/>
                  <a:gd fmla="*/ 506151 h 614843" name="connsiteY3-478"/>
                  <a:gd fmla="*/ 4334 w 651443" name="connsiteX4-479"/>
                  <a:gd fmla="*/ 89527 h 614843" name="connsiteY4-480"/>
                  <a:gd fmla="*/ 103603 w 640788" name="connsiteX0-481"/>
                  <a:gd fmla="*/ 20041 h 614843" name="connsiteY0-482"/>
                  <a:gd fmla="*/ 581981 w 640788" name="connsiteX1-483"/>
                  <a:gd fmla="*/ 39879 h 614843" name="connsiteY1-484"/>
                  <a:gd fmla="*/ 595444 w 640788" name="connsiteX2-485"/>
                  <a:gd fmla="*/ 568810 h 614843" name="connsiteY2-486"/>
                  <a:gd fmla="*/ 12537 w 640788" name="connsiteX3-487"/>
                  <a:gd fmla="*/ 506151 h 614843" name="connsiteY3-488"/>
                  <a:gd fmla="*/ 4334 w 640788" name="connsiteX4-489"/>
                  <a:gd fmla="*/ 89527 h 614843" name="connsiteY4-490"/>
                  <a:gd fmla="*/ 103603 w 673655" name="connsiteX0-491"/>
                  <a:gd fmla="*/ 38763 h 618146" name="connsiteY0-492"/>
                  <a:gd fmla="*/ 581981 w 673655" name="connsiteX1-493"/>
                  <a:gd fmla="*/ 58601 h 618146" name="connsiteY1-494"/>
                  <a:gd fmla="*/ 621713 w 673655" name="connsiteX2-495"/>
                  <a:gd fmla="*/ 562250 h 618146" name="connsiteY2-496"/>
                  <a:gd fmla="*/ 12537 w 673655" name="connsiteX3-497"/>
                  <a:gd fmla="*/ 524873 h 618146" name="connsiteY3-498"/>
                  <a:gd fmla="*/ 4334 w 673655" name="connsiteX4-499"/>
                  <a:gd fmla="*/ 108249 h 618146" name="connsiteY4-500"/>
                  <a:gd fmla="*/ 103603 w 654750" name="connsiteX0-501"/>
                  <a:gd fmla="*/ 38763 h 605787" name="connsiteY0-502"/>
                  <a:gd fmla="*/ 581981 w 654750" name="connsiteX1-503"/>
                  <a:gd fmla="*/ 58601 h 605787" name="connsiteY1-504"/>
                  <a:gd fmla="*/ 621713 w 654750" name="connsiteX2-505"/>
                  <a:gd fmla="*/ 562250 h 605787" name="connsiteY2-506"/>
                  <a:gd fmla="*/ 12537 w 654750" name="connsiteX3-507"/>
                  <a:gd fmla="*/ 524873 h 605787" name="connsiteY3-508"/>
                  <a:gd fmla="*/ 4334 w 654750" name="connsiteX4-509"/>
                  <a:gd fmla="*/ 108249 h 605787" name="connsiteY4-510"/>
                  <a:gd fmla="*/ 103603 w 643734" name="connsiteX0-511"/>
                  <a:gd fmla="*/ 31800 h 598824" name="connsiteY0-512"/>
                  <a:gd fmla="*/ 581981 w 643734" name="connsiteX1-513"/>
                  <a:gd fmla="*/ 51638 h 598824" name="connsiteY1-514"/>
                  <a:gd fmla="*/ 621713 w 643734" name="connsiteX2-515"/>
                  <a:gd fmla="*/ 555287 h 598824" name="connsiteY2-516"/>
                  <a:gd fmla="*/ 12537 w 643734" name="connsiteX3-517"/>
                  <a:gd fmla="*/ 517910 h 598824" name="connsiteY3-518"/>
                  <a:gd fmla="*/ 4334 w 643734" name="connsiteX4-519"/>
                  <a:gd fmla="*/ 101286 h 598824" name="connsiteY4-520"/>
                  <a:gd fmla="*/ 103603 w 643734" name="connsiteX0-521"/>
                  <a:gd fmla="*/ 24551 h 591575" name="connsiteY0-522"/>
                  <a:gd fmla="*/ 581981 w 643734" name="connsiteX1-523"/>
                  <a:gd fmla="*/ 44389 h 591575" name="connsiteY1-524"/>
                  <a:gd fmla="*/ 621713 w 643734" name="connsiteX2-525"/>
                  <a:gd fmla="*/ 548038 h 591575" name="connsiteY2-526"/>
                  <a:gd fmla="*/ 12537 w 643734" name="connsiteX3-527"/>
                  <a:gd fmla="*/ 510661 h 591575" name="connsiteY3-528"/>
                  <a:gd fmla="*/ 4334 w 643734" name="connsiteX4-529"/>
                  <a:gd fmla="*/ 94037 h 591575" name="connsiteY4-530"/>
                  <a:gd fmla="*/ 103603 w 643734" name="connsiteX0-531"/>
                  <a:gd fmla="*/ 20135 h 587159" name="connsiteY0-532"/>
                  <a:gd fmla="*/ 581981 w 643734" name="connsiteX1-533"/>
                  <a:gd fmla="*/ 39973 h 587159" name="connsiteY1-534"/>
                  <a:gd fmla="*/ 621713 w 643734" name="connsiteX2-535"/>
                  <a:gd fmla="*/ 543622 h 587159" name="connsiteY2-536"/>
                  <a:gd fmla="*/ 12537 w 643734" name="connsiteX3-537"/>
                  <a:gd fmla="*/ 506245 h 587159" name="connsiteY3-538"/>
                  <a:gd fmla="*/ 4334 w 643734" name="connsiteX4-539"/>
                  <a:gd fmla="*/ 89621 h 587159" name="connsiteY4-540"/>
                  <a:gd fmla="*/ 51067 w 657504" name="connsiteX0-541"/>
                  <a:gd fmla="*/ 31623 h 592327" name="connsiteY0-542"/>
                  <a:gd fmla="*/ 581981 w 657504" name="connsiteX1-543"/>
                  <a:gd fmla="*/ 45141 h 592327" name="connsiteY1-544"/>
                  <a:gd fmla="*/ 621713 w 657504" name="connsiteX2-545"/>
                  <a:gd fmla="*/ 548790 h 592327" name="connsiteY2-546"/>
                  <a:gd fmla="*/ 12537 w 657504" name="connsiteX3-547"/>
                  <a:gd fmla="*/ 511413 h 592327" name="connsiteY3-548"/>
                  <a:gd fmla="*/ 4334 w 657504" name="connsiteX4-549"/>
                  <a:gd fmla="*/ 94789 h 592327" name="connsiteY4-550"/>
                  <a:gd fmla="*/ 51067 w 676118" name="connsiteX0-551"/>
                  <a:gd fmla="*/ 31623 h 604686" name="connsiteY0-552"/>
                  <a:gd fmla="*/ 581981 w 676118" name="connsiteX1-553"/>
                  <a:gd fmla="*/ 45141 h 604686" name="connsiteY1-554"/>
                  <a:gd fmla="*/ 621713 w 676118" name="connsiteX2-555"/>
                  <a:gd fmla="*/ 548790 h 604686" name="connsiteY2-556"/>
                  <a:gd fmla="*/ 12537 w 676118" name="connsiteX3-557"/>
                  <a:gd fmla="*/ 511413 h 604686" name="connsiteY3-558"/>
                  <a:gd fmla="*/ 4334 w 676118" name="connsiteX4-559"/>
                  <a:gd fmla="*/ 94789 h 604686" name="connsiteY4-560"/>
                  <a:gd fmla="*/ 51067 w 659741" name="connsiteX0-561"/>
                  <a:gd fmla="*/ 18182 h 591245" name="connsiteY0-562"/>
                  <a:gd fmla="*/ 581981 w 659741" name="connsiteX1-563"/>
                  <a:gd fmla="*/ 31700 h 591245" name="connsiteY1-564"/>
                  <a:gd fmla="*/ 621713 w 659741" name="connsiteX2-565"/>
                  <a:gd fmla="*/ 535349 h 591245" name="connsiteY2-566"/>
                  <a:gd fmla="*/ 12537 w 659741" name="connsiteX3-567"/>
                  <a:gd fmla="*/ 497972 h 591245" name="connsiteY3-568"/>
                  <a:gd fmla="*/ 4334 w 659741" name="connsiteX4-569"/>
                  <a:gd fmla="*/ 81348 h 591245" name="connsiteY4-570"/>
                  <a:gd fmla="*/ 51067 w 671131" name="connsiteX0-571"/>
                  <a:gd fmla="*/ 18182 h 591245" name="connsiteY0-572"/>
                  <a:gd fmla="*/ 617005 w 671131" name="connsiteX1-573"/>
                  <a:gd fmla="*/ 31700 h 591245" name="connsiteY1-574"/>
                  <a:gd fmla="*/ 621713 w 671131" name="connsiteX2-575"/>
                  <a:gd fmla="*/ 535349 h 591245" name="connsiteY2-576"/>
                  <a:gd fmla="*/ 12537 w 671131" name="connsiteX3-577"/>
                  <a:gd fmla="*/ 497972 h 591245" name="connsiteY3-578"/>
                  <a:gd fmla="*/ 4334 w 671131" name="connsiteX4-579"/>
                  <a:gd fmla="*/ 81348 h 591245" name="connsiteY4-580"/>
                  <a:gd fmla="*/ 51067 w 648099" name="connsiteX0-581"/>
                  <a:gd fmla="*/ 18182 h 578886" name="connsiteY0-582"/>
                  <a:gd fmla="*/ 617005 w 648099" name="connsiteX1-583"/>
                  <a:gd fmla="*/ 31700 h 578886" name="connsiteY1-584"/>
                  <a:gd fmla="*/ 621713 w 648099" name="connsiteX2-585"/>
                  <a:gd fmla="*/ 535349 h 578886" name="connsiteY2-586"/>
                  <a:gd fmla="*/ 12537 w 648099" name="connsiteX3-587"/>
                  <a:gd fmla="*/ 497972 h 578886" name="connsiteY3-588"/>
                  <a:gd fmla="*/ 4334 w 648099" name="connsiteX4-589"/>
                  <a:gd fmla="*/ 81348 h 578886" name="connsiteY4-590"/>
                  <a:gd fmla="*/ 51067 w 648099" name="connsiteX0-591"/>
                  <a:gd fmla="*/ 18182 h 565791" name="connsiteY0-592"/>
                  <a:gd fmla="*/ 617005 w 648099" name="connsiteX1-593"/>
                  <a:gd fmla="*/ 31700 h 565791" name="connsiteY1-594"/>
                  <a:gd fmla="*/ 621713 w 648099" name="connsiteX2-595"/>
                  <a:gd fmla="*/ 535349 h 565791" name="connsiteY2-596"/>
                  <a:gd fmla="*/ 12537 w 648099" name="connsiteX3-597"/>
                  <a:gd fmla="*/ 497972 h 565791" name="connsiteY3-598"/>
                  <a:gd fmla="*/ 4334 w 648099" name="connsiteX4-599"/>
                  <a:gd fmla="*/ 81348 h 565791" name="connsiteY4-600"/>
                </a:gdLst>
                <a:cxnLst>
                  <a:cxn ang="0">
                    <a:pos x="connsiteX0-591" y="connsiteY0-592"/>
                  </a:cxn>
                  <a:cxn ang="0">
                    <a:pos x="connsiteX1-593" y="connsiteY1-594"/>
                  </a:cxn>
                  <a:cxn ang="0">
                    <a:pos x="connsiteX2-595" y="connsiteY2-596"/>
                  </a:cxn>
                  <a:cxn ang="0">
                    <a:pos x="connsiteX3-597" y="connsiteY3-598"/>
                  </a:cxn>
                  <a:cxn ang="0">
                    <a:pos x="connsiteX4-599" y="connsiteY4-600"/>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grpFill/>
              <a:ln cap="rnd" w="25400">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46" name="椭圆 31"/>
              <p:cNvSpPr/>
              <p:nvPr/>
            </p:nvSpPr>
            <p:spPr>
              <a:xfrm>
                <a:off x="4119563" y="4433888"/>
                <a:ext cx="1260475" cy="1239837"/>
              </a:xfrm>
              <a:custGeom>
                <a:gdLst>
                  <a:gd fmla="*/ 0 w 656493" name="connsiteX0"/>
                  <a:gd fmla="*/ 316523 h 633046" name="connsiteY0"/>
                  <a:gd fmla="*/ 328247 w 656493" name="connsiteX1"/>
                  <a:gd fmla="*/ 0 h 633046" name="connsiteY1"/>
                  <a:gd fmla="*/ 656494 w 656493" name="connsiteX2"/>
                  <a:gd fmla="*/ 316523 h 633046" name="connsiteY2"/>
                  <a:gd fmla="*/ 328247 w 656493" name="connsiteX3"/>
                  <a:gd fmla="*/ 633046 h 633046" name="connsiteY3"/>
                  <a:gd fmla="*/ 0 w 656493" name="connsiteX4"/>
                  <a:gd fmla="*/ 316523 h 633046" name="connsiteY4"/>
                  <a:gd fmla="*/ 328247 w 656494" name="connsiteX0-1"/>
                  <a:gd fmla="*/ 0 h 633046" name="connsiteY0-2"/>
                  <a:gd fmla="*/ 656494 w 656494" name="connsiteX1-3"/>
                  <a:gd fmla="*/ 316523 h 633046" name="connsiteY1-4"/>
                  <a:gd fmla="*/ 328247 w 656494" name="connsiteX2-5"/>
                  <a:gd fmla="*/ 633046 h 633046" name="connsiteY2-6"/>
                  <a:gd fmla="*/ 0 w 656494" name="connsiteX3-7"/>
                  <a:gd fmla="*/ 316523 h 633046" name="connsiteY3-8"/>
                  <a:gd fmla="*/ 419687 w 656494" name="connsiteX4-9"/>
                  <a:gd fmla="*/ 91440 h 633046" name="connsiteY4-10"/>
                  <a:gd fmla="*/ 402964 w 731211" name="connsiteX0-11"/>
                  <a:gd fmla="*/ 0 h 633046" name="connsiteY0-12"/>
                  <a:gd fmla="*/ 731211 w 731211" name="connsiteX1-13"/>
                  <a:gd fmla="*/ 316523 h 633046" name="connsiteY1-14"/>
                  <a:gd fmla="*/ 402964 w 731211" name="connsiteX2-15"/>
                  <a:gd fmla="*/ 633046 h 633046" name="connsiteY2-16"/>
                  <a:gd fmla="*/ 74717 w 731211" name="connsiteX3-17"/>
                  <a:gd fmla="*/ 316523 h 633046" name="connsiteY3-18"/>
                  <a:gd fmla="*/ 161895 w 731211" name="connsiteX4-19"/>
                  <a:gd fmla="*/ 152400 h 633046" name="connsiteY4-20"/>
                  <a:gd fmla="*/ 353700 w 681947" name="connsiteX0-21"/>
                  <a:gd fmla="*/ 0 h 633046" name="connsiteY0-22"/>
                  <a:gd fmla="*/ 681947 w 681947" name="connsiteX1-23"/>
                  <a:gd fmla="*/ 316523 h 633046" name="connsiteY1-24"/>
                  <a:gd fmla="*/ 353700 w 681947" name="connsiteX2-25"/>
                  <a:gd fmla="*/ 633046 h 633046" name="connsiteY2-26"/>
                  <a:gd fmla="*/ 25453 w 681947" name="connsiteX3-27"/>
                  <a:gd fmla="*/ 316523 h 633046" name="connsiteY3-28"/>
                  <a:gd fmla="*/ 112631 w 681947" name="connsiteX4-29"/>
                  <a:gd fmla="*/ 152400 h 633046" name="connsiteY4-30"/>
                  <a:gd fmla="*/ 341249 w 669496" name="connsiteX0-31"/>
                  <a:gd fmla="*/ 0 h 633046" name="connsiteY0-32"/>
                  <a:gd fmla="*/ 669496 w 669496" name="connsiteX1-33"/>
                  <a:gd fmla="*/ 316523 h 633046" name="connsiteY1-34"/>
                  <a:gd fmla="*/ 341249 w 669496" name="connsiteX2-35"/>
                  <a:gd fmla="*/ 633046 h 633046" name="connsiteY2-36"/>
                  <a:gd fmla="*/ 13002 w 669496" name="connsiteX3-37"/>
                  <a:gd fmla="*/ 316523 h 633046" name="connsiteY3-38"/>
                  <a:gd fmla="*/ 100180 w 669496" name="connsiteX4-39"/>
                  <a:gd fmla="*/ 152400 h 633046" name="connsiteY4-40"/>
                  <a:gd fmla="*/ 347951 w 676198" name="connsiteX0-41"/>
                  <a:gd fmla="*/ 0 h 633046" name="connsiteY0-42"/>
                  <a:gd fmla="*/ 676198 w 676198" name="connsiteX1-43"/>
                  <a:gd fmla="*/ 316523 h 633046" name="connsiteY1-44"/>
                  <a:gd fmla="*/ 347951 w 676198" name="connsiteX2-45"/>
                  <a:gd fmla="*/ 633046 h 633046" name="connsiteY2-46"/>
                  <a:gd fmla="*/ 19704 w 676198" name="connsiteX3-47"/>
                  <a:gd fmla="*/ 316523 h 633046" name="connsiteY3-48"/>
                  <a:gd fmla="*/ 79173 w 676198" name="connsiteX4-49"/>
                  <a:gd fmla="*/ 113607 h 633046" name="connsiteY4-50"/>
                  <a:gd fmla="*/ 333371 w 661618" name="connsiteX0-51"/>
                  <a:gd fmla="*/ 0 h 633046" name="connsiteY0-52"/>
                  <a:gd fmla="*/ 661618 w 661618" name="connsiteX1-53"/>
                  <a:gd fmla="*/ 316523 h 633046" name="connsiteY1-54"/>
                  <a:gd fmla="*/ 333371 w 661618" name="connsiteX2-55"/>
                  <a:gd fmla="*/ 633046 h 633046" name="connsiteY2-56"/>
                  <a:gd fmla="*/ 5124 w 661618" name="connsiteX3-57"/>
                  <a:gd fmla="*/ 316523 h 633046" name="connsiteY3-58"/>
                  <a:gd fmla="*/ 64593 w 661618" name="connsiteX4-59"/>
                  <a:gd fmla="*/ 113607 h 633046" name="connsiteY4-60"/>
                  <a:gd fmla="*/ 178200 w 661618" name="connsiteX0-61"/>
                  <a:gd fmla="*/ 0 h 583170" name="connsiteY0-62"/>
                  <a:gd fmla="*/ 661618 w 661618" name="connsiteX1-63"/>
                  <a:gd fmla="*/ 266647 h 583170" name="connsiteY1-64"/>
                  <a:gd fmla="*/ 333371 w 661618" name="connsiteX2-65"/>
                  <a:gd fmla="*/ 583170 h 583170" name="connsiteY2-66"/>
                  <a:gd fmla="*/ 5124 w 661618" name="connsiteX3-67"/>
                  <a:gd fmla="*/ 266647 h 583170" name="connsiteY3-68"/>
                  <a:gd fmla="*/ 64593 w 661618" name="connsiteX4-69"/>
                  <a:gd fmla="*/ 63731 h 583170" name="connsiteY4-70"/>
                  <a:gd fmla="*/ 178200 w 662133" name="connsiteX0-71"/>
                  <a:gd fmla="*/ 66578 h 649748" name="connsiteY0-72"/>
                  <a:gd fmla="*/ 412660 w 662133" name="connsiteX1-73"/>
                  <a:gd fmla="*/ 10947 h 649748" name="connsiteY1-74"/>
                  <a:gd fmla="*/ 661618 w 662133" name="connsiteX2-75"/>
                  <a:gd fmla="*/ 333225 h 649748" name="connsiteY2-76"/>
                  <a:gd fmla="*/ 333371 w 662133" name="connsiteX3-77"/>
                  <a:gd fmla="*/ 649748 h 649748" name="connsiteY3-78"/>
                  <a:gd fmla="*/ 5124 w 662133" name="connsiteX4-79"/>
                  <a:gd fmla="*/ 333225 h 649748" name="connsiteY4-80"/>
                  <a:gd fmla="*/ 64593 w 662133" name="connsiteX5"/>
                  <a:gd fmla="*/ 130309 h 649748" name="connsiteY5"/>
                  <a:gd fmla="*/ 178200 w 662148" name="connsiteX0-81"/>
                  <a:gd fmla="*/ 66578 h 649748" name="connsiteY0-82"/>
                  <a:gd fmla="*/ 412660 w 662148" name="connsiteX1-83"/>
                  <a:gd fmla="*/ 10947 h 649748" name="connsiteY1-84"/>
                  <a:gd fmla="*/ 661618 w 662148" name="connsiteX2-85"/>
                  <a:gd fmla="*/ 333225 h 649748" name="connsiteY2-86"/>
                  <a:gd fmla="*/ 333371 w 662148" name="connsiteX3-87"/>
                  <a:gd fmla="*/ 649748 h 649748" name="connsiteY3-88"/>
                  <a:gd fmla="*/ 5124 w 662148" name="connsiteX4-89"/>
                  <a:gd fmla="*/ 333225 h 649748" name="connsiteY4-90"/>
                  <a:gd fmla="*/ 64593 w 662148" name="connsiteX5-91"/>
                  <a:gd fmla="*/ 130309 h 649748" name="connsiteY5-92"/>
                  <a:gd fmla="*/ 178200 w 662148" name="connsiteX0-93"/>
                  <a:gd fmla="*/ 61032 h 644202" name="connsiteY0-94"/>
                  <a:gd fmla="*/ 412660 w 662148" name="connsiteX1-95"/>
                  <a:gd fmla="*/ 5401 h 644202" name="connsiteY1-96"/>
                  <a:gd fmla="*/ 661618 w 662148" name="connsiteX2-97"/>
                  <a:gd fmla="*/ 327679 h 644202" name="connsiteY2-98"/>
                  <a:gd fmla="*/ 333371 w 662148" name="connsiteX3-99"/>
                  <a:gd fmla="*/ 644202 h 644202" name="connsiteY3-100"/>
                  <a:gd fmla="*/ 5124 w 662148" name="connsiteX4-101"/>
                  <a:gd fmla="*/ 327679 h 644202" name="connsiteY4-102"/>
                  <a:gd fmla="*/ 64593 w 662148" name="connsiteX5-103"/>
                  <a:gd fmla="*/ 124763 h 644202" name="connsiteY5-104"/>
                  <a:gd fmla="*/ 178200 w 662148" name="connsiteX0-105"/>
                  <a:gd fmla="*/ 75865 h 659035" name="connsiteY0-106"/>
                  <a:gd fmla="*/ 168819 w 662148" name="connsiteX1-107"/>
                  <a:gd fmla="*/ 31317 h 659035" name="connsiteY1-108"/>
                  <a:gd fmla="*/ 412660 w 662148" name="connsiteX2-109"/>
                  <a:gd fmla="*/ 20234 h 659035" name="connsiteY2-110"/>
                  <a:gd fmla="*/ 661618 w 662148" name="connsiteX3-111"/>
                  <a:gd fmla="*/ 342512 h 659035" name="connsiteY3-112"/>
                  <a:gd fmla="*/ 333371 w 662148" name="connsiteX4-113"/>
                  <a:gd fmla="*/ 659035 h 659035" name="connsiteY4-114"/>
                  <a:gd fmla="*/ 5124 w 662148" name="connsiteX5-115"/>
                  <a:gd fmla="*/ 342512 h 659035" name="connsiteY5-116"/>
                  <a:gd fmla="*/ 64593 w 662148" name="connsiteX6"/>
                  <a:gd fmla="*/ 139596 h 659035" name="connsiteY6"/>
                  <a:gd fmla="*/ 178200 w 662148" name="connsiteX0-117"/>
                  <a:gd fmla="*/ 68901 h 652071" name="connsiteY0-118"/>
                  <a:gd fmla="*/ 130026 w 662148" name="connsiteX1-119"/>
                  <a:gd fmla="*/ 68688 h 652071" name="connsiteY1-120"/>
                  <a:gd fmla="*/ 412660 w 662148" name="connsiteX2-121"/>
                  <a:gd fmla="*/ 13270 h 652071" name="connsiteY2-122"/>
                  <a:gd fmla="*/ 661618 w 662148" name="connsiteX3-123"/>
                  <a:gd fmla="*/ 335548 h 652071" name="connsiteY3-124"/>
                  <a:gd fmla="*/ 333371 w 662148" name="connsiteX4-125"/>
                  <a:gd fmla="*/ 652071 h 652071" name="connsiteY4-126"/>
                  <a:gd fmla="*/ 5124 w 662148" name="connsiteX5-127"/>
                  <a:gd fmla="*/ 335548 h 652071" name="connsiteY5-128"/>
                  <a:gd fmla="*/ 64593 w 662148" name="connsiteX6-129"/>
                  <a:gd fmla="*/ 132632 h 652071" name="connsiteY6-130"/>
                  <a:gd fmla="*/ 178200 w 662220" name="connsiteX0-131"/>
                  <a:gd fmla="*/ 68901 h 652071" name="connsiteY0-132"/>
                  <a:gd fmla="*/ 130026 w 662220" name="connsiteX1-133"/>
                  <a:gd fmla="*/ 68688 h 652071" name="connsiteY1-134"/>
                  <a:gd fmla="*/ 412660 w 662220" name="connsiteX2-135"/>
                  <a:gd fmla="*/ 13270 h 652071" name="connsiteY2-136"/>
                  <a:gd fmla="*/ 661618 w 662220" name="connsiteX3-137"/>
                  <a:gd fmla="*/ 335548 h 652071" name="connsiteY3-138"/>
                  <a:gd fmla="*/ 333371 w 662220" name="connsiteX4-139"/>
                  <a:gd fmla="*/ 652071 h 652071" name="connsiteY4-140"/>
                  <a:gd fmla="*/ 5124 w 662220" name="connsiteX5-141"/>
                  <a:gd fmla="*/ 335548 h 652071" name="connsiteY5-142"/>
                  <a:gd fmla="*/ 64593 w 662220" name="connsiteX6-143"/>
                  <a:gd fmla="*/ 132632 h 652071" name="connsiteY6-144"/>
                  <a:gd fmla="*/ 178200 w 662220" name="connsiteX0-145"/>
                  <a:gd fmla="*/ 58449 h 641619" name="connsiteY0-146"/>
                  <a:gd fmla="*/ 130026 w 662220" name="connsiteX1-147"/>
                  <a:gd fmla="*/ 58236 h 641619" name="connsiteY1-148"/>
                  <a:gd fmla="*/ 412660 w 662220" name="connsiteX2-149"/>
                  <a:gd fmla="*/ 2818 h 641619" name="connsiteY2-150"/>
                  <a:gd fmla="*/ 661618 w 662220" name="connsiteX3-151"/>
                  <a:gd fmla="*/ 325096 h 641619" name="connsiteY3-152"/>
                  <a:gd fmla="*/ 333371 w 662220" name="connsiteX4-153"/>
                  <a:gd fmla="*/ 641619 h 641619" name="connsiteY4-154"/>
                  <a:gd fmla="*/ 5124 w 662220" name="connsiteX5-155"/>
                  <a:gd fmla="*/ 325096 h 641619" name="connsiteY5-156"/>
                  <a:gd fmla="*/ 64593 w 662220" name="connsiteX6-157"/>
                  <a:gd fmla="*/ 122180 h 641619" name="connsiteY6-158"/>
                  <a:gd fmla="*/ 178200 w 662220" name="connsiteX0-159"/>
                  <a:gd fmla="*/ 58449 h 641619" name="connsiteY0-160"/>
                  <a:gd fmla="*/ 130026 w 662220" name="connsiteX1-161"/>
                  <a:gd fmla="*/ 58236 h 641619" name="connsiteY1-162"/>
                  <a:gd fmla="*/ 412660 w 662220" name="connsiteX2-163"/>
                  <a:gd fmla="*/ 2818 h 641619" name="connsiteY2-164"/>
                  <a:gd fmla="*/ 661618 w 662220" name="connsiteX3-165"/>
                  <a:gd fmla="*/ 325096 h 641619" name="connsiteY3-166"/>
                  <a:gd fmla="*/ 333371 w 662220" name="connsiteX4-167"/>
                  <a:gd fmla="*/ 641619 h 641619" name="connsiteY4-168"/>
                  <a:gd fmla="*/ 5124 w 662220" name="connsiteX5-169"/>
                  <a:gd fmla="*/ 325096 h 641619" name="connsiteY5-170"/>
                  <a:gd fmla="*/ 64593 w 662220" name="connsiteX6-171"/>
                  <a:gd fmla="*/ 122180 h 641619" name="connsiteY6-172"/>
                  <a:gd fmla="*/ 178200 w 662220" name="connsiteX0-173"/>
                  <a:gd fmla="*/ 58449 h 641619" name="connsiteY0-174"/>
                  <a:gd fmla="*/ 130026 w 662220" name="connsiteX1-175"/>
                  <a:gd fmla="*/ 58236 h 641619" name="connsiteY1-176"/>
                  <a:gd fmla="*/ 412660 w 662220" name="connsiteX2-177"/>
                  <a:gd fmla="*/ 2818 h 641619" name="connsiteY2-178"/>
                  <a:gd fmla="*/ 661618 w 662220" name="connsiteX3-179"/>
                  <a:gd fmla="*/ 325096 h 641619" name="connsiteY3-180"/>
                  <a:gd fmla="*/ 333371 w 662220" name="connsiteX4-181"/>
                  <a:gd fmla="*/ 641619 h 641619" name="connsiteY4-182"/>
                  <a:gd fmla="*/ 5124 w 662220" name="connsiteX5-183"/>
                  <a:gd fmla="*/ 325096 h 641619" name="connsiteY5-184"/>
                  <a:gd fmla="*/ 64593 w 662220" name="connsiteX6-185"/>
                  <a:gd fmla="*/ 122180 h 641619" name="connsiteY6-186"/>
                  <a:gd fmla="*/ 178200 w 662220" name="connsiteX0-187"/>
                  <a:gd fmla="*/ 58449 h 641619" name="connsiteY0-188"/>
                  <a:gd fmla="*/ 130026 w 662220" name="connsiteX1-189"/>
                  <a:gd fmla="*/ 58236 h 641619" name="connsiteY1-190"/>
                  <a:gd fmla="*/ 412660 w 662220" name="connsiteX2-191"/>
                  <a:gd fmla="*/ 2818 h 641619" name="connsiteY2-192"/>
                  <a:gd fmla="*/ 661618 w 662220" name="connsiteX3-193"/>
                  <a:gd fmla="*/ 325096 h 641619" name="connsiteY3-194"/>
                  <a:gd fmla="*/ 333371 w 662220" name="connsiteX4-195"/>
                  <a:gd fmla="*/ 641619 h 641619" name="connsiteY4-196"/>
                  <a:gd fmla="*/ 5124 w 662220" name="connsiteX5-197"/>
                  <a:gd fmla="*/ 325096 h 641619" name="connsiteY5-198"/>
                  <a:gd fmla="*/ 64593 w 662220" name="connsiteX6-199"/>
                  <a:gd fmla="*/ 122180 h 641619" name="connsiteY6-200"/>
                  <a:gd fmla="*/ 178200 w 662220" name="connsiteX0-201"/>
                  <a:gd fmla="*/ 58449 h 641619" name="connsiteY0-202"/>
                  <a:gd fmla="*/ 130026 w 662220" name="connsiteX1-203"/>
                  <a:gd fmla="*/ 58236 h 641619" name="connsiteY1-204"/>
                  <a:gd fmla="*/ 412660 w 662220" name="connsiteX2-205"/>
                  <a:gd fmla="*/ 2818 h 641619" name="connsiteY2-206"/>
                  <a:gd fmla="*/ 661618 w 662220" name="connsiteX3-207"/>
                  <a:gd fmla="*/ 325096 h 641619" name="connsiteY3-208"/>
                  <a:gd fmla="*/ 333371 w 662220" name="connsiteX4-209"/>
                  <a:gd fmla="*/ 641619 h 641619" name="connsiteY4-210"/>
                  <a:gd fmla="*/ 5124 w 662220" name="connsiteX5-211"/>
                  <a:gd fmla="*/ 325096 h 641619" name="connsiteY5-212"/>
                  <a:gd fmla="*/ 64593 w 662220" name="connsiteX6-213"/>
                  <a:gd fmla="*/ 122180 h 641619" name="connsiteY6-214"/>
                  <a:gd fmla="*/ 176252 w 660272" name="connsiteX0-215"/>
                  <a:gd fmla="*/ 58449 h 641619" name="connsiteY0-216"/>
                  <a:gd fmla="*/ 128078 w 660272" name="connsiteX1-217"/>
                  <a:gd fmla="*/ 58236 h 641619" name="connsiteY1-218"/>
                  <a:gd fmla="*/ 410712 w 660272" name="connsiteX2-219"/>
                  <a:gd fmla="*/ 2818 h 641619" name="connsiteY2-220"/>
                  <a:gd fmla="*/ 659670 w 660272" name="connsiteX3-221"/>
                  <a:gd fmla="*/ 325096 h 641619" name="connsiteY3-222"/>
                  <a:gd fmla="*/ 331423 w 660272" name="connsiteX4-223"/>
                  <a:gd fmla="*/ 641619 h 641619" name="connsiteY4-224"/>
                  <a:gd fmla="*/ 3176 w 660272" name="connsiteX5-225"/>
                  <a:gd fmla="*/ 325096 h 641619" name="connsiteY5-226"/>
                  <a:gd fmla="*/ 62645 w 660272" name="connsiteX6-227"/>
                  <a:gd fmla="*/ 122180 h 641619" name="connsiteY6-228"/>
                  <a:gd fmla="*/ 253837 w 660272" name="connsiteX0-229"/>
                  <a:gd fmla="*/ 30740 h 641619" name="connsiteY0-230"/>
                  <a:gd fmla="*/ 128078 w 660272" name="connsiteX1-231"/>
                  <a:gd fmla="*/ 58236 h 641619" name="connsiteY1-232"/>
                  <a:gd fmla="*/ 410712 w 660272" name="connsiteX2-233"/>
                  <a:gd fmla="*/ 2818 h 641619" name="connsiteY2-234"/>
                  <a:gd fmla="*/ 659670 w 660272" name="connsiteX3-235"/>
                  <a:gd fmla="*/ 325096 h 641619" name="connsiteY3-236"/>
                  <a:gd fmla="*/ 331423 w 660272" name="connsiteX4-237"/>
                  <a:gd fmla="*/ 641619 h 641619" name="connsiteY4-238"/>
                  <a:gd fmla="*/ 3176 w 660272" name="connsiteX5-239"/>
                  <a:gd fmla="*/ 325096 h 641619" name="connsiteY5-240"/>
                  <a:gd fmla="*/ 62645 w 660272" name="connsiteX6-241"/>
                  <a:gd fmla="*/ 122180 h 641619" name="connsiteY6-242"/>
                  <a:gd fmla="*/ 253837 w 660191" name="connsiteX0-243"/>
                  <a:gd fmla="*/ 41069 h 651948" name="connsiteY0-244"/>
                  <a:gd fmla="*/ 161329 w 660191" name="connsiteX1-245"/>
                  <a:gd fmla="*/ 63023 h 651948" name="connsiteY1-246"/>
                  <a:gd fmla="*/ 410712 w 660191" name="connsiteX2-247"/>
                  <a:gd fmla="*/ 13147 h 651948" name="connsiteY2-248"/>
                  <a:gd fmla="*/ 659670 w 660191" name="connsiteX3-249"/>
                  <a:gd fmla="*/ 335425 h 651948" name="connsiteY3-250"/>
                  <a:gd fmla="*/ 331423 w 660191" name="connsiteX4-251"/>
                  <a:gd fmla="*/ 651948 h 651948" name="connsiteY4-252"/>
                  <a:gd fmla="*/ 3176 w 660191" name="connsiteX5-253"/>
                  <a:gd fmla="*/ 335425 h 651948" name="connsiteY5-254"/>
                  <a:gd fmla="*/ 62645 w 660191" name="connsiteX6-255"/>
                  <a:gd fmla="*/ 132509 h 651948" name="connsiteY6-256"/>
                  <a:gd fmla="*/ 253837 w 660897" name="connsiteX0-257"/>
                  <a:gd fmla="*/ 45475 h 656354" name="connsiteY0-258"/>
                  <a:gd fmla="*/ 161329 w 660897" name="connsiteX1-259"/>
                  <a:gd fmla="*/ 67429 h 656354" name="connsiteY1-260"/>
                  <a:gd fmla="*/ 410712 w 660897" name="connsiteX2-261"/>
                  <a:gd fmla="*/ 17553 h 656354" name="connsiteY2-262"/>
                  <a:gd fmla="*/ 659670 w 660897" name="connsiteX3-263"/>
                  <a:gd fmla="*/ 339831 h 656354" name="connsiteY3-264"/>
                  <a:gd fmla="*/ 331423 w 660897" name="connsiteX4-265"/>
                  <a:gd fmla="*/ 656354 h 656354" name="connsiteY4-266"/>
                  <a:gd fmla="*/ 3176 w 660897" name="connsiteX5-267"/>
                  <a:gd fmla="*/ 339831 h 656354" name="connsiteY5-268"/>
                  <a:gd fmla="*/ 62645 w 660897" name="connsiteX6-269"/>
                  <a:gd fmla="*/ 136915 h 656354" name="connsiteY6-270"/>
                  <a:gd fmla="*/ 253837 w 660406" name="connsiteX0-271"/>
                  <a:gd fmla="*/ 41070 h 651949" name="connsiteY0-272"/>
                  <a:gd fmla="*/ 161329 w 660406" name="connsiteX1-273"/>
                  <a:gd fmla="*/ 63024 h 651949" name="connsiteY1-274"/>
                  <a:gd fmla="*/ 410712 w 660406" name="connsiteX2-275"/>
                  <a:gd fmla="*/ 13148 h 651949" name="connsiteY2-276"/>
                  <a:gd fmla="*/ 659670 w 660406" name="connsiteX3-277"/>
                  <a:gd fmla="*/ 335426 h 651949" name="connsiteY3-278"/>
                  <a:gd fmla="*/ 331423 w 660406" name="connsiteX4-279"/>
                  <a:gd fmla="*/ 651949 h 651949" name="connsiteY4-280"/>
                  <a:gd fmla="*/ 3176 w 660406" name="connsiteX5-281"/>
                  <a:gd fmla="*/ 335426 h 651949" name="connsiteY5-282"/>
                  <a:gd fmla="*/ 62645 w 660406" name="connsiteX6-283"/>
                  <a:gd fmla="*/ 132510 h 651949" name="connsiteY6-284"/>
                  <a:gd fmla="*/ 161329 w 660406" name="connsiteX0-285"/>
                  <a:gd fmla="*/ 63024 h 651949" name="connsiteY0-286"/>
                  <a:gd fmla="*/ 410712 w 660406" name="connsiteX1-287"/>
                  <a:gd fmla="*/ 13148 h 651949" name="connsiteY1-288"/>
                  <a:gd fmla="*/ 659670 w 660406" name="connsiteX2-289"/>
                  <a:gd fmla="*/ 335426 h 651949" name="connsiteY2-290"/>
                  <a:gd fmla="*/ 331423 w 660406" name="connsiteX3-291"/>
                  <a:gd fmla="*/ 651949 h 651949" name="connsiteY3-292"/>
                  <a:gd fmla="*/ 3176 w 660406" name="connsiteX4-293"/>
                  <a:gd fmla="*/ 335426 h 651949" name="connsiteY4-294"/>
                  <a:gd fmla="*/ 62645 w 660406" name="connsiteX5-295"/>
                  <a:gd fmla="*/ 132510 h 651949" name="connsiteY5-296"/>
                  <a:gd fmla="*/ 128078 w 660207" name="connsiteX0-297"/>
                  <a:gd fmla="*/ 63024 h 651949" name="connsiteY0-298"/>
                  <a:gd fmla="*/ 410712 w 660207" name="connsiteX1-299"/>
                  <a:gd fmla="*/ 13148 h 651949" name="connsiteY1-300"/>
                  <a:gd fmla="*/ 659670 w 660207" name="connsiteX2-301"/>
                  <a:gd fmla="*/ 335426 h 651949" name="connsiteY2-302"/>
                  <a:gd fmla="*/ 331423 w 660207" name="connsiteX3-303"/>
                  <a:gd fmla="*/ 651949 h 651949" name="connsiteY3-304"/>
                  <a:gd fmla="*/ 3176 w 660207" name="connsiteX4-305"/>
                  <a:gd fmla="*/ 335426 h 651949" name="connsiteY4-306"/>
                  <a:gd fmla="*/ 62645 w 660207" name="connsiteX5-307"/>
                  <a:gd fmla="*/ 132510 h 651949" name="connsiteY5-308"/>
                  <a:gd fmla="*/ 128078 w 660438" name="connsiteX0-309"/>
                  <a:gd fmla="*/ 60888 h 649813" name="connsiteY0-310"/>
                  <a:gd fmla="*/ 410712 w 660438" name="connsiteX1-311"/>
                  <a:gd fmla="*/ 11012 h 649813" name="connsiteY1-312"/>
                  <a:gd fmla="*/ 659670 w 660438" name="connsiteX2-313"/>
                  <a:gd fmla="*/ 333290 h 649813" name="connsiteY2-314"/>
                  <a:gd fmla="*/ 331423 w 660438" name="connsiteX3-315"/>
                  <a:gd fmla="*/ 649813 h 649813" name="connsiteY3-316"/>
                  <a:gd fmla="*/ 3176 w 660438" name="connsiteX4-317"/>
                  <a:gd fmla="*/ 333290 h 649813" name="connsiteY4-318"/>
                  <a:gd fmla="*/ 62645 w 660438" name="connsiteX5-319"/>
                  <a:gd fmla="*/ 130374 h 649813" name="connsiteY5-320"/>
                  <a:gd fmla="*/ 128078 w 660438" name="connsiteX0-321"/>
                  <a:gd fmla="*/ 64927 h 653852" name="connsiteY0-322"/>
                  <a:gd fmla="*/ 410712 w 660438" name="connsiteX1-323"/>
                  <a:gd fmla="*/ 15051 h 653852" name="connsiteY1-324"/>
                  <a:gd fmla="*/ 659670 w 660438" name="connsiteX2-325"/>
                  <a:gd fmla="*/ 337329 h 653852" name="connsiteY2-326"/>
                  <a:gd fmla="*/ 331423 w 660438" name="connsiteX3-327"/>
                  <a:gd fmla="*/ 653852 h 653852" name="connsiteY3-328"/>
                  <a:gd fmla="*/ 3176 w 660438" name="connsiteX4-329"/>
                  <a:gd fmla="*/ 337329 h 653852" name="connsiteY4-330"/>
                  <a:gd fmla="*/ 62645 w 660438" name="connsiteX5-331"/>
                  <a:gd fmla="*/ 134413 h 653852" name="connsiteY5-332"/>
                  <a:gd fmla="*/ 128078 w 687378" name="connsiteX0-333"/>
                  <a:gd fmla="*/ 58090 h 647015" name="connsiteY0-334"/>
                  <a:gd fmla="*/ 571432 w 687378" name="connsiteX1-335"/>
                  <a:gd fmla="*/ 16673 h 647015" name="connsiteY1-336"/>
                  <a:gd fmla="*/ 659670 w 687378" name="connsiteX2-337"/>
                  <a:gd fmla="*/ 330492 h 647015" name="connsiteY2-338"/>
                  <a:gd fmla="*/ 331423 w 687378" name="connsiteX3-339"/>
                  <a:gd fmla="*/ 647015 h 647015" name="connsiteY3-340"/>
                  <a:gd fmla="*/ 3176 w 687378" name="connsiteX4-341"/>
                  <a:gd fmla="*/ 330492 h 647015" name="connsiteY4-342"/>
                  <a:gd fmla="*/ 62645 w 687378" name="connsiteX5-343"/>
                  <a:gd fmla="*/ 127576 h 647015" name="connsiteY5-344"/>
                  <a:gd fmla="*/ 128078 w 677145" name="connsiteX0-345"/>
                  <a:gd fmla="*/ 58090 h 663933" name="connsiteY0-346"/>
                  <a:gd fmla="*/ 571432 w 677145" name="connsiteX1-347"/>
                  <a:gd fmla="*/ 16673 h 663933" name="connsiteY1-348"/>
                  <a:gd fmla="*/ 659670 w 677145" name="connsiteX2-349"/>
                  <a:gd fmla="*/ 330492 h 663933" name="connsiteY2-350"/>
                  <a:gd fmla="*/ 559815 w 677145" name="connsiteX3-351"/>
                  <a:gd fmla="*/ 663933 h 663933" name="connsiteY3-352"/>
                  <a:gd fmla="*/ 3176 w 677145" name="connsiteX4-353"/>
                  <a:gd fmla="*/ 330492 h 663933" name="connsiteY4-354"/>
                  <a:gd fmla="*/ 62645 w 677145" name="connsiteX5-355"/>
                  <a:gd fmla="*/ 127576 h 663933" name="connsiteY5-356"/>
                  <a:gd fmla="*/ 101940 w 644966" name="connsiteX0-357"/>
                  <a:gd fmla="*/ 58090 h 685888" name="connsiteY0-358"/>
                  <a:gd fmla="*/ 545294 w 644966" name="connsiteX1-359"/>
                  <a:gd fmla="*/ 16673 h 685888" name="connsiteY1-360"/>
                  <a:gd fmla="*/ 633532 w 644966" name="connsiteX2-361"/>
                  <a:gd fmla="*/ 330492 h 685888" name="connsiteY2-362"/>
                  <a:gd fmla="*/ 533677 w 644966" name="connsiteX3-363"/>
                  <a:gd fmla="*/ 663933 h 685888" name="connsiteY3-364"/>
                  <a:gd fmla="*/ 10874 w 644966" name="connsiteX4-365"/>
                  <a:gd fmla="*/ 575801 h 685888" name="connsiteY4-366"/>
                  <a:gd fmla="*/ 36507 w 644966" name="connsiteX5-367"/>
                  <a:gd fmla="*/ 127576 h 685888" name="connsiteY5-368"/>
                  <a:gd fmla="*/ 101940 w 642626" name="connsiteX0-369"/>
                  <a:gd fmla="*/ 58090 h 654766" name="connsiteY0-370"/>
                  <a:gd fmla="*/ 545294 w 642626" name="connsiteX1-371"/>
                  <a:gd fmla="*/ 16673 h 654766" name="connsiteY1-372"/>
                  <a:gd fmla="*/ 633532 w 642626" name="connsiteX2-373"/>
                  <a:gd fmla="*/ 330492 h 654766" name="connsiteY2-374"/>
                  <a:gd fmla="*/ 567513 w 642626" name="connsiteX3-375"/>
                  <a:gd fmla="*/ 613179 h 654766" name="connsiteY3-376"/>
                  <a:gd fmla="*/ 10874 w 642626" name="connsiteX4-377"/>
                  <a:gd fmla="*/ 575801 h 654766" name="connsiteY4-378"/>
                  <a:gd fmla="*/ 36507 w 642626" name="connsiteX5-379"/>
                  <a:gd fmla="*/ 127576 h 654766" name="connsiteY5-380"/>
                  <a:gd fmla="*/ 101940 w 642626" name="connsiteX0-381"/>
                  <a:gd fmla="*/ 30477 h 627153" name="connsiteY0-382"/>
                  <a:gd fmla="*/ 545294 w 642626" name="connsiteX1-383"/>
                  <a:gd fmla="*/ 31354 h 627153" name="connsiteY1-384"/>
                  <a:gd fmla="*/ 633532 w 642626" name="connsiteX2-385"/>
                  <a:gd fmla="*/ 302879 h 627153" name="connsiteY2-386"/>
                  <a:gd fmla="*/ 567513 w 642626" name="connsiteX3-387"/>
                  <a:gd fmla="*/ 585566 h 627153" name="connsiteY3-388"/>
                  <a:gd fmla="*/ 10874 w 642626" name="connsiteX4-389"/>
                  <a:gd fmla="*/ 548188 h 627153" name="connsiteY4-390"/>
                  <a:gd fmla="*/ 36507 w 642626" name="connsiteX5-391"/>
                  <a:gd fmla="*/ 99963 h 627153" name="connsiteY5-392"/>
                  <a:gd fmla="*/ 101940 w 641803" name="connsiteX0-393"/>
                  <a:gd fmla="*/ 32533 h 629209" name="connsiteY0-394"/>
                  <a:gd fmla="*/ 545294 w 641803" name="connsiteX1-395"/>
                  <a:gd fmla="*/ 33410 h 629209" name="connsiteY1-396"/>
                  <a:gd fmla="*/ 633532 w 641803" name="connsiteX2-397"/>
                  <a:gd fmla="*/ 304935 h 629209" name="connsiteY2-398"/>
                  <a:gd fmla="*/ 567513 w 641803" name="connsiteX3-399"/>
                  <a:gd fmla="*/ 587622 h 629209" name="connsiteY3-400"/>
                  <a:gd fmla="*/ 10874 w 641803" name="connsiteX4-401"/>
                  <a:gd fmla="*/ 550244 h 629209" name="connsiteY4-402"/>
                  <a:gd fmla="*/ 36507 w 641803" name="connsiteX5-403"/>
                  <a:gd fmla="*/ 102019 h 629209" name="connsiteY5-404"/>
                  <a:gd fmla="*/ 93785 w 633648" name="connsiteX0-405"/>
                  <a:gd fmla="*/ 32533 h 629209" name="connsiteY0-406"/>
                  <a:gd fmla="*/ 537139 w 633648" name="connsiteX1-407"/>
                  <a:gd fmla="*/ 33410 h 629209" name="connsiteY1-408"/>
                  <a:gd fmla="*/ 625377 w 633648" name="connsiteX2-409"/>
                  <a:gd fmla="*/ 304935 h 629209" name="connsiteY2-410"/>
                  <a:gd fmla="*/ 559358 w 633648" name="connsiteX3-411"/>
                  <a:gd fmla="*/ 587622 h 629209" name="connsiteY3-412"/>
                  <a:gd fmla="*/ 2719 w 633648" name="connsiteX4-413"/>
                  <a:gd fmla="*/ 550244 h 629209" name="connsiteY4-414"/>
                  <a:gd fmla="*/ 28352 w 633648" name="connsiteX5-415"/>
                  <a:gd fmla="*/ 102019 h 629209" name="connsiteY5-416"/>
                  <a:gd fmla="*/ 103603 w 643466" name="connsiteX0-417"/>
                  <a:gd fmla="*/ 32533 h 629209" name="connsiteY0-418"/>
                  <a:gd fmla="*/ 546957 w 643466" name="connsiteX1-419"/>
                  <a:gd fmla="*/ 33410 h 629209" name="connsiteY1-420"/>
                  <a:gd fmla="*/ 635195 w 643466" name="connsiteX2-421"/>
                  <a:gd fmla="*/ 304935 h 629209" name="connsiteY2-422"/>
                  <a:gd fmla="*/ 569176 w 643466" name="connsiteX3-423"/>
                  <a:gd fmla="*/ 587622 h 629209" name="connsiteY3-424"/>
                  <a:gd fmla="*/ 12537 w 643466" name="connsiteX4-425"/>
                  <a:gd fmla="*/ 550244 h 629209" name="connsiteY4-426"/>
                  <a:gd fmla="*/ 4334 w 643466" name="connsiteX5-427"/>
                  <a:gd fmla="*/ 102019 h 629209" name="connsiteY5-428"/>
                  <a:gd fmla="*/ 103603 w 643466" name="connsiteX0-429"/>
                  <a:gd fmla="*/ 32533 h 613248" name="connsiteY0-430"/>
                  <a:gd fmla="*/ 546957 w 643466" name="connsiteX1-431"/>
                  <a:gd fmla="*/ 33410 h 613248" name="connsiteY1-432"/>
                  <a:gd fmla="*/ 635195 w 643466" name="connsiteX2-433"/>
                  <a:gd fmla="*/ 304935 h 613248" name="connsiteY2-434"/>
                  <a:gd fmla="*/ 569176 w 643466" name="connsiteX3-435"/>
                  <a:gd fmla="*/ 587622 h 613248" name="connsiteY3-436"/>
                  <a:gd fmla="*/ 12537 w 643466" name="connsiteX4-437"/>
                  <a:gd fmla="*/ 518643 h 613248" name="connsiteY4-438"/>
                  <a:gd fmla="*/ 4334 w 643466" name="connsiteX5-439"/>
                  <a:gd fmla="*/ 102019 h 613248" name="connsiteY5-440"/>
                  <a:gd fmla="*/ 103603 w 622280" name="connsiteX0-441"/>
                  <a:gd fmla="*/ 51723 h 632438" name="connsiteY0-442"/>
                  <a:gd fmla="*/ 546957 w 622280" name="connsiteX1-443"/>
                  <a:gd fmla="*/ 52600 h 632438" name="connsiteY1-444"/>
                  <a:gd fmla="*/ 569176 w 622280" name="connsiteX2-445"/>
                  <a:gd fmla="*/ 606812 h 632438" name="connsiteY2-446"/>
                  <a:gd fmla="*/ 12537 w 622280" name="connsiteX3-447"/>
                  <a:gd fmla="*/ 537833 h 632438" name="connsiteY3-448"/>
                  <a:gd fmla="*/ 4334 w 622280" name="connsiteX4-449"/>
                  <a:gd fmla="*/ 121209 h 632438" name="connsiteY4-450"/>
                  <a:gd fmla="*/ 103603 w 640916" name="connsiteX0-451"/>
                  <a:gd fmla="*/ 51277 h 628066" name="connsiteY0-452"/>
                  <a:gd fmla="*/ 546957 w 640916" name="connsiteX1-453"/>
                  <a:gd fmla="*/ 52154 h 628066" name="connsiteY1-454"/>
                  <a:gd fmla="*/ 595444 w 640916" name="connsiteX2-455"/>
                  <a:gd fmla="*/ 600046 h 628066" name="connsiteY2-456"/>
                  <a:gd fmla="*/ 12537 w 640916" name="connsiteX3-457"/>
                  <a:gd fmla="*/ 537387 h 628066" name="connsiteY3-458"/>
                  <a:gd fmla="*/ 4334 w 640916" name="connsiteX4-459"/>
                  <a:gd fmla="*/ 120763 h 628066" name="connsiteY4-460"/>
                  <a:gd fmla="*/ 103603 w 629940" name="connsiteX0-461"/>
                  <a:gd fmla="*/ 26437 h 603226" name="connsiteY0-462"/>
                  <a:gd fmla="*/ 546957 w 629940" name="connsiteX1-463"/>
                  <a:gd fmla="*/ 27314 h 603226" name="connsiteY1-464"/>
                  <a:gd fmla="*/ 595444 w 629940" name="connsiteX2-465"/>
                  <a:gd fmla="*/ 575206 h 603226" name="connsiteY2-466"/>
                  <a:gd fmla="*/ 12537 w 629940" name="connsiteX3-467"/>
                  <a:gd fmla="*/ 512547 h 603226" name="connsiteY3-468"/>
                  <a:gd fmla="*/ 4334 w 629940" name="connsiteX4-469"/>
                  <a:gd fmla="*/ 95923 h 603226" name="connsiteY4-470"/>
                  <a:gd fmla="*/ 103603 w 651443" name="connsiteX0-471"/>
                  <a:gd fmla="*/ 20041 h 614843" name="connsiteY0-472"/>
                  <a:gd fmla="*/ 608249 w 651443" name="connsiteX1-473"/>
                  <a:gd fmla="*/ 39879 h 614843" name="connsiteY1-474"/>
                  <a:gd fmla="*/ 595444 w 651443" name="connsiteX2-475"/>
                  <a:gd fmla="*/ 568810 h 614843" name="connsiteY2-476"/>
                  <a:gd fmla="*/ 12537 w 651443" name="connsiteX3-477"/>
                  <a:gd fmla="*/ 506151 h 614843" name="connsiteY3-478"/>
                  <a:gd fmla="*/ 4334 w 651443" name="connsiteX4-479"/>
                  <a:gd fmla="*/ 89527 h 614843" name="connsiteY4-480"/>
                  <a:gd fmla="*/ 103603 w 640788" name="connsiteX0-481"/>
                  <a:gd fmla="*/ 20041 h 614843" name="connsiteY0-482"/>
                  <a:gd fmla="*/ 581981 w 640788" name="connsiteX1-483"/>
                  <a:gd fmla="*/ 39879 h 614843" name="connsiteY1-484"/>
                  <a:gd fmla="*/ 595444 w 640788" name="connsiteX2-485"/>
                  <a:gd fmla="*/ 568810 h 614843" name="connsiteY2-486"/>
                  <a:gd fmla="*/ 12537 w 640788" name="connsiteX3-487"/>
                  <a:gd fmla="*/ 506151 h 614843" name="connsiteY3-488"/>
                  <a:gd fmla="*/ 4334 w 640788" name="connsiteX4-489"/>
                  <a:gd fmla="*/ 89527 h 614843" name="connsiteY4-490"/>
                  <a:gd fmla="*/ 103603 w 673655" name="connsiteX0-491"/>
                  <a:gd fmla="*/ 38763 h 618146" name="connsiteY0-492"/>
                  <a:gd fmla="*/ 581981 w 673655" name="connsiteX1-493"/>
                  <a:gd fmla="*/ 58601 h 618146" name="connsiteY1-494"/>
                  <a:gd fmla="*/ 621713 w 673655" name="connsiteX2-495"/>
                  <a:gd fmla="*/ 562250 h 618146" name="connsiteY2-496"/>
                  <a:gd fmla="*/ 12537 w 673655" name="connsiteX3-497"/>
                  <a:gd fmla="*/ 524873 h 618146" name="connsiteY3-498"/>
                  <a:gd fmla="*/ 4334 w 673655" name="connsiteX4-499"/>
                  <a:gd fmla="*/ 108249 h 618146" name="connsiteY4-500"/>
                  <a:gd fmla="*/ 103603 w 654750" name="connsiteX0-501"/>
                  <a:gd fmla="*/ 38763 h 605787" name="connsiteY0-502"/>
                  <a:gd fmla="*/ 581981 w 654750" name="connsiteX1-503"/>
                  <a:gd fmla="*/ 58601 h 605787" name="connsiteY1-504"/>
                  <a:gd fmla="*/ 621713 w 654750" name="connsiteX2-505"/>
                  <a:gd fmla="*/ 562250 h 605787" name="connsiteY2-506"/>
                  <a:gd fmla="*/ 12537 w 654750" name="connsiteX3-507"/>
                  <a:gd fmla="*/ 524873 h 605787" name="connsiteY3-508"/>
                  <a:gd fmla="*/ 4334 w 654750" name="connsiteX4-509"/>
                  <a:gd fmla="*/ 108249 h 605787" name="connsiteY4-510"/>
                  <a:gd fmla="*/ 103603 w 643734" name="connsiteX0-511"/>
                  <a:gd fmla="*/ 31800 h 598824" name="connsiteY0-512"/>
                  <a:gd fmla="*/ 581981 w 643734" name="connsiteX1-513"/>
                  <a:gd fmla="*/ 51638 h 598824" name="connsiteY1-514"/>
                  <a:gd fmla="*/ 621713 w 643734" name="connsiteX2-515"/>
                  <a:gd fmla="*/ 555287 h 598824" name="connsiteY2-516"/>
                  <a:gd fmla="*/ 12537 w 643734" name="connsiteX3-517"/>
                  <a:gd fmla="*/ 517910 h 598824" name="connsiteY3-518"/>
                  <a:gd fmla="*/ 4334 w 643734" name="connsiteX4-519"/>
                  <a:gd fmla="*/ 101286 h 598824" name="connsiteY4-520"/>
                  <a:gd fmla="*/ 103603 w 643734" name="connsiteX0-521"/>
                  <a:gd fmla="*/ 24551 h 591575" name="connsiteY0-522"/>
                  <a:gd fmla="*/ 581981 w 643734" name="connsiteX1-523"/>
                  <a:gd fmla="*/ 44389 h 591575" name="connsiteY1-524"/>
                  <a:gd fmla="*/ 621713 w 643734" name="connsiteX2-525"/>
                  <a:gd fmla="*/ 548038 h 591575" name="connsiteY2-526"/>
                  <a:gd fmla="*/ 12537 w 643734" name="connsiteX3-527"/>
                  <a:gd fmla="*/ 510661 h 591575" name="connsiteY3-528"/>
                  <a:gd fmla="*/ 4334 w 643734" name="connsiteX4-529"/>
                  <a:gd fmla="*/ 94037 h 591575" name="connsiteY4-530"/>
                  <a:gd fmla="*/ 103603 w 643734" name="connsiteX0-531"/>
                  <a:gd fmla="*/ 20135 h 587159" name="connsiteY0-532"/>
                  <a:gd fmla="*/ 581981 w 643734" name="connsiteX1-533"/>
                  <a:gd fmla="*/ 39973 h 587159" name="connsiteY1-534"/>
                  <a:gd fmla="*/ 621713 w 643734" name="connsiteX2-535"/>
                  <a:gd fmla="*/ 543622 h 587159" name="connsiteY2-536"/>
                  <a:gd fmla="*/ 12537 w 643734" name="connsiteX3-537"/>
                  <a:gd fmla="*/ 506245 h 587159" name="connsiteY3-538"/>
                  <a:gd fmla="*/ 4334 w 643734" name="connsiteX4-539"/>
                  <a:gd fmla="*/ 89621 h 587159" name="connsiteY4-540"/>
                  <a:gd fmla="*/ 51067 w 657504" name="connsiteX0-541"/>
                  <a:gd fmla="*/ 31623 h 592327" name="connsiteY0-542"/>
                  <a:gd fmla="*/ 581981 w 657504" name="connsiteX1-543"/>
                  <a:gd fmla="*/ 45141 h 592327" name="connsiteY1-544"/>
                  <a:gd fmla="*/ 621713 w 657504" name="connsiteX2-545"/>
                  <a:gd fmla="*/ 548790 h 592327" name="connsiteY2-546"/>
                  <a:gd fmla="*/ 12537 w 657504" name="connsiteX3-547"/>
                  <a:gd fmla="*/ 511413 h 592327" name="connsiteY3-548"/>
                  <a:gd fmla="*/ 4334 w 657504" name="connsiteX4-549"/>
                  <a:gd fmla="*/ 94789 h 592327" name="connsiteY4-550"/>
                  <a:gd fmla="*/ 51067 w 676118" name="connsiteX0-551"/>
                  <a:gd fmla="*/ 31623 h 604686" name="connsiteY0-552"/>
                  <a:gd fmla="*/ 581981 w 676118" name="connsiteX1-553"/>
                  <a:gd fmla="*/ 45141 h 604686" name="connsiteY1-554"/>
                  <a:gd fmla="*/ 621713 w 676118" name="connsiteX2-555"/>
                  <a:gd fmla="*/ 548790 h 604686" name="connsiteY2-556"/>
                  <a:gd fmla="*/ 12537 w 676118" name="connsiteX3-557"/>
                  <a:gd fmla="*/ 511413 h 604686" name="connsiteY3-558"/>
                  <a:gd fmla="*/ 4334 w 676118" name="connsiteX4-559"/>
                  <a:gd fmla="*/ 94789 h 604686" name="connsiteY4-560"/>
                  <a:gd fmla="*/ 51067 w 659741" name="connsiteX0-561"/>
                  <a:gd fmla="*/ 18182 h 591245" name="connsiteY0-562"/>
                  <a:gd fmla="*/ 581981 w 659741" name="connsiteX1-563"/>
                  <a:gd fmla="*/ 31700 h 591245" name="connsiteY1-564"/>
                  <a:gd fmla="*/ 621713 w 659741" name="connsiteX2-565"/>
                  <a:gd fmla="*/ 535349 h 591245" name="connsiteY2-566"/>
                  <a:gd fmla="*/ 12537 w 659741" name="connsiteX3-567"/>
                  <a:gd fmla="*/ 497972 h 591245" name="connsiteY3-568"/>
                  <a:gd fmla="*/ 4334 w 659741" name="connsiteX4-569"/>
                  <a:gd fmla="*/ 81348 h 591245" name="connsiteY4-570"/>
                  <a:gd fmla="*/ 51067 w 671131" name="connsiteX0-571"/>
                  <a:gd fmla="*/ 18182 h 591245" name="connsiteY0-572"/>
                  <a:gd fmla="*/ 617005 w 671131" name="connsiteX1-573"/>
                  <a:gd fmla="*/ 31700 h 591245" name="connsiteY1-574"/>
                  <a:gd fmla="*/ 621713 w 671131" name="connsiteX2-575"/>
                  <a:gd fmla="*/ 535349 h 591245" name="connsiteY2-576"/>
                  <a:gd fmla="*/ 12537 w 671131" name="connsiteX3-577"/>
                  <a:gd fmla="*/ 497972 h 591245" name="connsiteY3-578"/>
                  <a:gd fmla="*/ 4334 w 671131" name="connsiteX4-579"/>
                  <a:gd fmla="*/ 81348 h 591245" name="connsiteY4-580"/>
                  <a:gd fmla="*/ 51067 w 648099" name="connsiteX0-581"/>
                  <a:gd fmla="*/ 18182 h 578886" name="connsiteY0-582"/>
                  <a:gd fmla="*/ 617005 w 648099" name="connsiteX1-583"/>
                  <a:gd fmla="*/ 31700 h 578886" name="connsiteY1-584"/>
                  <a:gd fmla="*/ 621713 w 648099" name="connsiteX2-585"/>
                  <a:gd fmla="*/ 535349 h 578886" name="connsiteY2-586"/>
                  <a:gd fmla="*/ 12537 w 648099" name="connsiteX3-587"/>
                  <a:gd fmla="*/ 497972 h 578886" name="connsiteY3-588"/>
                  <a:gd fmla="*/ 4334 w 648099" name="connsiteX4-589"/>
                  <a:gd fmla="*/ 81348 h 578886" name="connsiteY4-590"/>
                  <a:gd fmla="*/ 51067 w 648099" name="connsiteX0-591"/>
                  <a:gd fmla="*/ 18182 h 565791" name="connsiteY0-592"/>
                  <a:gd fmla="*/ 617005 w 648099" name="connsiteX1-593"/>
                  <a:gd fmla="*/ 31700 h 565791" name="connsiteY1-594"/>
                  <a:gd fmla="*/ 621713 w 648099" name="connsiteX2-595"/>
                  <a:gd fmla="*/ 535349 h 565791" name="connsiteY2-596"/>
                  <a:gd fmla="*/ 12537 w 648099" name="connsiteX3-597"/>
                  <a:gd fmla="*/ 497972 h 565791" name="connsiteY3-598"/>
                  <a:gd fmla="*/ 4334 w 648099" name="connsiteX4-599"/>
                  <a:gd fmla="*/ 81348 h 565791" name="connsiteY4-600"/>
                </a:gdLst>
                <a:cxnLst>
                  <a:cxn ang="0">
                    <a:pos x="connsiteX0-591" y="connsiteY0-592"/>
                  </a:cxn>
                  <a:cxn ang="0">
                    <a:pos x="connsiteX1-593" y="connsiteY1-594"/>
                  </a:cxn>
                  <a:cxn ang="0">
                    <a:pos x="connsiteX2-595" y="connsiteY2-596"/>
                  </a:cxn>
                  <a:cxn ang="0">
                    <a:pos x="connsiteX3-597" y="connsiteY3-598"/>
                  </a:cxn>
                  <a:cxn ang="0">
                    <a:pos x="connsiteX4-599" y="connsiteY4-600"/>
                  </a:cxn>
                </a:cxnLst>
                <a:rect b="b" l="l" r="r" t="t"/>
                <a:pathLst>
                  <a:path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grpFill/>
              <a:ln cap="rnd" w="25400">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47" name="任意多边形 46"/>
              <p:cNvSpPr/>
              <p:nvPr/>
            </p:nvSpPr>
            <p:spPr>
              <a:xfrm rot="5400000">
                <a:off x="6844507" y="3866356"/>
                <a:ext cx="893762" cy="66675"/>
              </a:xfrm>
              <a:custGeom>
                <a:gdLst>
                  <a:gd fmla="*/ 0 w 3762531" name="connsiteX0"/>
                  <a:gd fmla="*/ 14990 h 14990" name="connsiteY0"/>
                  <a:gd fmla="*/ 59961 w 3762531" name="connsiteX1"/>
                  <a:gd fmla="*/ 14990 h 14990" name="connsiteY1"/>
                  <a:gd fmla="*/ 3762531 w 3762531" name="connsiteX2"/>
                  <a:gd fmla="*/ 0 h 14990" name="connsiteY2"/>
                  <a:gd fmla="*/ 0 w 3762531" name="connsiteX0-1"/>
                  <a:gd fmla="*/ 43546 h 43546" name="connsiteY0-2"/>
                  <a:gd fmla="*/ 59961 w 3762531" name="connsiteX1-3"/>
                  <a:gd fmla="*/ 43546 h 43546" name="connsiteY1-4"/>
                  <a:gd fmla="*/ 3762531 w 3762531" name="connsiteX2-5"/>
                  <a:gd fmla="*/ 28556 h 43546" name="connsiteY2-6"/>
                  <a:gd fmla="*/ 0 w 3762531" name="connsiteX0-7"/>
                  <a:gd fmla="*/ 14990 h 14990" name="connsiteY0-8"/>
                  <a:gd fmla="*/ 3762531 w 3762531" name="connsiteX1-9"/>
                  <a:gd fmla="*/ 0 h 14990" name="connsiteY1-10"/>
                  <a:gd fmla="*/ 0 w 3762531" name="connsiteX0-11"/>
                  <a:gd fmla="*/ 38567 h 38567" name="connsiteY0-12"/>
                  <a:gd fmla="*/ 3762531 w 3762531" name="connsiteX1-13"/>
                  <a:gd fmla="*/ 23577 h 38567" name="connsiteY1-14"/>
                  <a:gd fmla="*/ 0 w 3762531" name="connsiteX0-15"/>
                  <a:gd fmla="*/ 76223 h 76223" name="connsiteY0-16"/>
                  <a:gd fmla="*/ 3762531 w 3762531" name="connsiteX1-17"/>
                  <a:gd fmla="*/ 61233 h 76223" name="connsiteY1-18"/>
                  <a:gd fmla="*/ 0 w 3762531" name="connsiteX0-19"/>
                  <a:gd fmla="*/ 86371 h 86371" name="connsiteY0-20"/>
                  <a:gd fmla="*/ 3762531 w 3762531" name="connsiteX1-21"/>
                  <a:gd fmla="*/ 71381 h 86371" name="connsiteY1-22"/>
                </a:gdLst>
                <a:cxnLst>
                  <a:cxn ang="0">
                    <a:pos x="connsiteX0-19" y="connsiteY0-20"/>
                  </a:cxn>
                  <a:cxn ang="0">
                    <a:pos x="connsiteX1-21" y="connsiteY1-22"/>
                  </a:cxn>
                </a:cxnLst>
                <a:rect b="b" l="l" r="r" t="t"/>
                <a:pathLst>
                  <a:path h="86371" w="3762530">
                    <a:moveTo>
                      <a:pt x="0" y="86371"/>
                    </a:moveTo>
                    <a:cubicBezTo>
                      <a:pt x="1239187" y="-23557"/>
                      <a:pt x="2508354" y="-28553"/>
                      <a:pt x="3762531" y="71381"/>
                    </a:cubicBezTo>
                  </a:path>
                </a:pathLst>
              </a:custGeom>
              <a:grpFill/>
              <a:ln cap="rnd" w="25400">
                <a:solidFill>
                  <a:schemeClr val="tx1">
                    <a:lumMod val="65000"/>
                    <a:lumOff val="35000"/>
                  </a:schemeClr>
                </a:solidFill>
                <a:round/>
                <a:headEnd len="lg" type="arrow" w="med"/>
                <a:tailEnd len="lg" type="arrow"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48" name="任意多边形 47"/>
              <p:cNvSpPr/>
              <p:nvPr/>
            </p:nvSpPr>
            <p:spPr>
              <a:xfrm rot="16200000">
                <a:off x="4270375" y="3887788"/>
                <a:ext cx="893763" cy="65087"/>
              </a:xfrm>
              <a:custGeom>
                <a:gdLst>
                  <a:gd fmla="*/ 0 w 3762531" name="connsiteX0"/>
                  <a:gd fmla="*/ 14990 h 14990" name="connsiteY0"/>
                  <a:gd fmla="*/ 59961 w 3762531" name="connsiteX1"/>
                  <a:gd fmla="*/ 14990 h 14990" name="connsiteY1"/>
                  <a:gd fmla="*/ 3762531 w 3762531" name="connsiteX2"/>
                  <a:gd fmla="*/ 0 h 14990" name="connsiteY2"/>
                  <a:gd fmla="*/ 0 w 3762531" name="connsiteX0-1"/>
                  <a:gd fmla="*/ 43546 h 43546" name="connsiteY0-2"/>
                  <a:gd fmla="*/ 59961 w 3762531" name="connsiteX1-3"/>
                  <a:gd fmla="*/ 43546 h 43546" name="connsiteY1-4"/>
                  <a:gd fmla="*/ 3762531 w 3762531" name="connsiteX2-5"/>
                  <a:gd fmla="*/ 28556 h 43546" name="connsiteY2-6"/>
                  <a:gd fmla="*/ 0 w 3762531" name="connsiteX0-7"/>
                  <a:gd fmla="*/ 14990 h 14990" name="connsiteY0-8"/>
                  <a:gd fmla="*/ 3762531 w 3762531" name="connsiteX1-9"/>
                  <a:gd fmla="*/ 0 h 14990" name="connsiteY1-10"/>
                  <a:gd fmla="*/ 0 w 3762531" name="connsiteX0-11"/>
                  <a:gd fmla="*/ 38567 h 38567" name="connsiteY0-12"/>
                  <a:gd fmla="*/ 3762531 w 3762531" name="connsiteX1-13"/>
                  <a:gd fmla="*/ 23577 h 38567" name="connsiteY1-14"/>
                  <a:gd fmla="*/ 0 w 3762531" name="connsiteX0-15"/>
                  <a:gd fmla="*/ 76223 h 76223" name="connsiteY0-16"/>
                  <a:gd fmla="*/ 3762531 w 3762531" name="connsiteX1-17"/>
                  <a:gd fmla="*/ 61233 h 76223" name="connsiteY1-18"/>
                  <a:gd fmla="*/ 0 w 3762531" name="connsiteX0-19"/>
                  <a:gd fmla="*/ 86371 h 86371" name="connsiteY0-20"/>
                  <a:gd fmla="*/ 3762531 w 3762531" name="connsiteX1-21"/>
                  <a:gd fmla="*/ 71381 h 86371" name="connsiteY1-22"/>
                </a:gdLst>
                <a:cxnLst>
                  <a:cxn ang="0">
                    <a:pos x="connsiteX0-19" y="connsiteY0-20"/>
                  </a:cxn>
                  <a:cxn ang="0">
                    <a:pos x="connsiteX1-21" y="connsiteY1-22"/>
                  </a:cxn>
                </a:cxnLst>
                <a:rect b="b" l="l" r="r" t="t"/>
                <a:pathLst>
                  <a:path h="86371" w="3762530">
                    <a:moveTo>
                      <a:pt x="0" y="86371"/>
                    </a:moveTo>
                    <a:cubicBezTo>
                      <a:pt x="1239187" y="-23557"/>
                      <a:pt x="2508354" y="-28553"/>
                      <a:pt x="3762531" y="71381"/>
                    </a:cubicBezTo>
                  </a:path>
                </a:pathLst>
              </a:custGeom>
              <a:grpFill/>
              <a:ln cap="rnd" w="25400">
                <a:solidFill>
                  <a:schemeClr val="tx1">
                    <a:lumMod val="65000"/>
                    <a:lumOff val="35000"/>
                  </a:schemeClr>
                </a:solidFill>
                <a:round/>
                <a:headEnd len="lg" type="arrow" w="med"/>
                <a:tailEnd len="lg" type="arrow"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49" name="任意多边形 48"/>
              <p:cNvSpPr/>
              <p:nvPr/>
            </p:nvSpPr>
            <p:spPr>
              <a:xfrm>
                <a:off x="5557838" y="2744788"/>
                <a:ext cx="893762" cy="66675"/>
              </a:xfrm>
              <a:custGeom>
                <a:gdLst>
                  <a:gd fmla="*/ 0 w 3762531" name="connsiteX0"/>
                  <a:gd fmla="*/ 14990 h 14990" name="connsiteY0"/>
                  <a:gd fmla="*/ 59961 w 3762531" name="connsiteX1"/>
                  <a:gd fmla="*/ 14990 h 14990" name="connsiteY1"/>
                  <a:gd fmla="*/ 3762531 w 3762531" name="connsiteX2"/>
                  <a:gd fmla="*/ 0 h 14990" name="connsiteY2"/>
                  <a:gd fmla="*/ 0 w 3762531" name="connsiteX0-1"/>
                  <a:gd fmla="*/ 43546 h 43546" name="connsiteY0-2"/>
                  <a:gd fmla="*/ 59961 w 3762531" name="connsiteX1-3"/>
                  <a:gd fmla="*/ 43546 h 43546" name="connsiteY1-4"/>
                  <a:gd fmla="*/ 3762531 w 3762531" name="connsiteX2-5"/>
                  <a:gd fmla="*/ 28556 h 43546" name="connsiteY2-6"/>
                  <a:gd fmla="*/ 0 w 3762531" name="connsiteX0-7"/>
                  <a:gd fmla="*/ 14990 h 14990" name="connsiteY0-8"/>
                  <a:gd fmla="*/ 3762531 w 3762531" name="connsiteX1-9"/>
                  <a:gd fmla="*/ 0 h 14990" name="connsiteY1-10"/>
                  <a:gd fmla="*/ 0 w 3762531" name="connsiteX0-11"/>
                  <a:gd fmla="*/ 38567 h 38567" name="connsiteY0-12"/>
                  <a:gd fmla="*/ 3762531 w 3762531" name="connsiteX1-13"/>
                  <a:gd fmla="*/ 23577 h 38567" name="connsiteY1-14"/>
                  <a:gd fmla="*/ 0 w 3762531" name="connsiteX0-15"/>
                  <a:gd fmla="*/ 76223 h 76223" name="connsiteY0-16"/>
                  <a:gd fmla="*/ 3762531 w 3762531" name="connsiteX1-17"/>
                  <a:gd fmla="*/ 61233 h 76223" name="connsiteY1-18"/>
                  <a:gd fmla="*/ 0 w 3762531" name="connsiteX0-19"/>
                  <a:gd fmla="*/ 86371 h 86371" name="connsiteY0-20"/>
                  <a:gd fmla="*/ 3762531 w 3762531" name="connsiteX1-21"/>
                  <a:gd fmla="*/ 71381 h 86371" name="connsiteY1-22"/>
                </a:gdLst>
                <a:cxnLst>
                  <a:cxn ang="0">
                    <a:pos x="connsiteX0-19" y="connsiteY0-20"/>
                  </a:cxn>
                  <a:cxn ang="0">
                    <a:pos x="connsiteX1-21" y="connsiteY1-22"/>
                  </a:cxn>
                </a:cxnLst>
                <a:rect b="b" l="l" r="r" t="t"/>
                <a:pathLst>
                  <a:path h="86371" w="3762530">
                    <a:moveTo>
                      <a:pt x="0" y="86371"/>
                    </a:moveTo>
                    <a:cubicBezTo>
                      <a:pt x="1239187" y="-23557"/>
                      <a:pt x="2508354" y="-28553"/>
                      <a:pt x="3762531" y="71381"/>
                    </a:cubicBezTo>
                  </a:path>
                </a:pathLst>
              </a:custGeom>
              <a:grpFill/>
              <a:ln cap="rnd" w="25400">
                <a:solidFill>
                  <a:schemeClr val="tx1">
                    <a:lumMod val="65000"/>
                    <a:lumOff val="35000"/>
                  </a:schemeClr>
                </a:solidFill>
                <a:round/>
                <a:headEnd len="lg" type="arrow" w="med"/>
                <a:tailEnd len="lg" type="arrow"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50" name="任意多边形 49"/>
              <p:cNvSpPr/>
              <p:nvPr/>
            </p:nvSpPr>
            <p:spPr>
              <a:xfrm rot="10800000">
                <a:off x="5557838" y="5054600"/>
                <a:ext cx="893762" cy="65088"/>
              </a:xfrm>
              <a:custGeom>
                <a:gdLst>
                  <a:gd fmla="*/ 0 w 3762531" name="connsiteX0"/>
                  <a:gd fmla="*/ 14990 h 14990" name="connsiteY0"/>
                  <a:gd fmla="*/ 59961 w 3762531" name="connsiteX1"/>
                  <a:gd fmla="*/ 14990 h 14990" name="connsiteY1"/>
                  <a:gd fmla="*/ 3762531 w 3762531" name="connsiteX2"/>
                  <a:gd fmla="*/ 0 h 14990" name="connsiteY2"/>
                  <a:gd fmla="*/ 0 w 3762531" name="connsiteX0-1"/>
                  <a:gd fmla="*/ 43546 h 43546" name="connsiteY0-2"/>
                  <a:gd fmla="*/ 59961 w 3762531" name="connsiteX1-3"/>
                  <a:gd fmla="*/ 43546 h 43546" name="connsiteY1-4"/>
                  <a:gd fmla="*/ 3762531 w 3762531" name="connsiteX2-5"/>
                  <a:gd fmla="*/ 28556 h 43546" name="connsiteY2-6"/>
                  <a:gd fmla="*/ 0 w 3762531" name="connsiteX0-7"/>
                  <a:gd fmla="*/ 14990 h 14990" name="connsiteY0-8"/>
                  <a:gd fmla="*/ 3762531 w 3762531" name="connsiteX1-9"/>
                  <a:gd fmla="*/ 0 h 14990" name="connsiteY1-10"/>
                  <a:gd fmla="*/ 0 w 3762531" name="connsiteX0-11"/>
                  <a:gd fmla="*/ 38567 h 38567" name="connsiteY0-12"/>
                  <a:gd fmla="*/ 3762531 w 3762531" name="connsiteX1-13"/>
                  <a:gd fmla="*/ 23577 h 38567" name="connsiteY1-14"/>
                  <a:gd fmla="*/ 0 w 3762531" name="connsiteX0-15"/>
                  <a:gd fmla="*/ 76223 h 76223" name="connsiteY0-16"/>
                  <a:gd fmla="*/ 3762531 w 3762531" name="connsiteX1-17"/>
                  <a:gd fmla="*/ 61233 h 76223" name="connsiteY1-18"/>
                  <a:gd fmla="*/ 0 w 3762531" name="connsiteX0-19"/>
                  <a:gd fmla="*/ 86371 h 86371" name="connsiteY0-20"/>
                  <a:gd fmla="*/ 3762531 w 3762531" name="connsiteX1-21"/>
                  <a:gd fmla="*/ 71381 h 86371" name="connsiteY1-22"/>
                </a:gdLst>
                <a:cxnLst>
                  <a:cxn ang="0">
                    <a:pos x="connsiteX0-19" y="connsiteY0-20"/>
                  </a:cxn>
                  <a:cxn ang="0">
                    <a:pos x="connsiteX1-21" y="connsiteY1-22"/>
                  </a:cxn>
                </a:cxnLst>
                <a:rect b="b" l="l" r="r" t="t"/>
                <a:pathLst>
                  <a:path h="86371" w="3762530">
                    <a:moveTo>
                      <a:pt x="0" y="86371"/>
                    </a:moveTo>
                    <a:cubicBezTo>
                      <a:pt x="1239187" y="-23557"/>
                      <a:pt x="2508354" y="-28553"/>
                      <a:pt x="3762531" y="71381"/>
                    </a:cubicBezTo>
                  </a:path>
                </a:pathLst>
              </a:custGeom>
              <a:grpFill/>
              <a:ln cap="rnd" w="25400">
                <a:solidFill>
                  <a:schemeClr val="tx1">
                    <a:lumMod val="65000"/>
                    <a:lumOff val="35000"/>
                  </a:schemeClr>
                </a:solidFill>
                <a:round/>
                <a:headEnd len="lg" type="arrow" w="med"/>
                <a:tailEnd len="lg" type="arrow"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51" name="文本框 76"/>
              <p:cNvSpPr txBox="1">
                <a:spLocks noChangeArrowheads="1"/>
              </p:cNvSpPr>
              <p:nvPr/>
            </p:nvSpPr>
            <p:spPr bwMode="auto">
              <a:xfrm>
                <a:off x="4143373" y="2903538"/>
                <a:ext cx="1214437" cy="411831"/>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pPr algn="ctr"/>
                <a:r>
                  <a:rPr altLang="en-US" lang="zh-CN" sz="1400">
                    <a:solidFill>
                      <a:srgbClr val="595959"/>
                    </a:solidFill>
                    <a:latin charset="-122" panose="020b0503020204020204" pitchFamily="34" typeface="微软雅黑"/>
                    <a:ea charset="-122" panose="020b0503020204020204" pitchFamily="34" typeface="微软雅黑"/>
                  </a:rPr>
                  <a:t>小标题</a:t>
                </a:r>
              </a:p>
            </p:txBody>
          </p:sp>
          <p:grpSp>
            <p:nvGrpSpPr>
              <p:cNvPr id="52" name="chenying0907 77"/>
              <p:cNvGrpSpPr/>
              <p:nvPr/>
            </p:nvGrpSpPr>
            <p:grpSpPr>
              <a:xfrm>
                <a:off x="4460875" y="2338388"/>
                <a:ext cx="385763" cy="611187"/>
                <a:chOff x="5844088" y="2600655"/>
                <a:chExt cx="385904" cy="611158"/>
              </a:xfrm>
              <a:grpFill/>
            </p:grpSpPr>
            <p:grpSp>
              <p:nvGrpSpPr>
                <p:cNvPr id="67" name="chenying0907 78"/>
                <p:cNvGrpSpPr/>
                <p:nvPr/>
              </p:nvGrpSpPr>
              <p:grpSpPr>
                <a:xfrm rot="8489641">
                  <a:off x="6013992" y="2653092"/>
                  <a:ext cx="216000" cy="558721"/>
                  <a:chOff x="6011031" y="2540000"/>
                  <a:chExt cx="242182" cy="626447"/>
                </a:xfrm>
                <a:grpFill/>
              </p:grpSpPr>
              <p:sp>
                <p:nvSpPr>
                  <p:cNvPr id="69" name="任意多边形 68"/>
                  <p:cNvSpPr/>
                  <p:nvPr/>
                </p:nvSpPr>
                <p:spPr>
                  <a:xfrm>
                    <a:off x="6019303" y="2543519"/>
                    <a:ext cx="217230" cy="201123"/>
                  </a:xfrm>
                  <a:custGeom>
                    <a:gdLst>
                      <a:gd fmla="*/ 114300 w 217195" name="connsiteX0"/>
                      <a:gd fmla="*/ 0 h 201788" name="connsiteY0"/>
                      <a:gd fmla="*/ 215900 w 217195" name="connsiteX1"/>
                      <a:gd fmla="*/ 190500 h 201788" name="connsiteY1"/>
                      <a:gd fmla="*/ 0 w 217195" name="connsiteX2"/>
                      <a:gd fmla="*/ 190500 h 201788" name="connsiteY2"/>
                      <a:gd fmla="*/ 114300 w 217195" name="connsiteX3"/>
                      <a:gd fmla="*/ 0 h 201788" name="connsiteY3"/>
                    </a:gdLst>
                    <a:cxnLst>
                      <a:cxn ang="0">
                        <a:pos x="connsiteX0" y="connsiteY0"/>
                      </a:cxn>
                      <a:cxn ang="0">
                        <a:pos x="connsiteX1" y="connsiteY1"/>
                      </a:cxn>
                      <a:cxn ang="0">
                        <a:pos x="connsiteX2" y="connsiteY2"/>
                      </a:cxn>
                      <a:cxn ang="0">
                        <a:pos x="connsiteX3" y="connsiteY3"/>
                      </a:cxn>
                    </a:cxnLst>
                    <a:rect b="b" l="l" r="r" t="t"/>
                    <a:pathLst>
                      <a:path h="201788" w="217195">
                        <a:moveTo>
                          <a:pt x="114300" y="0"/>
                        </a:moveTo>
                        <a:cubicBezTo>
                          <a:pt x="170391" y="82550"/>
                          <a:pt x="226483" y="165100"/>
                          <a:pt x="215900" y="190500"/>
                        </a:cubicBezTo>
                        <a:cubicBezTo>
                          <a:pt x="143933" y="190500"/>
                          <a:pt x="19050" y="215900"/>
                          <a:pt x="0" y="190500"/>
                        </a:cubicBezTo>
                        <a:lnTo>
                          <a:pt x="114300" y="0"/>
                        </a:lnTo>
                        <a:close/>
                      </a:path>
                    </a:pathLst>
                  </a:custGeom>
                  <a:grpFill/>
                  <a:ln cap="rnd" w="25400">
                    <a:solidFill>
                      <a:schemeClr val="tx1">
                        <a:lumMod val="65000"/>
                        <a:lumOff val="3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70" name="任意多边形 69"/>
                  <p:cNvSpPr/>
                  <p:nvPr/>
                </p:nvSpPr>
                <p:spPr>
                  <a:xfrm>
                    <a:off x="6011261" y="2721930"/>
                    <a:ext cx="242158" cy="444961"/>
                  </a:xfrm>
                  <a:custGeom>
                    <a:gdLst>
                      <a:gd fmla="*/ 12700 w 215900" name="connsiteX0"/>
                      <a:gd fmla="*/ 12700 h 444500" name="connsiteY0"/>
                      <a:gd fmla="*/ 0 w 215900" name="connsiteX1"/>
                      <a:gd fmla="*/ 444500 h 444500" name="connsiteY1"/>
                      <a:gd fmla="*/ 215900 w 215900" name="connsiteX2"/>
                      <a:gd fmla="*/ 419100 h 444500" name="connsiteY2"/>
                      <a:gd fmla="*/ 215900 w 215900" name="connsiteX3"/>
                      <a:gd fmla="*/ 0 h 444500" name="connsiteY3"/>
                      <a:gd fmla="*/ 215900 w 215900" name="connsiteX4"/>
                      <a:gd fmla="*/ 0 h 4445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44500" w="215900">
                        <a:moveTo>
                          <a:pt x="12700" y="12700"/>
                        </a:moveTo>
                        <a:lnTo>
                          <a:pt x="0" y="444500"/>
                        </a:lnTo>
                        <a:lnTo>
                          <a:pt x="215900" y="419100"/>
                        </a:lnTo>
                        <a:lnTo>
                          <a:pt x="215900" y="0"/>
                        </a:lnTo>
                        <a:lnTo>
                          <a:pt x="215900" y="0"/>
                        </a:lnTo>
                      </a:path>
                    </a:pathLst>
                  </a:custGeom>
                  <a:grpFill/>
                  <a:ln cap="rnd" w="25400">
                    <a:solidFill>
                      <a:schemeClr val="tx1">
                        <a:lumMod val="65000"/>
                        <a:lumOff val="3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71" name="任意多边形 70"/>
                  <p:cNvSpPr/>
                  <p:nvPr/>
                </p:nvSpPr>
                <p:spPr>
                  <a:xfrm>
                    <a:off x="6100765" y="2573366"/>
                    <a:ext cx="64101" cy="60515"/>
                  </a:xfrm>
                  <a:custGeom>
                    <a:gdLst>
                      <a:gd fmla="*/ 114300 w 217195" name="connsiteX0"/>
                      <a:gd fmla="*/ 0 h 201788" name="connsiteY0"/>
                      <a:gd fmla="*/ 215900 w 217195" name="connsiteX1"/>
                      <a:gd fmla="*/ 190500 h 201788" name="connsiteY1"/>
                      <a:gd fmla="*/ 0 w 217195" name="connsiteX2"/>
                      <a:gd fmla="*/ 190500 h 201788" name="connsiteY2"/>
                      <a:gd fmla="*/ 114300 w 217195" name="connsiteX3"/>
                      <a:gd fmla="*/ 0 h 201788" name="connsiteY3"/>
                    </a:gdLst>
                    <a:cxnLst>
                      <a:cxn ang="0">
                        <a:pos x="connsiteX0" y="connsiteY0"/>
                      </a:cxn>
                      <a:cxn ang="0">
                        <a:pos x="connsiteX1" y="connsiteY1"/>
                      </a:cxn>
                      <a:cxn ang="0">
                        <a:pos x="connsiteX2" y="connsiteY2"/>
                      </a:cxn>
                      <a:cxn ang="0">
                        <a:pos x="connsiteX3" y="connsiteY3"/>
                      </a:cxn>
                    </a:cxnLst>
                    <a:rect b="b" l="l" r="r" t="t"/>
                    <a:pathLst>
                      <a:path h="201788" w="217195">
                        <a:moveTo>
                          <a:pt x="114300" y="0"/>
                        </a:moveTo>
                        <a:cubicBezTo>
                          <a:pt x="170391" y="82550"/>
                          <a:pt x="226483" y="165100"/>
                          <a:pt x="215900" y="190500"/>
                        </a:cubicBezTo>
                        <a:cubicBezTo>
                          <a:pt x="143933" y="190500"/>
                          <a:pt x="19050" y="215900"/>
                          <a:pt x="0" y="190500"/>
                        </a:cubicBezTo>
                        <a:lnTo>
                          <a:pt x="114300" y="0"/>
                        </a:lnTo>
                        <a:close/>
                      </a:path>
                    </a:pathLst>
                  </a:custGeom>
                  <a:grpFill/>
                  <a:ln cap="rnd" w="25400">
                    <a:solidFill>
                      <a:schemeClr val="tx1">
                        <a:lumMod val="65000"/>
                        <a:lumOff val="3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grpSp>
            <p:sp>
              <p:nvSpPr>
                <p:cNvPr id="68" name="任意多边形 67"/>
                <p:cNvSpPr/>
                <p:nvPr/>
              </p:nvSpPr>
              <p:spPr>
                <a:xfrm>
                  <a:off x="5844088" y="2600655"/>
                  <a:ext cx="182630" cy="195253"/>
                </a:xfrm>
                <a:custGeom>
                  <a:gdLst>
                    <a:gd fmla="*/ 43090 w 153621" name="connsiteX0"/>
                    <a:gd fmla="*/ 162601 h 162601" name="connsiteY0"/>
                    <a:gd fmla="*/ 2896 w 153621" name="connsiteX1"/>
                    <a:gd fmla="*/ 102311 h 162601" name="connsiteY1"/>
                    <a:gd fmla="*/ 113428 w 153621" name="connsiteX2"/>
                    <a:gd fmla="*/ 1828 h 162601" name="connsiteY2"/>
                    <a:gd fmla="*/ 153621 w 153621" name="connsiteX3"/>
                    <a:gd fmla="*/ 47045 h 162601" name="connsiteY3"/>
                    <a:gd fmla="*/ 41489 w 152020" name="connsiteX0-1"/>
                    <a:gd fmla="*/ 158991 h 158991" name="connsiteY0-2"/>
                    <a:gd fmla="*/ 1295 w 152020" name="connsiteX1-3"/>
                    <a:gd fmla="*/ 98701 h 158991" name="connsiteY1-4"/>
                    <a:gd fmla="*/ 82359 w 152020" name="connsiteX2-5"/>
                    <a:gd fmla="*/ 2042 h 158991" name="connsiteY2-6"/>
                    <a:gd fmla="*/ 152020 w 152020" name="connsiteX3-7"/>
                    <a:gd fmla="*/ 43435 h 158991" name="connsiteY3-8"/>
                    <a:gd fmla="*/ 41916 w 152447" name="connsiteX0-9"/>
                    <a:gd fmla="*/ 148552 h 148552" name="connsiteY0-10"/>
                    <a:gd fmla="*/ 1722 w 152447" name="connsiteX1-11"/>
                    <a:gd fmla="*/ 88262 h 148552" name="connsiteY1-12"/>
                    <a:gd fmla="*/ 91205 w 152447" name="connsiteX2-13"/>
                    <a:gd fmla="*/ 3075 h 148552" name="connsiteY2-14"/>
                    <a:gd fmla="*/ 152447 w 152447" name="connsiteX3-15"/>
                    <a:gd fmla="*/ 32996 h 148552" name="connsiteY3-16"/>
                  </a:gdLst>
                  <a:cxnLst>
                    <a:cxn ang="0">
                      <a:pos x="connsiteX0-9" y="connsiteY0-10"/>
                    </a:cxn>
                    <a:cxn ang="0">
                      <a:pos x="connsiteX1-11" y="connsiteY1-12"/>
                    </a:cxn>
                    <a:cxn ang="0">
                      <a:pos x="connsiteX2-13" y="connsiteY2-14"/>
                    </a:cxn>
                    <a:cxn ang="0">
                      <a:pos x="connsiteX3-15" y="connsiteY3-16"/>
                    </a:cxn>
                  </a:cxnLst>
                  <a:rect b="b" l="l" r="r" t="t"/>
                  <a:pathLst>
                    <a:path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grpFill/>
                <a:ln cap="rnd" w="25400">
                  <a:solidFill>
                    <a:schemeClr val="tx1">
                      <a:lumMod val="65000"/>
                      <a:lumOff val="3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grpSp>
          <p:sp>
            <p:nvSpPr>
              <p:cNvPr id="53" name="文本框 85"/>
              <p:cNvSpPr txBox="1">
                <a:spLocks noChangeArrowheads="1"/>
              </p:cNvSpPr>
              <p:nvPr/>
            </p:nvSpPr>
            <p:spPr bwMode="auto">
              <a:xfrm>
                <a:off x="6607175" y="2838451"/>
                <a:ext cx="1214437" cy="411831"/>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pPr algn="ctr"/>
                <a:r>
                  <a:rPr altLang="en-US" lang="zh-CN" sz="1400">
                    <a:solidFill>
                      <a:srgbClr val="595959"/>
                    </a:solidFill>
                    <a:latin charset="-122" panose="020b0503020204020204" pitchFamily="34" typeface="微软雅黑"/>
                    <a:ea charset="-122" panose="020b0503020204020204" pitchFamily="34" typeface="微软雅黑"/>
                  </a:rPr>
                  <a:t>小标题</a:t>
                </a:r>
              </a:p>
            </p:txBody>
          </p:sp>
          <p:sp>
            <p:nvSpPr>
              <p:cNvPr id="54" name="文本框 86"/>
              <p:cNvSpPr txBox="1">
                <a:spLocks noChangeArrowheads="1"/>
              </p:cNvSpPr>
              <p:nvPr/>
            </p:nvSpPr>
            <p:spPr bwMode="auto">
              <a:xfrm>
                <a:off x="6607175" y="5181600"/>
                <a:ext cx="1214437" cy="411831"/>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pPr algn="ctr"/>
                <a:r>
                  <a:rPr altLang="en-US" lang="zh-CN" sz="1400">
                    <a:solidFill>
                      <a:srgbClr val="595959"/>
                    </a:solidFill>
                    <a:latin charset="-122" panose="020b0503020204020204" pitchFamily="34" typeface="微软雅黑"/>
                    <a:ea charset="-122" panose="020b0503020204020204" pitchFamily="34" typeface="微软雅黑"/>
                  </a:rPr>
                  <a:t>小标题</a:t>
                </a:r>
              </a:p>
            </p:txBody>
          </p:sp>
          <p:sp>
            <p:nvSpPr>
              <p:cNvPr id="55" name="文本框 87"/>
              <p:cNvSpPr txBox="1">
                <a:spLocks noChangeArrowheads="1"/>
              </p:cNvSpPr>
              <p:nvPr/>
            </p:nvSpPr>
            <p:spPr bwMode="auto">
              <a:xfrm>
                <a:off x="4119563" y="5148262"/>
                <a:ext cx="1214437" cy="411831"/>
              </a:xfrm>
              <a:prstGeom prst="rect">
                <a:avLst/>
              </a:prstGeom>
              <a:grpFill/>
              <a:ln>
                <a:noFill/>
              </a:ln>
              <a:extLst>
                <a:ext uri="{91240B29-F687-4F45-9708-019B960494DF}">
                  <a14:hiddenLine w="9525">
                    <a:solidFill>
                      <a:srgbClr val="000000"/>
                    </a:solidFill>
                    <a:miter lim="800000"/>
                    <a:headEnd/>
                    <a:tailEnd/>
                  </a14:hiddenLine>
                </a:ext>
              </a:extLst>
            </p:spPr>
            <p:txBody>
              <a:bodyPr>
                <a:spAutoFit/>
              </a:bodyPr>
              <a:lstStyle/>
              <a:p>
                <a:pPr algn="ctr"/>
                <a:r>
                  <a:rPr altLang="en-US" lang="zh-CN" sz="1400">
                    <a:solidFill>
                      <a:srgbClr val="595959"/>
                    </a:solidFill>
                    <a:latin charset="-122" panose="020b0503020204020204" pitchFamily="34" typeface="微软雅黑"/>
                    <a:ea charset="-122" panose="020b0503020204020204" pitchFamily="34" typeface="微软雅黑"/>
                  </a:rPr>
                  <a:t>小标题</a:t>
                </a:r>
              </a:p>
            </p:txBody>
          </p:sp>
          <p:grpSp>
            <p:nvGrpSpPr>
              <p:cNvPr id="56" name="chenying0907 55"/>
              <p:cNvGrpSpPr/>
              <p:nvPr/>
            </p:nvGrpSpPr>
            <p:grpSpPr>
              <a:xfrm>
                <a:off x="6999907" y="2242244"/>
                <a:ext cx="517525" cy="604838"/>
                <a:chOff x="4741863" y="766763"/>
                <a:chExt cx="517525" cy="604838"/>
              </a:xfrm>
              <a:grpFill/>
            </p:grpSpPr>
            <p:sp>
              <p:nvSpPr>
                <p:cNvPr id="62" name="chenying0907 23"/>
                <p:cNvSpPr>
                  <a:spLocks noEditPoints="1"/>
                </p:cNvSpPr>
                <p:nvPr/>
              </p:nvSpPr>
              <p:spPr bwMode="auto">
                <a:xfrm>
                  <a:off x="4741863" y="766763"/>
                  <a:ext cx="517525" cy="604838"/>
                </a:xfrm>
                <a:custGeom>
                  <a:gdLst>
                    <a:gd fmla="*/ 113 w 175" name="T0"/>
                    <a:gd fmla="*/ 0 h 205" name="T1"/>
                    <a:gd fmla="*/ 111 w 175" name="T2"/>
                    <a:gd fmla="*/ 2 h 205" name="T3"/>
                    <a:gd fmla="*/ 11 w 175" name="T4"/>
                    <a:gd fmla="*/ 62 h 205" name="T5"/>
                    <a:gd fmla="*/ 69 w 175" name="T6"/>
                    <a:gd fmla="*/ 200 h 205" name="T7"/>
                    <a:gd fmla="*/ 121 w 175" name="T8"/>
                    <a:gd fmla="*/ 187 h 205" name="T9"/>
                    <a:gd fmla="*/ 173 w 175" name="T10"/>
                    <a:gd fmla="*/ 157 h 205" name="T11"/>
                    <a:gd fmla="*/ 153 w 175" name="T12"/>
                    <a:gd fmla="*/ 91 h 205" name="T13"/>
                    <a:gd fmla="*/ 108 w 175" name="T14"/>
                    <a:gd fmla="*/ 9 h 205" name="T15"/>
                    <a:gd fmla="*/ 98 w 175" name="T16"/>
                    <a:gd fmla="*/ 13 h 205" name="T17"/>
                    <a:gd fmla="*/ 24 w 175" name="T18"/>
                    <a:gd fmla="*/ 45 h 205" name="T19"/>
                    <a:gd fmla="*/ 41 w 175" name="T20"/>
                    <a:gd fmla="*/ 38 h 205" name="T21"/>
                    <a:gd fmla="*/ 34 w 175" name="T22"/>
                    <a:gd fmla="*/ 42 h 205" name="T23"/>
                    <a:gd fmla="*/ 107 w 175" name="T24"/>
                    <a:gd fmla="*/ 15 h 205" name="T25"/>
                    <a:gd fmla="*/ 28 w 175" name="T26"/>
                    <a:gd fmla="*/ 48 h 205" name="T27"/>
                    <a:gd fmla="*/ 107 w 175" name="T28"/>
                    <a:gd fmla="*/ 20 h 205" name="T29"/>
                    <a:gd fmla="*/ 67 w 175" name="T30"/>
                    <a:gd fmla="*/ 41 h 205" name="T31"/>
                    <a:gd fmla="*/ 15 w 175" name="T32"/>
                    <a:gd fmla="*/ 58 h 205" name="T33"/>
                    <a:gd fmla="*/ 117 w 175" name="T34"/>
                    <a:gd fmla="*/ 38 h 205" name="T35"/>
                    <a:gd fmla="*/ 166 w 175" name="T36"/>
                    <a:gd fmla="*/ 158 h 205" name="T37"/>
                    <a:gd fmla="*/ 94 w 175" name="T38"/>
                    <a:gd fmla="*/ 192 h 205" name="T39"/>
                    <a:gd fmla="*/ 69 w 175" name="T40"/>
                    <a:gd fmla="*/ 200 h 205" name="T41"/>
                    <a:gd fmla="*/ 15 w 175" name="T42"/>
                    <a:gd fmla="*/ 62 h 205" name="T43"/>
                    <a:gd fmla="*/ 15 w 175" name="T44"/>
                    <a:gd fmla="*/ 62 h 205" name="T45"/>
                    <a:gd fmla="*/ 16 w 175" name="T46"/>
                    <a:gd fmla="*/ 62 h 205" name="T47"/>
                    <a:gd fmla="*/ 29 w 175" name="T48"/>
                    <a:gd fmla="*/ 59 h 205" name="T49"/>
                    <a:gd fmla="*/ 112 w 175" name="T50"/>
                    <a:gd fmla="*/ 27 h 205" name="T51"/>
                    <a:gd fmla="*/ 113 w 175" name="T52"/>
                    <a:gd fmla="*/ 27 h 205" name="T53"/>
                    <a:gd fmla="*/ 169 w 175" name="T54"/>
                    <a:gd fmla="*/ 153 h 205" name="T55"/>
                    <a:gd fmla="*/ 130 w 175" name="T56"/>
                    <a:gd fmla="*/ 56 h 205" name="T57"/>
                    <a:gd fmla="*/ 117 w 175" name="T58"/>
                    <a:gd fmla="*/ 22 h 205" name="T59"/>
                    <a:gd fmla="*/ 114 w 175" name="T60"/>
                    <a:gd fmla="*/ 21 h 205" name="T61"/>
                    <a:gd fmla="*/ 113 w 175" name="T62"/>
                    <a:gd fmla="*/ 7 h 205" name="T63"/>
                    <a:gd fmla="*/ 158 w 175" name="T64"/>
                    <a:gd fmla="*/ 113 h 205"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205" w="175">
                      <a:moveTo>
                        <a:pt x="115" y="2"/>
                      </a:moveTo>
                      <a:cubicBezTo>
                        <a:pt x="115" y="1"/>
                        <a:pt x="114" y="0"/>
                        <a:pt x="113" y="0"/>
                      </a:cubicBezTo>
                      <a:cubicBezTo>
                        <a:pt x="112" y="0"/>
                        <a:pt x="112" y="1"/>
                        <a:pt x="112" y="1"/>
                      </a:cubicBezTo>
                      <a:cubicBezTo>
                        <a:pt x="111" y="1"/>
                        <a:pt x="111" y="2"/>
                        <a:pt x="111" y="2"/>
                      </a:cubicBezTo>
                      <a:cubicBezTo>
                        <a:pt x="82" y="12"/>
                        <a:pt x="54" y="25"/>
                        <a:pt x="26" y="38"/>
                      </a:cubicBezTo>
                      <a:cubicBezTo>
                        <a:pt x="20" y="40"/>
                        <a:pt x="0" y="55"/>
                        <a:pt x="11" y="62"/>
                      </a:cubicBezTo>
                      <a:cubicBezTo>
                        <a:pt x="27" y="109"/>
                        <a:pt x="46" y="155"/>
                        <a:pt x="65" y="201"/>
                      </a:cubicBezTo>
                      <a:cubicBezTo>
                        <a:pt x="66" y="203"/>
                        <a:pt x="69" y="202"/>
                        <a:pt x="69" y="200"/>
                      </a:cubicBezTo>
                      <a:cubicBezTo>
                        <a:pt x="69" y="200"/>
                        <a:pt x="69" y="200"/>
                        <a:pt x="69" y="200"/>
                      </a:cubicBezTo>
                      <a:cubicBezTo>
                        <a:pt x="85" y="205"/>
                        <a:pt x="106" y="193"/>
                        <a:pt x="121" y="187"/>
                      </a:cubicBezTo>
                      <a:cubicBezTo>
                        <a:pt x="138" y="180"/>
                        <a:pt x="159" y="174"/>
                        <a:pt x="172" y="160"/>
                      </a:cubicBezTo>
                      <a:cubicBezTo>
                        <a:pt x="174" y="159"/>
                        <a:pt x="173" y="158"/>
                        <a:pt x="173" y="157"/>
                      </a:cubicBezTo>
                      <a:cubicBezTo>
                        <a:pt x="175" y="149"/>
                        <a:pt x="174" y="142"/>
                        <a:pt x="171" y="134"/>
                      </a:cubicBezTo>
                      <a:cubicBezTo>
                        <a:pt x="166" y="120"/>
                        <a:pt x="159" y="106"/>
                        <a:pt x="153" y="91"/>
                      </a:cubicBezTo>
                      <a:cubicBezTo>
                        <a:pt x="141" y="62"/>
                        <a:pt x="130" y="31"/>
                        <a:pt x="115" y="2"/>
                      </a:cubicBezTo>
                      <a:close/>
                      <a:moveTo>
                        <a:pt x="108" y="9"/>
                      </a:moveTo>
                      <a:cubicBezTo>
                        <a:pt x="107" y="10"/>
                        <a:pt x="107" y="11"/>
                        <a:pt x="107" y="11"/>
                      </a:cubicBezTo>
                      <a:cubicBezTo>
                        <a:pt x="104" y="12"/>
                        <a:pt x="101" y="13"/>
                        <a:pt x="98" y="13"/>
                      </a:cubicBezTo>
                      <a:cubicBezTo>
                        <a:pt x="101" y="12"/>
                        <a:pt x="104" y="11"/>
                        <a:pt x="108" y="9"/>
                      </a:cubicBezTo>
                      <a:close/>
                      <a:moveTo>
                        <a:pt x="24" y="45"/>
                      </a:moveTo>
                      <a:cubicBezTo>
                        <a:pt x="26" y="44"/>
                        <a:pt x="28" y="43"/>
                        <a:pt x="31" y="42"/>
                      </a:cubicBezTo>
                      <a:cubicBezTo>
                        <a:pt x="34" y="41"/>
                        <a:pt x="37" y="39"/>
                        <a:pt x="41" y="38"/>
                      </a:cubicBezTo>
                      <a:cubicBezTo>
                        <a:pt x="41" y="38"/>
                        <a:pt x="41" y="37"/>
                        <a:pt x="42" y="37"/>
                      </a:cubicBezTo>
                      <a:cubicBezTo>
                        <a:pt x="39" y="39"/>
                        <a:pt x="37" y="40"/>
                        <a:pt x="34" y="42"/>
                      </a:cubicBezTo>
                      <a:cubicBezTo>
                        <a:pt x="33" y="42"/>
                        <a:pt x="34" y="44"/>
                        <a:pt x="35" y="43"/>
                      </a:cubicBezTo>
                      <a:cubicBezTo>
                        <a:pt x="58" y="32"/>
                        <a:pt x="82" y="24"/>
                        <a:pt x="107" y="15"/>
                      </a:cubicBezTo>
                      <a:cubicBezTo>
                        <a:pt x="107" y="16"/>
                        <a:pt x="107" y="17"/>
                        <a:pt x="107" y="18"/>
                      </a:cubicBezTo>
                      <a:cubicBezTo>
                        <a:pt x="80" y="27"/>
                        <a:pt x="54" y="38"/>
                        <a:pt x="28" y="48"/>
                      </a:cubicBezTo>
                      <a:cubicBezTo>
                        <a:pt x="27" y="49"/>
                        <a:pt x="27" y="51"/>
                        <a:pt x="29" y="50"/>
                      </a:cubicBezTo>
                      <a:cubicBezTo>
                        <a:pt x="55" y="42"/>
                        <a:pt x="82" y="32"/>
                        <a:pt x="107" y="20"/>
                      </a:cubicBezTo>
                      <a:cubicBezTo>
                        <a:pt x="108" y="21"/>
                        <a:pt x="108" y="22"/>
                        <a:pt x="108" y="23"/>
                      </a:cubicBezTo>
                      <a:cubicBezTo>
                        <a:pt x="94" y="28"/>
                        <a:pt x="81" y="36"/>
                        <a:pt x="67" y="41"/>
                      </a:cubicBezTo>
                      <a:cubicBezTo>
                        <a:pt x="50" y="47"/>
                        <a:pt x="33" y="53"/>
                        <a:pt x="16" y="58"/>
                      </a:cubicBezTo>
                      <a:cubicBezTo>
                        <a:pt x="16" y="58"/>
                        <a:pt x="15" y="58"/>
                        <a:pt x="15" y="58"/>
                      </a:cubicBezTo>
                      <a:cubicBezTo>
                        <a:pt x="18" y="54"/>
                        <a:pt x="21" y="49"/>
                        <a:pt x="24" y="45"/>
                      </a:cubicBezTo>
                      <a:close/>
                      <a:moveTo>
                        <a:pt x="117" y="38"/>
                      </a:moveTo>
                      <a:cubicBezTo>
                        <a:pt x="122" y="52"/>
                        <a:pt x="127" y="65"/>
                        <a:pt x="133" y="78"/>
                      </a:cubicBezTo>
                      <a:cubicBezTo>
                        <a:pt x="144" y="105"/>
                        <a:pt x="155" y="131"/>
                        <a:pt x="166" y="158"/>
                      </a:cubicBezTo>
                      <a:cubicBezTo>
                        <a:pt x="154" y="170"/>
                        <a:pt x="132" y="176"/>
                        <a:pt x="116" y="182"/>
                      </a:cubicBezTo>
                      <a:cubicBezTo>
                        <a:pt x="109" y="185"/>
                        <a:pt x="101" y="189"/>
                        <a:pt x="94" y="192"/>
                      </a:cubicBezTo>
                      <a:cubicBezTo>
                        <a:pt x="85" y="195"/>
                        <a:pt x="76" y="196"/>
                        <a:pt x="69" y="200"/>
                      </a:cubicBezTo>
                      <a:cubicBezTo>
                        <a:pt x="69" y="200"/>
                        <a:pt x="69" y="200"/>
                        <a:pt x="69" y="200"/>
                      </a:cubicBezTo>
                      <a:cubicBezTo>
                        <a:pt x="69" y="200"/>
                        <a:pt x="69" y="200"/>
                        <a:pt x="69" y="200"/>
                      </a:cubicBezTo>
                      <a:cubicBezTo>
                        <a:pt x="52" y="153"/>
                        <a:pt x="34" y="107"/>
                        <a:pt x="15" y="62"/>
                      </a:cubicBezTo>
                      <a:cubicBezTo>
                        <a:pt x="15" y="62"/>
                        <a:pt x="15" y="62"/>
                        <a:pt x="15" y="62"/>
                      </a:cubicBezTo>
                      <a:cubicBezTo>
                        <a:pt x="15" y="62"/>
                        <a:pt x="15" y="62"/>
                        <a:pt x="15" y="62"/>
                      </a:cubicBezTo>
                      <a:cubicBezTo>
                        <a:pt x="15" y="62"/>
                        <a:pt x="16" y="62"/>
                        <a:pt x="16" y="62"/>
                      </a:cubicBezTo>
                      <a:cubicBezTo>
                        <a:pt x="16" y="62"/>
                        <a:pt x="16" y="62"/>
                        <a:pt x="16" y="62"/>
                      </a:cubicBezTo>
                      <a:cubicBezTo>
                        <a:pt x="18" y="62"/>
                        <a:pt x="19" y="62"/>
                        <a:pt x="20" y="62"/>
                      </a:cubicBezTo>
                      <a:cubicBezTo>
                        <a:pt x="23" y="62"/>
                        <a:pt x="27" y="61"/>
                        <a:pt x="29" y="59"/>
                      </a:cubicBezTo>
                      <a:cubicBezTo>
                        <a:pt x="42" y="56"/>
                        <a:pt x="54" y="52"/>
                        <a:pt x="67" y="48"/>
                      </a:cubicBezTo>
                      <a:cubicBezTo>
                        <a:pt x="82" y="42"/>
                        <a:pt x="99" y="36"/>
                        <a:pt x="112" y="27"/>
                      </a:cubicBezTo>
                      <a:cubicBezTo>
                        <a:pt x="112" y="27"/>
                        <a:pt x="112" y="27"/>
                        <a:pt x="112" y="27"/>
                      </a:cubicBezTo>
                      <a:cubicBezTo>
                        <a:pt x="113" y="27"/>
                        <a:pt x="113" y="27"/>
                        <a:pt x="113" y="27"/>
                      </a:cubicBezTo>
                      <a:cubicBezTo>
                        <a:pt x="113" y="31"/>
                        <a:pt x="115" y="35"/>
                        <a:pt x="117" y="38"/>
                      </a:cubicBezTo>
                      <a:close/>
                      <a:moveTo>
                        <a:pt x="169" y="153"/>
                      </a:moveTo>
                      <a:cubicBezTo>
                        <a:pt x="160" y="132"/>
                        <a:pt x="152" y="110"/>
                        <a:pt x="143" y="89"/>
                      </a:cubicBezTo>
                      <a:cubicBezTo>
                        <a:pt x="139" y="78"/>
                        <a:pt x="135" y="67"/>
                        <a:pt x="130" y="56"/>
                      </a:cubicBezTo>
                      <a:cubicBezTo>
                        <a:pt x="128" y="51"/>
                        <a:pt x="126" y="46"/>
                        <a:pt x="124" y="41"/>
                      </a:cubicBezTo>
                      <a:cubicBezTo>
                        <a:pt x="122" y="36"/>
                        <a:pt x="116" y="27"/>
                        <a:pt x="117" y="22"/>
                      </a:cubicBezTo>
                      <a:cubicBezTo>
                        <a:pt x="117" y="21"/>
                        <a:pt x="115" y="19"/>
                        <a:pt x="114" y="21"/>
                      </a:cubicBezTo>
                      <a:cubicBezTo>
                        <a:pt x="114" y="21"/>
                        <a:pt x="114" y="21"/>
                        <a:pt x="114" y="21"/>
                      </a:cubicBezTo>
                      <a:cubicBezTo>
                        <a:pt x="113" y="19"/>
                        <a:pt x="112" y="17"/>
                        <a:pt x="112" y="15"/>
                      </a:cubicBezTo>
                      <a:cubicBezTo>
                        <a:pt x="112" y="12"/>
                        <a:pt x="112" y="9"/>
                        <a:pt x="113" y="7"/>
                      </a:cubicBezTo>
                      <a:cubicBezTo>
                        <a:pt x="121" y="31"/>
                        <a:pt x="133" y="54"/>
                        <a:pt x="143" y="78"/>
                      </a:cubicBezTo>
                      <a:cubicBezTo>
                        <a:pt x="148" y="90"/>
                        <a:pt x="153" y="101"/>
                        <a:pt x="158" y="113"/>
                      </a:cubicBezTo>
                      <a:cubicBezTo>
                        <a:pt x="163" y="126"/>
                        <a:pt x="171" y="139"/>
                        <a:pt x="169" y="153"/>
                      </a:cubicBezTo>
                      <a:close/>
                    </a:path>
                  </a:pathLst>
                </a:custGeom>
                <a:grpFill/>
                <a:ln w="9525">
                  <a:noFill/>
                  <a:round/>
                </a:ln>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63" name="chenying0907 24"/>
                <p:cNvSpPr/>
                <p:nvPr/>
              </p:nvSpPr>
              <p:spPr bwMode="auto">
                <a:xfrm>
                  <a:off x="4837113" y="996951"/>
                  <a:ext cx="76200" cy="150813"/>
                </a:xfrm>
                <a:custGeom>
                  <a:gdLst>
                    <a:gd fmla="*/ 4 w 26" name="T0"/>
                    <a:gd fmla="*/ 1 h 51" name="T1"/>
                    <a:gd fmla="*/ 1 w 26" name="T2"/>
                    <a:gd fmla="*/ 3 h 51" name="T3"/>
                    <a:gd fmla="*/ 18 w 26" name="T4"/>
                    <a:gd fmla="*/ 47 h 51" name="T5"/>
                    <a:gd fmla="*/ 25 w 26" name="T6"/>
                    <a:gd fmla="*/ 45 h 51" name="T7"/>
                    <a:gd fmla="*/ 4 w 26" name="T8"/>
                    <a:gd fmla="*/ 1 h 51" name="T9"/>
                  </a:gdLst>
                  <a:cxnLst>
                    <a:cxn ang="0">
                      <a:pos x="T0" y="T1"/>
                    </a:cxn>
                    <a:cxn ang="0">
                      <a:pos x="T2" y="T3"/>
                    </a:cxn>
                    <a:cxn ang="0">
                      <a:pos x="T4" y="T5"/>
                    </a:cxn>
                    <a:cxn ang="0">
                      <a:pos x="T6" y="T7"/>
                    </a:cxn>
                    <a:cxn ang="0">
                      <a:pos x="T8" y="T9"/>
                    </a:cxn>
                  </a:cxnLst>
                  <a:rect b="b" l="0" r="r" t="0"/>
                  <a:pathLst>
                    <a:path h="51" w="26">
                      <a:moveTo>
                        <a:pt x="4" y="1"/>
                      </a:moveTo>
                      <a:cubicBezTo>
                        <a:pt x="3" y="0"/>
                        <a:pt x="0" y="1"/>
                        <a:pt x="1" y="3"/>
                      </a:cubicBezTo>
                      <a:cubicBezTo>
                        <a:pt x="6" y="18"/>
                        <a:pt x="13" y="32"/>
                        <a:pt x="18" y="47"/>
                      </a:cubicBezTo>
                      <a:cubicBezTo>
                        <a:pt x="20" y="51"/>
                        <a:pt x="26" y="49"/>
                        <a:pt x="25" y="45"/>
                      </a:cubicBezTo>
                      <a:cubicBezTo>
                        <a:pt x="19" y="30"/>
                        <a:pt x="13" y="15"/>
                        <a:pt x="4" y="1"/>
                      </a:cubicBezTo>
                      <a:close/>
                    </a:path>
                  </a:pathLst>
                </a:custGeom>
                <a:grpFill/>
                <a:ln w="9525">
                  <a:noFill/>
                  <a:round/>
                </a:ln>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64" name="chenying0907 25"/>
                <p:cNvSpPr/>
                <p:nvPr/>
              </p:nvSpPr>
              <p:spPr bwMode="auto">
                <a:xfrm>
                  <a:off x="4848225" y="904876"/>
                  <a:ext cx="284163" cy="249238"/>
                </a:xfrm>
                <a:custGeom>
                  <a:gdLst>
                    <a:gd fmla="*/ 76 w 96" name="T0"/>
                    <a:gd fmla="*/ 4 h 84" name="T1"/>
                    <a:gd fmla="*/ 75 w 96" name="T2"/>
                    <a:gd fmla="*/ 4 h 84" name="T3"/>
                    <a:gd fmla="*/ 72 w 96" name="T4"/>
                    <a:gd fmla="*/ 1 h 84" name="T5"/>
                    <a:gd fmla="*/ 2 w 96" name="T6"/>
                    <a:gd fmla="*/ 32 h 84" name="T7"/>
                    <a:gd fmla="*/ 3 w 96" name="T8"/>
                    <a:gd fmla="*/ 34 h 84" name="T9"/>
                    <a:gd fmla="*/ 73 w 96" name="T10"/>
                    <a:gd fmla="*/ 6 h 84" name="T11"/>
                    <a:gd fmla="*/ 89 w 96" name="T12"/>
                    <a:gd fmla="*/ 48 h 84" name="T13"/>
                    <a:gd fmla="*/ 89 w 96" name="T14"/>
                    <a:gd fmla="*/ 48 h 84" name="T15"/>
                    <a:gd fmla="*/ 21 w 96" name="T16"/>
                    <a:gd fmla="*/ 78 h 84" name="T17"/>
                    <a:gd fmla="*/ 23 w 96" name="T18"/>
                    <a:gd fmla="*/ 83 h 84" name="T19"/>
                    <a:gd fmla="*/ 92 w 96" name="T20"/>
                    <a:gd fmla="*/ 53 h 84" name="T21"/>
                    <a:gd fmla="*/ 93 w 96" name="T22"/>
                    <a:gd fmla="*/ 52 h 84" name="T23"/>
                    <a:gd fmla="*/ 95 w 96" name="T24"/>
                    <a:gd fmla="*/ 49 h 84" name="T25"/>
                    <a:gd fmla="*/ 76 w 96" name="T26"/>
                    <a:gd fmla="*/ 4 h 84"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84" w="96">
                      <a:moveTo>
                        <a:pt x="76" y="4"/>
                      </a:moveTo>
                      <a:cubicBezTo>
                        <a:pt x="76" y="4"/>
                        <a:pt x="76" y="4"/>
                        <a:pt x="75" y="4"/>
                      </a:cubicBezTo>
                      <a:cubicBezTo>
                        <a:pt x="76" y="2"/>
                        <a:pt x="74" y="0"/>
                        <a:pt x="72" y="1"/>
                      </a:cubicBezTo>
                      <a:cubicBezTo>
                        <a:pt x="48" y="9"/>
                        <a:pt x="24" y="20"/>
                        <a:pt x="2" y="32"/>
                      </a:cubicBezTo>
                      <a:cubicBezTo>
                        <a:pt x="0" y="33"/>
                        <a:pt x="1" y="35"/>
                        <a:pt x="3" y="34"/>
                      </a:cubicBezTo>
                      <a:cubicBezTo>
                        <a:pt x="26" y="26"/>
                        <a:pt x="50" y="17"/>
                        <a:pt x="73" y="6"/>
                      </a:cubicBezTo>
                      <a:cubicBezTo>
                        <a:pt x="75" y="21"/>
                        <a:pt x="82" y="35"/>
                        <a:pt x="89" y="48"/>
                      </a:cubicBezTo>
                      <a:cubicBezTo>
                        <a:pt x="89" y="48"/>
                        <a:pt x="89" y="48"/>
                        <a:pt x="89" y="48"/>
                      </a:cubicBezTo>
                      <a:cubicBezTo>
                        <a:pt x="66" y="55"/>
                        <a:pt x="43" y="68"/>
                        <a:pt x="21" y="78"/>
                      </a:cubicBezTo>
                      <a:cubicBezTo>
                        <a:pt x="18" y="80"/>
                        <a:pt x="20" y="84"/>
                        <a:pt x="23" y="83"/>
                      </a:cubicBezTo>
                      <a:cubicBezTo>
                        <a:pt x="46" y="74"/>
                        <a:pt x="71" y="65"/>
                        <a:pt x="92" y="53"/>
                      </a:cubicBezTo>
                      <a:cubicBezTo>
                        <a:pt x="92" y="52"/>
                        <a:pt x="93" y="52"/>
                        <a:pt x="93" y="52"/>
                      </a:cubicBezTo>
                      <a:cubicBezTo>
                        <a:pt x="94" y="52"/>
                        <a:pt x="96" y="51"/>
                        <a:pt x="95" y="49"/>
                      </a:cubicBezTo>
                      <a:cubicBezTo>
                        <a:pt x="90" y="34"/>
                        <a:pt x="85" y="17"/>
                        <a:pt x="76" y="4"/>
                      </a:cubicBezTo>
                      <a:close/>
                    </a:path>
                  </a:pathLst>
                </a:custGeom>
                <a:grpFill/>
                <a:ln w="9525">
                  <a:noFill/>
                  <a:round/>
                </a:ln>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65" name="chenying0907 26"/>
                <p:cNvSpPr/>
                <p:nvPr/>
              </p:nvSpPr>
              <p:spPr bwMode="auto">
                <a:xfrm>
                  <a:off x="4891088" y="962026"/>
                  <a:ext cx="169863" cy="79375"/>
                </a:xfrm>
                <a:custGeom>
                  <a:gdLst>
                    <a:gd fmla="*/ 53 w 58" name="T0"/>
                    <a:gd fmla="*/ 1 h 27" name="T1"/>
                    <a:gd fmla="*/ 2 w 58" name="T2"/>
                    <a:gd fmla="*/ 22 h 27" name="T3"/>
                    <a:gd fmla="*/ 4 w 58" name="T4"/>
                    <a:gd fmla="*/ 26 h 27" name="T5"/>
                    <a:gd fmla="*/ 55 w 58" name="T6"/>
                    <a:gd fmla="*/ 7 h 27" name="T7"/>
                    <a:gd fmla="*/ 53 w 58" name="T8"/>
                    <a:gd fmla="*/ 1 h 27" name="T9"/>
                  </a:gdLst>
                  <a:cxnLst>
                    <a:cxn ang="0">
                      <a:pos x="T0" y="T1"/>
                    </a:cxn>
                    <a:cxn ang="0">
                      <a:pos x="T2" y="T3"/>
                    </a:cxn>
                    <a:cxn ang="0">
                      <a:pos x="T4" y="T5"/>
                    </a:cxn>
                    <a:cxn ang="0">
                      <a:pos x="T6" y="T7"/>
                    </a:cxn>
                    <a:cxn ang="0">
                      <a:pos x="T8" y="T9"/>
                    </a:cxn>
                  </a:cxnLst>
                  <a:rect b="b" l="0" r="r" t="0"/>
                  <a:pathLst>
                    <a:path h="27" w="57">
                      <a:moveTo>
                        <a:pt x="53" y="1"/>
                      </a:moveTo>
                      <a:cubicBezTo>
                        <a:pt x="36" y="5"/>
                        <a:pt x="18" y="13"/>
                        <a:pt x="2" y="22"/>
                      </a:cubicBezTo>
                      <a:cubicBezTo>
                        <a:pt x="0" y="23"/>
                        <a:pt x="1" y="27"/>
                        <a:pt x="4" y="26"/>
                      </a:cubicBezTo>
                      <a:cubicBezTo>
                        <a:pt x="21" y="20"/>
                        <a:pt x="39" y="14"/>
                        <a:pt x="55" y="7"/>
                      </a:cubicBezTo>
                      <a:cubicBezTo>
                        <a:pt x="58" y="5"/>
                        <a:pt x="57" y="0"/>
                        <a:pt x="53" y="1"/>
                      </a:cubicBezTo>
                      <a:close/>
                    </a:path>
                  </a:pathLst>
                </a:custGeom>
                <a:grpFill/>
                <a:ln w="9525">
                  <a:noFill/>
                  <a:round/>
                </a:ln>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66" name="chenying0907 27"/>
                <p:cNvSpPr/>
                <p:nvPr/>
              </p:nvSpPr>
              <p:spPr bwMode="auto">
                <a:xfrm>
                  <a:off x="4922838" y="1009651"/>
                  <a:ext cx="150813" cy="73025"/>
                </a:xfrm>
                <a:custGeom>
                  <a:gdLst>
                    <a:gd fmla="*/ 44 w 51" name="T0"/>
                    <a:gd fmla="*/ 1 h 25" name="T1"/>
                    <a:gd fmla="*/ 2 w 51" name="T2"/>
                    <a:gd fmla="*/ 21 h 25" name="T3"/>
                    <a:gd fmla="*/ 3 w 51" name="T4"/>
                    <a:gd fmla="*/ 24 h 25" name="T5"/>
                    <a:gd fmla="*/ 47 w 51" name="T6"/>
                    <a:gd fmla="*/ 8 h 25" name="T7"/>
                    <a:gd fmla="*/ 44 w 51" name="T8"/>
                    <a:gd fmla="*/ 1 h 25" name="T9"/>
                  </a:gdLst>
                  <a:cxnLst>
                    <a:cxn ang="0">
                      <a:pos x="T0" y="T1"/>
                    </a:cxn>
                    <a:cxn ang="0">
                      <a:pos x="T2" y="T3"/>
                    </a:cxn>
                    <a:cxn ang="0">
                      <a:pos x="T4" y="T5"/>
                    </a:cxn>
                    <a:cxn ang="0">
                      <a:pos x="T6" y="T7"/>
                    </a:cxn>
                    <a:cxn ang="0">
                      <a:pos x="T8" y="T9"/>
                    </a:cxn>
                  </a:cxnLst>
                  <a:rect b="b" l="0" r="r" t="0"/>
                  <a:pathLst>
                    <a:path h="25" w="51">
                      <a:moveTo>
                        <a:pt x="44" y="1"/>
                      </a:moveTo>
                      <a:cubicBezTo>
                        <a:pt x="30" y="6"/>
                        <a:pt x="16" y="14"/>
                        <a:pt x="2" y="21"/>
                      </a:cubicBezTo>
                      <a:cubicBezTo>
                        <a:pt x="0" y="22"/>
                        <a:pt x="1" y="25"/>
                        <a:pt x="3" y="24"/>
                      </a:cubicBezTo>
                      <a:cubicBezTo>
                        <a:pt x="18" y="19"/>
                        <a:pt x="33" y="14"/>
                        <a:pt x="47" y="8"/>
                      </a:cubicBezTo>
                      <a:cubicBezTo>
                        <a:pt x="51" y="6"/>
                        <a:pt x="48" y="0"/>
                        <a:pt x="44" y="1"/>
                      </a:cubicBezTo>
                      <a:close/>
                    </a:path>
                  </a:pathLst>
                </a:custGeom>
                <a:grpFill/>
                <a:ln w="9525">
                  <a:noFill/>
                  <a:round/>
                </a:ln>
              </p:spPr>
              <p:txBody>
                <a:bodyPr/>
                <a:lstStyle/>
                <a:p>
                  <a:pP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grpSp>
          <p:sp>
            <p:nvSpPr>
              <p:cNvPr id="57" name="chenying0907 41"/>
              <p:cNvSpPr>
                <a:spLocks noChangeArrowheads="1" noEditPoints="1"/>
              </p:cNvSpPr>
              <p:nvPr/>
            </p:nvSpPr>
            <p:spPr bwMode="auto">
              <a:xfrm>
                <a:off x="4532313" y="4627563"/>
                <a:ext cx="434975" cy="554037"/>
              </a:xfrm>
              <a:custGeom>
                <a:gdLst>
                  <a:gd fmla="*/ 91 w 107" name="T0"/>
                  <a:gd fmla="*/ 25 h 136" name="T1"/>
                  <a:gd fmla="*/ 52 w 107" name="T2"/>
                  <a:gd fmla="*/ 38 h 136" name="T3"/>
                  <a:gd fmla="*/ 54 w 107" name="T4"/>
                  <a:gd fmla="*/ 24 h 136" name="T5"/>
                  <a:gd fmla="*/ 55 w 107" name="T6"/>
                  <a:gd fmla="*/ 10 h 136" name="T7"/>
                  <a:gd fmla="*/ 46 w 107" name="T8"/>
                  <a:gd fmla="*/ 0 h 136" name="T9"/>
                  <a:gd fmla="*/ 40 w 107" name="T10"/>
                  <a:gd fmla="*/ 40 h 136" name="T11"/>
                  <a:gd fmla="*/ 13 w 107" name="T12"/>
                  <a:gd fmla="*/ 40 h 136" name="T13"/>
                  <a:gd fmla="*/ 3 w 107" name="T14"/>
                  <a:gd fmla="*/ 78 h 136" name="T15"/>
                  <a:gd fmla="*/ 27 w 107" name="T16"/>
                  <a:gd fmla="*/ 127 h 136" name="T17"/>
                  <a:gd fmla="*/ 54 w 107" name="T18"/>
                  <a:gd fmla="*/ 114 h 136" name="T19"/>
                  <a:gd fmla="*/ 87 w 107" name="T20"/>
                  <a:gd fmla="*/ 123 h 136" name="T21"/>
                  <a:gd fmla="*/ 104 w 107" name="T22"/>
                  <a:gd fmla="*/ 66 h 136" name="T23"/>
                  <a:gd fmla="*/ 91 w 107" name="T24"/>
                  <a:gd fmla="*/ 25 h 136" name="T25"/>
                  <a:gd fmla="*/ 50 w 107" name="T26"/>
                  <a:gd fmla="*/ 17 h 136" name="T27"/>
                  <a:gd fmla="*/ 49 w 107" name="T28"/>
                  <a:gd fmla="*/ 13 h 136" name="T29"/>
                  <a:gd fmla="*/ 48 w 107" name="T30"/>
                  <a:gd fmla="*/ 12 h 136" name="T31"/>
                  <a:gd fmla="*/ 48 w 107" name="T32"/>
                  <a:gd fmla="*/ 11 h 136" name="T33"/>
                  <a:gd fmla="*/ 50 w 107" name="T34"/>
                  <a:gd fmla="*/ 17 h 136" name="T35"/>
                  <a:gd fmla="*/ 96 w 107" name="T36"/>
                  <a:gd fmla="*/ 81 h 136" name="T37"/>
                  <a:gd fmla="*/ 85 w 107" name="T38"/>
                  <a:gd fmla="*/ 116 h 136" name="T39"/>
                  <a:gd fmla="*/ 56 w 107" name="T40"/>
                  <a:gd fmla="*/ 111 h 136" name="T41"/>
                  <a:gd fmla="*/ 53 w 107" name="T42"/>
                  <a:gd fmla="*/ 108 h 136" name="T43"/>
                  <a:gd fmla="*/ 48 w 107" name="T44"/>
                  <a:gd fmla="*/ 112 h 136" name="T45"/>
                  <a:gd fmla="*/ 36 w 107" name="T46"/>
                  <a:gd fmla="*/ 120 h 136" name="T47"/>
                  <a:gd fmla="*/ 20 w 107" name="T48"/>
                  <a:gd fmla="*/ 107 h 136" name="T49"/>
                  <a:gd fmla="*/ 12 w 107" name="T50"/>
                  <a:gd fmla="*/ 88 h 136" name="T51"/>
                  <a:gd fmla="*/ 10 w 107" name="T52"/>
                  <a:gd fmla="*/ 52 h 136" name="T53"/>
                  <a:gd fmla="*/ 43 w 107" name="T54"/>
                  <a:gd fmla="*/ 46 h 136" name="T55"/>
                  <a:gd fmla="*/ 43 w 107" name="T56"/>
                  <a:gd fmla="*/ 47 h 136" name="T57"/>
                  <a:gd fmla="*/ 52 w 107" name="T58"/>
                  <a:gd fmla="*/ 52 h 136" name="T59"/>
                  <a:gd fmla="*/ 53 w 107" name="T60"/>
                  <a:gd fmla="*/ 50 h 136" name="T61"/>
                  <a:gd fmla="*/ 48 w 107" name="T62"/>
                  <a:gd fmla="*/ 45 h 136" name="T63"/>
                  <a:gd fmla="*/ 48 w 107" name="T64"/>
                  <a:gd fmla="*/ 45 h 136" name="T65"/>
                  <a:gd fmla="*/ 51 w 107" name="T66"/>
                  <a:gd fmla="*/ 45 h 136" name="T67"/>
                  <a:gd fmla="*/ 94 w 107" name="T68"/>
                  <a:gd fmla="*/ 32 h 136" name="T69"/>
                  <a:gd fmla="*/ 96 w 107" name="T70"/>
                  <a:gd fmla="*/ 81 h 136"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36" w="107">
                    <a:moveTo>
                      <a:pt x="91" y="25"/>
                    </a:moveTo>
                    <a:cubicBezTo>
                      <a:pt x="76" y="19"/>
                      <a:pt x="62" y="28"/>
                      <a:pt x="52" y="38"/>
                    </a:cubicBezTo>
                    <a:cubicBezTo>
                      <a:pt x="53" y="33"/>
                      <a:pt x="53" y="28"/>
                      <a:pt x="54" y="24"/>
                    </a:cubicBezTo>
                    <a:cubicBezTo>
                      <a:pt x="55" y="19"/>
                      <a:pt x="56" y="14"/>
                      <a:pt x="55" y="10"/>
                    </a:cubicBezTo>
                    <a:cubicBezTo>
                      <a:pt x="55" y="5"/>
                      <a:pt x="52" y="0"/>
                      <a:pt x="46" y="0"/>
                    </a:cubicBezTo>
                    <a:cubicBezTo>
                      <a:pt x="31" y="2"/>
                      <a:pt x="35" y="27"/>
                      <a:pt x="40" y="40"/>
                    </a:cubicBezTo>
                    <a:cubicBezTo>
                      <a:pt x="31" y="36"/>
                      <a:pt x="21" y="35"/>
                      <a:pt x="13" y="40"/>
                    </a:cubicBezTo>
                    <a:cubicBezTo>
                      <a:pt x="1" y="49"/>
                      <a:pt x="0" y="65"/>
                      <a:pt x="3" y="78"/>
                    </a:cubicBezTo>
                    <a:cubicBezTo>
                      <a:pt x="6" y="93"/>
                      <a:pt x="14" y="118"/>
                      <a:pt x="27" y="127"/>
                    </a:cubicBezTo>
                    <a:cubicBezTo>
                      <a:pt x="41" y="136"/>
                      <a:pt x="47" y="123"/>
                      <a:pt x="54" y="114"/>
                    </a:cubicBezTo>
                    <a:cubicBezTo>
                      <a:pt x="65" y="119"/>
                      <a:pt x="74" y="136"/>
                      <a:pt x="87" y="123"/>
                    </a:cubicBezTo>
                    <a:cubicBezTo>
                      <a:pt x="100" y="109"/>
                      <a:pt x="102" y="83"/>
                      <a:pt x="104" y="66"/>
                    </a:cubicBezTo>
                    <a:cubicBezTo>
                      <a:pt x="105" y="52"/>
                      <a:pt x="107" y="32"/>
                      <a:pt x="91" y="25"/>
                    </a:cubicBezTo>
                    <a:close/>
                    <a:moveTo>
                      <a:pt x="50" y="17"/>
                    </a:moveTo>
                    <a:cubicBezTo>
                      <a:pt x="50" y="16"/>
                      <a:pt x="50" y="14"/>
                      <a:pt x="49" y="13"/>
                    </a:cubicBezTo>
                    <a:cubicBezTo>
                      <a:pt x="49" y="13"/>
                      <a:pt x="48" y="12"/>
                      <a:pt x="48" y="12"/>
                    </a:cubicBezTo>
                    <a:cubicBezTo>
                      <a:pt x="48" y="12"/>
                      <a:pt x="48" y="11"/>
                      <a:pt x="48" y="11"/>
                    </a:cubicBezTo>
                    <a:cubicBezTo>
                      <a:pt x="52" y="11"/>
                      <a:pt x="51" y="13"/>
                      <a:pt x="50" y="17"/>
                    </a:cubicBezTo>
                    <a:close/>
                    <a:moveTo>
                      <a:pt x="96" y="81"/>
                    </a:moveTo>
                    <a:cubicBezTo>
                      <a:pt x="95" y="90"/>
                      <a:pt x="92" y="109"/>
                      <a:pt x="85" y="116"/>
                    </a:cubicBezTo>
                    <a:cubicBezTo>
                      <a:pt x="73" y="128"/>
                      <a:pt x="66" y="114"/>
                      <a:pt x="56" y="111"/>
                    </a:cubicBezTo>
                    <a:cubicBezTo>
                      <a:pt x="57" y="109"/>
                      <a:pt x="55" y="107"/>
                      <a:pt x="53" y="108"/>
                    </a:cubicBezTo>
                    <a:cubicBezTo>
                      <a:pt x="50" y="110"/>
                      <a:pt x="50" y="110"/>
                      <a:pt x="48" y="112"/>
                    </a:cubicBezTo>
                    <a:cubicBezTo>
                      <a:pt x="42" y="118"/>
                      <a:pt x="48" y="119"/>
                      <a:pt x="36" y="120"/>
                    </a:cubicBezTo>
                    <a:cubicBezTo>
                      <a:pt x="25" y="120"/>
                      <a:pt x="24" y="116"/>
                      <a:pt x="20" y="107"/>
                    </a:cubicBezTo>
                    <a:cubicBezTo>
                      <a:pt x="17" y="101"/>
                      <a:pt x="14" y="95"/>
                      <a:pt x="12" y="88"/>
                    </a:cubicBezTo>
                    <a:cubicBezTo>
                      <a:pt x="7" y="77"/>
                      <a:pt x="3" y="63"/>
                      <a:pt x="10" y="52"/>
                    </a:cubicBezTo>
                    <a:cubicBezTo>
                      <a:pt x="17" y="38"/>
                      <a:pt x="31" y="41"/>
                      <a:pt x="43" y="46"/>
                    </a:cubicBezTo>
                    <a:cubicBezTo>
                      <a:pt x="43" y="47"/>
                      <a:pt x="43" y="47"/>
                      <a:pt x="43" y="47"/>
                    </a:cubicBezTo>
                    <a:cubicBezTo>
                      <a:pt x="46" y="48"/>
                      <a:pt x="49" y="50"/>
                      <a:pt x="52" y="52"/>
                    </a:cubicBezTo>
                    <a:cubicBezTo>
                      <a:pt x="53" y="52"/>
                      <a:pt x="53" y="51"/>
                      <a:pt x="53" y="50"/>
                    </a:cubicBezTo>
                    <a:cubicBezTo>
                      <a:pt x="51" y="49"/>
                      <a:pt x="50" y="47"/>
                      <a:pt x="48" y="45"/>
                    </a:cubicBezTo>
                    <a:cubicBezTo>
                      <a:pt x="48" y="45"/>
                      <a:pt x="48" y="45"/>
                      <a:pt x="48" y="45"/>
                    </a:cubicBezTo>
                    <a:cubicBezTo>
                      <a:pt x="49" y="46"/>
                      <a:pt x="50" y="46"/>
                      <a:pt x="51" y="45"/>
                    </a:cubicBezTo>
                    <a:cubicBezTo>
                      <a:pt x="62" y="35"/>
                      <a:pt x="80" y="19"/>
                      <a:pt x="94" y="32"/>
                    </a:cubicBezTo>
                    <a:cubicBezTo>
                      <a:pt x="104" y="42"/>
                      <a:pt x="99" y="70"/>
                      <a:pt x="96" y="81"/>
                    </a:cubicBezTo>
                    <a:close/>
                  </a:path>
                </a:pathLst>
              </a:custGeom>
              <a:grpFill/>
              <a:ln w="9525">
                <a:solidFill>
                  <a:srgbClr val="595959"/>
                </a:solidFill>
                <a:round/>
              </a:ln>
            </p:spPr>
            <p:txBody>
              <a:bodyPr/>
              <a:lstStyle/>
              <a:p>
                <a:endParaRPr altLang="en-US" lang="zh-CN" sz="1400">
                  <a:solidFill>
                    <a:srgbClr val="595959"/>
                  </a:solidFill>
                  <a:latin charset="-122" panose="020b0503020204020204" pitchFamily="34" typeface="微软雅黑"/>
                  <a:ea charset="-122" panose="020b0503020204020204" pitchFamily="34" typeface="微软雅黑"/>
                </a:endParaRPr>
              </a:p>
            </p:txBody>
          </p:sp>
          <p:grpSp>
            <p:nvGrpSpPr>
              <p:cNvPr id="58" name="chenying0907 94"/>
              <p:cNvGrpSpPr/>
              <p:nvPr/>
            </p:nvGrpSpPr>
            <p:grpSpPr>
              <a:xfrm>
                <a:off x="6996113" y="4640263"/>
                <a:ext cx="557212" cy="498475"/>
                <a:chOff x="4577745" y="4336117"/>
                <a:chExt cx="557229" cy="497597"/>
              </a:xfrm>
              <a:grpFill/>
            </p:grpSpPr>
            <p:sp>
              <p:nvSpPr>
                <p:cNvPr id="60" name="任意多边形 59"/>
                <p:cNvSpPr/>
                <p:nvPr/>
              </p:nvSpPr>
              <p:spPr>
                <a:xfrm>
                  <a:off x="4577745" y="4393166"/>
                  <a:ext cx="557229" cy="440548"/>
                </a:xfrm>
                <a:custGeom>
                  <a:gdLst>
                    <a:gd fmla="*/ 14510 w 533941" name="connsiteX0"/>
                    <a:gd fmla="*/ 334613 h 439545" name="connsiteY0"/>
                    <a:gd fmla="*/ 33171 w 533941" name="connsiteX1"/>
                    <a:gd fmla="*/ 415479 h 439545" name="connsiteY1"/>
                    <a:gd fmla="*/ 219783 w 533941" name="connsiteX2"/>
                    <a:gd fmla="*/ 415479 h 439545" name="connsiteY2"/>
                    <a:gd fmla="*/ 505922 w 533941" name="connsiteX3"/>
                    <a:gd fmla="*/ 135560 h 439545" name="connsiteY3"/>
                    <a:gd fmla="*/ 487261 w 533941" name="connsiteX4"/>
                    <a:gd fmla="*/ 4932 h 439545" name="connsiteY4"/>
                    <a:gd fmla="*/ 188681 w 533941" name="connsiteX5"/>
                    <a:gd fmla="*/ 297291 h 439545" name="connsiteY5"/>
                    <a:gd fmla="*/ 14510 w 533941" name="connsiteX6"/>
                    <a:gd fmla="*/ 334613 h 439545" name="connsiteY6"/>
                    <a:gd fmla="*/ 11897 w 542181" name="connsiteX0-1"/>
                    <a:gd fmla="*/ 307480 h 440817" name="connsiteY0-2"/>
                    <a:gd fmla="*/ 41411 w 542181" name="connsiteX1-3"/>
                    <a:gd fmla="*/ 415479 h 440817" name="connsiteY1-4"/>
                    <a:gd fmla="*/ 228023 w 542181" name="connsiteX2-5"/>
                    <a:gd fmla="*/ 415479 h 440817" name="connsiteY2-6"/>
                    <a:gd fmla="*/ 514162 w 542181" name="connsiteX3-7"/>
                    <a:gd fmla="*/ 135560 h 440817" name="connsiteY3-8"/>
                    <a:gd fmla="*/ 495501 w 542181" name="connsiteX4-9"/>
                    <a:gd fmla="*/ 4932 h 440817" name="connsiteY4-10"/>
                    <a:gd fmla="*/ 196921 w 542181" name="connsiteX5-11"/>
                    <a:gd fmla="*/ 297291 h 440817" name="connsiteY5-12"/>
                    <a:gd fmla="*/ 11897 w 542181" name="connsiteX6-13"/>
                    <a:gd fmla="*/ 307480 h 440817" name="connsiteY6-14"/>
                    <a:gd fmla="*/ 26945 w 557229" name="connsiteX0-15"/>
                    <a:gd fmla="*/ 307480 h 440817" name="connsiteY0-16"/>
                    <a:gd fmla="*/ 23898 w 557229" name="connsiteX1-17"/>
                    <a:gd fmla="*/ 415479 h 440817" name="connsiteY1-18"/>
                    <a:gd fmla="*/ 243071 w 557229" name="connsiteX2-19"/>
                    <a:gd fmla="*/ 415479 h 440817" name="connsiteY2-20"/>
                    <a:gd fmla="*/ 529210 w 557229" name="connsiteX3-21"/>
                    <a:gd fmla="*/ 135560 h 440817" name="connsiteY3-22"/>
                    <a:gd fmla="*/ 510549 w 557229" name="connsiteX4-23"/>
                    <a:gd fmla="*/ 4932 h 440817" name="connsiteY4-24"/>
                    <a:gd fmla="*/ 211969 w 557229" name="connsiteX5-25"/>
                    <a:gd fmla="*/ 297291 h 440817" name="connsiteY5-26"/>
                    <a:gd fmla="*/ 26945 w 557229" name="connsiteX6-27"/>
                    <a:gd fmla="*/ 307480 h 440817" name="connsiteY6-28"/>
                  </a:gdLst>
                  <a:cxnLst>
                    <a:cxn ang="0">
                      <a:pos x="connsiteX0-15" y="connsiteY0-16"/>
                    </a:cxn>
                    <a:cxn ang="0">
                      <a:pos x="connsiteX1-17" y="connsiteY1-18"/>
                    </a:cxn>
                    <a:cxn ang="0">
                      <a:pos x="connsiteX2-19" y="connsiteY2-20"/>
                    </a:cxn>
                    <a:cxn ang="0">
                      <a:pos x="connsiteX3-21" y="connsiteY3-22"/>
                    </a:cxn>
                    <a:cxn ang="0">
                      <a:pos x="connsiteX4-23" y="connsiteY4-24"/>
                    </a:cxn>
                    <a:cxn ang="0">
                      <a:pos x="connsiteX5-25" y="connsiteY5-26"/>
                    </a:cxn>
                    <a:cxn ang="0">
                      <a:pos x="connsiteX6-27" y="connsiteY6-28"/>
                    </a:cxn>
                  </a:cxnLst>
                  <a:rect b="b" l="l" r="r" t="t"/>
                  <a:pathLst>
                    <a:path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grpFill/>
                <a:ln cap="rnd" w="25400">
                  <a:solidFill>
                    <a:schemeClr val="tx1">
                      <a:lumMod val="65000"/>
                      <a:lumOff val="3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sp>
              <p:nvSpPr>
                <p:cNvPr id="61" name="任意多边形 60"/>
                <p:cNvSpPr/>
                <p:nvPr/>
              </p:nvSpPr>
              <p:spPr>
                <a:xfrm>
                  <a:off x="4611083" y="4336117"/>
                  <a:ext cx="514366" cy="483334"/>
                </a:xfrm>
                <a:custGeom>
                  <a:gdLst>
                    <a:gd fmla="*/ 198035 w 502835" name="connsiteX0"/>
                    <a:gd fmla="*/ 493056 h 493056" name="connsiteY0"/>
                    <a:gd fmla="*/ 123390 w 502835" name="connsiteX1"/>
                    <a:gd fmla="*/ 368648 h 493056" name="connsiteY1"/>
                    <a:gd fmla="*/ 5203 w 502835" name="connsiteX2"/>
                    <a:gd fmla="*/ 393529 h 493056" name="connsiteY2"/>
                    <a:gd fmla="*/ 310003 w 502835" name="connsiteX3"/>
                    <a:gd fmla="*/ 32746 h 493056" name="connsiteY3"/>
                    <a:gd fmla="*/ 502835 w 502835" name="connsiteX4"/>
                    <a:gd fmla="*/ 38966 h 493056" name="connsiteY4"/>
                    <a:gd fmla="*/ 205934 w 510734" name="connsiteX0-1"/>
                    <a:gd fmla="*/ 491889 h 491889" name="connsiteY0-2"/>
                    <a:gd fmla="*/ 131289 w 510734" name="connsiteX1-3"/>
                    <a:gd fmla="*/ 367481 h 491889" name="connsiteY1-4"/>
                    <a:gd fmla="*/ 4962 w 510734" name="connsiteX2-5"/>
                    <a:gd fmla="*/ 376082 h 491889" name="connsiteY2-6"/>
                    <a:gd fmla="*/ 317902 w 510734" name="connsiteX3-7"/>
                    <a:gd fmla="*/ 31579 h 491889" name="connsiteY3-8"/>
                    <a:gd fmla="*/ 510734 w 510734" name="connsiteX4-9"/>
                    <a:gd fmla="*/ 37799 h 491889" name="connsiteY4-10"/>
                    <a:gd fmla="*/ 205532 w 510332" name="connsiteX0-11"/>
                    <a:gd fmla="*/ 491889 h 491889" name="connsiteY0-12"/>
                    <a:gd fmla="*/ 136314 w 510332" name="connsiteX1-13"/>
                    <a:gd fmla="*/ 383761 h 491889" name="connsiteY1-14"/>
                    <a:gd fmla="*/ 4560 w 510332" name="connsiteX2-15"/>
                    <a:gd fmla="*/ 376082 h 491889" name="connsiteY2-16"/>
                    <a:gd fmla="*/ 317500 w 510332" name="connsiteX3-17"/>
                    <a:gd fmla="*/ 31579 h 491889" name="connsiteY3-18"/>
                    <a:gd fmla="*/ 510332 w 510332" name="connsiteX4-19"/>
                    <a:gd fmla="*/ 37799 h 491889" name="connsiteY4-20"/>
                    <a:gd fmla="*/ 159192 w 510119" name="connsiteX0-21"/>
                    <a:gd fmla="*/ 489175 h 489175" name="connsiteY0-22"/>
                    <a:gd fmla="*/ 136101 w 510119" name="connsiteX1-23"/>
                    <a:gd fmla="*/ 383761 h 489175" name="connsiteY1-24"/>
                    <a:gd fmla="*/ 4347 w 510119" name="connsiteX2-25"/>
                    <a:gd fmla="*/ 376082 h 489175" name="connsiteY2-26"/>
                    <a:gd fmla="*/ 317287 w 510119" name="connsiteX3-27"/>
                    <a:gd fmla="*/ 31579 h 489175" name="connsiteY3-28"/>
                    <a:gd fmla="*/ 510119 w 510119" name="connsiteX4-29"/>
                    <a:gd fmla="*/ 37799 h 489175" name="connsiteY4-30"/>
                    <a:gd fmla="*/ 159192 w 510119" name="connsiteX0-31"/>
                    <a:gd fmla="*/ 489175 h 489175" name="connsiteY0-32"/>
                    <a:gd fmla="*/ 136101 w 510119" name="connsiteX1-33"/>
                    <a:gd fmla="*/ 383761 h 489175" name="connsiteY1-34"/>
                    <a:gd fmla="*/ 4347 w 510119" name="connsiteX2-35"/>
                    <a:gd fmla="*/ 376082 h 489175" name="connsiteY2-36"/>
                    <a:gd fmla="*/ 317287 w 510119" name="connsiteX3-37"/>
                    <a:gd fmla="*/ 31579 h 489175" name="connsiteY3-38"/>
                    <a:gd fmla="*/ 510119 w 510119" name="connsiteX4-39"/>
                    <a:gd fmla="*/ 37799 h 489175" name="connsiteY4-40"/>
                    <a:gd fmla="*/ 151016 w 510083" name="connsiteX0-41"/>
                    <a:gd fmla="*/ 483748 h 483748" name="connsiteY0-42"/>
                    <a:gd fmla="*/ 136065 w 510083" name="connsiteX1-43"/>
                    <a:gd fmla="*/ 383761 h 483748" name="connsiteY1-44"/>
                    <a:gd fmla="*/ 4311 w 510083" name="connsiteX2-45"/>
                    <a:gd fmla="*/ 376082 h 483748" name="connsiteY2-46"/>
                    <a:gd fmla="*/ 317251 w 510083" name="connsiteX3-47"/>
                    <a:gd fmla="*/ 31579 h 483748" name="connsiteY3-48"/>
                    <a:gd fmla="*/ 510083 w 510083" name="connsiteX4-49"/>
                    <a:gd fmla="*/ 37799 h 483748" name="connsiteY4-50"/>
                    <a:gd fmla="*/ 150514 w 509581" name="connsiteX0-51"/>
                    <a:gd fmla="*/ 483748 h 483748" name="connsiteY0-52"/>
                    <a:gd fmla="*/ 135563 w 509581" name="connsiteX1-53"/>
                    <a:gd fmla="*/ 383761 h 483748" name="connsiteY1-54"/>
                    <a:gd fmla="*/ 3809 w 509581" name="connsiteX2-55"/>
                    <a:gd fmla="*/ 376082 h 483748" name="connsiteY2-56"/>
                    <a:gd fmla="*/ 316749 w 509581" name="connsiteX3-57"/>
                    <a:gd fmla="*/ 31579 h 483748" name="connsiteY3-58"/>
                    <a:gd fmla="*/ 509581 w 509581" name="connsiteX4-59"/>
                    <a:gd fmla="*/ 37799 h 483748" name="connsiteY4-60"/>
                    <a:gd fmla="*/ 146758 w 505825" name="connsiteX0-61"/>
                    <a:gd fmla="*/ 483748 h 483748" name="connsiteY0-62"/>
                    <a:gd fmla="*/ 131807 w 505825" name="connsiteX1-63"/>
                    <a:gd fmla="*/ 383761 h 483748" name="connsiteY1-64"/>
                    <a:gd fmla="*/ 53 w 505825" name="connsiteX2-65"/>
                    <a:gd fmla="*/ 376082 h 483748" name="connsiteY2-66"/>
                    <a:gd fmla="*/ 312993 w 505825" name="connsiteX3-67"/>
                    <a:gd fmla="*/ 31579 h 483748" name="connsiteY3-68"/>
                    <a:gd fmla="*/ 505825 w 505825" name="connsiteX4-69"/>
                    <a:gd fmla="*/ 37799 h 483748" name="connsiteY4-70"/>
                    <a:gd fmla="*/ 154904 w 513971" name="connsiteX0-71"/>
                    <a:gd fmla="*/ 482779 h 482779" name="connsiteY0-72"/>
                    <a:gd fmla="*/ 139953 w 513971" name="connsiteX1-73"/>
                    <a:gd fmla="*/ 382792 h 482779" name="connsiteY1-74"/>
                    <a:gd fmla="*/ 59 w 513971" name="connsiteX2-75"/>
                    <a:gd fmla="*/ 361546 h 482779" name="connsiteY2-76"/>
                    <a:gd fmla="*/ 321139 w 513971" name="connsiteX3-77"/>
                    <a:gd fmla="*/ 30610 h 482779" name="connsiteY3-78"/>
                    <a:gd fmla="*/ 513971 w 513971" name="connsiteX4-79"/>
                    <a:gd fmla="*/ 36830 h 482779" name="connsiteY4-80"/>
                    <a:gd fmla="*/ 154895 w 513962" name="connsiteX0-81"/>
                    <a:gd fmla="*/ 482779 h 482779" name="connsiteY0-82"/>
                    <a:gd fmla="*/ 139944 w 513962" name="connsiteX1-83"/>
                    <a:gd fmla="*/ 382792 h 482779" name="connsiteY1-84"/>
                    <a:gd fmla="*/ 50 w 513962" name="connsiteX2-85"/>
                    <a:gd fmla="*/ 361546 h 482779" name="connsiteY2-86"/>
                    <a:gd fmla="*/ 321130 w 513962" name="connsiteX3-87"/>
                    <a:gd fmla="*/ 30610 h 482779" name="connsiteY3-88"/>
                    <a:gd fmla="*/ 513962 w 513962" name="connsiteX4-89"/>
                    <a:gd fmla="*/ 36830 h 482779" name="connsiteY4-90"/>
                  </a:gdLst>
                  <a:cxnLst>
                    <a:cxn ang="0">
                      <a:pos x="connsiteX0-81" y="connsiteY0-82"/>
                    </a:cxn>
                    <a:cxn ang="0">
                      <a:pos x="connsiteX1-83" y="connsiteY1-84"/>
                    </a:cxn>
                    <a:cxn ang="0">
                      <a:pos x="connsiteX2-85" y="connsiteY2-86"/>
                    </a:cxn>
                    <a:cxn ang="0">
                      <a:pos x="connsiteX3-87" y="connsiteY3-88"/>
                    </a:cxn>
                    <a:cxn ang="0">
                      <a:pos x="connsiteX4-89" y="connsiteY4-90"/>
                    </a:cxn>
                  </a:cxnLst>
                  <a:rect b="b" l="l" r="r" t="t"/>
                  <a:pathLst>
                    <a:path h="482778"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grpFill/>
                <a:ln cap="rnd" w="25400">
                  <a:solidFill>
                    <a:schemeClr val="tx1">
                      <a:lumMod val="65000"/>
                      <a:lumOff val="3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altLang="en-US" lang="zh-CN" noProof="1" sz="1400">
                    <a:solidFill>
                      <a:schemeClr val="tx1">
                        <a:lumMod val="65000"/>
                        <a:lumOff val="35000"/>
                      </a:schemeClr>
                    </a:solidFill>
                    <a:latin charset="-122" panose="020b0503020204020204" pitchFamily="34" typeface="微软雅黑"/>
                    <a:ea charset="-122" panose="020b0503020204020204" pitchFamily="34" typeface="微软雅黑"/>
                  </a:endParaRPr>
                </a:p>
              </p:txBody>
            </p:sp>
          </p:grpSp>
        </p:grpSp>
        <p:pic>
          <p:nvPicPr>
            <p:cNvPr id="72" name="图片 71"/>
            <p:cNvPicPr>
              <a:picLocks noChangeAspect="1"/>
            </p:cNvPicPr>
            <p:nvPr/>
          </p:nvPicPr>
          <p:blipFill>
            <a:blip r:embed="rId5">
              <a:extLst>
                <a:ext uri="{28A0092B-C50C-407E-A947-70E740481C1C}">
                  <a14:useLocalDpi val="0"/>
                </a:ext>
              </a:extLst>
            </a:blip>
            <a:srcRect b="19974" l="81007" t="40606"/>
            <a:stretch>
              <a:fillRect/>
            </a:stretch>
          </p:blipFill>
          <p:spPr>
            <a:xfrm>
              <a:off x="3740982" y="2125001"/>
              <a:ext cx="1189840" cy="1584176"/>
            </a:xfrm>
            <a:prstGeom prst="rect">
              <a:avLst/>
            </a:prstGeom>
          </p:spPr>
        </p:pic>
      </p:grpSp>
      <p:sp>
        <p:nvSpPr>
          <p:cNvPr id="73" name="PA_矩形 72"/>
          <p:cNvSpPr/>
          <p:nvPr>
            <p:custDataLst>
              <p:tags r:id="rId6"/>
            </p:custDataLst>
          </p:nvPr>
        </p:nvSpPr>
        <p:spPr>
          <a:xfrm>
            <a:off x="6095200" y="1710690"/>
            <a:ext cx="1861176"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74" name="PA_矩形 73"/>
          <p:cNvSpPr/>
          <p:nvPr>
            <p:custDataLst>
              <p:tags r:id="rId7"/>
            </p:custDataLst>
          </p:nvPr>
        </p:nvSpPr>
        <p:spPr>
          <a:xfrm>
            <a:off x="6095200" y="3389748"/>
            <a:ext cx="1861176" cy="777240"/>
          </a:xfrm>
          <a:prstGeom prst="rect">
            <a:avLst/>
          </a:prstGeom>
        </p:spPr>
        <p:txBody>
          <a:bodyPr wrap="square">
            <a:spAutoFit/>
          </a:bodyPr>
          <a:lstStyle/>
          <a:p>
            <a:pP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75" name="PA_矩形 74"/>
          <p:cNvSpPr/>
          <p:nvPr>
            <p:custDataLst>
              <p:tags r:id="rId8"/>
            </p:custDataLst>
          </p:nvPr>
        </p:nvSpPr>
        <p:spPr>
          <a:xfrm>
            <a:off x="988020" y="3403340"/>
            <a:ext cx="1861176" cy="777240"/>
          </a:xfrm>
          <a:prstGeom prst="rect">
            <a:avLst/>
          </a:prstGeom>
        </p:spPr>
        <p:txBody>
          <a:bodyPr wrap="square">
            <a:spAutoFit/>
          </a:bodyPr>
          <a:lstStyle/>
          <a:p>
            <a:pPr algn="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
        <p:nvSpPr>
          <p:cNvPr id="76" name="PA_矩形 75"/>
          <p:cNvSpPr/>
          <p:nvPr>
            <p:custDataLst>
              <p:tags r:id="rId9"/>
            </p:custDataLst>
          </p:nvPr>
        </p:nvSpPr>
        <p:spPr>
          <a:xfrm>
            <a:off x="951772" y="1726124"/>
            <a:ext cx="1861176" cy="777240"/>
          </a:xfrm>
          <a:prstGeom prst="rect">
            <a:avLst/>
          </a:prstGeom>
        </p:spPr>
        <p:txBody>
          <a:bodyPr wrap="square">
            <a:spAutoFit/>
          </a:bodyPr>
          <a:lstStyle/>
          <a:p>
            <a:pPr algn="r">
              <a:lnSpc>
                <a:spcPct val="150000"/>
              </a:lnSpc>
            </a:pPr>
            <a:r>
              <a:rPr altLang="en-US" lang="zh-CN" sz="1000">
                <a:solidFill>
                  <a:schemeClr val="tx1">
                    <a:lumMod val="75000"/>
                    <a:lumOff val="25000"/>
                  </a:schemeClr>
                </a:solidFill>
                <a:latin charset="-122" panose="020b0503020204020204" pitchFamily="34" typeface="微软雅黑"/>
                <a:ea charset="-122" panose="020b0503020204020204" pitchFamily="34" typeface="微软雅黑"/>
              </a:rPr>
              <a:t>字信息请在这里输入文字信息。息请在这里输入文字信息请在这里输入文字信息请在。</a:t>
            </a:r>
          </a:p>
        </p:txBody>
      </p:sp>
    </p:spTree>
    <p:extLst>
      <p:ext uri="{BB962C8B-B14F-4D97-AF65-F5344CB8AC3E}">
        <p14:creationId val="3087016114"/>
      </p:ext>
    </p:extLst>
  </p:cSld>
  <p:clrMapOvr>
    <a:masterClrMapping/>
  </p:clrMapOvr>
  <mc:AlternateContent>
    <mc:Choice Requires="p14">
      <p:transition spd="slow">
        <p14:prism isInverted="1"/>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0"/>
                                  </p:stCondLst>
                                  <p:childTnLst>
                                    <p:set>
                                      <p:cBhvr>
                                        <p:cTn dur="1" fill="hold" id="6">
                                          <p:stCondLst>
                                            <p:cond delay="0"/>
                                          </p:stCondLst>
                                        </p:cTn>
                                        <p:tgtEl>
                                          <p:spTgt spid="27"/>
                                        </p:tgtEl>
                                        <p:attrNameLst>
                                          <p:attrName>style.visibility</p:attrName>
                                        </p:attrNameLst>
                                      </p:cBhvr>
                                      <p:to>
                                        <p:strVal val="visible"/>
                                      </p:to>
                                    </p:set>
                                    <p:anim calcmode="lin" valueType="num">
                                      <p:cBhvr>
                                        <p:cTn dur="500" fill="hold" id="7"/>
                                        <p:tgtEl>
                                          <p:spTgt spid="27"/>
                                        </p:tgtEl>
                                        <p:attrNameLst>
                                          <p:attrName>ppt_w</p:attrName>
                                        </p:attrNameLst>
                                      </p:cBhvr>
                                      <p:tavLst>
                                        <p:tav tm="0">
                                          <p:val>
                                            <p:fltVal val="0"/>
                                          </p:val>
                                        </p:tav>
                                        <p:tav tm="100000">
                                          <p:val>
                                            <p:strVal val="#ppt_w"/>
                                          </p:val>
                                        </p:tav>
                                      </p:tavLst>
                                    </p:anim>
                                    <p:anim calcmode="lin" valueType="num">
                                      <p:cBhvr>
                                        <p:cTn dur="500" fill="hold" id="8"/>
                                        <p:tgtEl>
                                          <p:spTgt spid="27"/>
                                        </p:tgtEl>
                                        <p:attrNameLst>
                                          <p:attrName>ppt_h</p:attrName>
                                        </p:attrNameLst>
                                      </p:cBhvr>
                                      <p:tavLst>
                                        <p:tav tm="0">
                                          <p:val>
                                            <p:fltVal val="0"/>
                                          </p:val>
                                        </p:tav>
                                        <p:tav tm="100000">
                                          <p:val>
                                            <p:strVal val="#ppt_h"/>
                                          </p:val>
                                        </p:tav>
                                      </p:tavLst>
                                    </p:anim>
                                    <p:animEffect filter="fade" transition="in">
                                      <p:cBhvr>
                                        <p:cTn dur="500" id="9"/>
                                        <p:tgtEl>
                                          <p:spTgt spid="27"/>
                                        </p:tgtEl>
                                      </p:cBhvr>
                                    </p:animEffect>
                                  </p:childTnLst>
                                </p:cTn>
                              </p:par>
                              <p:par>
                                <p:cTn fill="hold" id="10" nodeType="withEffect" presetClass="entr" presetID="53" presetSubtype="0">
                                  <p:stCondLst>
                                    <p:cond delay="300"/>
                                  </p:stCondLst>
                                  <p:childTnLst>
                                    <p:set>
                                      <p:cBhvr>
                                        <p:cTn dur="1" fill="hold" id="11">
                                          <p:stCondLst>
                                            <p:cond delay="0"/>
                                          </p:stCondLst>
                                        </p:cTn>
                                        <p:tgtEl>
                                          <p:spTgt spid="4"/>
                                        </p:tgtEl>
                                        <p:attrNameLst>
                                          <p:attrName>style.visibility</p:attrName>
                                        </p:attrNameLst>
                                      </p:cBhvr>
                                      <p:to>
                                        <p:strVal val="visible"/>
                                      </p:to>
                                    </p:set>
                                    <p:anim calcmode="lin" valueType="num">
                                      <p:cBhvr>
                                        <p:cTn dur="500" fill="hold" id="12"/>
                                        <p:tgtEl>
                                          <p:spTgt spid="4"/>
                                        </p:tgtEl>
                                        <p:attrNameLst>
                                          <p:attrName>ppt_w</p:attrName>
                                        </p:attrNameLst>
                                      </p:cBhvr>
                                      <p:tavLst>
                                        <p:tav tm="0">
                                          <p:val>
                                            <p:fltVal val="0"/>
                                          </p:val>
                                        </p:tav>
                                        <p:tav tm="100000">
                                          <p:val>
                                            <p:strVal val="#ppt_w"/>
                                          </p:val>
                                        </p:tav>
                                      </p:tavLst>
                                    </p:anim>
                                    <p:anim calcmode="lin" valueType="num">
                                      <p:cBhvr>
                                        <p:cTn dur="500" fill="hold" id="13"/>
                                        <p:tgtEl>
                                          <p:spTgt spid="4"/>
                                        </p:tgtEl>
                                        <p:attrNameLst>
                                          <p:attrName>ppt_h</p:attrName>
                                        </p:attrNameLst>
                                      </p:cBhvr>
                                      <p:tavLst>
                                        <p:tav tm="0">
                                          <p:val>
                                            <p:fltVal val="0"/>
                                          </p:val>
                                        </p:tav>
                                        <p:tav tm="100000">
                                          <p:val>
                                            <p:strVal val="#ppt_h"/>
                                          </p:val>
                                        </p:tav>
                                      </p:tavLst>
                                    </p:anim>
                                    <p:animEffect filter="fade" transition="in">
                                      <p:cBhvr>
                                        <p:cTn dur="500" id="14"/>
                                        <p:tgtEl>
                                          <p:spTgt spid="4"/>
                                        </p:tgtEl>
                                      </p:cBhvr>
                                    </p:animEffect>
                                  </p:childTnLst>
                                </p:cTn>
                              </p:par>
                              <p:par>
                                <p:cTn fill="hold" grpId="0" id="15" nodeType="withEffect" presetClass="entr" presetID="53" presetSubtype="0">
                                  <p:stCondLst>
                                    <p:cond delay="900"/>
                                  </p:stCondLst>
                                  <p:childTnLst>
                                    <p:set>
                                      <p:cBhvr>
                                        <p:cTn dur="1" fill="hold" id="16">
                                          <p:stCondLst>
                                            <p:cond delay="0"/>
                                          </p:stCondLst>
                                        </p:cTn>
                                        <p:tgtEl>
                                          <p:spTgt spid="73"/>
                                        </p:tgtEl>
                                        <p:attrNameLst>
                                          <p:attrName>style.visibility</p:attrName>
                                        </p:attrNameLst>
                                      </p:cBhvr>
                                      <p:to>
                                        <p:strVal val="visible"/>
                                      </p:to>
                                    </p:set>
                                    <p:anim calcmode="lin" valueType="num">
                                      <p:cBhvr>
                                        <p:cTn dur="500" fill="hold" id="17"/>
                                        <p:tgtEl>
                                          <p:spTgt spid="73"/>
                                        </p:tgtEl>
                                        <p:attrNameLst>
                                          <p:attrName>ppt_w</p:attrName>
                                        </p:attrNameLst>
                                      </p:cBhvr>
                                      <p:tavLst>
                                        <p:tav tm="0">
                                          <p:val>
                                            <p:fltVal val="0"/>
                                          </p:val>
                                        </p:tav>
                                        <p:tav tm="100000">
                                          <p:val>
                                            <p:strVal val="#ppt_w"/>
                                          </p:val>
                                        </p:tav>
                                      </p:tavLst>
                                    </p:anim>
                                    <p:anim calcmode="lin" valueType="num">
                                      <p:cBhvr>
                                        <p:cTn dur="500" fill="hold" id="18"/>
                                        <p:tgtEl>
                                          <p:spTgt spid="73"/>
                                        </p:tgtEl>
                                        <p:attrNameLst>
                                          <p:attrName>ppt_h</p:attrName>
                                        </p:attrNameLst>
                                      </p:cBhvr>
                                      <p:tavLst>
                                        <p:tav tm="0">
                                          <p:val>
                                            <p:fltVal val="0"/>
                                          </p:val>
                                        </p:tav>
                                        <p:tav tm="100000">
                                          <p:val>
                                            <p:strVal val="#ppt_h"/>
                                          </p:val>
                                        </p:tav>
                                      </p:tavLst>
                                    </p:anim>
                                    <p:animEffect filter="fade" transition="in">
                                      <p:cBhvr>
                                        <p:cTn dur="500" id="19"/>
                                        <p:tgtEl>
                                          <p:spTgt spid="73"/>
                                        </p:tgtEl>
                                      </p:cBhvr>
                                    </p:animEffect>
                                  </p:childTnLst>
                                </p:cTn>
                              </p:par>
                              <p:par>
                                <p:cTn fill="hold" grpId="0" id="20" nodeType="withEffect" presetClass="entr" presetID="22" presetSubtype="8">
                                  <p:stCondLst>
                                    <p:cond delay="1200"/>
                                  </p:stCondLst>
                                  <p:childTnLst>
                                    <p:set>
                                      <p:cBhvr>
                                        <p:cTn dur="1" fill="hold" id="21">
                                          <p:stCondLst>
                                            <p:cond delay="0"/>
                                          </p:stCondLst>
                                        </p:cTn>
                                        <p:tgtEl>
                                          <p:spTgt spid="74"/>
                                        </p:tgtEl>
                                        <p:attrNameLst>
                                          <p:attrName>style.visibility</p:attrName>
                                        </p:attrNameLst>
                                      </p:cBhvr>
                                      <p:to>
                                        <p:strVal val="visible"/>
                                      </p:to>
                                    </p:set>
                                    <p:animEffect filter="wipe(left)" transition="in">
                                      <p:cBhvr>
                                        <p:cTn dur="500" id="22"/>
                                        <p:tgtEl>
                                          <p:spTgt spid="74"/>
                                        </p:tgtEl>
                                      </p:cBhvr>
                                    </p:animEffect>
                                  </p:childTnLst>
                                </p:cTn>
                              </p:par>
                              <p:par>
                                <p:cTn fill="hold" grpId="0" id="23" nodeType="withEffect" presetClass="entr" presetID="22" presetSubtype="8">
                                  <p:stCondLst>
                                    <p:cond delay="1500"/>
                                  </p:stCondLst>
                                  <p:childTnLst>
                                    <p:set>
                                      <p:cBhvr>
                                        <p:cTn dur="1" fill="hold" id="24">
                                          <p:stCondLst>
                                            <p:cond delay="0"/>
                                          </p:stCondLst>
                                        </p:cTn>
                                        <p:tgtEl>
                                          <p:spTgt spid="75"/>
                                        </p:tgtEl>
                                        <p:attrNameLst>
                                          <p:attrName>style.visibility</p:attrName>
                                        </p:attrNameLst>
                                      </p:cBhvr>
                                      <p:to>
                                        <p:strVal val="visible"/>
                                      </p:to>
                                    </p:set>
                                    <p:animEffect filter="wipe(left)" transition="in">
                                      <p:cBhvr>
                                        <p:cTn dur="500" id="25"/>
                                        <p:tgtEl>
                                          <p:spTgt spid="75"/>
                                        </p:tgtEl>
                                      </p:cBhvr>
                                    </p:animEffect>
                                  </p:childTnLst>
                                </p:cTn>
                              </p:par>
                              <p:par>
                                <p:cTn fill="hold" grpId="0" id="26" nodeType="withEffect" presetClass="entr" presetID="22" presetSubtype="8">
                                  <p:stCondLst>
                                    <p:cond delay="1800"/>
                                  </p:stCondLst>
                                  <p:childTnLst>
                                    <p:set>
                                      <p:cBhvr>
                                        <p:cTn dur="1" fill="hold" id="27">
                                          <p:stCondLst>
                                            <p:cond delay="0"/>
                                          </p:stCondLst>
                                        </p:cTn>
                                        <p:tgtEl>
                                          <p:spTgt spid="76"/>
                                        </p:tgtEl>
                                        <p:attrNameLst>
                                          <p:attrName>style.visibility</p:attrName>
                                        </p:attrNameLst>
                                      </p:cBhvr>
                                      <p:to>
                                        <p:strVal val="visible"/>
                                      </p:to>
                                    </p:set>
                                    <p:animEffect filter="wipe(left)" transition="in">
                                      <p:cBhvr>
                                        <p:cTn dur="500" id="28"/>
                                        <p:tgtEl>
                                          <p:spTgt spid="7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3"/>
      <p:bldP grpId="0" spid="74"/>
      <p:bldP grpId="0" spid="75"/>
      <p:bldP grpId="0" spid="76"/>
    </p:bldLst>
  </p:timing>
</p:sld>
</file>

<file path=ppt/tags/tag1.xml><?xml version="1.0" encoding="utf-8"?>
<p:tagLst xmlns:p="http://schemas.openxmlformats.org/presentationml/2006/main">
  <p:tag name="PA" val="v3.0.0"/>
</p:tagLst>
</file>

<file path=ppt/tags/tag10.xml><?xml version="1.0" encoding="utf-8"?>
<p:tagLst xmlns:p="http://schemas.openxmlformats.org/presentationml/2006/main">
  <p:tag name="PA" val="v3.0.0"/>
</p:tagLst>
</file>

<file path=ppt/tags/tag100.xml><?xml version="1.0" encoding="utf-8"?>
<p:tagLst xmlns:p="http://schemas.openxmlformats.org/presentationml/2006/main">
  <p:tag name="PA" val="v3.0.0"/>
</p:tagLst>
</file>

<file path=ppt/tags/tag101.xml><?xml version="1.0" encoding="utf-8"?>
<p:tagLst xmlns:p="http://schemas.openxmlformats.org/presentationml/2006/main">
  <p:tag name="PA" val="v3.0.0"/>
</p:tagLst>
</file>

<file path=ppt/tags/tag102.xml><?xml version="1.0" encoding="utf-8"?>
<p:tagLst xmlns:p="http://schemas.openxmlformats.org/presentationml/2006/main">
  <p:tag name="PA" val="v3.0.0"/>
</p:tagLst>
</file>

<file path=ppt/tags/tag103.xml><?xml version="1.0" encoding="utf-8"?>
<p:tagLst xmlns:p="http://schemas.openxmlformats.org/presentationml/2006/main">
  <p:tag name="PA" val="v3.0.0"/>
</p:tagLst>
</file>

<file path=ppt/tags/tag104.xml><?xml version="1.0" encoding="utf-8"?>
<p:tagLst xmlns:p="http://schemas.openxmlformats.org/presentationml/2006/main">
  <p:tag name="PA" val="v3.0.0"/>
</p:tagLst>
</file>

<file path=ppt/tags/tag105.xml><?xml version="1.0" encoding="utf-8"?>
<p:tagLst xmlns:p="http://schemas.openxmlformats.org/presentationml/2006/main">
  <p:tag name="PA" val="v3.0.0"/>
</p:tagLst>
</file>

<file path=ppt/tags/tag106.xml><?xml version="1.0" encoding="utf-8"?>
<p:tagLst xmlns:p="http://schemas.openxmlformats.org/presentationml/2006/main">
  <p:tag name="PA" val="v3.0.0"/>
</p:tagLst>
</file>

<file path=ppt/tags/tag107.xml><?xml version="1.0" encoding="utf-8"?>
<p:tagLst xmlns:p="http://schemas.openxmlformats.org/presentationml/2006/main">
  <p:tag name="PA" val="v3.0.0"/>
</p:tagLst>
</file>

<file path=ppt/tags/tag108.xml><?xml version="1.0" encoding="utf-8"?>
<p:tagLst xmlns:p="http://schemas.openxmlformats.org/presentationml/2006/main">
  <p:tag name="PA" val="v3.0.0"/>
</p:tagLst>
</file>

<file path=ppt/tags/tag109.xml><?xml version="1.0" encoding="utf-8"?>
<p:tagLst xmlns:p="http://schemas.openxmlformats.org/presentationml/2006/main">
  <p:tag name="PA" val="v3.0.0"/>
</p:tagLst>
</file>

<file path=ppt/tags/tag11.xml><?xml version="1.0" encoding="utf-8"?>
<p:tagLst xmlns:p="http://schemas.openxmlformats.org/presentationml/2006/main">
  <p:tag name="PA" val="v3.0.0"/>
</p:tagLst>
</file>

<file path=ppt/tags/tag110.xml><?xml version="1.0" encoding="utf-8"?>
<p:tagLst xmlns:p="http://schemas.openxmlformats.org/presentationml/2006/main">
  <p:tag name="PA" val="v3.0.0"/>
</p:tagLst>
</file>

<file path=ppt/tags/tag111.xml><?xml version="1.0" encoding="utf-8"?>
<p:tagLst xmlns:p="http://schemas.openxmlformats.org/presentationml/2006/main">
  <p:tag name="PA" val="v3.0.0"/>
</p:tagLst>
</file>

<file path=ppt/tags/tag112.xml><?xml version="1.0" encoding="utf-8"?>
<p:tagLst xmlns:p="http://schemas.openxmlformats.org/presentationml/2006/main">
  <p:tag name="PA" val="v3.0.0"/>
</p:tagLst>
</file>

<file path=ppt/tags/tag113.xml><?xml version="1.0" encoding="utf-8"?>
<p:tagLst xmlns:p="http://schemas.openxmlformats.org/presentationml/2006/main">
  <p:tag name="PA" val="v3.0.0"/>
</p:tagLst>
</file>

<file path=ppt/tags/tag114.xml><?xml version="1.0" encoding="utf-8"?>
<p:tagLst xmlns:p="http://schemas.openxmlformats.org/presentationml/2006/main">
  <p:tag name="PA" val="v3.0.0"/>
</p:tagLst>
</file>

<file path=ppt/tags/tag115.xml><?xml version="1.0" encoding="utf-8"?>
<p:tagLst xmlns:p="http://schemas.openxmlformats.org/presentationml/2006/main">
  <p:tag name="PA" val="v3.0.0"/>
</p:tagLst>
</file>

<file path=ppt/tags/tag116.xml><?xml version="1.0" encoding="utf-8"?>
<p:tagLst xmlns:p="http://schemas.openxmlformats.org/presentationml/2006/main">
  <p:tag name="PA" val="v3.0.0"/>
</p:tagLst>
</file>

<file path=ppt/tags/tag117.xml><?xml version="1.0" encoding="utf-8"?>
<p:tagLst xmlns:p="http://schemas.openxmlformats.org/presentationml/2006/main">
  <p:tag name="PA" val="v3.0.0"/>
</p:tagLst>
</file>

<file path=ppt/tags/tag118.xml><?xml version="1.0" encoding="utf-8"?>
<p:tagLst xmlns:p="http://schemas.openxmlformats.org/presentationml/2006/main">
  <p:tag name="PA" val="v3.0.0"/>
</p:tagLst>
</file>

<file path=ppt/tags/tag119.xml><?xml version="1.0" encoding="utf-8"?>
<p:tagLst xmlns:p="http://schemas.openxmlformats.org/presentationml/2006/main">
  <p:tag name="PA" val="v3.0.0"/>
</p:tagLst>
</file>

<file path=ppt/tags/tag12.xml><?xml version="1.0" encoding="utf-8"?>
<p:tagLst xmlns:p="http://schemas.openxmlformats.org/presentationml/2006/main">
  <p:tag name="PA" val="v3.0.0"/>
</p:tagLst>
</file>

<file path=ppt/tags/tag120.xml><?xml version="1.0" encoding="utf-8"?>
<p:tagLst xmlns:p="http://schemas.openxmlformats.org/presentationml/2006/main">
  <p:tag name="PA" val="v3.0.0"/>
</p:tagLst>
</file>

<file path=ppt/tags/tag121.xml><?xml version="1.0" encoding="utf-8"?>
<p:tagLst xmlns:p="http://schemas.openxmlformats.org/presentationml/2006/main">
  <p:tag name="PA" val="v3.0.0"/>
</p:tagLst>
</file>

<file path=ppt/tags/tag122.xml><?xml version="1.0" encoding="utf-8"?>
<p:tagLst xmlns:p="http://schemas.openxmlformats.org/presentationml/2006/main">
  <p:tag name="PA" val="v3.0.0"/>
</p:tagLst>
</file>

<file path=ppt/tags/tag123.xml><?xml version="1.0" encoding="utf-8"?>
<p:tagLst xmlns:p="http://schemas.openxmlformats.org/presentationml/2006/main">
  <p:tag name="PA" val="v3.0.0"/>
</p:tagLst>
</file>

<file path=ppt/tags/tag124.xml><?xml version="1.0" encoding="utf-8"?>
<p:tagLst xmlns:p="http://schemas.openxmlformats.org/presentationml/2006/main">
  <p:tag name="PA" val="v3.0.0"/>
</p:tagLst>
</file>

<file path=ppt/tags/tag125.xml><?xml version="1.0" encoding="utf-8"?>
<p:tagLst xmlns:p="http://schemas.openxmlformats.org/presentationml/2006/main">
  <p:tag name="PA" val="v3.0.0"/>
</p:tagLst>
</file>

<file path=ppt/tags/tag126.xml><?xml version="1.0" encoding="utf-8"?>
<p:tagLst xmlns:p="http://schemas.openxmlformats.org/presentationml/2006/main">
  <p:tag name="PA" val="v3.0.0"/>
</p:tagLst>
</file>

<file path=ppt/tags/tag127.xml><?xml version="1.0" encoding="utf-8"?>
<p:tagLst xmlns:p="http://schemas.openxmlformats.org/presentationml/2006/main">
  <p:tag name="PA" val="v3.0.0"/>
</p:tagLst>
</file>

<file path=ppt/tags/tag128.xml><?xml version="1.0" encoding="utf-8"?>
<p:tagLst xmlns:p="http://schemas.openxmlformats.org/presentationml/2006/main">
  <p:tag name="PA" val="v3.0.0"/>
</p:tagLst>
</file>

<file path=ppt/tags/tag129.xml><?xml version="1.0" encoding="utf-8"?>
<p:tagLst xmlns:p="http://schemas.openxmlformats.org/presentationml/2006/main">
  <p:tag name="PA" val="v3.0.0"/>
</p:tagLst>
</file>

<file path=ppt/tags/tag13.xml><?xml version="1.0" encoding="utf-8"?>
<p:tagLst xmlns:p="http://schemas.openxmlformats.org/presentationml/2006/main">
  <p:tag name="PA" val="v3.0.0"/>
</p:tagLst>
</file>

<file path=ppt/tags/tag130.xml><?xml version="1.0" encoding="utf-8"?>
<p:tagLst xmlns:p="http://schemas.openxmlformats.org/presentationml/2006/main">
  <p:tag name="PA" val="v3.0.0"/>
</p:tagLst>
</file>

<file path=ppt/tags/tag131.xml><?xml version="1.0" encoding="utf-8"?>
<p:tagLst xmlns:p="http://schemas.openxmlformats.org/presentationml/2006/main">
  <p:tag name="PA" val="v3.0.0"/>
</p:tagLst>
</file>

<file path=ppt/tags/tag132.xml><?xml version="1.0" encoding="utf-8"?>
<p:tagLst xmlns:p="http://schemas.openxmlformats.org/presentationml/2006/main">
  <p:tag name="PA" val="v3.0.0"/>
</p:tagLst>
</file>

<file path=ppt/tags/tag133.xml><?xml version="1.0" encoding="utf-8"?>
<p:tagLst xmlns:p="http://schemas.openxmlformats.org/presentationml/2006/main">
  <p:tag name="PA" val="v3.0.0"/>
</p:tagLst>
</file>

<file path=ppt/tags/tag134.xml><?xml version="1.0" encoding="utf-8"?>
<p:tagLst xmlns:p="http://schemas.openxmlformats.org/presentationml/2006/main">
  <p:tag name="PA" val="v3.0.0"/>
</p:tagLst>
</file>

<file path=ppt/tags/tag135.xml><?xml version="1.0" encoding="utf-8"?>
<p:tagLst xmlns:p="http://schemas.openxmlformats.org/presentationml/2006/main">
  <p:tag name="PA" val="v3.0.0"/>
</p:tagLst>
</file>

<file path=ppt/tags/tag136.xml><?xml version="1.0" encoding="utf-8"?>
<p:tagLst xmlns:p="http://schemas.openxmlformats.org/presentationml/2006/main">
  <p:tag name="PA" val="v3.0.0"/>
</p:tagLst>
</file>

<file path=ppt/tags/tag137.xml><?xml version="1.0" encoding="utf-8"?>
<p:tagLst xmlns:p="http://schemas.openxmlformats.org/presentationml/2006/main">
  <p:tag name="PA" val="v3.0.0"/>
</p:tagLst>
</file>

<file path=ppt/tags/tag138.xml><?xml version="1.0" encoding="utf-8"?>
<p:tagLst xmlns:p="http://schemas.openxmlformats.org/presentationml/2006/main">
  <p:tag name="PA" val="v3.0.0"/>
</p:tagLst>
</file>

<file path=ppt/tags/tag139.xml><?xml version="1.0" encoding="utf-8"?>
<p:tagLst xmlns:p="http://schemas.openxmlformats.org/presentationml/2006/main">
  <p:tag name="PA" val="v3.0.0"/>
</p:tagLst>
</file>

<file path=ppt/tags/tag14.xml><?xml version="1.0" encoding="utf-8"?>
<p:tagLst xmlns:p="http://schemas.openxmlformats.org/presentationml/2006/main">
  <p:tag name="PA" val="v3.0.0"/>
</p:tagLst>
</file>

<file path=ppt/tags/tag140.xml><?xml version="1.0" encoding="utf-8"?>
<p:tagLst xmlns:p="http://schemas.openxmlformats.org/presentationml/2006/main">
  <p:tag name="PA" val="v3.0.0"/>
</p:tagLst>
</file>

<file path=ppt/tags/tag141.xml><?xml version="1.0" encoding="utf-8"?>
<p:tagLst xmlns:p="http://schemas.openxmlformats.org/presentationml/2006/main">
  <p:tag name="PA" val="v3.0.0"/>
</p:tagLst>
</file>

<file path=ppt/tags/tag142.xml><?xml version="1.0" encoding="utf-8"?>
<p:tagLst xmlns:p="http://schemas.openxmlformats.org/presentationml/2006/main">
  <p:tag name="PA" val="v3.0.0"/>
</p:tagLst>
</file>

<file path=ppt/tags/tag143.xml><?xml version="1.0" encoding="utf-8"?>
<p:tagLst xmlns:p="http://schemas.openxmlformats.org/presentationml/2006/main">
  <p:tag name="PA" val="v3.0.0"/>
</p:tagLst>
</file>

<file path=ppt/tags/tag144.xml><?xml version="1.0" encoding="utf-8"?>
<p:tagLst xmlns:p="http://schemas.openxmlformats.org/presentationml/2006/main">
  <p:tag name="PA" val="v3.0.0"/>
</p:tagLst>
</file>

<file path=ppt/tags/tag145.xml><?xml version="1.0" encoding="utf-8"?>
<p:tagLst xmlns:p="http://schemas.openxmlformats.org/presentationml/2006/main">
  <p:tag name="PA" val="v3.0.0"/>
</p:tagLst>
</file>

<file path=ppt/tags/tag146.xml><?xml version="1.0" encoding="utf-8"?>
<p:tagLst xmlns:p="http://schemas.openxmlformats.org/presentationml/2006/main">
  <p:tag name="PA" val="v3.0.0"/>
</p:tagLst>
</file>

<file path=ppt/tags/tag147.xml><?xml version="1.0" encoding="utf-8"?>
<p:tagLst xmlns:p="http://schemas.openxmlformats.org/presentationml/2006/main">
  <p:tag name="PA" val="v3.0.0"/>
</p:tagLst>
</file>

<file path=ppt/tags/tag148.xml><?xml version="1.0" encoding="utf-8"?>
<p:tagLst xmlns:p="http://schemas.openxmlformats.org/presentationml/2006/main">
  <p:tag name="PA" val="v3.0.0"/>
</p:tagLst>
</file>

<file path=ppt/tags/tag149.xml><?xml version="1.0" encoding="utf-8"?>
<p:tagLst xmlns:p="http://schemas.openxmlformats.org/presentationml/2006/main">
  <p:tag name="PA" val="v3.0.0"/>
</p:tagLst>
</file>

<file path=ppt/tags/tag15.xml><?xml version="1.0" encoding="utf-8"?>
<p:tagLst xmlns:p="http://schemas.openxmlformats.org/presentationml/2006/main">
  <p:tag name="PA" val="v3.0.0"/>
</p:tagLst>
</file>

<file path=ppt/tags/tag150.xml><?xml version="1.0" encoding="utf-8"?>
<p:tagLst xmlns:p="http://schemas.openxmlformats.org/presentationml/2006/main">
  <p:tag name="PA" val="v3.0.0"/>
</p:tagLst>
</file>

<file path=ppt/tags/tag151.xml><?xml version="1.0" encoding="utf-8"?>
<p:tagLst xmlns:p="http://schemas.openxmlformats.org/presentationml/2006/main">
  <p:tag name="PA" val="v3.0.0"/>
</p:tagLst>
</file>

<file path=ppt/tags/tag152.xml><?xml version="1.0" encoding="utf-8"?>
<p:tagLst xmlns:p="http://schemas.openxmlformats.org/presentationml/2006/main">
  <p:tag name="PA" val="v3.0.0"/>
</p:tagLst>
</file>

<file path=ppt/tags/tag153.xml><?xml version="1.0" encoding="utf-8"?>
<p:tagLst xmlns:p="http://schemas.openxmlformats.org/presentationml/2006/main">
  <p:tag name="PA" val="v3.0.0"/>
</p:tagLst>
</file>

<file path=ppt/tags/tag154.xml><?xml version="1.0" encoding="utf-8"?>
<p:tagLst xmlns:p="http://schemas.openxmlformats.org/presentationml/2006/main">
  <p:tag name="PA" val="v3.0.0"/>
</p:tagLst>
</file>

<file path=ppt/tags/tag155.xml><?xml version="1.0" encoding="utf-8"?>
<p:tagLst xmlns:p="http://schemas.openxmlformats.org/presentationml/2006/main">
  <p:tag name="PA" val="v3.0.0"/>
</p:tagLst>
</file>

<file path=ppt/tags/tag156.xml><?xml version="1.0" encoding="utf-8"?>
<p:tagLst xmlns:p="http://schemas.openxmlformats.org/presentationml/2006/main">
  <p:tag name="PA" val="v3.0.0"/>
</p:tagLst>
</file>

<file path=ppt/tags/tag157.xml><?xml version="1.0" encoding="utf-8"?>
<p:tagLst xmlns:p="http://schemas.openxmlformats.org/presentationml/2006/main">
  <p:tag name="PA" val="v3.0.0"/>
</p:tagLst>
</file>

<file path=ppt/tags/tag158.xml><?xml version="1.0" encoding="utf-8"?>
<p:tagLst xmlns:p="http://schemas.openxmlformats.org/presentationml/2006/main">
  <p:tag name="PA" val="v3.0.0"/>
</p:tagLst>
</file>

<file path=ppt/tags/tag159.xml><?xml version="1.0" encoding="utf-8"?>
<p:tagLst xmlns:p="http://schemas.openxmlformats.org/presentationml/2006/main">
  <p:tag name="PA" val="v3.0.0"/>
</p:tagLst>
</file>

<file path=ppt/tags/tag16.xml><?xml version="1.0" encoding="utf-8"?>
<p:tagLst xmlns:p="http://schemas.openxmlformats.org/presentationml/2006/main">
  <p:tag name="PA" val="v3.0.0"/>
</p:tagLst>
</file>

<file path=ppt/tags/tag160.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7"/>
</p:tagLst>
</file>

<file path=ppt/tags/tag17.xml><?xml version="1.0" encoding="utf-8"?>
<p:tagLst xmlns:p="http://schemas.openxmlformats.org/presentationml/2006/main">
  <p:tag name="PA" val="v3.0.0"/>
</p:tagLst>
</file>

<file path=ppt/tags/tag18.xml><?xml version="1.0" encoding="utf-8"?>
<p:tagLst xmlns:p="http://schemas.openxmlformats.org/presentationml/2006/main">
  <p:tag name="PA" val="v3.0.0"/>
</p:tagLst>
</file>

<file path=ppt/tags/tag19.xml><?xml version="1.0" encoding="utf-8"?>
<p:tagLst xmlns:p="http://schemas.openxmlformats.org/presentationml/2006/main">
  <p:tag name="PA" val="v3.0.0"/>
</p:tagLst>
</file>

<file path=ppt/tags/tag2.xml><?xml version="1.0" encoding="utf-8"?>
<p:tagLst xmlns:p="http://schemas.openxmlformats.org/presentationml/2006/main">
  <p:tag name="PA" val="v3.0.0"/>
</p:tagLst>
</file>

<file path=ppt/tags/tag20.xml><?xml version="1.0" encoding="utf-8"?>
<p:tagLst xmlns:p="http://schemas.openxmlformats.org/presentationml/2006/main">
  <p:tag name="PA" val="v3.0.0"/>
</p:tagLst>
</file>

<file path=ppt/tags/tag21.xml><?xml version="1.0" encoding="utf-8"?>
<p:tagLst xmlns:p="http://schemas.openxmlformats.org/presentationml/2006/main">
  <p:tag name="PA" val="v3.0.0"/>
</p:tagLst>
</file>

<file path=ppt/tags/tag22.xml><?xml version="1.0" encoding="utf-8"?>
<p:tagLst xmlns:p="http://schemas.openxmlformats.org/presentationml/2006/main">
  <p:tag name="PA" val="v3.0.0"/>
</p:tagLst>
</file>

<file path=ppt/tags/tag23.xml><?xml version="1.0" encoding="utf-8"?>
<p:tagLst xmlns:p="http://schemas.openxmlformats.org/presentationml/2006/main">
  <p:tag name="PA" val="v3.0.0"/>
</p:tagLst>
</file>

<file path=ppt/tags/tag24.xml><?xml version="1.0" encoding="utf-8"?>
<p:tagLst xmlns:p="http://schemas.openxmlformats.org/presentationml/2006/main">
  <p:tag name="PA" val="v3.0.0"/>
</p:tagLst>
</file>

<file path=ppt/tags/tag25.xml><?xml version="1.0" encoding="utf-8"?>
<p:tagLst xmlns:p="http://schemas.openxmlformats.org/presentationml/2006/main">
  <p:tag name="PA" val="v3.0.0"/>
</p:tagLst>
</file>

<file path=ppt/tags/tag26.xml><?xml version="1.0" encoding="utf-8"?>
<p:tagLst xmlns:p="http://schemas.openxmlformats.org/presentationml/2006/main">
  <p:tag name="PA" val="v3.0.0"/>
</p:tagLst>
</file>

<file path=ppt/tags/tag27.xml><?xml version="1.0" encoding="utf-8"?>
<p:tagLst xmlns:p="http://schemas.openxmlformats.org/presentationml/2006/main">
  <p:tag name="PA" val="v3.0.0"/>
</p:tagLst>
</file>

<file path=ppt/tags/tag28.xml><?xml version="1.0" encoding="utf-8"?>
<p:tagLst xmlns:p="http://schemas.openxmlformats.org/presentationml/2006/main">
  <p:tag name="PA" val="v3.0.0"/>
</p:tagLst>
</file>

<file path=ppt/tags/tag29.xml><?xml version="1.0" encoding="utf-8"?>
<p:tagLst xmlns:p="http://schemas.openxmlformats.org/presentationml/2006/main">
  <p:tag name="PA" val="v3.0.0"/>
</p:tagLst>
</file>

<file path=ppt/tags/tag3.xml><?xml version="1.0" encoding="utf-8"?>
<p:tagLst xmlns:p="http://schemas.openxmlformats.org/presentationml/2006/main">
  <p:tag name="PA" val="v3.0.0"/>
</p:tagLst>
</file>

<file path=ppt/tags/tag30.xml><?xml version="1.0" encoding="utf-8"?>
<p:tagLst xmlns:p="http://schemas.openxmlformats.org/presentationml/2006/main">
  <p:tag name="PA" val="v3.0.0"/>
</p:tagLst>
</file>

<file path=ppt/tags/tag31.xml><?xml version="1.0" encoding="utf-8"?>
<p:tagLst xmlns:p="http://schemas.openxmlformats.org/presentationml/2006/main">
  <p:tag name="PA" val="v3.0.0"/>
</p:tagLst>
</file>

<file path=ppt/tags/tag32.xml><?xml version="1.0" encoding="utf-8"?>
<p:tagLst xmlns:p="http://schemas.openxmlformats.org/presentationml/2006/main">
  <p:tag name="PA" val="v3.0.0"/>
</p:tagLst>
</file>

<file path=ppt/tags/tag33.xml><?xml version="1.0" encoding="utf-8"?>
<p:tagLst xmlns:p="http://schemas.openxmlformats.org/presentationml/2006/main">
  <p:tag name="PA" val="v3.0.0"/>
</p:tagLst>
</file>

<file path=ppt/tags/tag34.xml><?xml version="1.0" encoding="utf-8"?>
<p:tagLst xmlns:p="http://schemas.openxmlformats.org/presentationml/2006/main">
  <p:tag name="PA" val="v3.0.0"/>
</p:tagLst>
</file>

<file path=ppt/tags/tag35.xml><?xml version="1.0" encoding="utf-8"?>
<p:tagLst xmlns:p="http://schemas.openxmlformats.org/presentationml/2006/main">
  <p:tag name="PA" val="v3.0.0"/>
</p:tagLst>
</file>

<file path=ppt/tags/tag36.xml><?xml version="1.0" encoding="utf-8"?>
<p:tagLst xmlns:p="http://schemas.openxmlformats.org/presentationml/2006/main">
  <p:tag name="PA" val="v3.0.0"/>
</p:tagLst>
</file>

<file path=ppt/tags/tag37.xml><?xml version="1.0" encoding="utf-8"?>
<p:tagLst xmlns:p="http://schemas.openxmlformats.org/presentationml/2006/main">
  <p:tag name="PA" val="v3.0.0"/>
</p:tagLst>
</file>

<file path=ppt/tags/tag38.xml><?xml version="1.0" encoding="utf-8"?>
<p:tagLst xmlns:p="http://schemas.openxmlformats.org/presentationml/2006/main">
  <p:tag name="PA" val="v3.0.0"/>
</p:tagLst>
</file>

<file path=ppt/tags/tag39.xml><?xml version="1.0" encoding="utf-8"?>
<p:tagLst xmlns:p="http://schemas.openxmlformats.org/presentationml/2006/main">
  <p:tag name="PA" val="v3.0.0"/>
</p:tagLst>
</file>

<file path=ppt/tags/tag4.xml><?xml version="1.0" encoding="utf-8"?>
<p:tagLst xmlns:p="http://schemas.openxmlformats.org/presentationml/2006/main">
  <p:tag name="PA" val="v3.0.0"/>
</p:tagLst>
</file>

<file path=ppt/tags/tag40.xml><?xml version="1.0" encoding="utf-8"?>
<p:tagLst xmlns:p="http://schemas.openxmlformats.org/presentationml/2006/main">
  <p:tag name="PA" val="v3.0.0"/>
</p:tagLst>
</file>

<file path=ppt/tags/tag41.xml><?xml version="1.0" encoding="utf-8"?>
<p:tagLst xmlns:p="http://schemas.openxmlformats.org/presentationml/2006/main">
  <p:tag name="PA" val="v3.0.0"/>
</p:tagLst>
</file>

<file path=ppt/tags/tag42.xml><?xml version="1.0" encoding="utf-8"?>
<p:tagLst xmlns:p="http://schemas.openxmlformats.org/presentationml/2006/main">
  <p:tag name="PA" val="v3.0.0"/>
</p:tagLst>
</file>

<file path=ppt/tags/tag43.xml><?xml version="1.0" encoding="utf-8"?>
<p:tagLst xmlns:p="http://schemas.openxmlformats.org/presentationml/2006/main">
  <p:tag name="PA" val="v3.0.0"/>
</p:tagLst>
</file>

<file path=ppt/tags/tag44.xml><?xml version="1.0" encoding="utf-8"?>
<p:tagLst xmlns:p="http://schemas.openxmlformats.org/presentationml/2006/main">
  <p:tag name="PA" val="v3.0.0"/>
</p:tagLst>
</file>

<file path=ppt/tags/tag45.xml><?xml version="1.0" encoding="utf-8"?>
<p:tagLst xmlns:p="http://schemas.openxmlformats.org/presentationml/2006/main">
  <p:tag name="PA" val="v3.0.0"/>
</p:tagLst>
</file>

<file path=ppt/tags/tag46.xml><?xml version="1.0" encoding="utf-8"?>
<p:tagLst xmlns:p="http://schemas.openxmlformats.org/presentationml/2006/main">
  <p:tag name="PA" val="v3.0.0"/>
</p:tagLst>
</file>

<file path=ppt/tags/tag47.xml><?xml version="1.0" encoding="utf-8"?>
<p:tagLst xmlns:p="http://schemas.openxmlformats.org/presentationml/2006/main">
  <p:tag name="PA" val="v3.0.0"/>
</p:tagLst>
</file>

<file path=ppt/tags/tag48.xml><?xml version="1.0" encoding="utf-8"?>
<p:tagLst xmlns:p="http://schemas.openxmlformats.org/presentationml/2006/main">
  <p:tag name="PA" val="v3.0.0"/>
</p:tagLst>
</file>

<file path=ppt/tags/tag49.xml><?xml version="1.0" encoding="utf-8"?>
<p:tagLst xmlns:p="http://schemas.openxmlformats.org/presentationml/2006/main">
  <p:tag name="PA" val="v3.0.0"/>
</p:tagLst>
</file>

<file path=ppt/tags/tag5.xml><?xml version="1.0" encoding="utf-8"?>
<p:tagLst xmlns:p="http://schemas.openxmlformats.org/presentationml/2006/main">
  <p:tag name="PA" val="v3.0.0"/>
</p:tagLst>
</file>

<file path=ppt/tags/tag50.xml><?xml version="1.0" encoding="utf-8"?>
<p:tagLst xmlns:p="http://schemas.openxmlformats.org/presentationml/2006/main">
  <p:tag name="PA" val="v3.0.0"/>
</p:tagLst>
</file>

<file path=ppt/tags/tag51.xml><?xml version="1.0" encoding="utf-8"?>
<p:tagLst xmlns:p="http://schemas.openxmlformats.org/presentationml/2006/main">
  <p:tag name="PA" val="v3.0.0"/>
</p:tagLst>
</file>

<file path=ppt/tags/tag52.xml><?xml version="1.0" encoding="utf-8"?>
<p:tagLst xmlns:p="http://schemas.openxmlformats.org/presentationml/2006/main">
  <p:tag name="PA" val="v3.0.0"/>
</p:tagLst>
</file>

<file path=ppt/tags/tag53.xml><?xml version="1.0" encoding="utf-8"?>
<p:tagLst xmlns:p="http://schemas.openxmlformats.org/presentationml/2006/main">
  <p:tag name="PA" val="v3.0.0"/>
</p:tagLst>
</file>

<file path=ppt/tags/tag54.xml><?xml version="1.0" encoding="utf-8"?>
<p:tagLst xmlns:p="http://schemas.openxmlformats.org/presentationml/2006/main">
  <p:tag name="PA" val="v3.0.0"/>
</p:tagLst>
</file>

<file path=ppt/tags/tag55.xml><?xml version="1.0" encoding="utf-8"?>
<p:tagLst xmlns:p="http://schemas.openxmlformats.org/presentationml/2006/main">
  <p:tag name="PA" val="v3.0.0"/>
</p:tagLst>
</file>

<file path=ppt/tags/tag56.xml><?xml version="1.0" encoding="utf-8"?>
<p:tagLst xmlns:p="http://schemas.openxmlformats.org/presentationml/2006/main">
  <p:tag name="PA" val="v3.0.0"/>
</p:tagLst>
</file>

<file path=ppt/tags/tag57.xml><?xml version="1.0" encoding="utf-8"?>
<p:tagLst xmlns:p="http://schemas.openxmlformats.org/presentationml/2006/main">
  <p:tag name="PA" val="v3.0.0"/>
</p:tagLst>
</file>

<file path=ppt/tags/tag58.xml><?xml version="1.0" encoding="utf-8"?>
<p:tagLst xmlns:p="http://schemas.openxmlformats.org/presentationml/2006/main">
  <p:tag name="PA" val="v3.0.0"/>
</p:tagLst>
</file>

<file path=ppt/tags/tag59.xml><?xml version="1.0" encoding="utf-8"?>
<p:tagLst xmlns:p="http://schemas.openxmlformats.org/presentationml/2006/main">
  <p:tag name="PA" val="v3.0.0"/>
</p:tagLst>
</file>

<file path=ppt/tags/tag6.xml><?xml version="1.0" encoding="utf-8"?>
<p:tagLst xmlns:p="http://schemas.openxmlformats.org/presentationml/2006/main">
  <p:tag name="PA" val="v3.0.0"/>
</p:tagLst>
</file>

<file path=ppt/tags/tag60.xml><?xml version="1.0" encoding="utf-8"?>
<p:tagLst xmlns:p="http://schemas.openxmlformats.org/presentationml/2006/main">
  <p:tag name="PA" val="v3.0.0"/>
</p:tagLst>
</file>

<file path=ppt/tags/tag61.xml><?xml version="1.0" encoding="utf-8"?>
<p:tagLst xmlns:p="http://schemas.openxmlformats.org/presentationml/2006/main">
  <p:tag name="PA" val="v3.0.0"/>
</p:tagLst>
</file>

<file path=ppt/tags/tag62.xml><?xml version="1.0" encoding="utf-8"?>
<p:tagLst xmlns:p="http://schemas.openxmlformats.org/presentationml/2006/main">
  <p:tag name="PA" val="v3.0.0"/>
</p:tagLst>
</file>

<file path=ppt/tags/tag63.xml><?xml version="1.0" encoding="utf-8"?>
<p:tagLst xmlns:p="http://schemas.openxmlformats.org/presentationml/2006/main">
  <p:tag name="PA" val="v3.0.0"/>
</p:tagLst>
</file>

<file path=ppt/tags/tag64.xml><?xml version="1.0" encoding="utf-8"?>
<p:tagLst xmlns:p="http://schemas.openxmlformats.org/presentationml/2006/main">
  <p:tag name="PA" val="v3.0.0"/>
</p:tagLst>
</file>

<file path=ppt/tags/tag65.xml><?xml version="1.0" encoding="utf-8"?>
<p:tagLst xmlns:p="http://schemas.openxmlformats.org/presentationml/2006/main">
  <p:tag name="PA" val="v3.0.0"/>
</p:tagLst>
</file>

<file path=ppt/tags/tag66.xml><?xml version="1.0" encoding="utf-8"?>
<p:tagLst xmlns:p="http://schemas.openxmlformats.org/presentationml/2006/main">
  <p:tag name="PA" val="v3.0.0"/>
</p:tagLst>
</file>

<file path=ppt/tags/tag67.xml><?xml version="1.0" encoding="utf-8"?>
<p:tagLst xmlns:p="http://schemas.openxmlformats.org/presentationml/2006/main">
  <p:tag name="PA" val="v3.0.0"/>
</p:tagLst>
</file>

<file path=ppt/tags/tag68.xml><?xml version="1.0" encoding="utf-8"?>
<p:tagLst xmlns:p="http://schemas.openxmlformats.org/presentationml/2006/main">
  <p:tag name="PA" val="v3.0.0"/>
</p:tagLst>
</file>

<file path=ppt/tags/tag69.xml><?xml version="1.0" encoding="utf-8"?>
<p:tagLst xmlns:p="http://schemas.openxmlformats.org/presentationml/2006/main">
  <p:tag name="PA" val="v3.0.0"/>
</p:tagLst>
</file>

<file path=ppt/tags/tag7.xml><?xml version="1.0" encoding="utf-8"?>
<p:tagLst xmlns:p="http://schemas.openxmlformats.org/presentationml/2006/main">
  <p:tag name="PA" val="v3.0.0"/>
</p:tagLst>
</file>

<file path=ppt/tags/tag70.xml><?xml version="1.0" encoding="utf-8"?>
<p:tagLst xmlns:p="http://schemas.openxmlformats.org/presentationml/2006/main">
  <p:tag name="PA" val="v3.0.0"/>
</p:tagLst>
</file>

<file path=ppt/tags/tag71.xml><?xml version="1.0" encoding="utf-8"?>
<p:tagLst xmlns:p="http://schemas.openxmlformats.org/presentationml/2006/main">
  <p:tag name="PA" val="v3.0.0"/>
</p:tagLst>
</file>

<file path=ppt/tags/tag72.xml><?xml version="1.0" encoding="utf-8"?>
<p:tagLst xmlns:p="http://schemas.openxmlformats.org/presentationml/2006/main">
  <p:tag name="PA" val="v3.0.0"/>
</p:tagLst>
</file>

<file path=ppt/tags/tag73.xml><?xml version="1.0" encoding="utf-8"?>
<p:tagLst xmlns:p="http://schemas.openxmlformats.org/presentationml/2006/main">
  <p:tag name="PA" val="v3.0.0"/>
</p:tagLst>
</file>

<file path=ppt/tags/tag74.xml><?xml version="1.0" encoding="utf-8"?>
<p:tagLst xmlns:p="http://schemas.openxmlformats.org/presentationml/2006/main">
  <p:tag name="PA" val="v3.0.0"/>
</p:tagLst>
</file>

<file path=ppt/tags/tag75.xml><?xml version="1.0" encoding="utf-8"?>
<p:tagLst xmlns:p="http://schemas.openxmlformats.org/presentationml/2006/main">
  <p:tag name="PA" val="v3.0.0"/>
</p:tagLst>
</file>

<file path=ppt/tags/tag76.xml><?xml version="1.0" encoding="utf-8"?>
<p:tagLst xmlns:p="http://schemas.openxmlformats.org/presentationml/2006/main">
  <p:tag name="PA" val="v3.0.0"/>
</p:tagLst>
</file>

<file path=ppt/tags/tag77.xml><?xml version="1.0" encoding="utf-8"?>
<p:tagLst xmlns:p="http://schemas.openxmlformats.org/presentationml/2006/main">
  <p:tag name="PA" val="v3.0.0"/>
</p:tagLst>
</file>

<file path=ppt/tags/tag78.xml><?xml version="1.0" encoding="utf-8"?>
<p:tagLst xmlns:p="http://schemas.openxmlformats.org/presentationml/2006/main">
  <p:tag name="PA" val="v3.0.0"/>
</p:tagLst>
</file>

<file path=ppt/tags/tag79.xml><?xml version="1.0" encoding="utf-8"?>
<p:tagLst xmlns:p="http://schemas.openxmlformats.org/presentationml/2006/main">
  <p:tag name="PA" val="v3.0.0"/>
</p:tagLst>
</file>

<file path=ppt/tags/tag8.xml><?xml version="1.0" encoding="utf-8"?>
<p:tagLst xmlns:p="http://schemas.openxmlformats.org/presentationml/2006/main">
  <p:tag name="PA" val="v3.0.0"/>
</p:tagLst>
</file>

<file path=ppt/tags/tag80.xml><?xml version="1.0" encoding="utf-8"?>
<p:tagLst xmlns:p="http://schemas.openxmlformats.org/presentationml/2006/main">
  <p:tag name="PA" val="v3.0.0"/>
</p:tagLst>
</file>

<file path=ppt/tags/tag81.xml><?xml version="1.0" encoding="utf-8"?>
<p:tagLst xmlns:p="http://schemas.openxmlformats.org/presentationml/2006/main">
  <p:tag name="PA" val="v3.0.0"/>
</p:tagLst>
</file>

<file path=ppt/tags/tag82.xml><?xml version="1.0" encoding="utf-8"?>
<p:tagLst xmlns:p="http://schemas.openxmlformats.org/presentationml/2006/main">
  <p:tag name="PA" val="v3.0.0"/>
</p:tagLst>
</file>

<file path=ppt/tags/tag83.xml><?xml version="1.0" encoding="utf-8"?>
<p:tagLst xmlns:p="http://schemas.openxmlformats.org/presentationml/2006/main">
  <p:tag name="PA" val="v3.0.0"/>
</p:tagLst>
</file>

<file path=ppt/tags/tag84.xml><?xml version="1.0" encoding="utf-8"?>
<p:tagLst xmlns:p="http://schemas.openxmlformats.org/presentationml/2006/main">
  <p:tag name="PA" val="v3.0.0"/>
</p:tagLst>
</file>

<file path=ppt/tags/tag85.xml><?xml version="1.0" encoding="utf-8"?>
<p:tagLst xmlns:p="http://schemas.openxmlformats.org/presentationml/2006/main">
  <p:tag name="PA" val="v3.0.0"/>
</p:tagLst>
</file>

<file path=ppt/tags/tag86.xml><?xml version="1.0" encoding="utf-8"?>
<p:tagLst xmlns:p="http://schemas.openxmlformats.org/presentationml/2006/main">
  <p:tag name="PA" val="v3.0.0"/>
</p:tagLst>
</file>

<file path=ppt/tags/tag87.xml><?xml version="1.0" encoding="utf-8"?>
<p:tagLst xmlns:p="http://schemas.openxmlformats.org/presentationml/2006/main">
  <p:tag name="PA" val="v3.0.0"/>
</p:tagLst>
</file>

<file path=ppt/tags/tag88.xml><?xml version="1.0" encoding="utf-8"?>
<p:tagLst xmlns:p="http://schemas.openxmlformats.org/presentationml/2006/main">
  <p:tag name="PA" val="v3.0.0"/>
</p:tagLst>
</file>

<file path=ppt/tags/tag89.xml><?xml version="1.0" encoding="utf-8"?>
<p:tagLst xmlns:p="http://schemas.openxmlformats.org/presentationml/2006/main">
  <p:tag name="PA" val="v3.0.0"/>
</p:tagLst>
</file>

<file path=ppt/tags/tag9.xml><?xml version="1.0" encoding="utf-8"?>
<p:tagLst xmlns:p="http://schemas.openxmlformats.org/presentationml/2006/main">
  <p:tag name="PA" val="v3.0.0"/>
</p:tagLst>
</file>

<file path=ppt/tags/tag90.xml><?xml version="1.0" encoding="utf-8"?>
<p:tagLst xmlns:p="http://schemas.openxmlformats.org/presentationml/2006/main">
  <p:tag name="PA" val="v3.0.0"/>
</p:tagLst>
</file>

<file path=ppt/tags/tag91.xml><?xml version="1.0" encoding="utf-8"?>
<p:tagLst xmlns:p="http://schemas.openxmlformats.org/presentationml/2006/main">
  <p:tag name="PA" val="v3.0.0"/>
</p:tagLst>
</file>

<file path=ppt/tags/tag92.xml><?xml version="1.0" encoding="utf-8"?>
<p:tagLst xmlns:p="http://schemas.openxmlformats.org/presentationml/2006/main">
  <p:tag name="PA" val="v3.0.0"/>
</p:tagLst>
</file>

<file path=ppt/tags/tag93.xml><?xml version="1.0" encoding="utf-8"?>
<p:tagLst xmlns:p="http://schemas.openxmlformats.org/presentationml/2006/main">
  <p:tag name="PA" val="v3.0.0"/>
</p:tagLst>
</file>

<file path=ppt/tags/tag94.xml><?xml version="1.0" encoding="utf-8"?>
<p:tagLst xmlns:p="http://schemas.openxmlformats.org/presentationml/2006/main">
  <p:tag name="PA" val="v3.0.0"/>
</p:tagLst>
</file>

<file path=ppt/tags/tag95.xml><?xml version="1.0" encoding="utf-8"?>
<p:tagLst xmlns:p="http://schemas.openxmlformats.org/presentationml/2006/main">
  <p:tag name="PA" val="v3.0.0"/>
</p:tagLst>
</file>

<file path=ppt/tags/tag96.xml><?xml version="1.0" encoding="utf-8"?>
<p:tagLst xmlns:p="http://schemas.openxmlformats.org/presentationml/2006/main">
  <p:tag name="PA" val="v3.0.0"/>
</p:tagLst>
</file>

<file path=ppt/tags/tag97.xml><?xml version="1.0" encoding="utf-8"?>
<p:tagLst xmlns:p="http://schemas.openxmlformats.org/presentationml/2006/main">
  <p:tag name="PA" val="v3.0.0"/>
</p:tagLst>
</file>

<file path=ppt/tags/tag98.xml><?xml version="1.0" encoding="utf-8"?>
<p:tagLst xmlns:p="http://schemas.openxmlformats.org/presentationml/2006/main">
  <p:tag name="PA" val="v3.0.0"/>
</p:tagLst>
</file>

<file path=ppt/tags/tag99.xml><?xml version="1.0" encoding="utf-8"?>
<p:tagLst xmlns:p="http://schemas.openxmlformats.org/presentationml/2006/main">
  <p:tag name="PA" val="v3.0.0"/>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144</Paragraphs>
  <Slides>24</Slides>
  <Notes>24</Notes>
  <TotalTime>0</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24</vt:i4>
      </vt:variant>
    </vt:vector>
  </HeadingPairs>
  <TitlesOfParts>
    <vt:vector baseType="lpstr" size="34">
      <vt:lpstr>Arial</vt:lpstr>
      <vt:lpstr>Calibri</vt:lpstr>
      <vt:lpstr>Calibri Light</vt:lpstr>
      <vt:lpstr>华文行楷</vt:lpstr>
      <vt:lpstr>落落补 汤圆</vt:lpstr>
      <vt:lpstr>微软雅黑</vt:lpstr>
      <vt:lpstr>Agency FB</vt:lpstr>
      <vt:lpstr>Impact</vt:lpstr>
      <vt:lpstr>方正静蕾简体</vt:lpstr>
      <vt:lpstr>千图网海量PPT模板www.58pic.com​​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2021-08-22T12:04:21Z</dcterms:created>
  <cp:lastPrinted>2021-08-22T12:04:21Z</cp:lastPrinted>
  <dcterms:modified xsi:type="dcterms:W3CDTF">2021-08-22T05:50:31Z</dcterms:modified>
  <cp:revision>1</cp:revision>
</cp:coreProperties>
</file>