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53" r:id="rId1"/>
    <p:sldMasterId id="2147483672" r:id="rId2"/>
  </p:sldMasterIdLst>
  <p:notesMasterIdLst>
    <p:notesMasterId r:id="rId3"/>
  </p:notesMasterIdLst>
  <p:sldIdLst>
    <p:sldId id="12549" r:id="rId4"/>
    <p:sldId id="257" r:id="rId5"/>
    <p:sldId id="258" r:id="rId6"/>
    <p:sldId id="263" r:id="rId7"/>
    <p:sldId id="264" r:id="rId8"/>
    <p:sldId id="266" r:id="rId9"/>
    <p:sldId id="12550" r:id="rId10"/>
    <p:sldId id="268" r:id="rId11"/>
    <p:sldId id="269" r:id="rId12"/>
    <p:sldId id="270" r:id="rId13"/>
    <p:sldId id="271" r:id="rId14"/>
    <p:sldId id="272" r:id="rId15"/>
    <p:sldId id="12551" r:id="rId16"/>
    <p:sldId id="276" r:id="rId17"/>
    <p:sldId id="277" r:id="rId18"/>
    <p:sldId id="279" r:id="rId19"/>
    <p:sldId id="12552" r:id="rId20"/>
    <p:sldId id="282" r:id="rId21"/>
    <p:sldId id="284" r:id="rId22"/>
    <p:sldId id="285" r:id="rId23"/>
    <p:sldId id="286" r:id="rId24"/>
    <p:sldId id="12553" r:id="rId25"/>
    <p:sldId id="288" r:id="rId26"/>
    <p:sldId id="289" r:id="rId27"/>
    <p:sldId id="290" r:id="rId28"/>
    <p:sldId id="291" r:id="rId29"/>
    <p:sldId id="12554" r:id="rId30"/>
  </p:sldIdLst>
  <p:sldSz cx="12192000" cy="6858000"/>
  <p:notesSz cx="6858000" cy="9144000"/>
  <p:custDataLst>
    <p:tags r:id="rId3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78" userDrawn="1">
          <p15:clr>
            <a:srgbClr val="A4A3A4"/>
          </p15:clr>
        </p15:guide>
        <p15:guide id="4" pos="6902" userDrawn="1">
          <p15:clr>
            <a:srgbClr val="A4A3A4"/>
          </p15:clr>
        </p15:guide>
        <p15:guide id="5" orient="horz" pos="3634" userDrawn="1">
          <p15:clr>
            <a:srgbClr val="A4A3A4"/>
          </p15:clr>
        </p15:guide>
        <p15:guide id="6" orient="horz" pos="822" userDrawn="1">
          <p15:clr>
            <a:srgbClr val="A4A3A4"/>
          </p15:clr>
        </p15:guide>
        <p15:guide id="7" pos="7333" userDrawn="1">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5" autoAdjust="0"/>
    <p:restoredTop sz="96314" autoAdjust="0"/>
  </p:normalViewPr>
  <p:slideViewPr>
    <p:cSldViewPr snapToGrid="0" snapToObjects="1">
      <p:cViewPr varScale="1">
        <p:scale>
          <a:sx n="108" d="100"/>
          <a:sy n="108" d="100"/>
        </p:scale>
        <p:origin x="684" y="108"/>
      </p:cViewPr>
      <p:guideLst>
        <p:guide orient="horz" pos="2160"/>
        <p:guide pos="3840"/>
        <p:guide pos="778"/>
        <p:guide pos="6902"/>
        <p:guide orient="horz" pos="3634"/>
        <p:guide orient="horz" pos="822"/>
        <p:guide pos="7333"/>
      </p:guideLst>
    </p:cSldViewPr>
  </p:slideViewPr>
  <p:notesTextViewPr>
    <p:cViewPr>
      <p:scale>
        <a:sx n="1" d="1"/>
        <a:sy n="1" d="1"/>
      </p:scale>
      <p:origin x="0" y="0"/>
    </p:cViewPr>
  </p:notesTextViewPr>
  <p:sorterViewPr>
    <p:cViewPr>
      <p:scale>
        <a:sx n="125" d="100"/>
        <a:sy n="125" d="100"/>
      </p:scale>
      <p:origin x="0" y="0"/>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slides/slide25.xml" Type="http://schemas.openxmlformats.org/officeDocument/2006/relationships/slide"/><Relationship Id="rId29" Target="slides/slide26.xml" Type="http://schemas.openxmlformats.org/officeDocument/2006/relationships/slide"/><Relationship Id="rId3" Target="notesMasters/notesMaster1.xml" Type="http://schemas.openxmlformats.org/officeDocument/2006/relationships/notesMaster"/><Relationship Id="rId30" Target="slides/slide27.xml" Type="http://schemas.openxmlformats.org/officeDocument/2006/relationships/slide"/><Relationship Id="rId31" Target="tags/tag1.xml" Type="http://schemas.openxmlformats.org/officeDocument/2006/relationships/tags"/><Relationship Id="rId32" Target="presProps.xml" Type="http://schemas.openxmlformats.org/officeDocument/2006/relationships/presProps"/><Relationship Id="rId33" Target="viewProps.xml" Type="http://schemas.openxmlformats.org/officeDocument/2006/relationships/viewProps"/><Relationship Id="rId34" Target="theme/theme1.xml" Type="http://schemas.openxmlformats.org/officeDocument/2006/relationships/theme"/><Relationship Id="rId35"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01216D-DD30-41AD-A84F-D7D3DDF0937B}" type="datetimeFigureOut">
              <a:rPr lang="zh-CN" altLang="en-US" smtClean="0"/>
              <a:t>2021/1/9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E5C967-EB81-4D6F-94EA-FC6CFADF559C}" type="slidenum">
              <a:rPr lang="zh-CN" altLang="en-US" smtClean="0"/>
              <a:t>‹#›</a:t>
            </a:fld>
            <a:endParaRPr lang="zh-CN" altLang="en-US"/>
          </a:p>
        </p:txBody>
      </p:sp>
    </p:spTree>
    <p:extLst>
      <p:ext uri="{BB962C8B-B14F-4D97-AF65-F5344CB8AC3E}">
        <p14:creationId val="218461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27.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781990505"/>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53096936"/>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7953055"/>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media/image1.png" Type="http://schemas.openxmlformats.org/officeDocument/2006/relationships/image"/><Relationship Id="rId2" Target="../media/image2.png" Type="http://schemas.openxmlformats.org/officeDocument/2006/relationships/image"/><Relationship Id="rId3" Target="../media/image3.png" Type="http://schemas.openxmlformats.org/officeDocument/2006/relationships/image"/><Relationship Id="rId4" Target="../slideMasters/slideMaster1.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
        <p:nvSpPr>
          <p:cNvPr id="10" name="矩形 9">
            <a:extLst>
              <a:ext uri="{FF2B5EF4-FFF2-40B4-BE49-F238E27FC236}">
                <a16:creationId xmlns:a16="http://schemas.microsoft.com/office/drawing/2014/main" id="{6A2189B4-A13F-433B-B8FE-53371DF58878}"/>
              </a:ext>
            </a:extLst>
          </p:cNvPr>
          <p:cNvSpPr/>
          <p:nvPr userDrawn="1"/>
        </p:nvSpPr>
        <p:spPr>
          <a:xfrm>
            <a:off x="1350228" y="451503"/>
            <a:ext cx="2569934" cy="523220"/>
          </a:xfrm>
          <a:prstGeom prst="rect">
            <a:avLst/>
          </a:prstGeom>
          <a:noFill/>
        </p:spPr>
        <p:txBody>
          <a:bodyPr wrap="none" rtlCol="0">
            <a:spAutoFit/>
          </a:bodyPr>
          <a:lstStyle/>
          <a:p>
            <a:r>
              <a:rPr lang="zh-CN" altLang="en-US" sz="2800" b="0" spc="300">
                <a:solidFill>
                  <a:srgbClr val="F0C16F"/>
                </a:solidFill>
                <a:latin typeface="站酷快乐体2016修订版" panose="02010600030101010101" pitchFamily="2" charset="-122"/>
                <a:ea typeface="站酷快乐体2016修订版" panose="02010600030101010101" pitchFamily="2" charset="-122"/>
                <a:cs typeface="+mn-ea"/>
                <a:sym typeface="+mn-lt"/>
              </a:rPr>
              <a:t>团结就是力量</a:t>
            </a:r>
            <a:endParaRPr lang="en-US" altLang="zh-CN" sz="2800" b="0" spc="300">
              <a:solidFill>
                <a:srgbClr val="F0C16F"/>
              </a:solidFill>
              <a:latin typeface="站酷快乐体2016修订版" panose="02010600030101010101" pitchFamily="2" charset="-122"/>
              <a:ea typeface="站酷快乐体2016修订版" panose="02010600030101010101" pitchFamily="2" charset="-122"/>
              <a:cs typeface="+mn-ea"/>
              <a:sym typeface="+mn-lt"/>
            </a:endParaRPr>
          </a:p>
        </p:txBody>
      </p:sp>
    </p:spTree>
    <p:extLst>
      <p:ext uri="{BB962C8B-B14F-4D97-AF65-F5344CB8AC3E}">
        <p14:creationId val="1664750201"/>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a:extLst>
              <a:ext uri="{FF2B5EF4-FFF2-40B4-BE49-F238E27FC236}">
                <a16:creationId xmlns:a16="http://schemas.microsoft.com/office/drawing/2014/main" id="{82574FA8-9F41-4191-9EB8-38313A10E63A}"/>
              </a:ext>
            </a:extLst>
          </p:cNvPr>
          <p:cNvSpPr>
            <a:spLocks noGrp="1"/>
          </p:cNvSpPr>
          <p:nvPr>
            <p:ph type="title"/>
          </p:nvPr>
        </p:nvSpPr>
        <p:spPr>
          <a:xfrm>
            <a:off x="839788" y="365125"/>
            <a:ext cx="10515600" cy="1325563"/>
          </a:xfrm>
          <a:prstGeom prst="rect">
            <a:avLst/>
          </a:prstGeo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65131D4B-023F-4FB5-8CBD-3D7830BCF06F}"/>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C5D85D75-83BC-4D2D-B24D-9A13B60B1593}"/>
              </a:ext>
            </a:extLst>
          </p:cNvPr>
          <p:cNvSpPr>
            <a:spLocks noGrp="1"/>
          </p:cNvSpPr>
          <p:nvPr>
            <p:ph sz="half" idx="2"/>
          </p:nvPr>
        </p:nvSpPr>
        <p:spPr>
          <a:xfrm>
            <a:off x="839788" y="2505075"/>
            <a:ext cx="5157787" cy="368458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9C51B24D-4866-47A3-8A2A-43BEA46DACBA}"/>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F2245568-8648-4EC9-9EFF-63652F18511A}"/>
              </a:ext>
            </a:extLst>
          </p:cNvPr>
          <p:cNvSpPr>
            <a:spLocks noGrp="1"/>
          </p:cNvSpPr>
          <p:nvPr>
            <p:ph sz="quarter" idx="4"/>
          </p:nvPr>
        </p:nvSpPr>
        <p:spPr>
          <a:xfrm>
            <a:off x="6172200" y="2505075"/>
            <a:ext cx="5183188" cy="368458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31FCDE15-9AA1-4DC3-8599-A916338C05A5}"/>
              </a:ext>
            </a:extLst>
          </p:cNvPr>
          <p:cNvSpPr>
            <a:spLocks noGrp="1"/>
          </p:cNvSpPr>
          <p:nvPr>
            <p:ph type="dt" sz="half" idx="10"/>
          </p:nvPr>
        </p:nvSpPr>
        <p:spPr>
          <a:xfrm>
            <a:off x="838200" y="6356350"/>
            <a:ext cx="2743200" cy="365125"/>
          </a:xfrm>
          <a:prstGeom prst="rect">
            <a:avLst/>
          </a:prstGeom>
        </p:spPr>
        <p:txBody>
          <a:bodyPr/>
          <a:lstStyle/>
          <a:p>
            <a:fld id="{3CF0D65E-D404-40F1-B1F4-FC6FC29F4684}" type="datetimeFigureOut">
              <a:rPr lang="zh-CN" altLang="en-US" smtClean="0"/>
              <a:t>2021/1/9</a:t>
            </a:fld>
            <a:endParaRPr lang="zh-CN" altLang="en-US"/>
          </a:p>
        </p:txBody>
      </p:sp>
      <p:sp>
        <p:nvSpPr>
          <p:cNvPr id="8" name="页脚占位符 7">
            <a:extLst>
              <a:ext uri="{FF2B5EF4-FFF2-40B4-BE49-F238E27FC236}">
                <a16:creationId xmlns:a16="http://schemas.microsoft.com/office/drawing/2014/main" id="{260CEB71-39B6-4585-AD74-F68DCB62A7B3}"/>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9" name="灯片编号占位符 8">
            <a:extLst>
              <a:ext uri="{FF2B5EF4-FFF2-40B4-BE49-F238E27FC236}">
                <a16:creationId xmlns:a16="http://schemas.microsoft.com/office/drawing/2014/main" id="{059F66DA-14CC-475A-B9CD-7C1EDFB61A4E}"/>
              </a:ext>
            </a:extLst>
          </p:cNvPr>
          <p:cNvSpPr>
            <a:spLocks noGrp="1"/>
          </p:cNvSpPr>
          <p:nvPr>
            <p:ph type="sldNum" sz="quarter" idx="12"/>
          </p:nvPr>
        </p:nvSpPr>
        <p:spPr>
          <a:xfrm>
            <a:off x="8610600" y="6356350"/>
            <a:ext cx="2743200" cy="365125"/>
          </a:xfrm>
          <a:prstGeom prst="rect">
            <a:avLst/>
          </a:prstGeom>
        </p:spPr>
        <p:txBody>
          <a:bodyPr/>
          <a:lstStyle/>
          <a:p>
            <a:fld id="{5DA57D89-333E-451D-920D-7DB7E49D6F33}" type="slidenum">
              <a:rPr lang="zh-CN" altLang="en-US" smtClean="0"/>
              <a:t>‹#›</a:t>
            </a:fld>
            <a:endParaRPr lang="zh-CN" altLang="en-US"/>
          </a:p>
        </p:txBody>
      </p:sp>
    </p:spTree>
    <p:extLst>
      <p:ext uri="{BB962C8B-B14F-4D97-AF65-F5344CB8AC3E}">
        <p14:creationId val="816647114"/>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a:extLst>
              <a:ext uri="{FF2B5EF4-FFF2-40B4-BE49-F238E27FC236}">
                <a16:creationId xmlns:a16="http://schemas.microsoft.com/office/drawing/2014/main" id="{389DAFCC-7A54-481F-AF5B-2C2A54FE32A6}"/>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BDA9ECCA-5504-435C-97B2-E237D2CF7049}"/>
              </a:ext>
            </a:extLst>
          </p:cNvPr>
          <p:cNvSpPr>
            <a:spLocks noGrp="1"/>
          </p:cNvSpPr>
          <p:nvPr>
            <p:ph type="dt" sz="half" idx="10"/>
          </p:nvPr>
        </p:nvSpPr>
        <p:spPr>
          <a:xfrm>
            <a:off x="838200" y="6356350"/>
            <a:ext cx="2743200" cy="365125"/>
          </a:xfrm>
          <a:prstGeom prst="rect">
            <a:avLst/>
          </a:prstGeom>
        </p:spPr>
        <p:txBody>
          <a:bodyPr/>
          <a:lstStyle/>
          <a:p>
            <a:fld id="{3CF0D65E-D404-40F1-B1F4-FC6FC29F4684}" type="datetimeFigureOut">
              <a:rPr lang="zh-CN" altLang="en-US" smtClean="0"/>
              <a:t>2021/1/9</a:t>
            </a:fld>
            <a:endParaRPr lang="zh-CN" altLang="en-US"/>
          </a:p>
        </p:txBody>
      </p:sp>
      <p:sp>
        <p:nvSpPr>
          <p:cNvPr id="4" name="页脚占位符 3">
            <a:extLst>
              <a:ext uri="{FF2B5EF4-FFF2-40B4-BE49-F238E27FC236}">
                <a16:creationId xmlns:a16="http://schemas.microsoft.com/office/drawing/2014/main" id="{2979489B-7CB4-486A-ABAD-AE3500491DBC}"/>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5" name="灯片编号占位符 4">
            <a:extLst>
              <a:ext uri="{FF2B5EF4-FFF2-40B4-BE49-F238E27FC236}">
                <a16:creationId xmlns:a16="http://schemas.microsoft.com/office/drawing/2014/main" id="{F0BEF52A-EC61-4911-9670-96194F890013}"/>
              </a:ext>
            </a:extLst>
          </p:cNvPr>
          <p:cNvSpPr>
            <a:spLocks noGrp="1"/>
          </p:cNvSpPr>
          <p:nvPr>
            <p:ph type="sldNum" sz="quarter" idx="12"/>
          </p:nvPr>
        </p:nvSpPr>
        <p:spPr>
          <a:xfrm>
            <a:off x="8610600" y="6356350"/>
            <a:ext cx="2743200" cy="365125"/>
          </a:xfrm>
          <a:prstGeom prst="rect">
            <a:avLst/>
          </a:prstGeom>
        </p:spPr>
        <p:txBody>
          <a:bodyPr/>
          <a:lstStyle/>
          <a:p>
            <a:fld id="{5DA57D89-333E-451D-920D-7DB7E49D6F33}" type="slidenum">
              <a:rPr lang="zh-CN" altLang="en-US" smtClean="0"/>
              <a:t>‹#›</a:t>
            </a:fld>
            <a:endParaRPr lang="zh-CN" altLang="en-US"/>
          </a:p>
        </p:txBody>
      </p:sp>
    </p:spTree>
    <p:extLst>
      <p:ext uri="{BB962C8B-B14F-4D97-AF65-F5344CB8AC3E}">
        <p14:creationId val="1357506400"/>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a:extLst>
              <a:ext uri="{FF2B5EF4-FFF2-40B4-BE49-F238E27FC236}">
                <a16:creationId xmlns:a16="http://schemas.microsoft.com/office/drawing/2014/main" id="{915C68E6-2A7C-4BC1-BB6E-D23891381A59}"/>
              </a:ext>
            </a:extLst>
          </p:cNvPr>
          <p:cNvSpPr>
            <a:spLocks noGrp="1"/>
          </p:cNvSpPr>
          <p:nvPr>
            <p:ph type="dt" sz="half" idx="10"/>
          </p:nvPr>
        </p:nvSpPr>
        <p:spPr>
          <a:xfrm>
            <a:off x="838200" y="6356350"/>
            <a:ext cx="2743200" cy="365125"/>
          </a:xfrm>
          <a:prstGeom prst="rect">
            <a:avLst/>
          </a:prstGeom>
        </p:spPr>
        <p:txBody>
          <a:bodyPr/>
          <a:lstStyle/>
          <a:p>
            <a:fld id="{3CF0D65E-D404-40F1-B1F4-FC6FC29F4684}" type="datetimeFigureOut">
              <a:rPr lang="zh-CN" altLang="en-US" smtClean="0"/>
              <a:t>2021/1/9</a:t>
            </a:fld>
            <a:endParaRPr lang="zh-CN" altLang="en-US"/>
          </a:p>
        </p:txBody>
      </p:sp>
      <p:sp>
        <p:nvSpPr>
          <p:cNvPr id="3" name="页脚占位符 2">
            <a:extLst>
              <a:ext uri="{FF2B5EF4-FFF2-40B4-BE49-F238E27FC236}">
                <a16:creationId xmlns:a16="http://schemas.microsoft.com/office/drawing/2014/main" id="{F3121AA4-ABC4-4F20-A8B6-C742BD554DC6}"/>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4" name="灯片编号占位符 3">
            <a:extLst>
              <a:ext uri="{FF2B5EF4-FFF2-40B4-BE49-F238E27FC236}">
                <a16:creationId xmlns:a16="http://schemas.microsoft.com/office/drawing/2014/main" id="{53265861-0AF8-4475-938C-F6210F12AF41}"/>
              </a:ext>
            </a:extLst>
          </p:cNvPr>
          <p:cNvSpPr>
            <a:spLocks noGrp="1"/>
          </p:cNvSpPr>
          <p:nvPr>
            <p:ph type="sldNum" sz="quarter" idx="12"/>
          </p:nvPr>
        </p:nvSpPr>
        <p:spPr>
          <a:xfrm>
            <a:off x="8610600" y="6356350"/>
            <a:ext cx="2743200" cy="365125"/>
          </a:xfrm>
          <a:prstGeom prst="rect">
            <a:avLst/>
          </a:prstGeom>
        </p:spPr>
        <p:txBody>
          <a:bodyPr/>
          <a:lstStyle/>
          <a:p>
            <a:fld id="{5DA57D89-333E-451D-920D-7DB7E49D6F33}" type="slidenum">
              <a:rPr lang="zh-CN" altLang="en-US" smtClean="0"/>
              <a:t>‹#›</a:t>
            </a:fld>
            <a:endParaRPr lang="zh-CN" altLang="en-US"/>
          </a:p>
        </p:txBody>
      </p:sp>
    </p:spTree>
    <p:extLst>
      <p:ext uri="{BB962C8B-B14F-4D97-AF65-F5344CB8AC3E}">
        <p14:creationId val="3345087303"/>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0732C7DA-ACE9-4285-86E6-5A2B7E97310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D311B07B-2455-440E-B6EA-D0708199E959}"/>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CE7422A0-6CB4-43BB-9BF8-C470F7B853C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C1C8F764-6246-43E4-9A74-879155E40B41}"/>
              </a:ext>
            </a:extLst>
          </p:cNvPr>
          <p:cNvSpPr>
            <a:spLocks noGrp="1"/>
          </p:cNvSpPr>
          <p:nvPr>
            <p:ph type="dt" sz="half" idx="10"/>
          </p:nvPr>
        </p:nvSpPr>
        <p:spPr>
          <a:xfrm>
            <a:off x="838200" y="6356350"/>
            <a:ext cx="2743200" cy="365125"/>
          </a:xfrm>
          <a:prstGeom prst="rect">
            <a:avLst/>
          </a:prstGeom>
        </p:spPr>
        <p:txBody>
          <a:bodyPr/>
          <a:lstStyle/>
          <a:p>
            <a:fld id="{3CF0D65E-D404-40F1-B1F4-FC6FC29F4684}" type="datetimeFigureOut">
              <a:rPr lang="zh-CN" altLang="en-US" smtClean="0"/>
              <a:t>2021/1/9</a:t>
            </a:fld>
            <a:endParaRPr lang="zh-CN" altLang="en-US"/>
          </a:p>
        </p:txBody>
      </p:sp>
      <p:sp>
        <p:nvSpPr>
          <p:cNvPr id="6" name="页脚占位符 5">
            <a:extLst>
              <a:ext uri="{FF2B5EF4-FFF2-40B4-BE49-F238E27FC236}">
                <a16:creationId xmlns:a16="http://schemas.microsoft.com/office/drawing/2014/main" id="{1074EA81-30EB-49BB-BFD3-ADE4CDB7E58D}"/>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4052C593-59DE-4E60-8F55-5005E08A80D7}"/>
              </a:ext>
            </a:extLst>
          </p:cNvPr>
          <p:cNvSpPr>
            <a:spLocks noGrp="1"/>
          </p:cNvSpPr>
          <p:nvPr>
            <p:ph type="sldNum" sz="quarter" idx="12"/>
          </p:nvPr>
        </p:nvSpPr>
        <p:spPr>
          <a:xfrm>
            <a:off x="8610600" y="6356350"/>
            <a:ext cx="2743200" cy="365125"/>
          </a:xfrm>
          <a:prstGeom prst="rect">
            <a:avLst/>
          </a:prstGeom>
        </p:spPr>
        <p:txBody>
          <a:bodyPr/>
          <a:lstStyle/>
          <a:p>
            <a:fld id="{5DA57D89-333E-451D-920D-7DB7E49D6F33}" type="slidenum">
              <a:rPr lang="zh-CN" altLang="en-US" smtClean="0"/>
              <a:t>‹#›</a:t>
            </a:fld>
            <a:endParaRPr lang="zh-CN" altLang="en-US"/>
          </a:p>
        </p:txBody>
      </p:sp>
    </p:spTree>
    <p:extLst>
      <p:ext uri="{BB962C8B-B14F-4D97-AF65-F5344CB8AC3E}">
        <p14:creationId val="3064051233"/>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21D37666-2847-46CA-BF14-DB2A89CB4E90}"/>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11333107-7F9E-4A11-A9B7-B943425CD021}"/>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CF3DB685-86B9-45CF-A5D8-4B5F78B9F3E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FC1F705E-4F02-4347-944F-30D866208DE6}"/>
              </a:ext>
            </a:extLst>
          </p:cNvPr>
          <p:cNvSpPr>
            <a:spLocks noGrp="1"/>
          </p:cNvSpPr>
          <p:nvPr>
            <p:ph type="dt" sz="half" idx="10"/>
          </p:nvPr>
        </p:nvSpPr>
        <p:spPr>
          <a:xfrm>
            <a:off x="838200" y="6356350"/>
            <a:ext cx="2743200" cy="365125"/>
          </a:xfrm>
          <a:prstGeom prst="rect">
            <a:avLst/>
          </a:prstGeom>
        </p:spPr>
        <p:txBody>
          <a:bodyPr/>
          <a:lstStyle/>
          <a:p>
            <a:fld id="{3CF0D65E-D404-40F1-B1F4-FC6FC29F4684}" type="datetimeFigureOut">
              <a:rPr lang="zh-CN" altLang="en-US" smtClean="0"/>
              <a:t>2021/1/9</a:t>
            </a:fld>
            <a:endParaRPr lang="zh-CN" altLang="en-US"/>
          </a:p>
        </p:txBody>
      </p:sp>
      <p:sp>
        <p:nvSpPr>
          <p:cNvPr id="6" name="页脚占位符 5">
            <a:extLst>
              <a:ext uri="{FF2B5EF4-FFF2-40B4-BE49-F238E27FC236}">
                <a16:creationId xmlns:a16="http://schemas.microsoft.com/office/drawing/2014/main" id="{0A3AAC36-6873-4927-954A-D42DD9438062}"/>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5888BB3E-47F8-41AD-A76A-DA846F29F1C5}"/>
              </a:ext>
            </a:extLst>
          </p:cNvPr>
          <p:cNvSpPr>
            <a:spLocks noGrp="1"/>
          </p:cNvSpPr>
          <p:nvPr>
            <p:ph type="sldNum" sz="quarter" idx="12"/>
          </p:nvPr>
        </p:nvSpPr>
        <p:spPr>
          <a:xfrm>
            <a:off x="8610600" y="6356350"/>
            <a:ext cx="2743200" cy="365125"/>
          </a:xfrm>
          <a:prstGeom prst="rect">
            <a:avLst/>
          </a:prstGeom>
        </p:spPr>
        <p:txBody>
          <a:bodyPr/>
          <a:lstStyle/>
          <a:p>
            <a:fld id="{5DA57D89-333E-451D-920D-7DB7E49D6F33}" type="slidenum">
              <a:rPr lang="zh-CN" altLang="en-US" smtClean="0"/>
              <a:t>‹#›</a:t>
            </a:fld>
            <a:endParaRPr lang="zh-CN" altLang="en-US"/>
          </a:p>
        </p:txBody>
      </p:sp>
    </p:spTree>
    <p:extLst>
      <p:ext uri="{BB962C8B-B14F-4D97-AF65-F5344CB8AC3E}">
        <p14:creationId val="2882236746"/>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和竖排文字">
    <p:spTree>
      <p:nvGrpSpPr>
        <p:cNvPr id="1" name=""/>
        <p:cNvGrpSpPr/>
        <p:nvPr/>
      </p:nvGrpSpPr>
      <p:grpSpPr>
        <a:xfrm>
          <a:off x="0" y="0"/>
          <a:ext cx="0" cy="0"/>
        </a:xfrm>
      </p:grpSpPr>
      <p:sp>
        <p:nvSpPr>
          <p:cNvPr id="7" name="矩形 6">
            <a:extLst>
              <a:ext uri="{FF2B5EF4-FFF2-40B4-BE49-F238E27FC236}">
                <a16:creationId xmlns:a16="http://schemas.microsoft.com/office/drawing/2014/main" id="{A4440D6A-5251-4B28-81BE-AE247715E18A}"/>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val="3722021963"/>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竖排标题与文本">
    <p:spTree>
      <p:nvGrpSpPr>
        <p:cNvPr id="1" name=""/>
        <p:cNvGrpSpPr/>
        <p:nvPr/>
      </p:nvGrpSpPr>
      <p:grpSpPr>
        <a:xfrm>
          <a:off x="0" y="0"/>
          <a:ext cx="0" cy="0"/>
        </a:xfrm>
      </p:grpSpPr>
      <p:sp>
        <p:nvSpPr>
          <p:cNvPr id="10" name="矩形 9">
            <a:extLst>
              <a:ext uri="{FF2B5EF4-FFF2-40B4-BE49-F238E27FC236}">
                <a16:creationId xmlns:a16="http://schemas.microsoft.com/office/drawing/2014/main" id="{774808BE-B6B9-4BD3-9ED5-B0043CF654D0}"/>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a:extLst>
              <a:ext uri="{FF2B5EF4-FFF2-40B4-BE49-F238E27FC236}">
                <a16:creationId xmlns:a16="http://schemas.microsoft.com/office/drawing/2014/main" id="{24AD3B52-187C-4D85-A1C3-24A8BF2F999C}"/>
              </a:ext>
            </a:extLst>
          </p:cNvPr>
          <p:cNvPicPr>
            <a:picLocks noChangeAspect="1"/>
          </p:cNvPicPr>
          <p:nvPr userDrawn="1"/>
        </p:nvPicPr>
        <p:blipFill>
          <a:blip r:embed="rId1">
            <a:extLst>
              <a:ext uri="{28A0092B-C50C-407E-A947-70E740481C1C}">
                <a14:useLocalDpi val="0"/>
              </a:ext>
            </a:extLst>
          </a:blip>
          <a:srcRect l="45256" b="38414"/>
          <a:stretch>
            <a:fillRect/>
          </a:stretch>
        </p:blipFill>
        <p:spPr>
          <a:xfrm>
            <a:off x="0" y="0"/>
            <a:ext cx="12192000" cy="6858000"/>
          </a:xfrm>
          <a:prstGeom prst="rect">
            <a:avLst/>
          </a:prstGeom>
        </p:spPr>
      </p:pic>
      <p:pic>
        <p:nvPicPr>
          <p:cNvPr id="8" name="图片 7">
            <a:extLst>
              <a:ext uri="{FF2B5EF4-FFF2-40B4-BE49-F238E27FC236}">
                <a16:creationId xmlns:a16="http://schemas.microsoft.com/office/drawing/2014/main" id="{1201260B-C976-430A-9EFD-4C7D33537B65}"/>
              </a:ext>
            </a:extLst>
          </p:cNvPr>
          <p:cNvPicPr>
            <a:picLocks noChangeAspect="1"/>
          </p:cNvPicPr>
          <p:nvPr userDrawn="1"/>
        </p:nvPicPr>
        <p:blipFill>
          <a:blip r:embed="rId2">
            <a:extLst>
              <a:ext uri="{28A0092B-C50C-407E-A947-70E740481C1C}">
                <a14:useLocalDpi val="0"/>
              </a:ext>
            </a:extLst>
          </a:blip>
          <a:stretch>
            <a:fillRect/>
          </a:stretch>
        </p:blipFill>
        <p:spPr>
          <a:xfrm rot="21086604" flipH="1">
            <a:off x="-898035" y="663053"/>
            <a:ext cx="12990286" cy="7117801"/>
          </a:xfrm>
          <a:custGeom>
            <a:gdLst>
              <a:gd name="connsiteX0" fmla="*/ 0 w 12990286"/>
              <a:gd name="connsiteY0" fmla="*/ 0 h 6495143"/>
              <a:gd name="connsiteX1" fmla="*/ 12990286 w 12990286"/>
              <a:gd name="connsiteY1" fmla="*/ 0 h 6495143"/>
              <a:gd name="connsiteX2" fmla="*/ 12990286 w 12990286"/>
              <a:gd name="connsiteY2" fmla="*/ 6495143 h 6495143"/>
              <a:gd name="connsiteX3" fmla="*/ 12670692 w 12990286"/>
              <a:gd name="connsiteY3" fmla="*/ 6495143 h 6495143"/>
              <a:gd name="connsiteX4" fmla="*/ 12460255 w 12990286"/>
              <a:gd name="connsiteY4" fmla="*/ 4902729 h 6495143"/>
              <a:gd name="connsiteX5" fmla="*/ 410122 w 12990286"/>
              <a:gd name="connsiteY5" fmla="*/ 6495143 h 6495143"/>
              <a:gd name="connsiteX6" fmla="*/ 0 w 12990286"/>
              <a:gd name="connsiteY6" fmla="*/ 6495143 h 649514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90286" h="6495143">
                <a:moveTo>
                  <a:pt x="0" y="0"/>
                </a:moveTo>
                <a:lnTo>
                  <a:pt x="12990286" y="0"/>
                </a:lnTo>
                <a:lnTo>
                  <a:pt x="12990286" y="6495143"/>
                </a:lnTo>
                <a:lnTo>
                  <a:pt x="12670692" y="6495143"/>
                </a:lnTo>
                <a:lnTo>
                  <a:pt x="12460255" y="4902729"/>
                </a:lnTo>
                <a:lnTo>
                  <a:pt x="410122" y="6495143"/>
                </a:lnTo>
                <a:lnTo>
                  <a:pt x="0" y="6495143"/>
                </a:lnTo>
                <a:close/>
              </a:path>
            </a:pathLst>
          </a:custGeom>
        </p:spPr>
      </p:pic>
      <p:pic>
        <p:nvPicPr>
          <p:cNvPr id="9" name="图片 8">
            <a:extLst>
              <a:ext uri="{FF2B5EF4-FFF2-40B4-BE49-F238E27FC236}">
                <a16:creationId xmlns:a16="http://schemas.microsoft.com/office/drawing/2014/main" id="{FE46491A-1B04-4CC6-B0D8-A7D7EB28FA70}"/>
              </a:ext>
            </a:extLst>
          </p:cNvPr>
          <p:cNvPicPr>
            <a:picLocks noChangeAspect="1"/>
          </p:cNvPicPr>
          <p:nvPr userDrawn="1"/>
        </p:nvPicPr>
        <p:blipFill>
          <a:blip r:embed="rId3">
            <a:extLst>
              <a:ext uri="{28A0092B-C50C-407E-A947-70E740481C1C}">
                <a14:useLocalDpi val="0"/>
              </a:ext>
            </a:extLst>
          </a:blip>
          <a:stretch>
            <a:fillRect/>
          </a:stretch>
        </p:blipFill>
        <p:spPr>
          <a:xfrm>
            <a:off x="1090750" y="2509511"/>
            <a:ext cx="4206851" cy="4206851"/>
          </a:xfrm>
          <a:prstGeom prst="rect">
            <a:avLst/>
          </a:prstGeom>
        </p:spPr>
      </p:pic>
    </p:spTree>
    <p:extLst>
      <p:ext uri="{BB962C8B-B14F-4D97-AF65-F5344CB8AC3E}">
        <p14:creationId val="226831507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6" presetClass="entr" presetSubtype="37"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Vertical)">
                                      <p:cBhvr>
                                        <p:cTn id="7" dur="750"/>
                                        <p:tgtEl>
                                          <p:spTgt spid="7"/>
                                        </p:tgtEl>
                                      </p:cBhvr>
                                    </p:animEffect>
                                  </p:childTnLst>
                                </p:cTn>
                              </p:par>
                            </p:childTnLst>
                          </p:cTn>
                        </p:par>
                        <p:par>
                          <p:cTn id="8" fill="hold" nodeType="afterGroup">
                            <p:stCondLst>
                              <p:cond delay="750"/>
                            </p:stCondLst>
                            <p:childTnLst>
                              <p:par>
                                <p:cTn id="9" presetID="42" presetClass="entr" presetSubtype="0"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750"/>
                                        <p:tgtEl>
                                          <p:spTgt spid="8"/>
                                        </p:tgtEl>
                                      </p:cBhvr>
                                    </p:animEffect>
                                    <p:anim calcmode="lin" valueType="num">
                                      <p:cBhvr>
                                        <p:cTn id="12" dur="750" fill="hold"/>
                                        <p:tgtEl>
                                          <p:spTgt spid="8"/>
                                        </p:tgtEl>
                                        <p:attrNameLst>
                                          <p:attrName>ppt_x</p:attrName>
                                        </p:attrNameLst>
                                      </p:cBhvr>
                                      <p:tavLst>
                                        <p:tav tm="0">
                                          <p:val>
                                            <p:strVal val="#ppt_x"/>
                                          </p:val>
                                        </p:tav>
                                        <p:tav tm="100000">
                                          <p:val>
                                            <p:strVal val="#ppt_x"/>
                                          </p:val>
                                        </p:tav>
                                      </p:tavLst>
                                    </p:anim>
                                    <p:anim calcmode="lin" valueType="num">
                                      <p:cBhvr>
                                        <p:cTn id="13" dur="750" fill="hold"/>
                                        <p:tgtEl>
                                          <p:spTgt spid="8"/>
                                        </p:tgtEl>
                                        <p:attrNameLst>
                                          <p:attrName>ppt_y</p:attrName>
                                        </p:attrNameLst>
                                      </p:cBhvr>
                                      <p:tavLst>
                                        <p:tav tm="0">
                                          <p:val>
                                            <p:strVal val="#ppt_y+.1"/>
                                          </p:val>
                                        </p:tav>
                                        <p:tav tm="100000">
                                          <p:val>
                                            <p:strVal val="#ppt_y"/>
                                          </p:val>
                                        </p:tav>
                                      </p:tavLst>
                                    </p:anim>
                                  </p:childTnLst>
                                </p:cTn>
                              </p:par>
                            </p:childTnLst>
                          </p:cTn>
                        </p:par>
                        <p:par>
                          <p:cTn id="14" fill="hold" nodeType="afterGroup">
                            <p:stCondLst>
                              <p:cond delay="1500"/>
                            </p:stCondLst>
                            <p:childTnLst>
                              <p:par>
                                <p:cTn id="15" presetID="42" presetClass="entr" presetSubtype="0" fill="hold" nodeType="after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750"/>
                                        <p:tgtEl>
                                          <p:spTgt spid="9"/>
                                        </p:tgtEl>
                                      </p:cBhvr>
                                    </p:animEffect>
                                    <p:anim calcmode="lin" valueType="num">
                                      <p:cBhvr>
                                        <p:cTn id="18" dur="750" fill="hold"/>
                                        <p:tgtEl>
                                          <p:spTgt spid="9"/>
                                        </p:tgtEl>
                                        <p:attrNameLst>
                                          <p:attrName>ppt_x</p:attrName>
                                        </p:attrNameLst>
                                      </p:cBhvr>
                                      <p:tavLst>
                                        <p:tav tm="0">
                                          <p:val>
                                            <p:strVal val="#ppt_x"/>
                                          </p:val>
                                        </p:tav>
                                        <p:tav tm="100000">
                                          <p:val>
                                            <p:strVal val="#ppt_x"/>
                                          </p:val>
                                        </p:tav>
                                      </p:tavLst>
                                    </p:anim>
                                    <p:anim calcmode="lin" valueType="num">
                                      <p:cBhvr>
                                        <p:cTn id="19" dur="75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标题幻灯片">
    <p:spTree>
      <p:nvGrpSpPr>
        <p:cNvPr id="1" name=""/>
        <p:cNvGrpSpPr/>
        <p:nvPr/>
      </p:nvGrpSpPr>
      <p:grpSpPr>
        <a:xfrm>
          <a:off x="0" y="0"/>
          <a:ext cx="0" cy="0"/>
        </a:xfrm>
      </p:grpSpPr>
    </p:spTree>
    <p:extLst>
      <p:ext uri="{BB962C8B-B14F-4D97-AF65-F5344CB8AC3E}">
        <p14:creationId val="3059237876"/>
      </p:ext>
    </p:extLst>
  </p:cSld>
  <p:clrMapOvr>
    <a:masterClrMapping/>
  </p:clrMapOvr>
  <mc:AlternateContent>
    <mc:Choice Requires="p14">
      <p:transition spd="slow" p14:dur="1500">
        <p:random/>
      </p:transition>
    </mc:Choice>
    <mc:Fallback>
      <p:transition spd="slow">
        <p:random/>
      </p:transition>
    </mc:Fallback>
  </mc:AlternateContent>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标题幻灯片">
    <p:spTree>
      <p:nvGrpSpPr>
        <p:cNvPr id="1" name=""/>
        <p:cNvGrpSpPr/>
        <p:nvPr/>
      </p:nvGrpSpPr>
      <p:grpSpPr>
        <a:xfrm>
          <a:off x="0" y="0"/>
          <a:ext cx="0" cy="0"/>
        </a:xfrm>
      </p:grpSpPr>
    </p:spTree>
    <p:extLst>
      <p:ext uri="{BB962C8B-B14F-4D97-AF65-F5344CB8AC3E}">
        <p14:creationId val="833169328"/>
      </p:ext>
    </p:extLst>
  </p:cSld>
  <p:clrMapOvr>
    <a:masterClrMapping/>
  </p:clrMapOvr>
  <mc:AlternateContent>
    <mc:Choice Requires="p14">
      <p:transition spd="slow" p14:dur="1500">
        <p:random/>
      </p:transition>
    </mc:Choice>
    <mc:Fallback>
      <p:transition spd="slow">
        <p:random/>
      </p:transition>
    </mc:Fallback>
  </mc:AlternateContent>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_标题幻灯片">
    <p:spTree>
      <p:nvGrpSpPr>
        <p:cNvPr id="1" name=""/>
        <p:cNvGrpSpPr/>
        <p:nvPr/>
      </p:nvGrpSpPr>
      <p:grpSpPr>
        <a:xfrm>
          <a:off x="0" y="0"/>
          <a:ext cx="0" cy="0"/>
        </a:xfrm>
      </p:grpSpPr>
    </p:spTree>
    <p:extLst>
      <p:ext uri="{BB962C8B-B14F-4D97-AF65-F5344CB8AC3E}">
        <p14:creationId val="2798968068"/>
      </p:ext>
    </p:extLst>
  </p:cSld>
  <p:clrMapOvr>
    <a:masterClrMapping/>
  </p:clrMapOvr>
  <mc:AlternateContent>
    <mc:Choice Requires="p14">
      <p:transition spd="slow" p14:dur="1500">
        <p:random/>
      </p:transition>
    </mc:Choice>
    <mc:Fallback>
      <p:transition spd="slow">
        <p:random/>
      </p:transition>
    </mc:Fallback>
  </mc:AlternateContent>
  <p:timing/>
  <p:extLst>
    <p:ext uri="{DCECCB84-F9BA-43D5-87BE-67443E8EF086}">
      <p15:sldGuideLst>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5_标题幻灯片">
    <p:spTree>
      <p:nvGrpSpPr>
        <p:cNvPr id="1" name=""/>
        <p:cNvGrpSpPr/>
        <p:nvPr/>
      </p:nvGrpSpPr>
      <p:grpSpPr>
        <a:xfrm>
          <a:off x="0" y="0"/>
          <a:ext cx="0" cy="0"/>
        </a:xfrm>
      </p:grpSpPr>
      <p:sp>
        <p:nvSpPr>
          <p:cNvPr id="10" name="矩形 9">
            <a:extLst>
              <a:ext uri="{FF2B5EF4-FFF2-40B4-BE49-F238E27FC236}">
                <a16:creationId xmlns:a16="http://schemas.microsoft.com/office/drawing/2014/main" id="{6A2189B4-A13F-433B-B8FE-53371DF58878}"/>
              </a:ext>
            </a:extLst>
          </p:cNvPr>
          <p:cNvSpPr/>
          <p:nvPr userDrawn="1"/>
        </p:nvSpPr>
        <p:spPr>
          <a:xfrm>
            <a:off x="1350228" y="451503"/>
            <a:ext cx="2172390" cy="523220"/>
          </a:xfrm>
          <a:prstGeom prst="rect">
            <a:avLst/>
          </a:prstGeom>
          <a:noFill/>
        </p:spPr>
        <p:txBody>
          <a:bodyPr wrap="none" rtlCol="0">
            <a:spAutoFit/>
          </a:bodyPr>
          <a:lstStyle/>
          <a:p>
            <a:r>
              <a:rPr lang="zh-CN" altLang="en-US" sz="2800" b="0" spc="300">
                <a:solidFill>
                  <a:srgbClr val="F0C16F"/>
                </a:solidFill>
                <a:latin typeface="站酷快乐体2016修订版" panose="02010600030101010101" pitchFamily="2" charset="-122"/>
                <a:ea typeface="站酷快乐体2016修订版" panose="02010600030101010101" pitchFamily="2" charset="-122"/>
                <a:cs typeface="+mn-ea"/>
                <a:sym typeface="+mn-lt"/>
              </a:rPr>
              <a:t>班级凝聚力</a:t>
            </a:r>
            <a:endParaRPr lang="zh-CN" altLang="en-US" sz="2800" b="0" spc="300">
              <a:solidFill>
                <a:srgbClr val="F0C16F"/>
              </a:solidFill>
              <a:latin typeface="站酷快乐体2016修订版" panose="02010600030101010101" pitchFamily="2" charset="-122"/>
              <a:ea typeface="站酷快乐体2016修订版" panose="02010600030101010101" pitchFamily="2" charset="-122"/>
              <a:cs typeface="+mn-ea"/>
              <a:sym typeface="+mn-lt"/>
            </a:endParaRPr>
          </a:p>
        </p:txBody>
      </p:sp>
    </p:spTree>
    <p:extLst>
      <p:ext uri="{BB962C8B-B14F-4D97-AF65-F5344CB8AC3E}">
        <p14:creationId val="2204242818"/>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_标题幻灯片">
    <p:spTree>
      <p:nvGrpSpPr>
        <p:cNvPr id="1" name=""/>
        <p:cNvGrpSpPr/>
        <p:nvPr/>
      </p:nvGrpSpPr>
      <p:grpSpPr>
        <a:xfrm>
          <a:off x="0" y="0"/>
          <a:ext cx="0" cy="0"/>
        </a:xfrm>
      </p:grpSpPr>
    </p:spTree>
    <p:extLst>
      <p:ext uri="{BB962C8B-B14F-4D97-AF65-F5344CB8AC3E}">
        <p14:creationId val="726496500"/>
      </p:ext>
    </p:extLst>
  </p:cSld>
  <p:clrMapOvr>
    <a:masterClrMapping/>
  </p:clrMapOvr>
  <mc:AlternateContent>
    <mc:Choice Requires="p14">
      <p:transition spd="slow" p14:dur="1500">
        <p:random/>
      </p:transition>
    </mc:Choice>
    <mc:Fallback>
      <p:transition spd="slow">
        <p:random/>
      </p:transition>
    </mc:Fallback>
  </mc:AlternateContent>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首页">
    <p:spTree>
      <p:nvGrpSpPr>
        <p:cNvPr id="1" name=""/>
        <p:cNvGrpSpPr/>
        <p:nvPr/>
      </p:nvGrpSpPr>
      <p:grpSpPr>
        <a:xfrm>
          <a:off x="0" y="0"/>
          <a:ext cx="0" cy="0"/>
        </a:xfrm>
      </p:grpSpPr>
    </p:spTree>
    <p:extLst>
      <p:ext uri="{BB962C8B-B14F-4D97-AF65-F5344CB8AC3E}">
        <p14:creationId val="2172981231"/>
      </p:ext>
    </p:extLst>
  </p:cSld>
  <p:clrMapOvr>
    <a:masterClrMapping/>
  </p:clrMapOvr>
  <mc:AlternateContent>
    <mc:Choice Requires="p159">
      <p:transition spd="slow" p14:dur="2000">
        <p159:morph option="byObject"/>
      </p:transition>
    </mc:Choice>
    <mc:Fallback>
      <p:transition spd="slow">
        <p:fade/>
      </p:transition>
    </mc:Fallback>
  </mc:AlternateContent>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7528696"/>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85418892"/>
      </p:ext>
    </p:extLst>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2367262"/>
      </p:ext>
    </p:extLst>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74365442"/>
      </p:ext>
    </p:extLst>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2021/1/9</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87966241"/>
      </p:ext>
    </p:extLst>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2021/1/9</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31897516"/>
      </p:ext>
    </p:extLst>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2021/1/9</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25938725"/>
      </p:ext>
    </p:extLst>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2037721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6_标题幻灯片">
    <p:spTree>
      <p:nvGrpSpPr>
        <p:cNvPr id="1" name=""/>
        <p:cNvGrpSpPr/>
        <p:nvPr/>
      </p:nvGrpSpPr>
      <p:grpSpPr>
        <a:xfrm>
          <a:off x="0" y="0"/>
          <a:ext cx="0" cy="0"/>
        </a:xfrm>
      </p:grpSpPr>
      <p:sp>
        <p:nvSpPr>
          <p:cNvPr id="10" name="矩形 9">
            <a:extLst>
              <a:ext uri="{FF2B5EF4-FFF2-40B4-BE49-F238E27FC236}">
                <a16:creationId xmlns:a16="http://schemas.microsoft.com/office/drawing/2014/main" id="{6A2189B4-A13F-433B-B8FE-53371DF58878}"/>
              </a:ext>
            </a:extLst>
          </p:cNvPr>
          <p:cNvSpPr/>
          <p:nvPr userDrawn="1"/>
        </p:nvSpPr>
        <p:spPr>
          <a:xfrm>
            <a:off x="1350228" y="451503"/>
            <a:ext cx="3365024" cy="523220"/>
          </a:xfrm>
          <a:prstGeom prst="rect">
            <a:avLst/>
          </a:prstGeom>
          <a:noFill/>
        </p:spPr>
        <p:txBody>
          <a:bodyPr wrap="none" rtlCol="0">
            <a:spAutoFit/>
          </a:bodyPr>
          <a:lstStyle/>
          <a:p>
            <a:r>
              <a:rPr lang="zh-CN" altLang="en-US" sz="2800" b="0" spc="300">
                <a:solidFill>
                  <a:srgbClr val="F0C16F"/>
                </a:solidFill>
                <a:latin typeface="站酷快乐体2016修订版" panose="02010600030101010101" pitchFamily="2" charset="-122"/>
                <a:ea typeface="站酷快乐体2016修订版" panose="02010600030101010101" pitchFamily="2" charset="-122"/>
                <a:cs typeface="+mn-ea"/>
                <a:sym typeface="+mn-lt"/>
              </a:rPr>
              <a:t>积极参加集体活动</a:t>
            </a:r>
            <a:endParaRPr lang="zh-CN" altLang="en-US" sz="2800" b="0" spc="300">
              <a:solidFill>
                <a:srgbClr val="F0C16F"/>
              </a:solidFill>
              <a:latin typeface="站酷快乐体2016修订版" panose="02010600030101010101" pitchFamily="2" charset="-122"/>
              <a:ea typeface="站酷快乐体2016修订版" panose="02010600030101010101" pitchFamily="2" charset="-122"/>
              <a:cs typeface="+mn-ea"/>
              <a:sym typeface="+mn-lt"/>
            </a:endParaRPr>
          </a:p>
        </p:txBody>
      </p:sp>
    </p:spTree>
    <p:extLst>
      <p:ext uri="{BB962C8B-B14F-4D97-AF65-F5344CB8AC3E}">
        <p14:creationId val="3580024643"/>
      </p:ext>
    </p:extLst>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10394823"/>
      </p:ext>
    </p:extLst>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87571482"/>
      </p:ext>
    </p:extLst>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60522103"/>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7_标题幻灯片">
    <p:spTree>
      <p:nvGrpSpPr>
        <p:cNvPr id="1" name=""/>
        <p:cNvGrpSpPr/>
        <p:nvPr/>
      </p:nvGrpSpPr>
      <p:grpSpPr>
        <a:xfrm>
          <a:off x="0" y="0"/>
          <a:ext cx="0" cy="0"/>
        </a:xfrm>
      </p:grpSpPr>
      <p:sp>
        <p:nvSpPr>
          <p:cNvPr id="10" name="矩形 9">
            <a:extLst>
              <a:ext uri="{FF2B5EF4-FFF2-40B4-BE49-F238E27FC236}">
                <a16:creationId xmlns:a16="http://schemas.microsoft.com/office/drawing/2014/main" id="{6A2189B4-A13F-433B-B8FE-53371DF58878}"/>
              </a:ext>
            </a:extLst>
          </p:cNvPr>
          <p:cNvSpPr/>
          <p:nvPr userDrawn="1"/>
        </p:nvSpPr>
        <p:spPr>
          <a:xfrm>
            <a:off x="1350228" y="451503"/>
            <a:ext cx="2569934" cy="523220"/>
          </a:xfrm>
          <a:prstGeom prst="rect">
            <a:avLst/>
          </a:prstGeom>
          <a:noFill/>
        </p:spPr>
        <p:txBody>
          <a:bodyPr wrap="none" rtlCol="0">
            <a:spAutoFit/>
          </a:bodyPr>
          <a:lstStyle/>
          <a:p>
            <a:r>
              <a:rPr lang="zh-CN" altLang="en-US" sz="2800" b="0" spc="300">
                <a:solidFill>
                  <a:srgbClr val="F0C16F"/>
                </a:solidFill>
                <a:latin typeface="站酷快乐体2016修订版" panose="02010600030101010101" pitchFamily="2" charset="-122"/>
                <a:ea typeface="站酷快乐体2016修订版" panose="02010600030101010101" pitchFamily="2" charset="-122"/>
                <a:cs typeface="+mn-ea"/>
                <a:sym typeface="+mn-lt"/>
              </a:rPr>
              <a:t>和睦友好相处</a:t>
            </a:r>
            <a:endParaRPr lang="zh-CN" altLang="en-US" sz="2800" b="0" spc="300">
              <a:solidFill>
                <a:srgbClr val="F0C16F"/>
              </a:solidFill>
              <a:latin typeface="站酷快乐体2016修订版" panose="02010600030101010101" pitchFamily="2" charset="-122"/>
              <a:ea typeface="站酷快乐体2016修订版" panose="02010600030101010101" pitchFamily="2" charset="-122"/>
              <a:cs typeface="+mn-ea"/>
              <a:sym typeface="+mn-lt"/>
            </a:endParaRPr>
          </a:p>
        </p:txBody>
      </p:sp>
    </p:spTree>
    <p:extLst>
      <p:ext uri="{BB962C8B-B14F-4D97-AF65-F5344CB8AC3E}">
        <p14:creationId val="481880669"/>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8_标题幻灯片">
    <p:spTree>
      <p:nvGrpSpPr>
        <p:cNvPr id="1" name=""/>
        <p:cNvGrpSpPr/>
        <p:nvPr/>
      </p:nvGrpSpPr>
      <p:grpSpPr>
        <a:xfrm>
          <a:off x="0" y="0"/>
          <a:ext cx="0" cy="0"/>
        </a:xfrm>
      </p:grpSpPr>
      <p:sp>
        <p:nvSpPr>
          <p:cNvPr id="10" name="矩形 9">
            <a:extLst>
              <a:ext uri="{FF2B5EF4-FFF2-40B4-BE49-F238E27FC236}">
                <a16:creationId xmlns:a16="http://schemas.microsoft.com/office/drawing/2014/main" id="{6A2189B4-A13F-433B-B8FE-53371DF58878}"/>
              </a:ext>
            </a:extLst>
          </p:cNvPr>
          <p:cNvSpPr/>
          <p:nvPr userDrawn="1"/>
        </p:nvSpPr>
        <p:spPr>
          <a:xfrm>
            <a:off x="1350228" y="451503"/>
            <a:ext cx="1377300" cy="523220"/>
          </a:xfrm>
          <a:prstGeom prst="rect">
            <a:avLst/>
          </a:prstGeom>
          <a:noFill/>
        </p:spPr>
        <p:txBody>
          <a:bodyPr wrap="none" rtlCol="0">
            <a:spAutoFit/>
          </a:bodyPr>
          <a:lstStyle/>
          <a:p>
            <a:r>
              <a:rPr lang="zh-CN" altLang="en-US" sz="2800" b="0" spc="300">
                <a:solidFill>
                  <a:srgbClr val="F0C16F"/>
                </a:solidFill>
                <a:latin typeface="站酷快乐体2016修订版" panose="02010600030101010101" pitchFamily="2" charset="-122"/>
                <a:ea typeface="站酷快乐体2016修订版" panose="02010600030101010101" pitchFamily="2" charset="-122"/>
                <a:cs typeface="+mn-ea"/>
                <a:sym typeface="+mn-lt"/>
              </a:rPr>
              <a:t>倡议书</a:t>
            </a:r>
            <a:endParaRPr lang="zh-CN" altLang="en-US" sz="2800" b="0" spc="300">
              <a:solidFill>
                <a:srgbClr val="F0C16F"/>
              </a:solidFill>
              <a:latin typeface="站酷快乐体2016修订版" panose="02010600030101010101" pitchFamily="2" charset="-122"/>
              <a:ea typeface="站酷快乐体2016修订版" panose="02010600030101010101" pitchFamily="2" charset="-122"/>
              <a:cs typeface="+mn-ea"/>
              <a:sym typeface="+mn-lt"/>
            </a:endParaRPr>
          </a:p>
        </p:txBody>
      </p:sp>
    </p:spTree>
    <p:extLst>
      <p:ext uri="{BB962C8B-B14F-4D97-AF65-F5344CB8AC3E}">
        <p14:creationId val="2083745582"/>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9_标题幻灯片">
    <p:spTree>
      <p:nvGrpSpPr>
        <p:cNvPr id="1" name=""/>
        <p:cNvGrpSpPr/>
        <p:nvPr/>
      </p:nvGrpSpPr>
      <p:grpSpPr>
        <a:xfrm>
          <a:off x="0" y="0"/>
          <a:ext cx="0" cy="0"/>
        </a:xfrm>
      </p:grpSpPr>
    </p:spTree>
    <p:extLst>
      <p:ext uri="{BB962C8B-B14F-4D97-AF65-F5344CB8AC3E}">
        <p14:creationId val="3614761606"/>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a:extLst>
              <a:ext uri="{FF2B5EF4-FFF2-40B4-BE49-F238E27FC236}">
                <a16:creationId xmlns:a16="http://schemas.microsoft.com/office/drawing/2014/main" id="{FF3FBFB2-7A13-439B-AF6B-BF9F9B476AC1}"/>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A72B980E-BB1A-4934-BEA6-EAC9D6A70850}"/>
              </a:ext>
            </a:extLst>
          </p:cNvPr>
          <p:cNvSpPr>
            <a:spLocks noGrp="1"/>
          </p:cNvSpPr>
          <p:nvPr>
            <p:ph idx="1"/>
          </p:nvPr>
        </p:nvSpPr>
        <p:spPr>
          <a:xfrm>
            <a:off x="838200" y="1825625"/>
            <a:ext cx="10515600" cy="435133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A751BC81-881B-4CD3-ACAF-96B080AEE0C4}"/>
              </a:ext>
            </a:extLst>
          </p:cNvPr>
          <p:cNvSpPr>
            <a:spLocks noGrp="1"/>
          </p:cNvSpPr>
          <p:nvPr>
            <p:ph type="dt" sz="half" idx="10"/>
          </p:nvPr>
        </p:nvSpPr>
        <p:spPr>
          <a:xfrm>
            <a:off x="838200" y="6356350"/>
            <a:ext cx="2743200" cy="365125"/>
          </a:xfrm>
          <a:prstGeom prst="rect">
            <a:avLst/>
          </a:prstGeom>
        </p:spPr>
        <p:txBody>
          <a:bodyPr/>
          <a:lstStyle/>
          <a:p>
            <a:fld id="{3CF0D65E-D404-40F1-B1F4-FC6FC29F4684}" type="datetimeFigureOut">
              <a:rPr lang="zh-CN" altLang="en-US" smtClean="0"/>
              <a:t>2021/1/9</a:t>
            </a:fld>
            <a:endParaRPr lang="zh-CN" altLang="en-US"/>
          </a:p>
        </p:txBody>
      </p:sp>
      <p:sp>
        <p:nvSpPr>
          <p:cNvPr id="5" name="页脚占位符 4">
            <a:extLst>
              <a:ext uri="{FF2B5EF4-FFF2-40B4-BE49-F238E27FC236}">
                <a16:creationId xmlns:a16="http://schemas.microsoft.com/office/drawing/2014/main" id="{196CBE9C-4059-4911-9188-5EBA13EB29D7}"/>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3FFD2F63-1FED-4D7F-B0A8-265D8A78BF59}"/>
              </a:ext>
            </a:extLst>
          </p:cNvPr>
          <p:cNvSpPr>
            <a:spLocks noGrp="1"/>
          </p:cNvSpPr>
          <p:nvPr>
            <p:ph type="sldNum" sz="quarter" idx="12"/>
          </p:nvPr>
        </p:nvSpPr>
        <p:spPr>
          <a:xfrm>
            <a:off x="8610600" y="6356350"/>
            <a:ext cx="2743200" cy="365125"/>
          </a:xfrm>
          <a:prstGeom prst="rect">
            <a:avLst/>
          </a:prstGeom>
        </p:spPr>
        <p:txBody>
          <a:bodyPr/>
          <a:lstStyle/>
          <a:p>
            <a:fld id="{5DA57D89-333E-451D-920D-7DB7E49D6F33}" type="slidenum">
              <a:rPr lang="zh-CN" altLang="en-US" smtClean="0"/>
              <a:t>‹#›</a:t>
            </a:fld>
            <a:endParaRPr lang="zh-CN" altLang="en-US"/>
          </a:p>
        </p:txBody>
      </p:sp>
    </p:spTree>
    <p:extLst>
      <p:ext uri="{BB962C8B-B14F-4D97-AF65-F5344CB8AC3E}">
        <p14:creationId val="1999117143"/>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a:extLst>
              <a:ext uri="{FF2B5EF4-FFF2-40B4-BE49-F238E27FC236}">
                <a16:creationId xmlns:a16="http://schemas.microsoft.com/office/drawing/2014/main" id="{D145CF11-1C06-44A3-80A1-02CFB6B09032}"/>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4C91BAA7-5BCD-4342-B35E-306FD5ED102C}"/>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8FDB5856-2D6A-4253-8D42-7C18DED2ED63}"/>
              </a:ext>
            </a:extLst>
          </p:cNvPr>
          <p:cNvSpPr>
            <a:spLocks noGrp="1"/>
          </p:cNvSpPr>
          <p:nvPr>
            <p:ph type="dt" sz="half" idx="10"/>
          </p:nvPr>
        </p:nvSpPr>
        <p:spPr>
          <a:xfrm>
            <a:off x="838200" y="6356350"/>
            <a:ext cx="2743200" cy="365125"/>
          </a:xfrm>
          <a:prstGeom prst="rect">
            <a:avLst/>
          </a:prstGeom>
        </p:spPr>
        <p:txBody>
          <a:bodyPr/>
          <a:lstStyle/>
          <a:p>
            <a:fld id="{3CF0D65E-D404-40F1-B1F4-FC6FC29F4684}" type="datetimeFigureOut">
              <a:rPr lang="zh-CN" altLang="en-US" smtClean="0"/>
              <a:t>2021/1/9</a:t>
            </a:fld>
            <a:endParaRPr lang="zh-CN" altLang="en-US"/>
          </a:p>
        </p:txBody>
      </p:sp>
      <p:sp>
        <p:nvSpPr>
          <p:cNvPr id="5" name="页脚占位符 4">
            <a:extLst>
              <a:ext uri="{FF2B5EF4-FFF2-40B4-BE49-F238E27FC236}">
                <a16:creationId xmlns:a16="http://schemas.microsoft.com/office/drawing/2014/main" id="{6A33D531-FE0A-4785-B2F0-04D91D967C92}"/>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7F4B2918-B2C6-4784-87A2-90F283F9C14E}"/>
              </a:ext>
            </a:extLst>
          </p:cNvPr>
          <p:cNvSpPr>
            <a:spLocks noGrp="1"/>
          </p:cNvSpPr>
          <p:nvPr>
            <p:ph type="sldNum" sz="quarter" idx="12"/>
          </p:nvPr>
        </p:nvSpPr>
        <p:spPr>
          <a:xfrm>
            <a:off x="8610600" y="6356350"/>
            <a:ext cx="2743200" cy="365125"/>
          </a:xfrm>
          <a:prstGeom prst="rect">
            <a:avLst/>
          </a:prstGeom>
        </p:spPr>
        <p:txBody>
          <a:bodyPr/>
          <a:lstStyle/>
          <a:p>
            <a:fld id="{5DA57D89-333E-451D-920D-7DB7E49D6F33}" type="slidenum">
              <a:rPr lang="zh-CN" altLang="en-US" smtClean="0"/>
              <a:t>‹#›</a:t>
            </a:fld>
            <a:endParaRPr lang="zh-CN" altLang="en-US"/>
          </a:p>
        </p:txBody>
      </p:sp>
    </p:spTree>
    <p:extLst>
      <p:ext uri="{BB962C8B-B14F-4D97-AF65-F5344CB8AC3E}">
        <p14:creationId val="4129262749"/>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a:extLst>
              <a:ext uri="{FF2B5EF4-FFF2-40B4-BE49-F238E27FC236}">
                <a16:creationId xmlns:a16="http://schemas.microsoft.com/office/drawing/2014/main" id="{80FEB41E-E024-49B3-A6C0-999BE4E8A442}"/>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CD5EE0C2-1DCC-4F35-BB6F-F053D57EC823}"/>
              </a:ext>
            </a:extLst>
          </p:cNvPr>
          <p:cNvSpPr>
            <a:spLocks noGrp="1"/>
          </p:cNvSpPr>
          <p:nvPr>
            <p:ph sz="half" idx="1"/>
          </p:nvPr>
        </p:nvSpPr>
        <p:spPr>
          <a:xfrm>
            <a:off x="838200" y="1825625"/>
            <a:ext cx="5181600" cy="435133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63CF85A7-3AB0-4A2E-B949-BEE06970BD4A}"/>
              </a:ext>
            </a:extLst>
          </p:cNvPr>
          <p:cNvSpPr>
            <a:spLocks noGrp="1"/>
          </p:cNvSpPr>
          <p:nvPr>
            <p:ph sz="half" idx="2"/>
          </p:nvPr>
        </p:nvSpPr>
        <p:spPr>
          <a:xfrm>
            <a:off x="6172200" y="1825625"/>
            <a:ext cx="5181600" cy="435133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987F0404-7765-489B-A2E6-6FA4CDBE6BD2}"/>
              </a:ext>
            </a:extLst>
          </p:cNvPr>
          <p:cNvSpPr>
            <a:spLocks noGrp="1"/>
          </p:cNvSpPr>
          <p:nvPr>
            <p:ph type="dt" sz="half" idx="10"/>
          </p:nvPr>
        </p:nvSpPr>
        <p:spPr>
          <a:xfrm>
            <a:off x="838200" y="6356350"/>
            <a:ext cx="2743200" cy="365125"/>
          </a:xfrm>
          <a:prstGeom prst="rect">
            <a:avLst/>
          </a:prstGeom>
        </p:spPr>
        <p:txBody>
          <a:bodyPr/>
          <a:lstStyle/>
          <a:p>
            <a:fld id="{3CF0D65E-D404-40F1-B1F4-FC6FC29F4684}" type="datetimeFigureOut">
              <a:rPr lang="zh-CN" altLang="en-US" smtClean="0"/>
              <a:t>2021/1/9</a:t>
            </a:fld>
            <a:endParaRPr lang="zh-CN" altLang="en-US"/>
          </a:p>
        </p:txBody>
      </p:sp>
      <p:sp>
        <p:nvSpPr>
          <p:cNvPr id="6" name="页脚占位符 5">
            <a:extLst>
              <a:ext uri="{FF2B5EF4-FFF2-40B4-BE49-F238E27FC236}">
                <a16:creationId xmlns:a16="http://schemas.microsoft.com/office/drawing/2014/main" id="{9BB937C1-AE93-4F1B-BD39-CF88A87C488C}"/>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CC8A2E03-D5DB-4A8B-AC7B-94922597616F}"/>
              </a:ext>
            </a:extLst>
          </p:cNvPr>
          <p:cNvSpPr>
            <a:spLocks noGrp="1"/>
          </p:cNvSpPr>
          <p:nvPr>
            <p:ph type="sldNum" sz="quarter" idx="12"/>
          </p:nvPr>
        </p:nvSpPr>
        <p:spPr>
          <a:xfrm>
            <a:off x="8610600" y="6356350"/>
            <a:ext cx="2743200" cy="365125"/>
          </a:xfrm>
          <a:prstGeom prst="rect">
            <a:avLst/>
          </a:prstGeom>
        </p:spPr>
        <p:txBody>
          <a:bodyPr/>
          <a:lstStyle/>
          <a:p>
            <a:fld id="{5DA57D89-333E-451D-920D-7DB7E49D6F33}" type="slidenum">
              <a:rPr lang="zh-CN" altLang="en-US" smtClean="0"/>
              <a:t>‹#›</a:t>
            </a:fld>
            <a:endParaRPr lang="zh-CN" altLang="en-US"/>
          </a:p>
        </p:txBody>
      </p:sp>
    </p:spTree>
    <p:extLst>
      <p:ext uri="{BB962C8B-B14F-4D97-AF65-F5344CB8AC3E}">
        <p14:creationId val="3600041188"/>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slideLayouts/slideLayout17.xml" Type="http://schemas.openxmlformats.org/officeDocument/2006/relationships/slideLayout"/><Relationship Id="rId18" Target="../slideLayouts/slideLayout18.xml" Type="http://schemas.openxmlformats.org/officeDocument/2006/relationships/slideLayout"/><Relationship Id="rId19" Target="../slideLayouts/slideLayout19.xml" Type="http://schemas.openxmlformats.org/officeDocument/2006/relationships/slideLayout"/><Relationship Id="rId2" Target="../slideLayouts/slideLayout2.xml" Type="http://schemas.openxmlformats.org/officeDocument/2006/relationships/slideLayout"/><Relationship Id="rId20" Target="../slideLayouts/slideLayout20.xml" Type="http://schemas.openxmlformats.org/officeDocument/2006/relationships/slideLayout"/><Relationship Id="rId21" Target="../slideLayouts/slideLayout21.xml" Type="http://schemas.openxmlformats.org/officeDocument/2006/relationships/slideLayout"/><Relationship Id="rId22" Target="../media/image4.png" Type="http://schemas.openxmlformats.org/officeDocument/2006/relationships/image"/><Relationship Id="rId23" Target="../theme/theme1.xml" Type="http://schemas.openxmlformats.org/officeDocument/2006/relationships/theme"/><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22.xml" Type="http://schemas.openxmlformats.org/officeDocument/2006/relationships/slideLayout"/><Relationship Id="rId10" Target="../slideLayouts/slideLayout31.xml" Type="http://schemas.openxmlformats.org/officeDocument/2006/relationships/slideLayout"/><Relationship Id="rId11" Target="../slideLayouts/slideLayout32.xml" Type="http://schemas.openxmlformats.org/officeDocument/2006/relationships/slideLayout"/><Relationship Id="rId12" Target="../theme/theme2.xml" Type="http://schemas.openxmlformats.org/officeDocument/2006/relationships/theme"/><Relationship Id="rId2" Target="../slideLayouts/slideLayout23.xml" Type="http://schemas.openxmlformats.org/officeDocument/2006/relationships/slideLayout"/><Relationship Id="rId3" Target="../slideLayouts/slideLayout24.xml" Type="http://schemas.openxmlformats.org/officeDocument/2006/relationships/slideLayout"/><Relationship Id="rId4" Target="../slideLayouts/slideLayout25.xml" Type="http://schemas.openxmlformats.org/officeDocument/2006/relationships/slideLayout"/><Relationship Id="rId5" Target="../slideLayouts/slideLayout26.xml" Type="http://schemas.openxmlformats.org/officeDocument/2006/relationships/slideLayout"/><Relationship Id="rId6" Target="../slideLayouts/slideLayout27.xml" Type="http://schemas.openxmlformats.org/officeDocument/2006/relationships/slideLayout"/><Relationship Id="rId7" Target="../slideLayouts/slideLayout28.xml" Type="http://schemas.openxmlformats.org/officeDocument/2006/relationships/slideLayout"/><Relationship Id="rId8" Target="../slideLayouts/slideLayout29.xml" Type="http://schemas.openxmlformats.org/officeDocument/2006/relationships/slideLayout"/><Relationship Id="rId9" Target="../slideLayouts/slideLayout3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8" name="矩形 7">
            <a:extLst>
              <a:ext uri="{FF2B5EF4-FFF2-40B4-BE49-F238E27FC236}">
                <a16:creationId xmlns:a16="http://schemas.microsoft.com/office/drawing/2014/main" id="{89E5AF7B-3DE8-4163-B65A-F5222D5BF888}"/>
              </a:ext>
            </a:extLst>
          </p:cNvPr>
          <p:cNvSpPr/>
          <p:nvPr userDrawn="1"/>
        </p:nvSpPr>
        <p:spPr>
          <a:xfrm>
            <a:off x="0" y="0"/>
            <a:ext cx="12192000" cy="6858000"/>
          </a:xfrm>
          <a:prstGeom prst="rect">
            <a:avLst/>
          </a:prstGeom>
          <a:solidFill>
            <a:srgbClr val="F0C1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直角三角形 8">
            <a:extLst>
              <a:ext uri="{FF2B5EF4-FFF2-40B4-BE49-F238E27FC236}">
                <a16:creationId xmlns:a16="http://schemas.microsoft.com/office/drawing/2014/main" id="{28943512-34B7-4540-94F1-FC4C41AC1947}"/>
              </a:ext>
            </a:extLst>
          </p:cNvPr>
          <p:cNvSpPr/>
          <p:nvPr userDrawn="1"/>
        </p:nvSpPr>
        <p:spPr>
          <a:xfrm>
            <a:off x="0" y="0"/>
            <a:ext cx="12192000" cy="6858000"/>
          </a:xfrm>
          <a:prstGeom prst="rtTriangle">
            <a:avLst/>
          </a:prstGeom>
          <a:solidFill>
            <a:srgbClr val="7DC8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a:extLst>
              <a:ext uri="{FF2B5EF4-FFF2-40B4-BE49-F238E27FC236}">
                <a16:creationId xmlns:a16="http://schemas.microsoft.com/office/drawing/2014/main" id="{D186F9B4-79EC-4D24-90CB-952D3EAB6552}"/>
              </a:ext>
            </a:extLst>
          </p:cNvPr>
          <p:cNvSpPr/>
          <p:nvPr userDrawn="1"/>
        </p:nvSpPr>
        <p:spPr>
          <a:xfrm>
            <a:off x="565355" y="317500"/>
            <a:ext cx="11061291" cy="62103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a:extLst>
              <a:ext uri="{FF2B5EF4-FFF2-40B4-BE49-F238E27FC236}">
                <a16:creationId xmlns:a16="http://schemas.microsoft.com/office/drawing/2014/main" id="{CBA832BA-A63B-4675-97FA-327167787C14}"/>
              </a:ext>
            </a:extLst>
          </p:cNvPr>
          <p:cNvPicPr>
            <a:picLocks noChangeAspect="1"/>
          </p:cNvPicPr>
          <p:nvPr userDrawn="1"/>
        </p:nvPicPr>
        <p:blipFill>
          <a:blip r:embed="rId22"/>
          <a:srcRect b="27755"/>
          <a:stretch>
            <a:fillRect/>
          </a:stretch>
        </p:blipFill>
        <p:spPr>
          <a:xfrm>
            <a:off x="596900" y="526726"/>
            <a:ext cx="1041400" cy="617425"/>
          </a:xfrm>
          <a:prstGeom prst="rect">
            <a:avLst/>
          </a:prstGeom>
        </p:spPr>
      </p:pic>
    </p:spTree>
    <p:extLst>
      <p:ext uri="{BB962C8B-B14F-4D97-AF65-F5344CB8AC3E}">
        <p14:creationId val="682096528"/>
      </p:ext>
    </p:extLst>
  </p:cSld>
  <p:clrMap bg1="lt1" tx1="dk1" bg2="lt2" tx2="dk2" accent1="accent1" accent2="accent2" accent3="accent3" accent4="accent4" accent5="accent5" accent6="accent6" hlink="hlink" folHlink="folHlink"/>
  <p:sldLayoutIdLst>
    <p:sldLayoutId id="2147483654" r:id="rId1"/>
    <p:sldLayoutId id="2147483667" r:id="rId2"/>
    <p:sldLayoutId id="2147483668" r:id="rId3"/>
    <p:sldLayoutId id="2147483669" r:id="rId4"/>
    <p:sldLayoutId id="2147483670" r:id="rId5"/>
    <p:sldLayoutId id="2147483671"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50" r:id="rId18"/>
    <p:sldLayoutId id="2147483652" r:id="rId19"/>
    <p:sldLayoutId id="2147483651" r:id="rId20"/>
    <p:sldLayoutId id="2147483666" r:id="rId21"/>
  </p:sldLayoutIdLst>
  <mc:AlternateContent>
    <mc:Choice Requires="p14">
      <p:transition spd="slow" p14:dur="1500">
        <p:random/>
      </p:transition>
    </mc:Choice>
    <mc:Fallback>
      <p:transition spd="slow">
        <p:random/>
      </p:transition>
    </mc:Fallback>
  </mc:AlternateConten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2021/1/9</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57480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media/image5.png" Type="http://schemas.openxmlformats.org/officeDocument/2006/relationships/image"/><Relationship Id="rId5" Target="../media/image6.png" Type="http://schemas.openxmlformats.org/officeDocument/2006/relationships/image"/><Relationship Id="rId6" Target="../media/image7.png" Type="http://schemas.openxmlformats.org/officeDocument/2006/relationships/image"/><Relationship Id="rId7" Target="../media/image8.png" Type="http://schemas.openxmlformats.org/officeDocument/2006/relationships/image"/><Relationship Id="rId8" Target="../media/image4.png" Type="http://schemas.openxmlformats.org/officeDocument/2006/relationships/image"/><Relationship Id="rId9" Target="../media/image9.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16.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15.png" Type="http://schemas.openxmlformats.org/officeDocument/2006/relationships/image"/><Relationship Id="rId5" Target="../media/image16.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16.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4.xml" Type="http://schemas.openxmlformats.org/officeDocument/2006/relationships/slideLayout"/><Relationship Id="rId10" Target="../media/image25.png" Type="http://schemas.openxmlformats.org/officeDocument/2006/relationships/image"/><Relationship Id="rId11" Target="../media/image26.svg" Type="http://schemas.openxmlformats.org/officeDocument/2006/relationships/image"/><Relationship Id="rId2" Target="../media/image17.png" Type="http://schemas.openxmlformats.org/officeDocument/2006/relationships/image"/><Relationship Id="rId3" Target="../media/image18.svg" Type="http://schemas.openxmlformats.org/officeDocument/2006/relationships/image"/><Relationship Id="rId4" Target="../media/image19.png" Type="http://schemas.openxmlformats.org/officeDocument/2006/relationships/image"/><Relationship Id="rId5" Target="../media/image20.svg" Type="http://schemas.openxmlformats.org/officeDocument/2006/relationships/image"/><Relationship Id="rId6" Target="../media/image21.png" Type="http://schemas.openxmlformats.org/officeDocument/2006/relationships/image"/><Relationship Id="rId7" Target="../media/image22.svg" Type="http://schemas.openxmlformats.org/officeDocument/2006/relationships/image"/><Relationship Id="rId8" Target="../media/image23.png" Type="http://schemas.openxmlformats.org/officeDocument/2006/relationships/image"/><Relationship Id="rId9" Target="../media/image24.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5.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10.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27.pn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16.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5.xml" Type="http://schemas.openxmlformats.org/officeDocument/2006/relationships/slideLayout"/><Relationship Id="rId2" Target="../media/image28.pn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5.xml" Type="http://schemas.openxmlformats.org/officeDocument/2006/relationships/slideLayout"/><Relationship Id="rId2" Target="../media/image29.pn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5.xml" Type="http://schemas.openxmlformats.org/officeDocument/2006/relationships/slideLayout"/><Relationship Id="rId2" Target="../media/image30.png" Type="http://schemas.openxmlformats.org/officeDocument/2006/relationships/image"/><Relationship Id="rId3" Target="../media/image31.svg" Type="http://schemas.openxmlformats.org/officeDocument/2006/relationships/image"/><Relationship Id="rId4" Target="../media/image32.png" Type="http://schemas.openxmlformats.org/officeDocument/2006/relationships/image"/><Relationship Id="rId5" Target="../media/image33.svg" Type="http://schemas.openxmlformats.org/officeDocument/2006/relationships/image"/><Relationship Id="rId6" Target="../media/image34.png" Type="http://schemas.openxmlformats.org/officeDocument/2006/relationships/image"/><Relationship Id="rId7" Target="../media/image35.sv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5.xml" Type="http://schemas.openxmlformats.org/officeDocument/2006/relationships/slideLayout"/><Relationship Id="rId2" Target="../media/image36.pn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3.xml" Type="http://schemas.openxmlformats.org/officeDocument/2006/relationships/notesSlide"/><Relationship Id="rId3" Target="../media/image1.png" Type="http://schemas.openxmlformats.org/officeDocument/2006/relationships/image"/><Relationship Id="rId4" Target="../media/image5.png" Type="http://schemas.openxmlformats.org/officeDocument/2006/relationships/image"/><Relationship Id="rId5" Target="../media/image6.png" Type="http://schemas.openxmlformats.org/officeDocument/2006/relationships/image"/><Relationship Id="rId6" Target="../media/image7.png" Type="http://schemas.openxmlformats.org/officeDocument/2006/relationships/image"/><Relationship Id="rId7" Target="../media/image8.png" Type="http://schemas.openxmlformats.org/officeDocument/2006/relationships/image"/><Relationship Id="rId8" Target="../media/image4.png" Type="http://schemas.openxmlformats.org/officeDocument/2006/relationships/image"/><Relationship Id="rId9" Target="../media/image9.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6.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 Id="rId3" Target="../media/image11.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2.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16.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7" name="图片 6">
            <a:extLst>
              <a:ext uri="{FF2B5EF4-FFF2-40B4-BE49-F238E27FC236}">
                <a16:creationId xmlns:a16="http://schemas.microsoft.com/office/drawing/2014/main" id="{7ECD4487-48BB-4153-9073-0A309307176F}"/>
              </a:ext>
            </a:extLst>
          </p:cNvPr>
          <p:cNvPicPr>
            <a:picLocks noChangeAspect="1"/>
          </p:cNvPicPr>
          <p:nvPr/>
        </p:nvPicPr>
        <p:blipFill>
          <a:blip r:embed="rId3">
            <a:extLst>
              <a:ext uri="{28A0092B-C50C-407E-A947-70E740481C1C}">
                <a14:useLocalDpi val="0"/>
              </a:ext>
            </a:extLst>
          </a:blip>
          <a:srcRect l="11111"/>
          <a:stretch>
            <a:fillRect/>
          </a:stretch>
        </p:blipFill>
        <p:spPr>
          <a:xfrm>
            <a:off x="0" y="0"/>
            <a:ext cx="12192000" cy="6858000"/>
          </a:xfrm>
          <a:prstGeom prst="rect">
            <a:avLst/>
          </a:prstGeom>
        </p:spPr>
      </p:pic>
      <p:pic>
        <p:nvPicPr>
          <p:cNvPr id="11" name="图片 10">
            <a:extLst>
              <a:ext uri="{FF2B5EF4-FFF2-40B4-BE49-F238E27FC236}">
                <a16:creationId xmlns:a16="http://schemas.microsoft.com/office/drawing/2014/main" id="{991FEDAC-CAF7-421B-AF3D-2964EF94A0F7}"/>
              </a:ext>
            </a:extLst>
          </p:cNvPr>
          <p:cNvPicPr>
            <a:picLocks noChangeAspect="1"/>
          </p:cNvPicPr>
          <p:nvPr/>
        </p:nvPicPr>
        <p:blipFill>
          <a:blip r:embed="rId4">
            <a:extLst>
              <a:ext uri="{28A0092B-C50C-407E-A947-70E740481C1C}">
                <a14:useLocalDpi val="0"/>
              </a:ext>
            </a:extLst>
          </a:blip>
          <a:stretch>
            <a:fillRect/>
          </a:stretch>
        </p:blipFill>
        <p:spPr>
          <a:xfrm>
            <a:off x="0" y="362857"/>
            <a:ext cx="12990286" cy="6495143"/>
          </a:xfrm>
          <a:prstGeom prst="rect">
            <a:avLst/>
          </a:prstGeom>
        </p:spPr>
      </p:pic>
      <p:pic>
        <p:nvPicPr>
          <p:cNvPr descr="图片包含 桌子, 男人, 电脑  描述已自动生成" id="9" name="图片 8">
            <a:extLst>
              <a:ext uri="{FF2B5EF4-FFF2-40B4-BE49-F238E27FC236}">
                <a16:creationId xmlns:a16="http://schemas.microsoft.com/office/drawing/2014/main" id="{30CAA6BA-BBD6-41DE-8863-B1B8654495C1}"/>
              </a:ext>
            </a:extLst>
          </p:cNvPr>
          <p:cNvPicPr>
            <a:picLocks noChangeAspect="1"/>
          </p:cNvPicPr>
          <p:nvPr/>
        </p:nvPicPr>
        <p:blipFill>
          <a:blip r:embed="rId5">
            <a:extLst>
              <a:ext uri="{28A0092B-C50C-407E-A947-70E740481C1C}">
                <a14:useLocalDpi val="0"/>
              </a:ext>
            </a:extLst>
          </a:blip>
          <a:srcRect l="55476" t="17797"/>
          <a:stretch>
            <a:fillRect/>
          </a:stretch>
        </p:blipFill>
        <p:spPr>
          <a:xfrm>
            <a:off x="6763657" y="1846943"/>
            <a:ext cx="5428343" cy="5011057"/>
          </a:xfrm>
          <a:prstGeom prst="rect">
            <a:avLst/>
          </a:prstGeom>
        </p:spPr>
      </p:pic>
      <p:sp>
        <p:nvSpPr>
          <p:cNvPr id="13" name="矩形 12">
            <a:extLst>
              <a:ext uri="{FF2B5EF4-FFF2-40B4-BE49-F238E27FC236}">
                <a16:creationId xmlns:a16="http://schemas.microsoft.com/office/drawing/2014/main" id="{BF372234-58C5-4F99-93FB-2AA887BB3084}"/>
              </a:ext>
            </a:extLst>
          </p:cNvPr>
          <p:cNvSpPr/>
          <p:nvPr/>
        </p:nvSpPr>
        <p:spPr>
          <a:xfrm>
            <a:off x="3431503" y="5277593"/>
            <a:ext cx="5410655" cy="5847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lIns="432000" rIns="96000" rtlCol="0"/>
          <a:lstStyle/>
          <a:p>
            <a:r>
              <a:rPr altLang="en-US" b="1" lang="zh-CN">
                <a:solidFill>
                  <a:srgbClr val="7EC8C9"/>
                </a:solidFill>
                <a:latin charset="-122" panose="02010600030101010101" pitchFamily="2" typeface="站酷快乐体2016修订版"/>
                <a:ea charset="-122" panose="02010600030101010101" pitchFamily="2" typeface="站酷快乐体2016修订版"/>
                <a:cs typeface="+mn-ea"/>
                <a:sym typeface="+mn-lt"/>
              </a:rPr>
              <a:t>汇报人：优页PPT      汇报时间：20XX.X.XX</a:t>
            </a:r>
          </a:p>
        </p:txBody>
      </p:sp>
      <p:grpSp>
        <p:nvGrpSpPr>
          <p:cNvPr id="14" name="组合 13">
            <a:extLst>
              <a:ext uri="{FF2B5EF4-FFF2-40B4-BE49-F238E27FC236}">
                <a16:creationId xmlns:a16="http://schemas.microsoft.com/office/drawing/2014/main" id="{E5ACE0E3-288F-499F-8CAC-C17295B6C99B}"/>
              </a:ext>
            </a:extLst>
          </p:cNvPr>
          <p:cNvGrpSpPr/>
          <p:nvPr/>
        </p:nvGrpSpPr>
        <p:grpSpPr>
          <a:xfrm>
            <a:off x="449368" y="362857"/>
            <a:ext cx="3597564" cy="631765"/>
            <a:chOff x="6348823" y="662940"/>
            <a:chExt cx="3597564" cy="631765"/>
          </a:xfrm>
        </p:grpSpPr>
        <p:sp>
          <p:nvSpPr>
            <p:cNvPr id="15" name="文本框 14">
              <a:extLst>
                <a:ext uri="{FF2B5EF4-FFF2-40B4-BE49-F238E27FC236}">
                  <a16:creationId xmlns:a16="http://schemas.microsoft.com/office/drawing/2014/main" id="{145A4AB4-C95F-43F5-B0A9-47F00AF947DC}"/>
                </a:ext>
              </a:extLst>
            </p:cNvPr>
            <p:cNvSpPr txBox="1"/>
            <p:nvPr/>
          </p:nvSpPr>
          <p:spPr>
            <a:xfrm>
              <a:off x="6940249" y="776545"/>
              <a:ext cx="3006137" cy="518160"/>
            </a:xfrm>
            <a:prstGeom prst="rect">
              <a:avLst/>
            </a:prstGeom>
            <a:noFill/>
          </p:spPr>
          <p:txBody>
            <a:bodyPr rtlCol="0" wrap="square">
              <a:spAutoFit/>
            </a:bodyPr>
            <a:lstStyle/>
            <a:p>
              <a:pPr algn="dist"/>
              <a:r>
                <a:rPr altLang="en-US" lang="zh-CN" sz="2800">
                  <a:solidFill>
                    <a:schemeClr val="bg1"/>
                  </a:solidFill>
                  <a:latin charset="-122" panose="02010600030101010101" pitchFamily="2" typeface="站酷快乐体2016修订版"/>
                  <a:ea charset="-122" panose="02010600030101010101" pitchFamily="2" typeface="站酷快乐体2016修订版"/>
                  <a:cs typeface="+mn-ea"/>
                  <a:sym typeface="+mn-lt"/>
                </a:rPr>
                <a:t>和谐班级=我的家</a:t>
              </a:r>
            </a:p>
          </p:txBody>
        </p:sp>
        <p:sp>
          <p:nvSpPr>
            <p:cNvPr id="16" name="iconfont-11845-5652696">
              <a:extLst>
                <a:ext uri="{FF2B5EF4-FFF2-40B4-BE49-F238E27FC236}">
                  <a16:creationId xmlns:a16="http://schemas.microsoft.com/office/drawing/2014/main" id="{8CE21240-EDEB-4F36-B033-AA4E5298C52B}"/>
                </a:ext>
              </a:extLst>
            </p:cNvPr>
            <p:cNvSpPr/>
            <p:nvPr/>
          </p:nvSpPr>
          <p:spPr>
            <a:xfrm>
              <a:off x="6348823" y="662940"/>
              <a:ext cx="629584" cy="607279"/>
            </a:xfrm>
            <a:custGeom>
              <a:gdLst>
                <a:gd fmla="*/ 8808 w 11318" name="T0"/>
                <a:gd fmla="*/ 2731 h 11143" name="T1"/>
                <a:gd fmla="*/ 8810 w 11318" name="T2"/>
                <a:gd fmla="*/ 1162 h 11143" name="T3"/>
                <a:gd fmla="*/ 8210 w 11318" name="T4"/>
                <a:gd fmla="*/ 1162 h 11143" name="T5"/>
                <a:gd fmla="*/ 5860 w 11318" name="T6"/>
                <a:gd fmla="*/ 101 h 11143" name="T7"/>
                <a:gd fmla="*/ 135 w 11318" name="T8"/>
                <a:gd fmla="*/ 4851 h 11143" name="T9"/>
                <a:gd fmla="*/ 535 w 11318" name="T10"/>
                <a:gd fmla="*/ 5298 h 11143" name="T11"/>
                <a:gd fmla="*/ 1166 w 11318" name="T12"/>
                <a:gd fmla="*/ 10643 h 11143" name="T13"/>
                <a:gd fmla="*/ 9803 w 11318" name="T14"/>
                <a:gd fmla="*/ 11143 h 11143" name="T15"/>
                <a:gd fmla="*/ 10303 w 11318" name="T16"/>
                <a:gd fmla="*/ 4868 h 11143" name="T17"/>
                <a:gd fmla="*/ 10985 w 11318" name="T18"/>
                <a:gd fmla="*/ 5375 h 11143" name="T19"/>
                <a:gd fmla="*/ 11185 w 11318" name="T20"/>
                <a:gd fmla="*/ 4851 h 11143" name="T21"/>
                <a:gd fmla="*/ 9703 w 11318" name="T22"/>
                <a:gd fmla="*/ 10543 h 11143" name="T23"/>
                <a:gd fmla="*/ 1766 w 11318" name="T24"/>
                <a:gd fmla="*/ 5118 h 11143" name="T25"/>
                <a:gd fmla="*/ 5660 w 11318" name="T26"/>
                <a:gd fmla="*/ 727 h 11143" name="T27"/>
                <a:gd fmla="*/ 9703 w 11318" name="T28"/>
                <a:gd fmla="*/ 5118 h 11143" name="T29"/>
                <a:gd fmla="*/ 7701 w 11318" name="T30"/>
                <a:gd fmla="*/ 5207 h 11143" name="T31"/>
                <a:gd fmla="*/ 8527 w 11318" name="T32"/>
                <a:gd fmla="*/ 5176 h 11143" name="T33"/>
                <a:gd fmla="*/ 7446 w 11318" name="T34"/>
                <a:gd fmla="*/ 6332 h 11143" name="T35"/>
                <a:gd fmla="*/ 7546 w 11318" name="T36"/>
                <a:gd fmla="*/ 6593 h 11143" name="T37"/>
                <a:gd fmla="*/ 8857 w 11318" name="T38"/>
                <a:gd fmla="*/ 6438 h 11143" name="T39"/>
                <a:gd fmla="*/ 7946 w 11318" name="T40"/>
                <a:gd fmla="*/ 6272 h 11143" name="T41"/>
                <a:gd fmla="*/ 8857 w 11318" name="T42"/>
                <a:gd fmla="*/ 5126 h 11143" name="T43"/>
                <a:gd fmla="*/ 7388 w 11318" name="T44"/>
                <a:gd fmla="*/ 5207 h 11143" name="T45"/>
                <a:gd fmla="*/ 5103 w 11318" name="T46"/>
                <a:gd fmla="*/ 6411 h 11143" name="T47"/>
                <a:gd fmla="*/ 4369 w 11318" name="T48"/>
                <a:gd fmla="*/ 5882 h 11143" name="T49"/>
                <a:gd fmla="*/ 3555 w 11318" name="T50"/>
                <a:gd fmla="*/ 6352 h 11143" name="T51"/>
                <a:gd fmla="*/ 3097 w 11318" name="T52"/>
                <a:gd fmla="*/ 5943 h 11143" name="T53"/>
                <a:gd fmla="*/ 3555 w 11318" name="T54"/>
                <a:gd fmla="*/ 8528 h 11143" name="T55"/>
                <a:gd fmla="*/ 3726 w 11318" name="T56"/>
                <a:gd fmla="*/ 6486 h 11143" name="T57"/>
                <a:gd fmla="*/ 4727 w 11318" name="T58"/>
                <a:gd fmla="*/ 6997 h 11143" name="T59"/>
                <a:gd fmla="*/ 5185 w 11318" name="T60"/>
                <a:gd fmla="*/ 8528 h 11143" name="T61"/>
                <a:gd fmla="*/ 5365 w 11318" name="T62"/>
                <a:gd fmla="*/ 6497 h 11143" name="T63"/>
                <a:gd fmla="*/ 6227 w 11318" name="T64"/>
                <a:gd fmla="*/ 6443 h 11143" name="T65"/>
                <a:gd fmla="*/ 6358 w 11318" name="T66"/>
                <a:gd fmla="*/ 8528 h 11143" name="T67"/>
                <a:gd fmla="*/ 6816 w 11318" name="T68"/>
                <a:gd fmla="*/ 6934 h 11143" name="T69"/>
                <a:gd fmla="*/ 5103 w 11318" name="T70"/>
                <a:gd fmla="*/ 6411 h 11143"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1143" w="11318">
                  <a:moveTo>
                    <a:pt x="11185" y="4851"/>
                  </a:moveTo>
                  <a:lnTo>
                    <a:pt x="8808" y="2731"/>
                  </a:lnTo>
                  <a:cubicBezTo>
                    <a:pt x="8810" y="2721"/>
                    <a:pt x="8810" y="2710"/>
                    <a:pt x="8810" y="2700"/>
                  </a:cubicBezTo>
                  <a:lnTo>
                    <a:pt x="8810" y="1162"/>
                  </a:lnTo>
                  <a:cubicBezTo>
                    <a:pt x="8810" y="996"/>
                    <a:pt x="8676" y="862"/>
                    <a:pt x="8510" y="862"/>
                  </a:cubicBezTo>
                  <a:cubicBezTo>
                    <a:pt x="8343" y="862"/>
                    <a:pt x="8210" y="996"/>
                    <a:pt x="8210" y="1162"/>
                  </a:cubicBezTo>
                  <a:lnTo>
                    <a:pt x="8210" y="2197"/>
                  </a:lnTo>
                  <a:lnTo>
                    <a:pt x="5860" y="101"/>
                  </a:lnTo>
                  <a:cubicBezTo>
                    <a:pt x="5746" y="0"/>
                    <a:pt x="5575" y="0"/>
                    <a:pt x="5460" y="101"/>
                  </a:cubicBezTo>
                  <a:lnTo>
                    <a:pt x="135" y="4851"/>
                  </a:lnTo>
                  <a:cubicBezTo>
                    <a:pt x="11" y="4961"/>
                    <a:pt x="0" y="5151"/>
                    <a:pt x="111" y="5275"/>
                  </a:cubicBezTo>
                  <a:cubicBezTo>
                    <a:pt x="221" y="5398"/>
                    <a:pt x="411" y="5410"/>
                    <a:pt x="535" y="5298"/>
                  </a:cubicBezTo>
                  <a:lnTo>
                    <a:pt x="1166" y="4734"/>
                  </a:lnTo>
                  <a:lnTo>
                    <a:pt x="1166" y="10643"/>
                  </a:lnTo>
                  <a:cubicBezTo>
                    <a:pt x="1166" y="10920"/>
                    <a:pt x="1390" y="11143"/>
                    <a:pt x="1666" y="11143"/>
                  </a:cubicBezTo>
                  <a:lnTo>
                    <a:pt x="9803" y="11143"/>
                  </a:lnTo>
                  <a:cubicBezTo>
                    <a:pt x="10080" y="11143"/>
                    <a:pt x="10303" y="10920"/>
                    <a:pt x="10303" y="10643"/>
                  </a:cubicBezTo>
                  <a:lnTo>
                    <a:pt x="10303" y="4868"/>
                  </a:lnTo>
                  <a:lnTo>
                    <a:pt x="10785" y="5298"/>
                  </a:lnTo>
                  <a:cubicBezTo>
                    <a:pt x="10842" y="5350"/>
                    <a:pt x="10913" y="5375"/>
                    <a:pt x="10985" y="5375"/>
                  </a:cubicBezTo>
                  <a:cubicBezTo>
                    <a:pt x="11067" y="5375"/>
                    <a:pt x="11150" y="5341"/>
                    <a:pt x="11208" y="5275"/>
                  </a:cubicBezTo>
                  <a:cubicBezTo>
                    <a:pt x="11318" y="5151"/>
                    <a:pt x="11308" y="4961"/>
                    <a:pt x="11185" y="4851"/>
                  </a:cubicBezTo>
                  <a:close/>
                  <a:moveTo>
                    <a:pt x="9703" y="5118"/>
                  </a:moveTo>
                  <a:lnTo>
                    <a:pt x="9703" y="10543"/>
                  </a:lnTo>
                  <a:lnTo>
                    <a:pt x="1766" y="10543"/>
                  </a:lnTo>
                  <a:lnTo>
                    <a:pt x="1766" y="5118"/>
                  </a:lnTo>
                  <a:lnTo>
                    <a:pt x="1761" y="4205"/>
                  </a:lnTo>
                  <a:lnTo>
                    <a:pt x="5660" y="727"/>
                  </a:lnTo>
                  <a:lnTo>
                    <a:pt x="9703" y="4335"/>
                  </a:lnTo>
                  <a:lnTo>
                    <a:pt x="9703" y="5118"/>
                  </a:lnTo>
                  <a:close/>
                  <a:moveTo>
                    <a:pt x="7557" y="5335"/>
                  </a:moveTo>
                  <a:cubicBezTo>
                    <a:pt x="7643" y="5335"/>
                    <a:pt x="7701" y="5267"/>
                    <a:pt x="7701" y="5207"/>
                  </a:cubicBezTo>
                  <a:cubicBezTo>
                    <a:pt x="7701" y="4908"/>
                    <a:pt x="7895" y="4813"/>
                    <a:pt x="8127" y="4813"/>
                  </a:cubicBezTo>
                  <a:cubicBezTo>
                    <a:pt x="8417" y="4813"/>
                    <a:pt x="8527" y="4940"/>
                    <a:pt x="8527" y="5176"/>
                  </a:cubicBezTo>
                  <a:cubicBezTo>
                    <a:pt x="8527" y="5332"/>
                    <a:pt x="8405" y="5443"/>
                    <a:pt x="8256" y="5592"/>
                  </a:cubicBezTo>
                  <a:lnTo>
                    <a:pt x="7446" y="6332"/>
                  </a:lnTo>
                  <a:cubicBezTo>
                    <a:pt x="7388" y="6396"/>
                    <a:pt x="7390" y="6418"/>
                    <a:pt x="7390" y="6470"/>
                  </a:cubicBezTo>
                  <a:cubicBezTo>
                    <a:pt x="7390" y="6552"/>
                    <a:pt x="7431" y="6593"/>
                    <a:pt x="7546" y="6593"/>
                  </a:cubicBezTo>
                  <a:lnTo>
                    <a:pt x="8728" y="6593"/>
                  </a:lnTo>
                  <a:cubicBezTo>
                    <a:pt x="8805" y="6593"/>
                    <a:pt x="8857" y="6531"/>
                    <a:pt x="8857" y="6438"/>
                  </a:cubicBezTo>
                  <a:cubicBezTo>
                    <a:pt x="8857" y="6341"/>
                    <a:pt x="8813" y="6273"/>
                    <a:pt x="8728" y="6273"/>
                  </a:cubicBezTo>
                  <a:lnTo>
                    <a:pt x="7946" y="6272"/>
                  </a:lnTo>
                  <a:lnTo>
                    <a:pt x="8613" y="5633"/>
                  </a:lnTo>
                  <a:cubicBezTo>
                    <a:pt x="8737" y="5496"/>
                    <a:pt x="8857" y="5327"/>
                    <a:pt x="8857" y="5126"/>
                  </a:cubicBezTo>
                  <a:cubicBezTo>
                    <a:pt x="8857" y="4772"/>
                    <a:pt x="8593" y="4494"/>
                    <a:pt x="8183" y="4494"/>
                  </a:cubicBezTo>
                  <a:cubicBezTo>
                    <a:pt x="7666" y="4494"/>
                    <a:pt x="7388" y="4824"/>
                    <a:pt x="7388" y="5207"/>
                  </a:cubicBezTo>
                  <a:cubicBezTo>
                    <a:pt x="7390" y="5261"/>
                    <a:pt x="7440" y="5334"/>
                    <a:pt x="7557" y="5335"/>
                  </a:cubicBezTo>
                  <a:close/>
                  <a:moveTo>
                    <a:pt x="5103" y="6411"/>
                  </a:moveTo>
                  <a:cubicBezTo>
                    <a:pt x="5052" y="6248"/>
                    <a:pt x="4960" y="6121"/>
                    <a:pt x="4827" y="6025"/>
                  </a:cubicBezTo>
                  <a:cubicBezTo>
                    <a:pt x="4694" y="5930"/>
                    <a:pt x="4542" y="5882"/>
                    <a:pt x="4369" y="5882"/>
                  </a:cubicBezTo>
                  <a:cubicBezTo>
                    <a:pt x="4016" y="5882"/>
                    <a:pt x="3747" y="6038"/>
                    <a:pt x="3563" y="6352"/>
                  </a:cubicBezTo>
                  <a:lnTo>
                    <a:pt x="3555" y="6352"/>
                  </a:lnTo>
                  <a:lnTo>
                    <a:pt x="3555" y="5943"/>
                  </a:lnTo>
                  <a:lnTo>
                    <a:pt x="3097" y="5943"/>
                  </a:lnTo>
                  <a:lnTo>
                    <a:pt x="3097" y="8528"/>
                  </a:lnTo>
                  <a:lnTo>
                    <a:pt x="3555" y="8528"/>
                  </a:lnTo>
                  <a:lnTo>
                    <a:pt x="3555" y="7058"/>
                  </a:lnTo>
                  <a:cubicBezTo>
                    <a:pt x="3555" y="6826"/>
                    <a:pt x="3612" y="6636"/>
                    <a:pt x="3726" y="6486"/>
                  </a:cubicBezTo>
                  <a:cubicBezTo>
                    <a:pt x="3840" y="6336"/>
                    <a:pt x="3985" y="6261"/>
                    <a:pt x="4160" y="6261"/>
                  </a:cubicBezTo>
                  <a:cubicBezTo>
                    <a:pt x="4538" y="6261"/>
                    <a:pt x="4727" y="6506"/>
                    <a:pt x="4727" y="6997"/>
                  </a:cubicBezTo>
                  <a:lnTo>
                    <a:pt x="4727" y="8528"/>
                  </a:lnTo>
                  <a:lnTo>
                    <a:pt x="5185" y="8528"/>
                  </a:lnTo>
                  <a:lnTo>
                    <a:pt x="5185" y="7056"/>
                  </a:lnTo>
                  <a:cubicBezTo>
                    <a:pt x="5185" y="6841"/>
                    <a:pt x="5245" y="6655"/>
                    <a:pt x="5365" y="6497"/>
                  </a:cubicBezTo>
                  <a:cubicBezTo>
                    <a:pt x="5485" y="6341"/>
                    <a:pt x="5628" y="6262"/>
                    <a:pt x="5797" y="6262"/>
                  </a:cubicBezTo>
                  <a:cubicBezTo>
                    <a:pt x="5997" y="6262"/>
                    <a:pt x="6140" y="6322"/>
                    <a:pt x="6227" y="6443"/>
                  </a:cubicBezTo>
                  <a:cubicBezTo>
                    <a:pt x="6315" y="6565"/>
                    <a:pt x="6358" y="6765"/>
                    <a:pt x="6358" y="7045"/>
                  </a:cubicBezTo>
                  <a:lnTo>
                    <a:pt x="6358" y="8528"/>
                  </a:lnTo>
                  <a:lnTo>
                    <a:pt x="6816" y="8528"/>
                  </a:lnTo>
                  <a:lnTo>
                    <a:pt x="6816" y="6934"/>
                  </a:lnTo>
                  <a:cubicBezTo>
                    <a:pt x="6816" y="6233"/>
                    <a:pt x="6531" y="5883"/>
                    <a:pt x="5963" y="5883"/>
                  </a:cubicBezTo>
                  <a:cubicBezTo>
                    <a:pt x="5581" y="5883"/>
                    <a:pt x="5294" y="6059"/>
                    <a:pt x="5103" y="6411"/>
                  </a:cubicBezTo>
                  <a:close/>
                </a:path>
              </a:pathLst>
            </a:custGeom>
            <a:solidFill>
              <a:schemeClr val="bg1">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600">
                <a:solidFill>
                  <a:srgbClr val="FFD825"/>
                </a:solidFill>
              </a:endParaRPr>
            </a:p>
          </p:txBody>
        </p:sp>
      </p:grpSp>
      <p:grpSp>
        <p:nvGrpSpPr>
          <p:cNvPr id="20" name="组合 19">
            <a:extLst>
              <a:ext uri="{FF2B5EF4-FFF2-40B4-BE49-F238E27FC236}">
                <a16:creationId xmlns:a16="http://schemas.microsoft.com/office/drawing/2014/main" id="{2D4CDA76-8155-4262-B227-80122AE32556}"/>
              </a:ext>
            </a:extLst>
          </p:cNvPr>
          <p:cNvGrpSpPr/>
          <p:nvPr/>
        </p:nvGrpSpPr>
        <p:grpSpPr>
          <a:xfrm>
            <a:off x="3765539" y="3964375"/>
            <a:ext cx="4632446" cy="640080"/>
            <a:chOff x="3403685" y="3723872"/>
            <a:chExt cx="5256786" cy="640080"/>
          </a:xfrm>
        </p:grpSpPr>
        <p:sp>
          <p:nvSpPr>
            <p:cNvPr id="18" name="矩形: 圆角 17">
              <a:extLst>
                <a:ext uri="{FF2B5EF4-FFF2-40B4-BE49-F238E27FC236}">
                  <a16:creationId xmlns:a16="http://schemas.microsoft.com/office/drawing/2014/main" id="{312C4461-0887-463C-AA04-E32280A777DB}"/>
                </a:ext>
              </a:extLst>
            </p:cNvPr>
            <p:cNvSpPr/>
            <p:nvPr/>
          </p:nvSpPr>
          <p:spPr>
            <a:xfrm>
              <a:off x="3403685" y="3790655"/>
              <a:ext cx="5256787" cy="506294"/>
            </a:xfrm>
            <a:prstGeom prst="roundRect">
              <a:avLst>
                <a:gd fmla="val 20446" name="adj"/>
              </a:avLst>
            </a:prstGeom>
            <a:solidFill>
              <a:srgbClr val="7EC8C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dist"/>
              <a:endParaRPr altLang="en-US" lang="zh-CN"/>
            </a:p>
          </p:txBody>
        </p:sp>
        <p:sp>
          <p:nvSpPr>
            <p:cNvPr id="17" name="文本框 16">
              <a:extLst>
                <a:ext uri="{FF2B5EF4-FFF2-40B4-BE49-F238E27FC236}">
                  <a16:creationId xmlns:a16="http://schemas.microsoft.com/office/drawing/2014/main" id="{72880384-BA8A-4ADD-9581-1AACE210B593}"/>
                </a:ext>
              </a:extLst>
            </p:cNvPr>
            <p:cNvSpPr txBox="1"/>
            <p:nvPr/>
          </p:nvSpPr>
          <p:spPr>
            <a:xfrm>
              <a:off x="3672131" y="3723872"/>
              <a:ext cx="4799003" cy="640080"/>
            </a:xfrm>
            <a:prstGeom prst="rect">
              <a:avLst/>
            </a:prstGeom>
            <a:noFill/>
          </p:spPr>
          <p:txBody>
            <a:bodyPr wrap="square">
              <a:spAutoFit/>
            </a:bodyPr>
            <a:lstStyle/>
            <a:p>
              <a:pPr algn="dist"/>
              <a:r>
                <a:rPr altLang="en-US" lang="zh-CN" sz="3600">
                  <a:solidFill>
                    <a:schemeClr val="bg1"/>
                  </a:solidFill>
                  <a:latin charset="-122" panose="02010600030101010101" pitchFamily="2" typeface="站酷快乐体2016修订版"/>
                  <a:ea charset="-122" panose="02010600030101010101" pitchFamily="2" typeface="站酷快乐体2016修订版"/>
                  <a:cs typeface="+mn-ea"/>
                  <a:sym typeface="+mn-lt"/>
                </a:rPr>
                <a:t>熊猫学校主题班会</a:t>
              </a:r>
            </a:p>
          </p:txBody>
        </p:sp>
      </p:grpSp>
      <p:grpSp>
        <p:nvGrpSpPr>
          <p:cNvPr id="2" name="组合 1">
            <a:extLst>
              <a:ext uri="{FF2B5EF4-FFF2-40B4-BE49-F238E27FC236}">
                <a16:creationId xmlns:a16="http://schemas.microsoft.com/office/drawing/2014/main" id="{199EE84C-DF47-47AD-8FD8-7D63A2EB8693}"/>
              </a:ext>
            </a:extLst>
          </p:cNvPr>
          <p:cNvGrpSpPr/>
          <p:nvPr/>
        </p:nvGrpSpPr>
        <p:grpSpPr>
          <a:xfrm>
            <a:off x="58892" y="-48495"/>
            <a:ext cx="12328397" cy="6906495"/>
            <a:chOff x="58892" y="-48495"/>
            <a:chExt cx="12328397" cy="6906495"/>
          </a:xfrm>
        </p:grpSpPr>
        <p:pic>
          <p:nvPicPr>
            <p:cNvPr descr="图片包含 游戏机, 灯光  描述已自动生成" id="19" name="图片 18">
              <a:extLst>
                <a:ext uri="{FF2B5EF4-FFF2-40B4-BE49-F238E27FC236}">
                  <a16:creationId xmlns:a16="http://schemas.microsoft.com/office/drawing/2014/main" id="{F80A4043-3570-4A85-89F9-83D15C4C7EB4}"/>
                </a:ext>
              </a:extLst>
            </p:cNvPr>
            <p:cNvPicPr>
              <a:picLocks noChangeAspect="1"/>
            </p:cNvPicPr>
            <p:nvPr/>
          </p:nvPicPr>
          <p:blipFill>
            <a:blip r:embed="rId6">
              <a:extLst>
                <a:ext uri="{28A0092B-C50C-407E-A947-70E740481C1C}">
                  <a14:useLocalDpi val="0"/>
                </a:ext>
              </a:extLst>
            </a:blip>
            <a:srcRect b="55060" l="68398" t="25185"/>
            <a:stretch>
              <a:fillRect/>
            </a:stretch>
          </p:blipFill>
          <p:spPr>
            <a:xfrm>
              <a:off x="6854000" y="-48495"/>
              <a:ext cx="3006137" cy="2819074"/>
            </a:xfrm>
            <a:prstGeom prst="rect">
              <a:avLst/>
            </a:prstGeom>
          </p:spPr>
        </p:pic>
        <p:pic>
          <p:nvPicPr>
            <p:cNvPr descr="图片包含 游戏机, 钟表  描述已自动生成" id="24" name="图片 23">
              <a:extLst>
                <a:ext uri="{FF2B5EF4-FFF2-40B4-BE49-F238E27FC236}">
                  <a16:creationId xmlns:a16="http://schemas.microsoft.com/office/drawing/2014/main" id="{D65B2659-442F-4849-9704-F702CD7148A1}"/>
                </a:ext>
              </a:extLst>
            </p:cNvPr>
            <p:cNvPicPr>
              <a:picLocks noChangeAspect="1"/>
            </p:cNvPicPr>
            <p:nvPr/>
          </p:nvPicPr>
          <p:blipFill>
            <a:blip r:embed="rId7">
              <a:extLst>
                <a:ext uri="{28A0092B-C50C-407E-A947-70E740481C1C}">
                  <a14:useLocalDpi val="0"/>
                </a:ext>
              </a:extLst>
            </a:blip>
            <a:srcRect b="69455" l="69282"/>
            <a:stretch>
              <a:fillRect/>
            </a:stretch>
          </p:blipFill>
          <p:spPr>
            <a:xfrm>
              <a:off x="9477828" y="743653"/>
              <a:ext cx="2909461" cy="1446550"/>
            </a:xfrm>
            <a:prstGeom prst="rect">
              <a:avLst/>
            </a:prstGeom>
          </p:spPr>
        </p:pic>
        <p:pic>
          <p:nvPicPr>
            <p:cNvPr id="28" name="图片 27">
              <a:extLst>
                <a:ext uri="{FF2B5EF4-FFF2-40B4-BE49-F238E27FC236}">
                  <a16:creationId xmlns:a16="http://schemas.microsoft.com/office/drawing/2014/main" id="{4A07CB9E-2266-4B5E-AD6E-B0F97E5CD314}"/>
                </a:ext>
              </a:extLst>
            </p:cNvPr>
            <p:cNvPicPr>
              <a:picLocks noChangeAspect="1"/>
            </p:cNvPicPr>
            <p:nvPr/>
          </p:nvPicPr>
          <p:blipFill>
            <a:blip r:embed="rId8"/>
            <a:srcRect b="27755"/>
            <a:stretch>
              <a:fillRect/>
            </a:stretch>
          </p:blipFill>
          <p:spPr>
            <a:xfrm>
              <a:off x="58892" y="3166999"/>
              <a:ext cx="3059609" cy="1813980"/>
            </a:xfrm>
            <a:prstGeom prst="rect">
              <a:avLst/>
            </a:prstGeom>
          </p:spPr>
        </p:pic>
        <p:pic>
          <p:nvPicPr>
            <p:cNvPr id="31" name="图片 30">
              <a:extLst>
                <a:ext uri="{FF2B5EF4-FFF2-40B4-BE49-F238E27FC236}">
                  <a16:creationId xmlns:a16="http://schemas.microsoft.com/office/drawing/2014/main" id="{2B287B4E-9EB5-4C98-98BE-CCC5B027548C}"/>
                </a:ext>
              </a:extLst>
            </p:cNvPr>
            <p:cNvPicPr>
              <a:picLocks noChangeAspect="1"/>
            </p:cNvPicPr>
            <p:nvPr/>
          </p:nvPicPr>
          <p:blipFill>
            <a:blip r:embed="rId9"/>
            <a:srcRect l="40380" t="34317"/>
            <a:stretch>
              <a:fillRect/>
            </a:stretch>
          </p:blipFill>
          <p:spPr>
            <a:xfrm>
              <a:off x="1358900" y="5044020"/>
              <a:ext cx="2006384" cy="1813980"/>
            </a:xfrm>
            <a:prstGeom prst="rect">
              <a:avLst/>
            </a:prstGeom>
          </p:spPr>
        </p:pic>
      </p:grpSp>
      <p:sp>
        <p:nvSpPr>
          <p:cNvPr id="32" name="iconfont-11845-5652552">
            <a:extLst>
              <a:ext uri="{FF2B5EF4-FFF2-40B4-BE49-F238E27FC236}">
                <a16:creationId xmlns:a16="http://schemas.microsoft.com/office/drawing/2014/main" id="{D344630F-2973-458B-A469-23665F4B09E0}"/>
              </a:ext>
            </a:extLst>
          </p:cNvPr>
          <p:cNvSpPr/>
          <p:nvPr/>
        </p:nvSpPr>
        <p:spPr>
          <a:xfrm rot="8300130">
            <a:off x="5072166" y="5975744"/>
            <a:ext cx="982515" cy="1065151"/>
          </a:xfrm>
          <a:custGeom>
            <a:gdLst>
              <a:gd fmla="*/ 5600 w 11200" name="T0"/>
              <a:gd fmla="*/ 0 h 11200" name="T1"/>
              <a:gd fmla="*/ 0 w 11200" name="T2"/>
              <a:gd fmla="*/ 5600 h 11200" name="T3"/>
              <a:gd fmla="*/ 5600 w 11200" name="T4"/>
              <a:gd fmla="*/ 11200 h 11200" name="T5"/>
              <a:gd fmla="*/ 11200 w 11200" name="T6"/>
              <a:gd fmla="*/ 5600 h 11200" name="T7"/>
              <a:gd fmla="*/ 5600 w 11200" name="T8"/>
              <a:gd fmla="*/ 0 h 11200" name="T9"/>
              <a:gd fmla="*/ 7546 w 11200" name="T10"/>
              <a:gd fmla="*/ 993 h 11200" name="T11"/>
              <a:gd fmla="*/ 8143 w 11200" name="T12"/>
              <a:gd fmla="*/ 1294 h 11200" name="T13"/>
              <a:gd fmla="*/ 5888 w 11200" name="T14"/>
              <a:gd fmla="*/ 3508 h 11200" name="T15"/>
              <a:gd fmla="*/ 5888 w 11200" name="T16"/>
              <a:gd fmla="*/ 2354 h 11200" name="T17"/>
              <a:gd fmla="*/ 7360 w 11200" name="T18"/>
              <a:gd fmla="*/ 918 h 11200" name="T19"/>
              <a:gd fmla="*/ 7546 w 11200" name="T20"/>
              <a:gd fmla="*/ 993 h 11200" name="T21"/>
              <a:gd fmla="*/ 5888 w 11200" name="T22"/>
              <a:gd fmla="*/ 8576 h 11200" name="T23"/>
              <a:gd fmla="*/ 10381 w 11200" name="T24"/>
              <a:gd fmla="*/ 4130 h 11200" name="T25"/>
              <a:gd fmla="*/ 10571 w 11200" name="T26"/>
              <a:gd fmla="*/ 5055 h 11200" name="T27"/>
              <a:gd fmla="*/ 5888 w 11200" name="T28"/>
              <a:gd fmla="*/ 9691 h 11200" name="T29"/>
              <a:gd fmla="*/ 5888 w 11200" name="T30"/>
              <a:gd fmla="*/ 8576 h 11200" name="T31"/>
              <a:gd fmla="*/ 5888 w 11200" name="T32"/>
              <a:gd fmla="*/ 3928 h 11200" name="T33"/>
              <a:gd fmla="*/ 8403 w 11200" name="T34"/>
              <a:gd fmla="*/ 1458 h 11200" name="T35"/>
              <a:gd fmla="*/ 9021 w 11200" name="T36"/>
              <a:gd fmla="*/ 1953 h 11200" name="T37"/>
              <a:gd fmla="*/ 5888 w 11200" name="T38"/>
              <a:gd fmla="*/ 5043 h 11200" name="T39"/>
              <a:gd fmla="*/ 5888 w 11200" name="T40"/>
              <a:gd fmla="*/ 3928 h 11200" name="T41"/>
              <a:gd fmla="*/ 5888 w 11200" name="T42"/>
              <a:gd fmla="*/ 1935 h 11200" name="T43"/>
              <a:gd fmla="*/ 5888 w 11200" name="T44"/>
              <a:gd fmla="*/ 609 h 11200" name="T45"/>
              <a:gd fmla="*/ 7041 w 11200" name="T46"/>
              <a:gd fmla="*/ 811 h 11200" name="T47"/>
              <a:gd fmla="*/ 5888 w 11200" name="T48"/>
              <a:gd fmla="*/ 1935 h 11200" name="T49"/>
              <a:gd fmla="*/ 5888 w 11200" name="T50"/>
              <a:gd fmla="*/ 10114 h 11200" name="T51"/>
              <a:gd fmla="*/ 10598 w 11200" name="T52"/>
              <a:gd fmla="*/ 5450 h 11200" name="T53"/>
              <a:gd fmla="*/ 10600 w 11200" name="T54"/>
              <a:gd fmla="*/ 5600 h 11200" name="T55"/>
              <a:gd fmla="*/ 10474 w 11200" name="T56"/>
              <a:gd fmla="*/ 6724 h 11200" name="T57"/>
              <a:gd fmla="*/ 6666 w 11200" name="T58"/>
              <a:gd fmla="*/ 10486 h 11200" name="T59"/>
              <a:gd fmla="*/ 5888 w 11200" name="T60"/>
              <a:gd fmla="*/ 10591 h 11200" name="T61"/>
              <a:gd fmla="*/ 5888 w 11200" name="T62"/>
              <a:gd fmla="*/ 10114 h 11200" name="T63"/>
              <a:gd fmla="*/ 10273 w 11200" name="T64"/>
              <a:gd fmla="*/ 3815 h 11200" name="T65"/>
              <a:gd fmla="*/ 5888 w 11200" name="T66"/>
              <a:gd fmla="*/ 8155 h 11200" name="T67"/>
              <a:gd fmla="*/ 5888 w 11200" name="T68"/>
              <a:gd fmla="*/ 7038 h 11200" name="T69"/>
              <a:gd fmla="*/ 9910 w 11200" name="T70"/>
              <a:gd fmla="*/ 3063 h 11200" name="T71"/>
              <a:gd fmla="*/ 10207 w 11200" name="T72"/>
              <a:gd fmla="*/ 3654 h 11200" name="T73"/>
              <a:gd fmla="*/ 10273 w 11200" name="T74"/>
              <a:gd fmla="*/ 3815 h 11200" name="T75"/>
              <a:gd fmla="*/ 9746 w 11200" name="T76"/>
              <a:gd fmla="*/ 2803 h 11200" name="T77"/>
              <a:gd fmla="*/ 5888 w 11200" name="T78"/>
              <a:gd fmla="*/ 6616 h 11200" name="T79"/>
              <a:gd fmla="*/ 5888 w 11200" name="T80"/>
              <a:gd fmla="*/ 5464 h 11200" name="T81"/>
              <a:gd fmla="*/ 9234 w 11200" name="T82"/>
              <a:gd fmla="*/ 2165 h 11200" name="T83"/>
              <a:gd fmla="*/ 9746 w 11200" name="T84"/>
              <a:gd fmla="*/ 2803 h 11200" name="T85"/>
              <a:gd fmla="*/ 2065 w 11200" name="T86"/>
              <a:gd fmla="*/ 9135 h 11200" name="T87"/>
              <a:gd fmla="*/ 994 w 11200" name="T88"/>
              <a:gd fmla="*/ 7545 h 11200" name="T89"/>
              <a:gd fmla="*/ 600 w 11200" name="T90"/>
              <a:gd fmla="*/ 5600 h 11200" name="T91"/>
              <a:gd fmla="*/ 993 w 11200" name="T92"/>
              <a:gd fmla="*/ 3654 h 11200" name="T93"/>
              <a:gd fmla="*/ 2064 w 11200" name="T94"/>
              <a:gd fmla="*/ 2064 h 11200" name="T95"/>
              <a:gd fmla="*/ 3654 w 11200" name="T96"/>
              <a:gd fmla="*/ 993 h 11200" name="T97"/>
              <a:gd fmla="*/ 5288 w 11200" name="T98"/>
              <a:gd fmla="*/ 609 h 11200" name="T99"/>
              <a:gd fmla="*/ 5288 w 11200" name="T100"/>
              <a:gd fmla="*/ 10590 h 11200" name="T101"/>
              <a:gd fmla="*/ 3654 w 11200" name="T102"/>
              <a:gd fmla="*/ 10206 h 11200" name="T103"/>
              <a:gd fmla="*/ 2065 w 11200" name="T104"/>
              <a:gd fmla="*/ 9135 h 11200" name="T105"/>
              <a:gd fmla="*/ 9135 w 11200" name="T106"/>
              <a:gd fmla="*/ 9135 h 11200" name="T107"/>
              <a:gd fmla="*/ 7545 w 11200" name="T108"/>
              <a:gd fmla="*/ 10206 h 11200" name="T109"/>
              <a:gd fmla="*/ 7264 w 11200" name="T110"/>
              <a:gd fmla="*/ 10315 h 11200" name="T111"/>
              <a:gd fmla="*/ 10295 w 11200" name="T112"/>
              <a:gd fmla="*/ 7320 h 11200" name="T113"/>
              <a:gd fmla="*/ 10206 w 11200" name="T114"/>
              <a:gd fmla="*/ 7545 h 11200" name="T115"/>
              <a:gd fmla="*/ 9135 w 11200" name="T116"/>
              <a:gd fmla="*/ 9135 h 11200"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11200" w="11200">
                <a:moveTo>
                  <a:pt x="5600" y="0"/>
                </a:moveTo>
                <a:cubicBezTo>
                  <a:pt x="2508" y="0"/>
                  <a:pt x="0" y="2508"/>
                  <a:pt x="0" y="5600"/>
                </a:cubicBezTo>
                <a:cubicBezTo>
                  <a:pt x="0" y="8693"/>
                  <a:pt x="2508" y="11200"/>
                  <a:pt x="5600" y="11200"/>
                </a:cubicBezTo>
                <a:cubicBezTo>
                  <a:pt x="8693" y="11200"/>
                  <a:pt x="11200" y="8693"/>
                  <a:pt x="11200" y="5600"/>
                </a:cubicBezTo>
                <a:cubicBezTo>
                  <a:pt x="11200" y="2508"/>
                  <a:pt x="8693" y="0"/>
                  <a:pt x="5600" y="0"/>
                </a:cubicBezTo>
                <a:close/>
                <a:moveTo>
                  <a:pt x="7546" y="993"/>
                </a:moveTo>
                <a:cubicBezTo>
                  <a:pt x="7753" y="1080"/>
                  <a:pt x="7951" y="1180"/>
                  <a:pt x="8143" y="1294"/>
                </a:cubicBezTo>
                <a:lnTo>
                  <a:pt x="5888" y="3508"/>
                </a:lnTo>
                <a:lnTo>
                  <a:pt x="5888" y="2354"/>
                </a:lnTo>
                <a:lnTo>
                  <a:pt x="7360" y="918"/>
                </a:lnTo>
                <a:cubicBezTo>
                  <a:pt x="7423" y="943"/>
                  <a:pt x="7485" y="966"/>
                  <a:pt x="7546" y="993"/>
                </a:cubicBezTo>
                <a:close/>
                <a:moveTo>
                  <a:pt x="5888" y="8576"/>
                </a:moveTo>
                <a:lnTo>
                  <a:pt x="10381" y="4130"/>
                </a:lnTo>
                <a:cubicBezTo>
                  <a:pt x="10474" y="4431"/>
                  <a:pt x="10538" y="4740"/>
                  <a:pt x="10571" y="5055"/>
                </a:cubicBezTo>
                <a:lnTo>
                  <a:pt x="5888" y="9691"/>
                </a:lnTo>
                <a:lnTo>
                  <a:pt x="5888" y="8576"/>
                </a:lnTo>
                <a:close/>
                <a:moveTo>
                  <a:pt x="5888" y="3928"/>
                </a:moveTo>
                <a:lnTo>
                  <a:pt x="8403" y="1458"/>
                </a:lnTo>
                <a:cubicBezTo>
                  <a:pt x="8620" y="1605"/>
                  <a:pt x="8828" y="1771"/>
                  <a:pt x="9021" y="1953"/>
                </a:cubicBezTo>
                <a:lnTo>
                  <a:pt x="5888" y="5043"/>
                </a:lnTo>
                <a:lnTo>
                  <a:pt x="5888" y="3928"/>
                </a:lnTo>
                <a:close/>
                <a:moveTo>
                  <a:pt x="5888" y="1935"/>
                </a:moveTo>
                <a:lnTo>
                  <a:pt x="5888" y="609"/>
                </a:lnTo>
                <a:cubicBezTo>
                  <a:pt x="6281" y="631"/>
                  <a:pt x="6668" y="699"/>
                  <a:pt x="7041" y="811"/>
                </a:cubicBezTo>
                <a:lnTo>
                  <a:pt x="5888" y="1935"/>
                </a:lnTo>
                <a:close/>
                <a:moveTo>
                  <a:pt x="5888" y="10114"/>
                </a:moveTo>
                <a:lnTo>
                  <a:pt x="10598" y="5450"/>
                </a:lnTo>
                <a:cubicBezTo>
                  <a:pt x="10599" y="5500"/>
                  <a:pt x="10600" y="5550"/>
                  <a:pt x="10600" y="5600"/>
                </a:cubicBezTo>
                <a:cubicBezTo>
                  <a:pt x="10600" y="5983"/>
                  <a:pt x="10558" y="6358"/>
                  <a:pt x="10474" y="6724"/>
                </a:cubicBezTo>
                <a:lnTo>
                  <a:pt x="6666" y="10486"/>
                </a:lnTo>
                <a:cubicBezTo>
                  <a:pt x="6411" y="10541"/>
                  <a:pt x="6151" y="10576"/>
                  <a:pt x="5888" y="10591"/>
                </a:cubicBezTo>
                <a:lnTo>
                  <a:pt x="5888" y="10114"/>
                </a:lnTo>
                <a:close/>
                <a:moveTo>
                  <a:pt x="10273" y="3815"/>
                </a:moveTo>
                <a:lnTo>
                  <a:pt x="5888" y="8155"/>
                </a:lnTo>
                <a:lnTo>
                  <a:pt x="5888" y="7038"/>
                </a:lnTo>
                <a:lnTo>
                  <a:pt x="9910" y="3063"/>
                </a:lnTo>
                <a:cubicBezTo>
                  <a:pt x="10021" y="3253"/>
                  <a:pt x="10121" y="3449"/>
                  <a:pt x="10207" y="3654"/>
                </a:cubicBezTo>
                <a:cubicBezTo>
                  <a:pt x="10230" y="3708"/>
                  <a:pt x="10251" y="3761"/>
                  <a:pt x="10273" y="3815"/>
                </a:cubicBezTo>
                <a:close/>
                <a:moveTo>
                  <a:pt x="9746" y="2803"/>
                </a:moveTo>
                <a:lnTo>
                  <a:pt x="5888" y="6616"/>
                </a:lnTo>
                <a:lnTo>
                  <a:pt x="5888" y="5464"/>
                </a:lnTo>
                <a:lnTo>
                  <a:pt x="9234" y="2165"/>
                </a:lnTo>
                <a:cubicBezTo>
                  <a:pt x="9423" y="2365"/>
                  <a:pt x="9594" y="2578"/>
                  <a:pt x="9746" y="2803"/>
                </a:cubicBezTo>
                <a:close/>
                <a:moveTo>
                  <a:pt x="2065" y="9135"/>
                </a:moveTo>
                <a:cubicBezTo>
                  <a:pt x="1605" y="8675"/>
                  <a:pt x="1245" y="8141"/>
                  <a:pt x="994" y="7545"/>
                </a:cubicBezTo>
                <a:cubicBezTo>
                  <a:pt x="733" y="6930"/>
                  <a:pt x="600" y="6275"/>
                  <a:pt x="600" y="5600"/>
                </a:cubicBezTo>
                <a:cubicBezTo>
                  <a:pt x="600" y="4925"/>
                  <a:pt x="733" y="4270"/>
                  <a:pt x="993" y="3654"/>
                </a:cubicBezTo>
                <a:cubicBezTo>
                  <a:pt x="1244" y="3059"/>
                  <a:pt x="1605" y="2524"/>
                  <a:pt x="2064" y="2064"/>
                </a:cubicBezTo>
                <a:cubicBezTo>
                  <a:pt x="2524" y="1604"/>
                  <a:pt x="3058" y="1244"/>
                  <a:pt x="3654" y="993"/>
                </a:cubicBezTo>
                <a:cubicBezTo>
                  <a:pt x="4174" y="773"/>
                  <a:pt x="4723" y="644"/>
                  <a:pt x="5288" y="609"/>
                </a:cubicBezTo>
                <a:lnTo>
                  <a:pt x="5288" y="10590"/>
                </a:lnTo>
                <a:cubicBezTo>
                  <a:pt x="4723" y="10555"/>
                  <a:pt x="4175" y="10428"/>
                  <a:pt x="3654" y="10206"/>
                </a:cubicBezTo>
                <a:cubicBezTo>
                  <a:pt x="3059" y="9955"/>
                  <a:pt x="2524" y="9595"/>
                  <a:pt x="2065" y="9135"/>
                </a:cubicBezTo>
                <a:close/>
                <a:moveTo>
                  <a:pt x="9135" y="9135"/>
                </a:moveTo>
                <a:cubicBezTo>
                  <a:pt x="8675" y="9595"/>
                  <a:pt x="8141" y="9955"/>
                  <a:pt x="7545" y="10206"/>
                </a:cubicBezTo>
                <a:cubicBezTo>
                  <a:pt x="7453" y="10245"/>
                  <a:pt x="7359" y="10281"/>
                  <a:pt x="7264" y="10315"/>
                </a:cubicBezTo>
                <a:lnTo>
                  <a:pt x="10295" y="7320"/>
                </a:lnTo>
                <a:cubicBezTo>
                  <a:pt x="10267" y="7395"/>
                  <a:pt x="10237" y="7471"/>
                  <a:pt x="10206" y="7545"/>
                </a:cubicBezTo>
                <a:cubicBezTo>
                  <a:pt x="9955" y="8141"/>
                  <a:pt x="9595" y="8676"/>
                  <a:pt x="9135" y="9135"/>
                </a:cubicBezTo>
                <a:close/>
              </a:path>
            </a:pathLst>
          </a:custGeom>
          <a:solidFill>
            <a:srgbClr val="7EC8C9">
              <a:alpha val="5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grpSp>
        <p:nvGrpSpPr>
          <p:cNvPr id="3" name="组合 2">
            <a:extLst>
              <a:ext uri="{FF2B5EF4-FFF2-40B4-BE49-F238E27FC236}">
                <a16:creationId xmlns:a16="http://schemas.microsoft.com/office/drawing/2014/main" id="{80694F54-84C8-4D5C-BEC8-E07DB9188D2E}"/>
              </a:ext>
            </a:extLst>
          </p:cNvPr>
          <p:cNvGrpSpPr/>
          <p:nvPr/>
        </p:nvGrpSpPr>
        <p:grpSpPr>
          <a:xfrm>
            <a:off x="2545555" y="2439410"/>
            <a:ext cx="7100890" cy="1576568"/>
            <a:chOff x="2882471" y="2439410"/>
            <a:chExt cx="6386772" cy="1576568"/>
          </a:xfrm>
        </p:grpSpPr>
        <p:sp>
          <p:nvSpPr>
            <p:cNvPr id="33" name="文本框 32">
              <a:extLst>
                <a:ext uri="{FF2B5EF4-FFF2-40B4-BE49-F238E27FC236}">
                  <a16:creationId xmlns:a16="http://schemas.microsoft.com/office/drawing/2014/main" id="{4709E64A-5596-48BB-9EA6-B47B858E8D2C}"/>
                </a:ext>
              </a:extLst>
            </p:cNvPr>
            <p:cNvSpPr txBox="1"/>
            <p:nvPr/>
          </p:nvSpPr>
          <p:spPr>
            <a:xfrm>
              <a:off x="2922757" y="2461498"/>
              <a:ext cx="6346486" cy="1554480"/>
            </a:xfrm>
            <a:prstGeom prst="rect">
              <a:avLst/>
            </a:prstGeom>
            <a:noFill/>
          </p:spPr>
          <p:txBody>
            <a:bodyPr rtlCol="0" wrap="square">
              <a:spAutoFit/>
            </a:bodyPr>
            <a:lstStyle/>
            <a:p>
              <a:pPr algn="dist"/>
              <a:r>
                <a:rPr altLang="en-US" lang="zh-CN" sz="9600">
                  <a:ln w="22225">
                    <a:solidFill>
                      <a:schemeClr val="bg1"/>
                    </a:solidFill>
                  </a:ln>
                  <a:solidFill>
                    <a:srgbClr val="F0C16F"/>
                  </a:solidFill>
                  <a:latin charset="-122" panose="00020600040101010101" pitchFamily="18" typeface="汉仪超级战甲W"/>
                  <a:ea charset="-122" panose="00020600040101010101" pitchFamily="18" typeface="汉仪超级战甲W"/>
                  <a:cs typeface="+mn-ea"/>
                  <a:sym typeface="+mn-lt"/>
                </a:rPr>
                <a:t>班级凝聚力</a:t>
              </a:r>
            </a:p>
          </p:txBody>
        </p:sp>
        <p:sp>
          <p:nvSpPr>
            <p:cNvPr id="36" name="文本框 35">
              <a:extLst>
                <a:ext uri="{FF2B5EF4-FFF2-40B4-BE49-F238E27FC236}">
                  <a16:creationId xmlns:a16="http://schemas.microsoft.com/office/drawing/2014/main" id="{16D01261-02AF-4FB3-B619-2CB17A2B52B3}"/>
                </a:ext>
              </a:extLst>
            </p:cNvPr>
            <p:cNvSpPr txBox="1"/>
            <p:nvPr/>
          </p:nvSpPr>
          <p:spPr>
            <a:xfrm>
              <a:off x="2882471" y="2439410"/>
              <a:ext cx="6346486" cy="1554480"/>
            </a:xfrm>
            <a:prstGeom prst="rect">
              <a:avLst/>
            </a:prstGeom>
            <a:noFill/>
          </p:spPr>
          <p:txBody>
            <a:bodyPr rtlCol="0" wrap="square">
              <a:spAutoFit/>
            </a:bodyPr>
            <a:lstStyle/>
            <a:p>
              <a:pPr algn="dist"/>
              <a:r>
                <a:rPr altLang="en-US" lang="zh-CN" sz="9600">
                  <a:ln w="22225">
                    <a:solidFill>
                      <a:schemeClr val="bg1"/>
                    </a:solidFill>
                  </a:ln>
                  <a:solidFill>
                    <a:srgbClr val="F0C16F"/>
                  </a:solidFill>
                  <a:latin charset="-122" panose="00020600040101010101" pitchFamily="18" typeface="汉仪超级战甲W"/>
                  <a:ea charset="-122" panose="00020600040101010101" pitchFamily="18" typeface="汉仪超级战甲W"/>
                  <a:cs typeface="+mn-ea"/>
                  <a:sym typeface="+mn-lt"/>
                </a:rPr>
                <a:t>班级凝聚力</a:t>
              </a:r>
            </a:p>
          </p:txBody>
        </p:sp>
      </p:grpSp>
    </p:spTree>
    <p:extLst>
      <p:ext uri="{BB962C8B-B14F-4D97-AF65-F5344CB8AC3E}">
        <p14:creationId val="1184390772"/>
      </p:ext>
    </p:extLst>
  </p:cSld>
  <p:clrMapOvr>
    <a:masterClrMapping/>
  </p:clrMapOvr>
  <mc:AlternateContent>
    <mc:Choice Requires="p14">
      <p:transition advTm="3000" p14:dur="0"/>
    </mc:Choice>
    <mc:Fallback>
      <p:transition advTm="3000"/>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21">
                                  <p:stCondLst>
                                    <p:cond delay="0"/>
                                  </p:stCondLst>
                                  <p:childTnLst>
                                    <p:set>
                                      <p:cBhvr>
                                        <p:cTn dur="1" fill="hold" id="6">
                                          <p:stCondLst>
                                            <p:cond delay="0"/>
                                          </p:stCondLst>
                                        </p:cTn>
                                        <p:tgtEl>
                                          <p:spTgt spid="11"/>
                                        </p:tgtEl>
                                        <p:attrNameLst>
                                          <p:attrName>style.visibility</p:attrName>
                                        </p:attrNameLst>
                                      </p:cBhvr>
                                      <p:to>
                                        <p:strVal val="visible"/>
                                      </p:to>
                                    </p:set>
                                    <p:animEffect filter="barn(inVertical)" transition="in">
                                      <p:cBhvr>
                                        <p:cTn dur="750" id="7"/>
                                        <p:tgtEl>
                                          <p:spTgt spid="11"/>
                                        </p:tgtEl>
                                      </p:cBhvr>
                                    </p:animEffect>
                                  </p:childTnLst>
                                </p:cTn>
                              </p:par>
                            </p:childTnLst>
                          </p:cTn>
                        </p:par>
                        <p:par>
                          <p:cTn fill="hold" id="8" nodeType="afterGroup">
                            <p:stCondLst>
                              <p:cond delay="750"/>
                            </p:stCondLst>
                            <p:childTnLst>
                              <p:par>
                                <p:cTn fill="hold" id="9" nodeType="afterEffect" presetClass="entr" presetID="16" presetSubtype="37">
                                  <p:stCondLst>
                                    <p:cond delay="0"/>
                                  </p:stCondLst>
                                  <p:childTnLst>
                                    <p:set>
                                      <p:cBhvr>
                                        <p:cTn dur="1" fill="hold" id="10">
                                          <p:stCondLst>
                                            <p:cond delay="0"/>
                                          </p:stCondLst>
                                        </p:cTn>
                                        <p:tgtEl>
                                          <p:spTgt spid="7"/>
                                        </p:tgtEl>
                                        <p:attrNameLst>
                                          <p:attrName>style.visibility</p:attrName>
                                        </p:attrNameLst>
                                      </p:cBhvr>
                                      <p:to>
                                        <p:strVal val="visible"/>
                                      </p:to>
                                    </p:set>
                                    <p:animEffect filter="barn(outVertical)" transition="in">
                                      <p:cBhvr>
                                        <p:cTn dur="750" id="11"/>
                                        <p:tgtEl>
                                          <p:spTgt spid="7"/>
                                        </p:tgtEl>
                                      </p:cBhvr>
                                    </p:animEffect>
                                  </p:childTnLst>
                                </p:cTn>
                              </p:par>
                            </p:childTnLst>
                          </p:cTn>
                        </p:par>
                        <p:par>
                          <p:cTn fill="hold" id="12" nodeType="afterGroup">
                            <p:stCondLst>
                              <p:cond delay="1500"/>
                            </p:stCondLst>
                            <p:childTnLst>
                              <p:par>
                                <p:cTn fill="hold" id="13" nodeType="afterEffect" presetClass="entr" presetID="22" presetSubtype="4">
                                  <p:stCondLst>
                                    <p:cond delay="0"/>
                                  </p:stCondLst>
                                  <p:childTnLst>
                                    <p:set>
                                      <p:cBhvr>
                                        <p:cTn dur="1" fill="hold" id="14">
                                          <p:stCondLst>
                                            <p:cond delay="0"/>
                                          </p:stCondLst>
                                        </p:cTn>
                                        <p:tgtEl>
                                          <p:spTgt spid="9"/>
                                        </p:tgtEl>
                                        <p:attrNameLst>
                                          <p:attrName>style.visibility</p:attrName>
                                        </p:attrNameLst>
                                      </p:cBhvr>
                                      <p:to>
                                        <p:strVal val="visible"/>
                                      </p:to>
                                    </p:set>
                                    <p:animEffect filter="wipe(down)" transition="in">
                                      <p:cBhvr>
                                        <p:cTn dur="750" id="15"/>
                                        <p:tgtEl>
                                          <p:spTgt spid="9"/>
                                        </p:tgtEl>
                                      </p:cBhvr>
                                    </p:animEffect>
                                  </p:childTnLst>
                                </p:cTn>
                              </p:par>
                            </p:childTnLst>
                          </p:cTn>
                        </p:par>
                        <p:par>
                          <p:cTn fill="hold" id="16" nodeType="afterGroup">
                            <p:stCondLst>
                              <p:cond delay="2250"/>
                            </p:stCondLst>
                            <p:childTnLst>
                              <p:par>
                                <p:cTn fill="hold" id="17" nodeType="afterEffect" presetClass="entr" presetID="53" presetSubtype="0">
                                  <p:stCondLst>
                                    <p:cond delay="0"/>
                                  </p:stCondLst>
                                  <p:childTnLst>
                                    <p:set>
                                      <p:cBhvr>
                                        <p:cTn dur="1" fill="hold" id="18">
                                          <p:stCondLst>
                                            <p:cond delay="0"/>
                                          </p:stCondLst>
                                        </p:cTn>
                                        <p:tgtEl>
                                          <p:spTgt spid="3"/>
                                        </p:tgtEl>
                                        <p:attrNameLst>
                                          <p:attrName>style.visibility</p:attrName>
                                        </p:attrNameLst>
                                      </p:cBhvr>
                                      <p:to>
                                        <p:strVal val="visible"/>
                                      </p:to>
                                    </p:set>
                                    <p:anim calcmode="lin" valueType="num">
                                      <p:cBhvr>
                                        <p:cTn dur="750" fill="hold" id="19"/>
                                        <p:tgtEl>
                                          <p:spTgt spid="3"/>
                                        </p:tgtEl>
                                        <p:attrNameLst>
                                          <p:attrName>ppt_w</p:attrName>
                                        </p:attrNameLst>
                                      </p:cBhvr>
                                      <p:tavLst>
                                        <p:tav tm="0">
                                          <p:val>
                                            <p:fltVal val="0"/>
                                          </p:val>
                                        </p:tav>
                                        <p:tav tm="100000">
                                          <p:val>
                                            <p:strVal val="#ppt_w"/>
                                          </p:val>
                                        </p:tav>
                                      </p:tavLst>
                                    </p:anim>
                                    <p:anim calcmode="lin" valueType="num">
                                      <p:cBhvr>
                                        <p:cTn dur="750" fill="hold" id="20"/>
                                        <p:tgtEl>
                                          <p:spTgt spid="3"/>
                                        </p:tgtEl>
                                        <p:attrNameLst>
                                          <p:attrName>ppt_h</p:attrName>
                                        </p:attrNameLst>
                                      </p:cBhvr>
                                      <p:tavLst>
                                        <p:tav tm="0">
                                          <p:val>
                                            <p:fltVal val="0"/>
                                          </p:val>
                                        </p:tav>
                                        <p:tav tm="100000">
                                          <p:val>
                                            <p:strVal val="#ppt_h"/>
                                          </p:val>
                                        </p:tav>
                                      </p:tavLst>
                                    </p:anim>
                                    <p:animEffect filter="fade" transition="in">
                                      <p:cBhvr>
                                        <p:cTn dur="750" id="21"/>
                                        <p:tgtEl>
                                          <p:spTgt spid="3"/>
                                        </p:tgtEl>
                                      </p:cBhvr>
                                    </p:animEffect>
                                  </p:childTnLst>
                                </p:cTn>
                              </p:par>
                            </p:childTnLst>
                          </p:cTn>
                        </p:par>
                        <p:par>
                          <p:cTn fill="hold" id="22" nodeType="afterGroup">
                            <p:stCondLst>
                              <p:cond delay="3000"/>
                            </p:stCondLst>
                            <p:childTnLst>
                              <p:par>
                                <p:cTn fill="hold" id="23" nodeType="afterEffect" presetClass="entr" presetID="22" presetSubtype="4">
                                  <p:stCondLst>
                                    <p:cond delay="0"/>
                                  </p:stCondLst>
                                  <p:childTnLst>
                                    <p:set>
                                      <p:cBhvr>
                                        <p:cTn dur="1" fill="hold" id="24">
                                          <p:stCondLst>
                                            <p:cond delay="0"/>
                                          </p:stCondLst>
                                        </p:cTn>
                                        <p:tgtEl>
                                          <p:spTgt spid="20"/>
                                        </p:tgtEl>
                                        <p:attrNameLst>
                                          <p:attrName>style.visibility</p:attrName>
                                        </p:attrNameLst>
                                      </p:cBhvr>
                                      <p:to>
                                        <p:strVal val="visible"/>
                                      </p:to>
                                    </p:set>
                                    <p:animEffect filter="wipe(down)" transition="in">
                                      <p:cBhvr>
                                        <p:cTn dur="750" id="25"/>
                                        <p:tgtEl>
                                          <p:spTgt spid="20"/>
                                        </p:tgtEl>
                                      </p:cBhvr>
                                    </p:animEffect>
                                  </p:childTnLst>
                                </p:cTn>
                              </p:par>
                            </p:childTnLst>
                          </p:cTn>
                        </p:par>
                        <p:par>
                          <p:cTn fill="hold" id="26" nodeType="afterGroup">
                            <p:stCondLst>
                              <p:cond delay="3750"/>
                            </p:stCondLst>
                            <p:childTnLst>
                              <p:par>
                                <p:cTn fill="hold" id="27" nodeType="afterEffect" presetClass="entr" presetID="42" presetSubtype="0">
                                  <p:stCondLst>
                                    <p:cond delay="0"/>
                                  </p:stCondLst>
                                  <p:childTnLst>
                                    <p:set>
                                      <p:cBhvr>
                                        <p:cTn dur="1" fill="hold" id="28">
                                          <p:stCondLst>
                                            <p:cond delay="0"/>
                                          </p:stCondLst>
                                        </p:cTn>
                                        <p:tgtEl>
                                          <p:spTgt spid="14"/>
                                        </p:tgtEl>
                                        <p:attrNameLst>
                                          <p:attrName>style.visibility</p:attrName>
                                        </p:attrNameLst>
                                      </p:cBhvr>
                                      <p:to>
                                        <p:strVal val="visible"/>
                                      </p:to>
                                    </p:set>
                                    <p:animEffect filter="fade" transition="in">
                                      <p:cBhvr>
                                        <p:cTn dur="750" id="29"/>
                                        <p:tgtEl>
                                          <p:spTgt spid="14"/>
                                        </p:tgtEl>
                                      </p:cBhvr>
                                    </p:animEffect>
                                    <p:anim calcmode="lin" valueType="num">
                                      <p:cBhvr>
                                        <p:cTn dur="750" fill="hold" id="30"/>
                                        <p:tgtEl>
                                          <p:spTgt spid="14"/>
                                        </p:tgtEl>
                                        <p:attrNameLst>
                                          <p:attrName>ppt_x</p:attrName>
                                        </p:attrNameLst>
                                      </p:cBhvr>
                                      <p:tavLst>
                                        <p:tav tm="0">
                                          <p:val>
                                            <p:strVal val="#ppt_x"/>
                                          </p:val>
                                        </p:tav>
                                        <p:tav tm="100000">
                                          <p:val>
                                            <p:strVal val="#ppt_x"/>
                                          </p:val>
                                        </p:tav>
                                      </p:tavLst>
                                    </p:anim>
                                    <p:anim calcmode="lin" valueType="num">
                                      <p:cBhvr>
                                        <p:cTn dur="750" fill="hold" id="31"/>
                                        <p:tgtEl>
                                          <p:spTgt spid="14"/>
                                        </p:tgtEl>
                                        <p:attrNameLst>
                                          <p:attrName>ppt_y</p:attrName>
                                        </p:attrNameLst>
                                      </p:cBhvr>
                                      <p:tavLst>
                                        <p:tav tm="0">
                                          <p:val>
                                            <p:strVal val="#ppt_y+.1"/>
                                          </p:val>
                                        </p:tav>
                                        <p:tav tm="100000">
                                          <p:val>
                                            <p:strVal val="#ppt_y"/>
                                          </p:val>
                                        </p:tav>
                                      </p:tavLst>
                                    </p:anim>
                                  </p:childTnLst>
                                </p:cTn>
                              </p:par>
                            </p:childTnLst>
                          </p:cTn>
                        </p:par>
                        <p:par>
                          <p:cTn fill="hold" id="32" nodeType="afterGroup">
                            <p:stCondLst>
                              <p:cond delay="4500"/>
                            </p:stCondLst>
                            <p:childTnLst>
                              <p:par>
                                <p:cTn fill="hold" grpId="0" id="33" nodeType="afterEffect" presetClass="entr" presetID="42" presetSubtype="0">
                                  <p:stCondLst>
                                    <p:cond delay="0"/>
                                  </p:stCondLst>
                                  <p:childTnLst>
                                    <p:set>
                                      <p:cBhvr>
                                        <p:cTn dur="1" fill="hold" id="34">
                                          <p:stCondLst>
                                            <p:cond delay="0"/>
                                          </p:stCondLst>
                                        </p:cTn>
                                        <p:tgtEl>
                                          <p:spTgt spid="13"/>
                                        </p:tgtEl>
                                        <p:attrNameLst>
                                          <p:attrName>style.visibility</p:attrName>
                                        </p:attrNameLst>
                                      </p:cBhvr>
                                      <p:to>
                                        <p:strVal val="visible"/>
                                      </p:to>
                                    </p:set>
                                    <p:animEffect filter="fade" transition="in">
                                      <p:cBhvr>
                                        <p:cTn dur="750" id="35"/>
                                        <p:tgtEl>
                                          <p:spTgt spid="13"/>
                                        </p:tgtEl>
                                      </p:cBhvr>
                                    </p:animEffect>
                                    <p:anim calcmode="lin" valueType="num">
                                      <p:cBhvr>
                                        <p:cTn dur="750" fill="hold" id="36"/>
                                        <p:tgtEl>
                                          <p:spTgt spid="13"/>
                                        </p:tgtEl>
                                        <p:attrNameLst>
                                          <p:attrName>ppt_x</p:attrName>
                                        </p:attrNameLst>
                                      </p:cBhvr>
                                      <p:tavLst>
                                        <p:tav tm="0">
                                          <p:val>
                                            <p:strVal val="#ppt_x"/>
                                          </p:val>
                                        </p:tav>
                                        <p:tav tm="100000">
                                          <p:val>
                                            <p:strVal val="#ppt_x"/>
                                          </p:val>
                                        </p:tav>
                                      </p:tavLst>
                                    </p:anim>
                                    <p:anim calcmode="lin" valueType="num">
                                      <p:cBhvr>
                                        <p:cTn dur="750" fill="hold" id="37"/>
                                        <p:tgtEl>
                                          <p:spTgt spid="13"/>
                                        </p:tgtEl>
                                        <p:attrNameLst>
                                          <p:attrName>ppt_y</p:attrName>
                                        </p:attrNameLst>
                                      </p:cBhvr>
                                      <p:tavLst>
                                        <p:tav tm="0">
                                          <p:val>
                                            <p:strVal val="#ppt_y+.1"/>
                                          </p:val>
                                        </p:tav>
                                        <p:tav tm="100000">
                                          <p:val>
                                            <p:strVal val="#ppt_y"/>
                                          </p:val>
                                        </p:tav>
                                      </p:tavLst>
                                    </p:anim>
                                  </p:childTnLst>
                                </p:cTn>
                              </p:par>
                            </p:childTnLst>
                          </p:cTn>
                        </p:par>
                        <p:par>
                          <p:cTn fill="hold" id="38" nodeType="afterGroup">
                            <p:stCondLst>
                              <p:cond delay="5250"/>
                            </p:stCondLst>
                            <p:childTnLst>
                              <p:par>
                                <p:cTn fill="hold" id="39" nodeType="afterEffect" presetClass="entr" presetID="10" presetSubtype="0">
                                  <p:stCondLst>
                                    <p:cond delay="0"/>
                                  </p:stCondLst>
                                  <p:childTnLst>
                                    <p:set>
                                      <p:cBhvr>
                                        <p:cTn dur="1" fill="hold" id="40">
                                          <p:stCondLst>
                                            <p:cond delay="0"/>
                                          </p:stCondLst>
                                        </p:cTn>
                                        <p:tgtEl>
                                          <p:spTgt spid="2"/>
                                        </p:tgtEl>
                                        <p:attrNameLst>
                                          <p:attrName>style.visibility</p:attrName>
                                        </p:attrNameLst>
                                      </p:cBhvr>
                                      <p:to>
                                        <p:strVal val="visible"/>
                                      </p:to>
                                    </p:set>
                                    <p:animEffect filter="fade" transition="in">
                                      <p:cBhvr>
                                        <p:cTn dur="750" id="41"/>
                                        <p:tgtEl>
                                          <p:spTgt spid="2"/>
                                        </p:tgtEl>
                                      </p:cBhvr>
                                    </p:animEffect>
                                  </p:childTnLst>
                                </p:cTn>
                              </p:par>
                            </p:childTnLst>
                          </p:cTn>
                        </p:par>
                        <p:par>
                          <p:cTn fill="hold" id="42" nodeType="afterGroup">
                            <p:stCondLst>
                              <p:cond delay="6000"/>
                            </p:stCondLst>
                            <p:childTnLst>
                              <p:par>
                                <p:cTn fill="hold" grpId="0" id="43" nodeType="afterEffect" presetClass="entr" presetID="10" presetSubtype="0">
                                  <p:stCondLst>
                                    <p:cond delay="0"/>
                                  </p:stCondLst>
                                  <p:childTnLst>
                                    <p:set>
                                      <p:cBhvr>
                                        <p:cTn dur="1" fill="hold" id="44">
                                          <p:stCondLst>
                                            <p:cond delay="0"/>
                                          </p:stCondLst>
                                        </p:cTn>
                                        <p:tgtEl>
                                          <p:spTgt spid="32"/>
                                        </p:tgtEl>
                                        <p:attrNameLst>
                                          <p:attrName>style.visibility</p:attrName>
                                        </p:attrNameLst>
                                      </p:cBhvr>
                                      <p:to>
                                        <p:strVal val="visible"/>
                                      </p:to>
                                    </p:set>
                                    <p:animEffect filter="fade" transition="in">
                                      <p:cBhvr>
                                        <p:cTn dur="750" id="45"/>
                                        <p:tgtEl>
                                          <p:spTgt spid="3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
      <p:bldP grpId="0" spid="32"/>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8" name="组合 7">
            <a:extLst>
              <a:ext uri="{FF2B5EF4-FFF2-40B4-BE49-F238E27FC236}">
                <a16:creationId xmlns:a16="http://schemas.microsoft.com/office/drawing/2014/main" id="{EA31DC38-68FC-4836-BEB1-132179E214CD}"/>
              </a:ext>
            </a:extLst>
          </p:cNvPr>
          <p:cNvGrpSpPr/>
          <p:nvPr/>
        </p:nvGrpSpPr>
        <p:grpSpPr>
          <a:xfrm>
            <a:off x="1251744" y="2131368"/>
            <a:ext cx="3244056" cy="1040458"/>
            <a:chOff x="857724" y="1534863"/>
            <a:chExt cx="3244056" cy="1040458"/>
          </a:xfrm>
        </p:grpSpPr>
        <p:sp>
          <p:nvSpPr>
            <p:cNvPr id="6" name="圆角矩形 5"/>
            <p:cNvSpPr/>
            <p:nvPr/>
          </p:nvSpPr>
          <p:spPr>
            <a:xfrm>
              <a:off x="857724" y="1534863"/>
              <a:ext cx="3244056" cy="1040458"/>
            </a:xfrm>
            <a:prstGeom prst="roundRect">
              <a:avLst>
                <a:gd fmla="val 0"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 name="Text Box 5"/>
            <p:cNvSpPr txBox="1">
              <a:spLocks noChangeArrowheads="1"/>
            </p:cNvSpPr>
            <p:nvPr/>
          </p:nvSpPr>
          <p:spPr bwMode="auto">
            <a:xfrm>
              <a:off x="1311578" y="1639593"/>
              <a:ext cx="2214734" cy="82296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defPPr>
                <a:defRPr lang="zh-CN"/>
              </a:defPPr>
              <a:lvl1pPr algn="ctr" fontAlgn="base" indent="0" lvl="0" marR="0">
                <a:lnSpc>
                  <a:spcPct val="100000"/>
                </a:lnSpc>
                <a:spcBef>
                  <a:spcPct val="50000"/>
                </a:spcBef>
                <a:spcAft>
                  <a:spcPct val="0"/>
                </a:spcAft>
                <a:buClrTx/>
                <a:buSzTx/>
                <a:buFontTx/>
                <a:buNone/>
                <a:defRPr b="1" spc="300" sz="2000">
                  <a:solidFill>
                    <a:schemeClr val="bg1"/>
                  </a:solidFill>
                  <a:latin charset="-122" panose="020b0503020204020204" pitchFamily="34" typeface="微软雅黑"/>
                  <a:ea charset="-122" panose="020b0503020204020204" pitchFamily="34" typeface="微软雅黑"/>
                </a:defRPr>
              </a:lvl1pPr>
            </a:lstStyle>
            <a:p>
              <a:r>
                <a:rPr altLang="zh-CN" lang="zh-CN" sz="2400">
                  <a:latin typeface="+mn-lt"/>
                  <a:ea typeface="+mn-ea"/>
                  <a:cs typeface="+mn-ea"/>
                  <a:sym typeface="+mn-lt"/>
                </a:rPr>
                <a:t>班级凝聚力的积极作用 </a:t>
              </a:r>
            </a:p>
          </p:txBody>
        </p:sp>
      </p:grpSp>
      <p:sp>
        <p:nvSpPr>
          <p:cNvPr id="2" name="矩形 1"/>
          <p:cNvSpPr/>
          <p:nvPr/>
        </p:nvSpPr>
        <p:spPr>
          <a:xfrm>
            <a:off x="1155304" y="3544392"/>
            <a:ext cx="3436936" cy="2231136"/>
          </a:xfrm>
          <a:prstGeom prst="rect">
            <a:avLst/>
          </a:prstGeom>
        </p:spPr>
        <p:txBody>
          <a:bodyPr wrap="square">
            <a:spAutoFit/>
          </a:bodyPr>
          <a:lstStyle/>
          <a:p>
            <a:pPr>
              <a:lnSpc>
                <a:spcPct val="130000"/>
              </a:lnSpc>
            </a:pPr>
            <a:r>
              <a:rPr altLang="zh-CN" lang="zh-CN">
                <a:cs typeface="+mn-ea"/>
                <a:sym typeface="+mn-lt"/>
              </a:rPr>
              <a:t>众所周知，班级凝聚力对班级学习风气影响最为强烈，一个班级如果具有很强的凝聚力，在学习上就很容易形成奋发向上、互帮互学的良好氛围，对学生的学习起到很大的促进作用</a:t>
            </a:r>
          </a:p>
        </p:txBody>
      </p:sp>
      <p:grpSp>
        <p:nvGrpSpPr>
          <p:cNvPr id="18" name="组合 17">
            <a:extLst>
              <a:ext uri="{FF2B5EF4-FFF2-40B4-BE49-F238E27FC236}">
                <a16:creationId xmlns:a16="http://schemas.microsoft.com/office/drawing/2014/main" id="{824BFD89-C410-4ECF-9DBE-C2A3E92818F7}"/>
              </a:ext>
            </a:extLst>
          </p:cNvPr>
          <p:cNvGrpSpPr/>
          <p:nvPr/>
        </p:nvGrpSpPr>
        <p:grpSpPr>
          <a:xfrm>
            <a:off x="5114086" y="2012008"/>
            <a:ext cx="6305562" cy="3844531"/>
            <a:chOff x="4881855" y="2012008"/>
            <a:chExt cx="6305562" cy="3844531"/>
          </a:xfrm>
        </p:grpSpPr>
        <p:sp>
          <p:nvSpPr>
            <p:cNvPr id="9" name="矩形 8"/>
            <p:cNvSpPr/>
            <p:nvPr/>
          </p:nvSpPr>
          <p:spPr>
            <a:xfrm>
              <a:off x="5210572" y="2012007"/>
              <a:ext cx="5917803" cy="804672"/>
            </a:xfrm>
            <a:prstGeom prst="rect">
              <a:avLst/>
            </a:prstGeom>
          </p:spPr>
          <p:txBody>
            <a:bodyPr wrap="square">
              <a:spAutoFit/>
            </a:bodyPr>
            <a:lstStyle/>
            <a:p>
              <a:pPr>
                <a:lnSpc>
                  <a:spcPct val="130000"/>
                </a:lnSpc>
              </a:pPr>
              <a:r>
                <a:rPr altLang="zh-CN" lang="zh-CN">
                  <a:cs typeface="+mn-ea"/>
                  <a:sym typeface="+mn-lt"/>
                </a:rPr>
                <a:t>良好的班集体对于培养学生远大理想，爱国情感，增强自我教育和发展个性的心理品质是有极其重要意义。</a:t>
              </a:r>
            </a:p>
          </p:txBody>
        </p:sp>
        <p:sp>
          <p:nvSpPr>
            <p:cNvPr id="10" name="矩形 9"/>
            <p:cNvSpPr/>
            <p:nvPr/>
          </p:nvSpPr>
          <p:spPr>
            <a:xfrm>
              <a:off x="5179220" y="2978792"/>
              <a:ext cx="6008198" cy="804672"/>
            </a:xfrm>
            <a:prstGeom prst="rect">
              <a:avLst/>
            </a:prstGeom>
          </p:spPr>
          <p:txBody>
            <a:bodyPr wrap="square">
              <a:spAutoFit/>
            </a:bodyPr>
            <a:lstStyle/>
            <a:p>
              <a:pPr>
                <a:lnSpc>
                  <a:spcPct val="130000"/>
                </a:lnSpc>
              </a:pPr>
              <a:r>
                <a:rPr altLang="zh-CN" lang="zh-CN">
                  <a:cs typeface="+mn-ea"/>
                  <a:sym typeface="+mn-lt"/>
                </a:rPr>
                <a:t>它是一种吸引力、向心力、亲和力，更是一种推进班风建设的动力，它从多个侧面和层面展示着一个班级的生机。</a:t>
              </a:r>
            </a:p>
          </p:txBody>
        </p:sp>
        <p:sp>
          <p:nvSpPr>
            <p:cNvPr id="11" name="矩形 10"/>
            <p:cNvSpPr/>
            <p:nvPr/>
          </p:nvSpPr>
          <p:spPr>
            <a:xfrm>
              <a:off x="5210572" y="3985154"/>
              <a:ext cx="5945492" cy="804672"/>
            </a:xfrm>
            <a:prstGeom prst="rect">
              <a:avLst/>
            </a:prstGeom>
          </p:spPr>
          <p:txBody>
            <a:bodyPr wrap="square">
              <a:spAutoFit/>
            </a:bodyPr>
            <a:lstStyle/>
            <a:p>
              <a:pPr>
                <a:lnSpc>
                  <a:spcPct val="130000"/>
                </a:lnSpc>
              </a:pPr>
              <a:r>
                <a:rPr altLang="zh-CN" lang="zh-CN">
                  <a:cs typeface="+mn-ea"/>
                  <a:sym typeface="+mn-lt"/>
                </a:rPr>
                <a:t>一个班级，是不能没有凝聚力的。如果像一盘散沙，这个班级也就没有了它本身的意义。</a:t>
              </a:r>
            </a:p>
          </p:txBody>
        </p:sp>
        <p:sp>
          <p:nvSpPr>
            <p:cNvPr id="12" name="矩形 11"/>
            <p:cNvSpPr/>
            <p:nvPr/>
          </p:nvSpPr>
          <p:spPr>
            <a:xfrm>
              <a:off x="5179220" y="5079081"/>
              <a:ext cx="5859767" cy="804672"/>
            </a:xfrm>
            <a:prstGeom prst="rect">
              <a:avLst/>
            </a:prstGeom>
          </p:spPr>
          <p:txBody>
            <a:bodyPr wrap="square">
              <a:spAutoFit/>
            </a:bodyPr>
            <a:lstStyle/>
            <a:p>
              <a:pPr>
                <a:lnSpc>
                  <a:spcPct val="130000"/>
                </a:lnSpc>
              </a:pPr>
              <a:r>
                <a:rPr altLang="zh-CN" lang="zh-CN">
                  <a:cs typeface="+mn-ea"/>
                  <a:sym typeface="+mn-lt"/>
                </a:rPr>
                <a:t>也就是说，班级需要凝聚力。同学们互相帮助，这是一种凝聚力的体现。</a:t>
              </a:r>
            </a:p>
          </p:txBody>
        </p:sp>
        <p:grpSp>
          <p:nvGrpSpPr>
            <p:cNvPr id="17" name="组合 16">
              <a:extLst>
                <a:ext uri="{FF2B5EF4-FFF2-40B4-BE49-F238E27FC236}">
                  <a16:creationId xmlns:a16="http://schemas.microsoft.com/office/drawing/2014/main" id="{161770F9-2D18-4EF9-9DB5-AFD13B36B5E9}"/>
                </a:ext>
              </a:extLst>
            </p:cNvPr>
            <p:cNvGrpSpPr/>
            <p:nvPr/>
          </p:nvGrpSpPr>
          <p:grpSpPr>
            <a:xfrm>
              <a:off x="4881855" y="2223851"/>
              <a:ext cx="328717" cy="3384907"/>
              <a:chOff x="4881855" y="2223851"/>
              <a:chExt cx="328717" cy="3384907"/>
            </a:xfrm>
          </p:grpSpPr>
          <p:sp>
            <p:nvSpPr>
              <p:cNvPr id="13" name="椭圆 12">
                <a:extLst>
                  <a:ext uri="{FF2B5EF4-FFF2-40B4-BE49-F238E27FC236}">
                    <a16:creationId xmlns:a16="http://schemas.microsoft.com/office/drawing/2014/main" id="{E20336F9-34E2-4666-A2F8-89A404F7B6C8}"/>
                  </a:ext>
                </a:extLst>
              </p:cNvPr>
              <p:cNvSpPr/>
              <p:nvPr/>
            </p:nvSpPr>
            <p:spPr>
              <a:xfrm>
                <a:off x="4881855" y="2223851"/>
                <a:ext cx="328717" cy="32871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椭圆 13">
                <a:extLst>
                  <a:ext uri="{FF2B5EF4-FFF2-40B4-BE49-F238E27FC236}">
                    <a16:creationId xmlns:a16="http://schemas.microsoft.com/office/drawing/2014/main" id="{DE6504EE-1D48-4BF8-9967-F3907F1F8F69}"/>
                  </a:ext>
                </a:extLst>
              </p:cNvPr>
              <p:cNvSpPr/>
              <p:nvPr/>
            </p:nvSpPr>
            <p:spPr>
              <a:xfrm>
                <a:off x="4881855" y="3215689"/>
                <a:ext cx="328717" cy="32871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椭圆 14">
                <a:extLst>
                  <a:ext uri="{FF2B5EF4-FFF2-40B4-BE49-F238E27FC236}">
                    <a16:creationId xmlns:a16="http://schemas.microsoft.com/office/drawing/2014/main" id="{6B37E14D-6ACF-4F57-A5B1-46B88F0781D3}"/>
                  </a:ext>
                </a:extLst>
              </p:cNvPr>
              <p:cNvSpPr/>
              <p:nvPr/>
            </p:nvSpPr>
            <p:spPr>
              <a:xfrm>
                <a:off x="4881855" y="4206439"/>
                <a:ext cx="328717" cy="32871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 name="椭圆 15">
                <a:extLst>
                  <a:ext uri="{FF2B5EF4-FFF2-40B4-BE49-F238E27FC236}">
                    <a16:creationId xmlns:a16="http://schemas.microsoft.com/office/drawing/2014/main" id="{720ADB27-1401-4D85-8D03-D133D4D25B5F}"/>
                  </a:ext>
                </a:extLst>
              </p:cNvPr>
              <p:cNvSpPr/>
              <p:nvPr/>
            </p:nvSpPr>
            <p:spPr>
              <a:xfrm>
                <a:off x="4881855" y="5280041"/>
                <a:ext cx="328717" cy="32871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spTree>
    <p:extLst>
      <p:ext uri="{BB962C8B-B14F-4D97-AF65-F5344CB8AC3E}">
        <p14:creationId val="1880293903"/>
      </p:ext>
    </p:extLst>
  </p:cSld>
  <p:clrMapOvr>
    <a:masterClrMapping/>
  </p:clrMapOvr>
  <mc:AlternateContent>
    <mc:Choice Requires="p14">
      <p:transition advTm="3000" p14:dur="1400" spd="slow">
        <p14:doors dir="vert"/>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4">
                                  <p:stCondLst>
                                    <p:cond delay="0"/>
                                  </p:stCondLst>
                                  <p:childTnLst>
                                    <p:set>
                                      <p:cBhvr>
                                        <p:cTn dur="1" fill="hold" id="6">
                                          <p:stCondLst>
                                            <p:cond delay="0"/>
                                          </p:stCondLst>
                                        </p:cTn>
                                        <p:tgtEl>
                                          <p:spTgt spid="2"/>
                                        </p:tgtEl>
                                        <p:attrNameLst>
                                          <p:attrName>style.visibility</p:attrName>
                                        </p:attrNameLst>
                                      </p:cBhvr>
                                      <p:to>
                                        <p:strVal val="visible"/>
                                      </p:to>
                                    </p:set>
                                    <p:animEffect filter="wipe(down)" transition="in">
                                      <p:cBhvr>
                                        <p:cTn dur="750" id="7"/>
                                        <p:tgtEl>
                                          <p:spTgt spid="2"/>
                                        </p:tgtEl>
                                      </p:cBhvr>
                                    </p:animEffect>
                                  </p:childTnLst>
                                </p:cTn>
                              </p:par>
                            </p:childTnLst>
                          </p:cTn>
                        </p:par>
                        <p:par>
                          <p:cTn fill="hold" id="8" nodeType="afterGroup">
                            <p:stCondLst>
                              <p:cond delay="750"/>
                            </p:stCondLst>
                            <p:childTnLst>
                              <p:par>
                                <p:cTn fill="hold" id="9" nodeType="afterEffect" presetClass="entr" presetID="53" presetSubtype="0">
                                  <p:stCondLst>
                                    <p:cond delay="0"/>
                                  </p:stCondLst>
                                  <p:childTnLst>
                                    <p:set>
                                      <p:cBhvr>
                                        <p:cTn dur="1" fill="hold" id="10">
                                          <p:stCondLst>
                                            <p:cond delay="0"/>
                                          </p:stCondLst>
                                        </p:cTn>
                                        <p:tgtEl>
                                          <p:spTgt spid="8"/>
                                        </p:tgtEl>
                                        <p:attrNameLst>
                                          <p:attrName>style.visibility</p:attrName>
                                        </p:attrNameLst>
                                      </p:cBhvr>
                                      <p:to>
                                        <p:strVal val="visible"/>
                                      </p:to>
                                    </p:set>
                                    <p:anim calcmode="lin" valueType="num">
                                      <p:cBhvr>
                                        <p:cTn dur="750" fill="hold" id="11"/>
                                        <p:tgtEl>
                                          <p:spTgt spid="8"/>
                                        </p:tgtEl>
                                        <p:attrNameLst>
                                          <p:attrName>ppt_w</p:attrName>
                                        </p:attrNameLst>
                                      </p:cBhvr>
                                      <p:tavLst>
                                        <p:tav tm="0">
                                          <p:val>
                                            <p:fltVal val="0"/>
                                          </p:val>
                                        </p:tav>
                                        <p:tav tm="100000">
                                          <p:val>
                                            <p:strVal val="#ppt_w"/>
                                          </p:val>
                                        </p:tav>
                                      </p:tavLst>
                                    </p:anim>
                                    <p:anim calcmode="lin" valueType="num">
                                      <p:cBhvr>
                                        <p:cTn dur="750" fill="hold" id="12"/>
                                        <p:tgtEl>
                                          <p:spTgt spid="8"/>
                                        </p:tgtEl>
                                        <p:attrNameLst>
                                          <p:attrName>ppt_h</p:attrName>
                                        </p:attrNameLst>
                                      </p:cBhvr>
                                      <p:tavLst>
                                        <p:tav tm="0">
                                          <p:val>
                                            <p:fltVal val="0"/>
                                          </p:val>
                                        </p:tav>
                                        <p:tav tm="100000">
                                          <p:val>
                                            <p:strVal val="#ppt_h"/>
                                          </p:val>
                                        </p:tav>
                                      </p:tavLst>
                                    </p:anim>
                                    <p:animEffect filter="fade" transition="in">
                                      <p:cBhvr>
                                        <p:cTn dur="750" id="13"/>
                                        <p:tgtEl>
                                          <p:spTgt spid="8"/>
                                        </p:tgtEl>
                                      </p:cBhvr>
                                    </p:animEffect>
                                  </p:childTnLst>
                                </p:cTn>
                              </p:par>
                            </p:childTnLst>
                          </p:cTn>
                        </p:par>
                        <p:par>
                          <p:cTn fill="hold" id="14" nodeType="afterGroup">
                            <p:stCondLst>
                              <p:cond delay="1500"/>
                            </p:stCondLst>
                            <p:childTnLst>
                              <p:par>
                                <p:cTn fill="hold" id="15" nodeType="afterEffect" presetClass="entr" presetID="22" presetSubtype="4">
                                  <p:stCondLst>
                                    <p:cond delay="0"/>
                                  </p:stCondLst>
                                  <p:childTnLst>
                                    <p:set>
                                      <p:cBhvr>
                                        <p:cTn dur="1" fill="hold" id="16">
                                          <p:stCondLst>
                                            <p:cond delay="0"/>
                                          </p:stCondLst>
                                        </p:cTn>
                                        <p:tgtEl>
                                          <p:spTgt spid="18"/>
                                        </p:tgtEl>
                                        <p:attrNameLst>
                                          <p:attrName>style.visibility</p:attrName>
                                        </p:attrNameLst>
                                      </p:cBhvr>
                                      <p:to>
                                        <p:strVal val="visible"/>
                                      </p:to>
                                    </p:set>
                                    <p:animEffect filter="wipe(down)" transition="in">
                                      <p:cBhvr>
                                        <p:cTn dur="750" id="17"/>
                                        <p:tgtEl>
                                          <p:spTgt spid="1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 name="组合 2">
            <a:extLst>
              <a:ext uri="{FF2B5EF4-FFF2-40B4-BE49-F238E27FC236}">
                <a16:creationId xmlns:a16="http://schemas.microsoft.com/office/drawing/2014/main" id="{269FD6F0-2178-4BC3-B18C-5AB89D897D65}"/>
              </a:ext>
            </a:extLst>
          </p:cNvPr>
          <p:cNvGrpSpPr/>
          <p:nvPr/>
        </p:nvGrpSpPr>
        <p:grpSpPr>
          <a:xfrm>
            <a:off x="1405660" y="1975586"/>
            <a:ext cx="9428161" cy="3474224"/>
            <a:chOff x="1528763" y="2440041"/>
            <a:chExt cx="9428161" cy="3474224"/>
          </a:xfrm>
        </p:grpSpPr>
        <p:sp>
          <p:nvSpPr>
            <p:cNvPr id="4" name="矩形 3"/>
            <p:cNvSpPr/>
            <p:nvPr/>
          </p:nvSpPr>
          <p:spPr>
            <a:xfrm>
              <a:off x="4780485" y="2577939"/>
              <a:ext cx="6096000" cy="804672"/>
            </a:xfrm>
            <a:prstGeom prst="rect">
              <a:avLst/>
            </a:prstGeom>
          </p:spPr>
          <p:txBody>
            <a:bodyPr wrap="square">
              <a:spAutoFit/>
            </a:bodyPr>
            <a:lstStyle/>
            <a:p>
              <a:pPr>
                <a:lnSpc>
                  <a:spcPct val="130000"/>
                </a:lnSpc>
              </a:pPr>
              <a:r>
                <a:rPr altLang="en-US" lang="zh-CN">
                  <a:cs typeface="+mn-ea"/>
                  <a:sym typeface="+mn-lt"/>
                </a:rPr>
                <a:t>班级是我们每位同学共同学习和生活的地方。</a:t>
              </a:r>
            </a:p>
            <a:p>
              <a:pPr>
                <a:lnSpc>
                  <a:spcPct val="130000"/>
                </a:lnSpc>
              </a:pPr>
              <a:r>
                <a:rPr altLang="en-US" lang="zh-CN">
                  <a:cs typeface="+mn-ea"/>
                  <a:sym typeface="+mn-lt"/>
                </a:rPr>
                <a:t>每位同学都是班集体的成员，我们的成长离不开班级组织</a:t>
              </a:r>
            </a:p>
          </p:txBody>
        </p:sp>
        <p:sp>
          <p:nvSpPr>
            <p:cNvPr id="6" name="矩形 5"/>
            <p:cNvSpPr/>
            <p:nvPr/>
          </p:nvSpPr>
          <p:spPr>
            <a:xfrm>
              <a:off x="2138715" y="4049779"/>
              <a:ext cx="8818209" cy="1517904"/>
            </a:xfrm>
            <a:prstGeom prst="rect">
              <a:avLst/>
            </a:prstGeom>
          </p:spPr>
          <p:txBody>
            <a:bodyPr wrap="square">
              <a:spAutoFit/>
            </a:bodyPr>
            <a:lstStyle/>
            <a:p>
              <a:pPr>
                <a:lnSpc>
                  <a:spcPct val="130000"/>
                </a:lnSpc>
              </a:pPr>
              <a:r>
                <a:rPr altLang="en-US" lang="zh-CN">
                  <a:cs typeface="+mn-ea"/>
                  <a:sym typeface="+mn-lt"/>
                </a:rPr>
                <a:t>有的人班班级比喻为一个大熔炉，班里的同学则像一块块的煤炭。大家想得到温暖，就必须把自己点燃，放进去煤炭越多，烧得越旺。那么我们的班集体就越温暖。</a:t>
              </a:r>
            </a:p>
            <a:p>
              <a:pPr>
                <a:lnSpc>
                  <a:spcPct val="130000"/>
                </a:lnSpc>
              </a:pPr>
              <a:r>
                <a:rPr altLang="en-US" lang="zh-CN">
                  <a:cs typeface="+mn-ea"/>
                  <a:sym typeface="+mn-lt"/>
                </a:rPr>
                <a:t>我们要记住，温暖的班集体不是别人给予的，也不会从天上掉下来。他需要全班同学的团结和努力。才有精彩的今天和更平美好的明天。</a:t>
              </a:r>
            </a:p>
          </p:txBody>
        </p:sp>
        <p:grpSp>
          <p:nvGrpSpPr>
            <p:cNvPr id="2" name="组合 1">
              <a:extLst>
                <a:ext uri="{FF2B5EF4-FFF2-40B4-BE49-F238E27FC236}">
                  <a16:creationId xmlns:a16="http://schemas.microsoft.com/office/drawing/2014/main" id="{D71A5967-AC3A-41E8-BC0B-65C6E8FDF18A}"/>
                </a:ext>
              </a:extLst>
            </p:cNvPr>
            <p:cNvGrpSpPr/>
            <p:nvPr/>
          </p:nvGrpSpPr>
          <p:grpSpPr>
            <a:xfrm>
              <a:off x="1704155" y="2443163"/>
              <a:ext cx="2659362" cy="1100137"/>
              <a:chOff x="5025999" y="2091463"/>
              <a:chExt cx="2659362" cy="1501843"/>
            </a:xfrm>
          </p:grpSpPr>
          <p:sp>
            <p:nvSpPr>
              <p:cNvPr id="11" name="圆角矩形 10"/>
              <p:cNvSpPr/>
              <p:nvPr/>
            </p:nvSpPr>
            <p:spPr>
              <a:xfrm>
                <a:off x="5110410" y="2091463"/>
                <a:ext cx="2490540" cy="1501843"/>
              </a:xfrm>
              <a:prstGeom prst="roundRect">
                <a:avLst>
                  <a:gd fmla="val 0"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 name="Text Box 5"/>
              <p:cNvSpPr txBox="1">
                <a:spLocks noChangeArrowheads="1"/>
              </p:cNvSpPr>
              <p:nvPr/>
            </p:nvSpPr>
            <p:spPr bwMode="auto">
              <a:xfrm>
                <a:off x="5025999" y="2275450"/>
                <a:ext cx="2659362" cy="1123457"/>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defPPr>
                  <a:defRPr lang="zh-CN"/>
                </a:defPPr>
                <a:lvl1pPr algn="ctr" fontAlgn="base" indent="0" lvl="0" marR="0">
                  <a:lnSpc>
                    <a:spcPct val="100000"/>
                  </a:lnSpc>
                  <a:spcBef>
                    <a:spcPct val="50000"/>
                  </a:spcBef>
                  <a:spcAft>
                    <a:spcPct val="0"/>
                  </a:spcAft>
                  <a:buClrTx/>
                  <a:buSzTx/>
                  <a:buFontTx/>
                  <a:buNone/>
                  <a:defRPr b="1" spc="300" sz="2000">
                    <a:solidFill>
                      <a:schemeClr val="bg1"/>
                    </a:solidFill>
                    <a:latin charset="-122" panose="020b0503020204020204" pitchFamily="34" typeface="微软雅黑"/>
                    <a:ea charset="-122" panose="020b0503020204020204" pitchFamily="34" typeface="微软雅黑"/>
                  </a:defRPr>
                </a:lvl1pPr>
              </a:lstStyle>
              <a:p>
                <a:r>
                  <a:rPr altLang="en-US" lang="zh-CN" sz="2400">
                    <a:latin typeface="+mn-lt"/>
                    <a:ea typeface="+mn-ea"/>
                    <a:cs typeface="+mn-ea"/>
                    <a:sym typeface="+mn-lt"/>
                  </a:rPr>
                  <a:t>如何理解班级是我们共同的家</a:t>
                </a:r>
              </a:p>
            </p:txBody>
          </p:sp>
        </p:grpSp>
        <p:sp>
          <p:nvSpPr>
            <p:cNvPr id="13" name="圆角矩形 12">
              <a:extLst>
                <a:ext uri="{FF2B5EF4-FFF2-40B4-BE49-F238E27FC236}">
                  <a16:creationId xmlns:a16="http://schemas.microsoft.com/office/drawing/2014/main" id="{72652E5F-D308-4C4B-9D2D-6CEB43F8DEEC}"/>
                </a:ext>
              </a:extLst>
            </p:cNvPr>
            <p:cNvSpPr/>
            <p:nvPr/>
          </p:nvSpPr>
          <p:spPr>
            <a:xfrm>
              <a:off x="1528763" y="2440041"/>
              <a:ext cx="9428161" cy="3182090"/>
            </a:xfrm>
            <a:prstGeom prst="roundRect">
              <a:avLst>
                <a:gd fmla="val 0" name="adj"/>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 name="椭圆 13">
              <a:extLst>
                <a:ext uri="{FF2B5EF4-FFF2-40B4-BE49-F238E27FC236}">
                  <a16:creationId xmlns:a16="http://schemas.microsoft.com/office/drawing/2014/main" id="{F1234452-1B97-4D84-9390-DA16AF7B0FEB}"/>
                </a:ext>
              </a:extLst>
            </p:cNvPr>
            <p:cNvSpPr/>
            <p:nvPr/>
          </p:nvSpPr>
          <p:spPr>
            <a:xfrm>
              <a:off x="4458961" y="2828872"/>
              <a:ext cx="328717" cy="32871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椭圆 14">
              <a:extLst>
                <a:ext uri="{FF2B5EF4-FFF2-40B4-BE49-F238E27FC236}">
                  <a16:creationId xmlns:a16="http://schemas.microsoft.com/office/drawing/2014/main" id="{EC710399-3FF8-40C8-B88D-21308D162E28}"/>
                </a:ext>
              </a:extLst>
            </p:cNvPr>
            <p:cNvSpPr/>
            <p:nvPr/>
          </p:nvSpPr>
          <p:spPr>
            <a:xfrm>
              <a:off x="1771571" y="4169534"/>
              <a:ext cx="328717" cy="32871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Tree>
    <p:extLst>
      <p:ext uri="{BB962C8B-B14F-4D97-AF65-F5344CB8AC3E}">
        <p14:creationId val="472323449"/>
      </p:ext>
    </p:extLst>
  </p:cSld>
  <p:clrMapOvr>
    <a:masterClrMapping/>
  </p:clrMapOvr>
  <mc:AlternateContent>
    <mc:Choice Requires="p14">
      <p:transition advTm="3000" p14:dur="1400" spd="slow">
        <p14:doors dir="vert"/>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 presetSubtype="16">
                                  <p:stCondLst>
                                    <p:cond delay="0"/>
                                  </p:stCondLst>
                                  <p:childTnLst>
                                    <p:set>
                                      <p:cBhvr>
                                        <p:cTn dur="1" fill="hold" id="6">
                                          <p:stCondLst>
                                            <p:cond delay="0"/>
                                          </p:stCondLst>
                                        </p:cTn>
                                        <p:tgtEl>
                                          <p:spTgt spid="3"/>
                                        </p:tgtEl>
                                        <p:attrNameLst>
                                          <p:attrName>style.visibility</p:attrName>
                                        </p:attrNameLst>
                                      </p:cBhvr>
                                      <p:to>
                                        <p:strVal val="visible"/>
                                      </p:to>
                                    </p:set>
                                    <p:animEffect filter="box(in)" transition="in">
                                      <p:cBhvr>
                                        <p:cTn dur="750" id="7"/>
                                        <p:tgtEl>
                                          <p:spTgt spid="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1" name="组合 30">
            <a:extLst>
              <a:ext uri="{FF2B5EF4-FFF2-40B4-BE49-F238E27FC236}">
                <a16:creationId xmlns:a16="http://schemas.microsoft.com/office/drawing/2014/main" id="{85DC9534-E9C5-4283-8E03-AD9D465F700F}"/>
              </a:ext>
            </a:extLst>
          </p:cNvPr>
          <p:cNvGrpSpPr/>
          <p:nvPr/>
        </p:nvGrpSpPr>
        <p:grpSpPr>
          <a:xfrm>
            <a:off x="2908636" y="2012935"/>
            <a:ext cx="6374729" cy="500107"/>
            <a:chOff x="3081214" y="1529596"/>
            <a:chExt cx="6374729" cy="500107"/>
          </a:xfrm>
        </p:grpSpPr>
        <p:sp>
          <p:nvSpPr>
            <p:cNvPr id="10" name="圆角矩形 9"/>
            <p:cNvSpPr/>
            <p:nvPr/>
          </p:nvSpPr>
          <p:spPr>
            <a:xfrm>
              <a:off x="3081214" y="1529596"/>
              <a:ext cx="6374729" cy="500107"/>
            </a:xfrm>
            <a:prstGeom prst="roundRect">
              <a:avLst>
                <a:gd fmla="val 0"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 name="Text Box 5"/>
            <p:cNvSpPr txBox="1">
              <a:spLocks noChangeArrowheads="1"/>
            </p:cNvSpPr>
            <p:nvPr/>
          </p:nvSpPr>
          <p:spPr bwMode="auto">
            <a:xfrm>
              <a:off x="3821970" y="1556934"/>
              <a:ext cx="5191402" cy="4572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defPPr>
                <a:defRPr lang="zh-CN"/>
              </a:defPPr>
              <a:lvl1pPr algn="ctr" fontAlgn="base" indent="0" lvl="0" marR="0">
                <a:lnSpc>
                  <a:spcPct val="100000"/>
                </a:lnSpc>
                <a:spcBef>
                  <a:spcPct val="50000"/>
                </a:spcBef>
                <a:spcAft>
                  <a:spcPct val="0"/>
                </a:spcAft>
                <a:buClrTx/>
                <a:buSzTx/>
                <a:buFontTx/>
                <a:buNone/>
                <a:defRPr b="1" spc="300" sz="2000">
                  <a:solidFill>
                    <a:schemeClr val="bg1"/>
                  </a:solidFill>
                  <a:latin charset="-122" panose="020b0503020204020204" pitchFamily="34" typeface="微软雅黑"/>
                  <a:ea charset="-122" panose="020b0503020204020204" pitchFamily="34" typeface="微软雅黑"/>
                </a:defRPr>
              </a:lvl1pPr>
            </a:lstStyle>
            <a:p>
              <a:pPr algn="dist"/>
              <a:r>
                <a:rPr altLang="en-US" lang="zh-CN" sz="2400">
                  <a:latin typeface="+mn-lt"/>
                  <a:ea typeface="+mn-ea"/>
                  <a:cs typeface="+mn-ea"/>
                  <a:sym typeface="+mn-lt"/>
                </a:rPr>
                <a:t>我们怎么爱我们的班集体？</a:t>
              </a:r>
            </a:p>
          </p:txBody>
        </p:sp>
      </p:grpSp>
      <p:grpSp>
        <p:nvGrpSpPr>
          <p:cNvPr id="22" name="组合 21"/>
          <p:cNvGrpSpPr/>
          <p:nvPr/>
        </p:nvGrpSpPr>
        <p:grpSpPr>
          <a:xfrm>
            <a:off x="1242734" y="5059462"/>
            <a:ext cx="9971832" cy="784189"/>
            <a:chOff x="7921401" y="3541233"/>
            <a:chExt cx="9971832" cy="784189"/>
          </a:xfrm>
        </p:grpSpPr>
        <p:sp>
          <p:nvSpPr>
            <p:cNvPr id="14" name="WordArt 5"/>
            <p:cNvSpPr>
              <a:spLocks noChangeArrowheads="1" noChangeShapeType="1"/>
            </p:cNvSpPr>
            <p:nvPr/>
          </p:nvSpPr>
          <p:spPr bwMode="auto">
            <a:xfrm>
              <a:off x="7921401" y="3717246"/>
              <a:ext cx="2880000" cy="396240"/>
            </a:xfrm>
            <a:prstGeom prst="rect">
              <a:avLst/>
            </a:prstGeom>
            <a:noFill/>
            <a:ln w="9525">
              <a:solidFill>
                <a:schemeClr val="accent1"/>
              </a:solidFill>
              <a:miter lim="800000"/>
            </a:ln>
            <a:effectLst/>
            <a:extLst>
              <a:ext uri="{909E8E84-426E-40DD-AFC4-6F175D3DCCD1}">
                <a14:hiddenFill>
                  <a:solidFill>
                    <a:schemeClr val="accent1"/>
                  </a:solidFill>
                </a14:hiddenFill>
              </a:ext>
              <a:ext uri="{AF507438-7753-43E0-B8FC-AC1667EBCBE1}">
                <a14:hiddenEffects>
                  <a:effectLst>
                    <a:outerShdw algn="ctr" dir="2700000" dist="35921" rotWithShape="0">
                      <a:schemeClr val="bg2"/>
                    </a:outerShdw>
                  </a:effectLst>
                </a14:hiddenEffects>
              </a:ext>
            </a:extLst>
          </p:spPr>
          <p:txBody>
            <a:bodyPr wrap="square">
              <a:spAutoFit/>
            </a:bodyPr>
            <a:lstStyle/>
            <a:p>
              <a:pPr algn="ctr" fontAlgn="base">
                <a:spcBef>
                  <a:spcPct val="50000"/>
                </a:spcBef>
                <a:spcAft>
                  <a:spcPct val="0"/>
                </a:spcAft>
              </a:pPr>
              <a:r>
                <a:rPr altLang="en-US" b="1" lang="zh-CN" spc="300" sz="2000">
                  <a:solidFill>
                    <a:schemeClr val="accent1"/>
                  </a:solidFill>
                  <a:cs typeface="+mn-ea"/>
                  <a:sym typeface="+mn-lt"/>
                </a:rPr>
                <a:t>纪律也是安全的保证</a:t>
              </a:r>
            </a:p>
          </p:txBody>
        </p:sp>
        <p:sp>
          <p:nvSpPr>
            <p:cNvPr id="18" name="Text Box 5"/>
            <p:cNvSpPr txBox="1">
              <a:spLocks noChangeArrowheads="1"/>
            </p:cNvSpPr>
            <p:nvPr/>
          </p:nvSpPr>
          <p:spPr bwMode="auto">
            <a:xfrm>
              <a:off x="11069569" y="3541233"/>
              <a:ext cx="6823663" cy="804672"/>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defPPr>
                <a:defRPr lang="zh-CN"/>
              </a:defPPr>
              <a:lvl1pPr fontAlgn="base">
                <a:lnSpc>
                  <a:spcPct val="130000"/>
                </a:lnSpc>
                <a:spcBef>
                  <a:spcPct val="50000"/>
                </a:spcBef>
                <a:spcAft>
                  <a:spcPct val="0"/>
                </a:spcAft>
                <a:defRPr b="0" spc="300">
                  <a:solidFill>
                    <a:schemeClr val="tx1">
                      <a:lumMod val="85000"/>
                      <a:lumOff val="15000"/>
                    </a:schemeClr>
                  </a:solidFill>
                  <a:latin charset="-122" panose="020b0503020204020204" pitchFamily="34" typeface="微软雅黑"/>
                  <a:ea charset="-122" panose="020b0503020204020204" pitchFamily="34" typeface="微软雅黑"/>
                </a:defRPr>
              </a:lvl1pPr>
            </a:lstStyle>
            <a:p>
              <a:r>
                <a:rPr altLang="en-US" lang="zh-CN">
                  <a:latin typeface="+mn-lt"/>
                  <a:ea typeface="+mn-ea"/>
                  <a:cs typeface="+mn-ea"/>
                  <a:sym typeface="+mn-lt"/>
                </a:rPr>
                <a:t>遵规守纪会给你带来很多的好处，你必须感激纪律，感激惩罚。</a:t>
              </a:r>
            </a:p>
          </p:txBody>
        </p:sp>
      </p:grpSp>
      <p:grpSp>
        <p:nvGrpSpPr>
          <p:cNvPr id="21" name="组合 20"/>
          <p:cNvGrpSpPr/>
          <p:nvPr/>
        </p:nvGrpSpPr>
        <p:grpSpPr>
          <a:xfrm>
            <a:off x="1236383" y="3945700"/>
            <a:ext cx="9785681" cy="784189"/>
            <a:chOff x="1236383" y="3639128"/>
            <a:chExt cx="9785681" cy="784189"/>
          </a:xfrm>
        </p:grpSpPr>
        <p:sp>
          <p:nvSpPr>
            <p:cNvPr id="13" name="WordArt 4"/>
            <p:cNvSpPr>
              <a:spLocks noChangeArrowheads="1" noChangeShapeType="1"/>
            </p:cNvSpPr>
            <p:nvPr/>
          </p:nvSpPr>
          <p:spPr bwMode="auto">
            <a:xfrm>
              <a:off x="1236383" y="3901353"/>
              <a:ext cx="2880000" cy="396240"/>
            </a:xfrm>
            <a:prstGeom prst="rect">
              <a:avLst/>
            </a:prstGeom>
            <a:noFill/>
            <a:ln w="9525">
              <a:solidFill>
                <a:schemeClr val="accent1"/>
              </a:solidFill>
              <a:miter lim="800000"/>
            </a:ln>
            <a:effectLst/>
            <a:extLst>
              <a:ext uri="{909E8E84-426E-40DD-AFC4-6F175D3DCCD1}">
                <a14:hiddenFill>
                  <a:solidFill>
                    <a:schemeClr val="accent1"/>
                  </a:solidFill>
                </a14:hiddenFill>
              </a:ext>
              <a:ext uri="{AF507438-7753-43E0-B8FC-AC1667EBCBE1}">
                <a14:hiddenEffects>
                  <a:effectLst>
                    <a:outerShdw algn="ctr" dir="2700000" dist="35921" rotWithShape="0">
                      <a:schemeClr val="bg2"/>
                    </a:outerShdw>
                  </a:effectLst>
                </a14:hiddenEffects>
              </a:ext>
            </a:extLst>
          </p:spPr>
          <p:txBody>
            <a:bodyPr wrap="square">
              <a:spAutoFit/>
            </a:bodyPr>
            <a:lstStyle/>
            <a:p>
              <a:pPr algn="ctr" fontAlgn="base">
                <a:spcBef>
                  <a:spcPct val="50000"/>
                </a:spcBef>
                <a:spcAft>
                  <a:spcPct val="0"/>
                </a:spcAft>
              </a:pPr>
              <a:r>
                <a:rPr altLang="en-US" b="1" lang="zh-CN" spc="300" sz="2000">
                  <a:solidFill>
                    <a:schemeClr val="accent1"/>
                  </a:solidFill>
                  <a:cs typeface="+mn-ea"/>
                  <a:sym typeface="+mn-lt"/>
                </a:rPr>
                <a:t>纪律是学习的保证</a:t>
              </a:r>
            </a:p>
          </p:txBody>
        </p:sp>
        <p:sp>
          <p:nvSpPr>
            <p:cNvPr id="17" name="Text Box 4"/>
            <p:cNvSpPr txBox="1">
              <a:spLocks noChangeArrowheads="1"/>
            </p:cNvSpPr>
            <p:nvPr/>
          </p:nvSpPr>
          <p:spPr bwMode="auto">
            <a:xfrm>
              <a:off x="4392664" y="3639127"/>
              <a:ext cx="6629400" cy="804672"/>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defPPr>
                <a:defRPr lang="zh-CN"/>
              </a:defPPr>
              <a:lvl1pPr fontAlgn="base">
                <a:lnSpc>
                  <a:spcPct val="130000"/>
                </a:lnSpc>
                <a:spcBef>
                  <a:spcPct val="50000"/>
                </a:spcBef>
                <a:spcAft>
                  <a:spcPct val="0"/>
                </a:spcAft>
                <a:defRPr b="0" spc="300">
                  <a:solidFill>
                    <a:schemeClr val="tx1">
                      <a:lumMod val="85000"/>
                      <a:lumOff val="15000"/>
                    </a:schemeClr>
                  </a:solidFill>
                  <a:latin charset="-122" panose="020b0503020204020204" pitchFamily="34" typeface="微软雅黑"/>
                  <a:ea charset="-122" panose="020b0503020204020204" pitchFamily="34" typeface="微软雅黑"/>
                </a:defRPr>
              </a:lvl1pPr>
            </a:lstStyle>
            <a:p>
              <a:r>
                <a:rPr altLang="en-US" lang="zh-CN">
                  <a:latin typeface="+mn-lt"/>
                  <a:ea typeface="+mn-ea"/>
                  <a:cs typeface="+mn-ea"/>
                  <a:sym typeface="+mn-lt"/>
                </a:rPr>
                <a:t>严格的作息保证了你多少学习时间，科学的生活方式使你的身体强健，全面的防范使你消除了多少安全隐患。</a:t>
              </a:r>
            </a:p>
          </p:txBody>
        </p:sp>
      </p:grpSp>
      <p:grpSp>
        <p:nvGrpSpPr>
          <p:cNvPr id="6" name="组合 5"/>
          <p:cNvGrpSpPr/>
          <p:nvPr/>
        </p:nvGrpSpPr>
        <p:grpSpPr>
          <a:xfrm>
            <a:off x="1247465" y="2831938"/>
            <a:ext cx="9967102" cy="784189"/>
            <a:chOff x="1225660" y="2658986"/>
            <a:chExt cx="9967102" cy="784189"/>
          </a:xfrm>
        </p:grpSpPr>
        <p:sp>
          <p:nvSpPr>
            <p:cNvPr id="12" name="WordArt 3"/>
            <p:cNvSpPr>
              <a:spLocks noChangeArrowheads="1" noChangeShapeType="1"/>
            </p:cNvSpPr>
            <p:nvPr/>
          </p:nvSpPr>
          <p:spPr bwMode="auto">
            <a:xfrm>
              <a:off x="1225660" y="2815859"/>
              <a:ext cx="2880000" cy="396240"/>
            </a:xfrm>
            <a:prstGeom prst="rect">
              <a:avLst/>
            </a:prstGeom>
            <a:noFill/>
            <a:ln w="9525">
              <a:solidFill>
                <a:schemeClr val="accent1"/>
              </a:solidFill>
              <a:miter lim="800000"/>
            </a:ln>
            <a:effectLst/>
            <a:extLst>
              <a:ext uri="{909E8E84-426E-40DD-AFC4-6F175D3DCCD1}">
                <a14:hiddenFill>
                  <a:solidFill>
                    <a:schemeClr val="accent1"/>
                  </a:solidFill>
                </a14:hiddenFill>
              </a:ext>
              <a:ext uri="{AF507438-7753-43E0-B8FC-AC1667EBCBE1}">
                <a14:hiddenEffects>
                  <a:effectLst>
                    <a:outerShdw algn="ctr" dir="2700000" dist="35921" rotWithShape="0">
                      <a:schemeClr val="bg2"/>
                    </a:outerShdw>
                  </a:effectLst>
                </a14:hiddenEffects>
              </a:ext>
            </a:extLst>
          </p:spPr>
          <p:txBody>
            <a:bodyPr wrap="square">
              <a:spAutoFit/>
            </a:bodyPr>
            <a:lstStyle/>
            <a:p>
              <a:pPr algn="ctr" fontAlgn="base">
                <a:spcBef>
                  <a:spcPct val="50000"/>
                </a:spcBef>
                <a:spcAft>
                  <a:spcPct val="0"/>
                </a:spcAft>
              </a:pPr>
              <a:r>
                <a:rPr altLang="en-US" b="1" lang="zh-CN" spc="300" sz="2000">
                  <a:solidFill>
                    <a:schemeClr val="accent1"/>
                  </a:solidFill>
                  <a:cs typeface="+mn-ea"/>
                  <a:sym typeface="+mn-lt"/>
                </a:rPr>
                <a:t>纪律是自由的保证</a:t>
              </a:r>
            </a:p>
          </p:txBody>
        </p:sp>
        <p:sp>
          <p:nvSpPr>
            <p:cNvPr id="16" name="Text Box 2"/>
            <p:cNvSpPr txBox="1">
              <a:spLocks noChangeArrowheads="1"/>
            </p:cNvSpPr>
            <p:nvPr/>
          </p:nvSpPr>
          <p:spPr bwMode="auto">
            <a:xfrm>
              <a:off x="4369100" y="2658985"/>
              <a:ext cx="6823662" cy="804672"/>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defPPr>
                <a:defRPr lang="zh-CN"/>
              </a:defPPr>
              <a:lvl1pPr algn="ctr" fontAlgn="base">
                <a:spcBef>
                  <a:spcPct val="50000"/>
                </a:spcBef>
                <a:spcAft>
                  <a:spcPct val="0"/>
                </a:spcAft>
                <a:defRPr b="1" spc="300" sz="2000">
                  <a:solidFill>
                    <a:schemeClr val="tx1">
                      <a:lumMod val="85000"/>
                      <a:lumOff val="15000"/>
                    </a:schemeClr>
                  </a:solidFill>
                  <a:latin charset="-122" panose="020b0503020204020204" pitchFamily="34" typeface="微软雅黑"/>
                  <a:ea charset="-122" panose="020b0503020204020204" pitchFamily="34" typeface="微软雅黑"/>
                </a:defRPr>
              </a:lvl1pPr>
            </a:lstStyle>
            <a:p>
              <a:pPr algn="l">
                <a:lnSpc>
                  <a:spcPct val="130000"/>
                </a:lnSpc>
              </a:pPr>
              <a:r>
                <a:rPr altLang="en-US" b="0" lang="zh-CN" sz="1800">
                  <a:latin typeface="+mn-lt"/>
                  <a:ea typeface="+mn-ea"/>
                  <a:cs typeface="+mn-ea"/>
                  <a:sym typeface="+mn-lt"/>
                </a:rPr>
                <a:t>不要一提纪律就只想到罚站、停课，只想到对老师的愤恨，甚至认为纪律=整人，纪律=惩罚。</a:t>
              </a:r>
            </a:p>
          </p:txBody>
        </p:sp>
      </p:grpSp>
    </p:spTree>
    <p:extLst>
      <p:ext uri="{BB962C8B-B14F-4D97-AF65-F5344CB8AC3E}">
        <p14:creationId val="3063284609"/>
      </p:ext>
    </p:extLst>
  </p:cSld>
  <p:clrMapOvr>
    <a:masterClrMapping/>
  </p:clrMapOvr>
  <mc:AlternateContent>
    <mc:Choice Requires="p14">
      <p:transition advTm="3000" p14:dur="1400" spd="slow">
        <p14:doors dir="vert"/>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31"/>
                                        </p:tgtEl>
                                        <p:attrNameLst>
                                          <p:attrName>style.visibility</p:attrName>
                                        </p:attrNameLst>
                                      </p:cBhvr>
                                      <p:to>
                                        <p:strVal val="visible"/>
                                      </p:to>
                                    </p:set>
                                    <p:anim calcmode="lin" valueType="num">
                                      <p:cBhvr>
                                        <p:cTn dur="750" fill="hold" id="7"/>
                                        <p:tgtEl>
                                          <p:spTgt spid="31"/>
                                        </p:tgtEl>
                                        <p:attrNameLst>
                                          <p:attrName>ppt_w</p:attrName>
                                        </p:attrNameLst>
                                      </p:cBhvr>
                                      <p:tavLst>
                                        <p:tav tm="0">
                                          <p:val>
                                            <p:fltVal val="0"/>
                                          </p:val>
                                        </p:tav>
                                        <p:tav tm="100000">
                                          <p:val>
                                            <p:strVal val="#ppt_w"/>
                                          </p:val>
                                        </p:tav>
                                      </p:tavLst>
                                    </p:anim>
                                    <p:anim calcmode="lin" valueType="num">
                                      <p:cBhvr>
                                        <p:cTn dur="750" fill="hold" id="8"/>
                                        <p:tgtEl>
                                          <p:spTgt spid="31"/>
                                        </p:tgtEl>
                                        <p:attrNameLst>
                                          <p:attrName>ppt_h</p:attrName>
                                        </p:attrNameLst>
                                      </p:cBhvr>
                                      <p:tavLst>
                                        <p:tav tm="0">
                                          <p:val>
                                            <p:fltVal val="0"/>
                                          </p:val>
                                        </p:tav>
                                        <p:tav tm="100000">
                                          <p:val>
                                            <p:strVal val="#ppt_h"/>
                                          </p:val>
                                        </p:tav>
                                      </p:tavLst>
                                    </p:anim>
                                    <p:animEffect filter="fade" transition="in">
                                      <p:cBhvr>
                                        <p:cTn dur="750" id="9"/>
                                        <p:tgtEl>
                                          <p:spTgt spid="3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6961718" y="2828835"/>
            <a:ext cx="3016087" cy="1188720"/>
          </a:xfrm>
          <a:prstGeom prst="rect">
            <a:avLst/>
          </a:prstGeom>
          <a:noFill/>
        </p:spPr>
        <p:txBody>
          <a:bodyPr rtlCol="0" wrap="square">
            <a:spAutoFit/>
          </a:bodyPr>
          <a:lstStyle/>
          <a:p>
            <a:pPr algn="dist"/>
            <a:r>
              <a:rPr altLang="zh-CN" lang="en-US" sz="7200">
                <a:solidFill>
                  <a:srgbClr val="F0C16F"/>
                </a:solidFill>
                <a:latin charset="-122" panose="02010600030101010101" pitchFamily="2" typeface="站酷快乐体2016修订版"/>
                <a:ea charset="-122" panose="02010600030101010101" pitchFamily="2" typeface="站酷快乐体2016修订版"/>
                <a:cs typeface="+mn-ea"/>
                <a:sym typeface="+mn-lt"/>
              </a:rPr>
              <a:t>&lt;03&gt; </a:t>
            </a:r>
          </a:p>
        </p:txBody>
      </p:sp>
      <p:sp>
        <p:nvSpPr>
          <p:cNvPr id="5" name="文本框 4"/>
          <p:cNvSpPr txBox="1"/>
          <p:nvPr/>
        </p:nvSpPr>
        <p:spPr>
          <a:xfrm>
            <a:off x="6545942" y="3902637"/>
            <a:ext cx="4093029" cy="2103120"/>
          </a:xfrm>
          <a:prstGeom prst="rect">
            <a:avLst/>
          </a:prstGeom>
          <a:noFill/>
        </p:spPr>
        <p:txBody>
          <a:bodyPr rtlCol="0" wrap="square">
            <a:spAutoFit/>
          </a:bodyPr>
          <a:lstStyle/>
          <a:p>
            <a:pPr algn="dist"/>
            <a:r>
              <a:rPr altLang="en-US" lang="zh-CN" sz="6600">
                <a:solidFill>
                  <a:srgbClr val="7EC8C9"/>
                </a:solidFill>
                <a:latin charset="-122" panose="02010600030101010101" pitchFamily="2" typeface="站酷快乐体2016修订版"/>
                <a:ea charset="-122" panose="02010600030101010101" pitchFamily="2" typeface="站酷快乐体2016修订版"/>
                <a:cs typeface="+mn-ea"/>
                <a:sym typeface="+mn-lt"/>
              </a:rPr>
              <a:t>积极参加</a:t>
            </a:r>
          </a:p>
          <a:p>
            <a:pPr algn="dist"/>
            <a:r>
              <a:rPr altLang="en-US" lang="zh-CN" sz="6600">
                <a:solidFill>
                  <a:srgbClr val="7EC8C9"/>
                </a:solidFill>
                <a:latin charset="-122" panose="02010600030101010101" pitchFamily="2" typeface="站酷快乐体2016修订版"/>
                <a:ea charset="-122" panose="02010600030101010101" pitchFamily="2" typeface="站酷快乐体2016修订版"/>
                <a:cs typeface="+mn-ea"/>
                <a:sym typeface="+mn-lt"/>
              </a:rPr>
              <a:t>集体活动</a:t>
            </a:r>
          </a:p>
        </p:txBody>
      </p:sp>
    </p:spTree>
    <p:extLst>
      <p:ext uri="{BB962C8B-B14F-4D97-AF65-F5344CB8AC3E}">
        <p14:creationId val="538443220"/>
      </p:ext>
    </p:extLst>
  </p:cSld>
  <p:clrMapOvr>
    <a:masterClrMapping/>
  </p:clrMapOvr>
  <mc:AlternateContent>
    <mc:Choice Requires="p14">
      <p:transition advTm="3000" p14:dur="1400" spd="slow">
        <p14:doors dir="vert"/>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grpId="0" id="5" nodeType="afterEffect" presetClass="entr" presetID="50" presetSubtype="0">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p:cTn dur="750" fill="hold" id="7"/>
                                        <p:tgtEl>
                                          <p:spTgt spid="4"/>
                                        </p:tgtEl>
                                        <p:attrNameLst>
                                          <p:attrName>ppt_w</p:attrName>
                                        </p:attrNameLst>
                                      </p:cBhvr>
                                      <p:tavLst>
                                        <p:tav tm="0">
                                          <p:val>
                                            <p:strVal val="#ppt_w+.3"/>
                                          </p:val>
                                        </p:tav>
                                        <p:tav tm="100000">
                                          <p:val>
                                            <p:strVal val="#ppt_w"/>
                                          </p:val>
                                        </p:tav>
                                      </p:tavLst>
                                    </p:anim>
                                    <p:anim calcmode="lin" valueType="num">
                                      <p:cBhvr>
                                        <p:cTn dur="750" fill="hold" id="8"/>
                                        <p:tgtEl>
                                          <p:spTgt spid="4"/>
                                        </p:tgtEl>
                                        <p:attrNameLst>
                                          <p:attrName>ppt_h</p:attrName>
                                        </p:attrNameLst>
                                      </p:cBhvr>
                                      <p:tavLst>
                                        <p:tav tm="0">
                                          <p:val>
                                            <p:strVal val="#ppt_h"/>
                                          </p:val>
                                        </p:tav>
                                        <p:tav tm="100000">
                                          <p:val>
                                            <p:strVal val="#ppt_h"/>
                                          </p:val>
                                        </p:tav>
                                      </p:tavLst>
                                    </p:anim>
                                    <p:animEffect filter="fade" transition="in">
                                      <p:cBhvr>
                                        <p:cTn dur="750" id="9"/>
                                        <p:tgtEl>
                                          <p:spTgt spid="4"/>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childTnLst>
                                    <p:set>
                                      <p:cBhvr>
                                        <p:cTn dur="1" fill="hold" id="12">
                                          <p:stCondLst>
                                            <p:cond delay="0"/>
                                          </p:stCondLst>
                                        </p:cTn>
                                        <p:tgtEl>
                                          <p:spTgt spid="5"/>
                                        </p:tgtEl>
                                        <p:attrNameLst>
                                          <p:attrName>style.visibility</p:attrName>
                                        </p:attrNameLst>
                                      </p:cBhvr>
                                      <p:to>
                                        <p:strVal val="visible"/>
                                      </p:to>
                                    </p:set>
                                    <p:anim calcmode="lin" valueType="num">
                                      <p:cBhvr>
                                        <p:cTn dur="750" fill="hold" id="13"/>
                                        <p:tgtEl>
                                          <p:spTgt spid="5"/>
                                        </p:tgtEl>
                                        <p:attrNameLst>
                                          <p:attrName>ppt_w</p:attrName>
                                        </p:attrNameLst>
                                      </p:cBhvr>
                                      <p:tavLst>
                                        <p:tav tm="0">
                                          <p:val>
                                            <p:fltVal val="0"/>
                                          </p:val>
                                        </p:tav>
                                        <p:tav tm="100000">
                                          <p:val>
                                            <p:strVal val="#ppt_w"/>
                                          </p:val>
                                        </p:tav>
                                      </p:tavLst>
                                    </p:anim>
                                    <p:anim calcmode="lin" valueType="num">
                                      <p:cBhvr>
                                        <p:cTn dur="750" fill="hold" id="14"/>
                                        <p:tgtEl>
                                          <p:spTgt spid="5"/>
                                        </p:tgtEl>
                                        <p:attrNameLst>
                                          <p:attrName>ppt_h</p:attrName>
                                        </p:attrNameLst>
                                      </p:cBhvr>
                                      <p:tavLst>
                                        <p:tav tm="0">
                                          <p:val>
                                            <p:fltVal val="0"/>
                                          </p:val>
                                        </p:tav>
                                        <p:tav tm="100000">
                                          <p:val>
                                            <p:strVal val="#ppt_h"/>
                                          </p:val>
                                        </p:tav>
                                      </p:tavLst>
                                    </p:anim>
                                    <p:animEffect filter="fade" transition="in">
                                      <p:cBhvr>
                                        <p:cTn dur="750" id="15"/>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6" name="组合 15">
            <a:extLst>
              <a:ext uri="{FF2B5EF4-FFF2-40B4-BE49-F238E27FC236}">
                <a16:creationId xmlns:a16="http://schemas.microsoft.com/office/drawing/2014/main" id="{0E54409C-EAFF-4264-B25F-8C7EC241C3B0}"/>
              </a:ext>
            </a:extLst>
          </p:cNvPr>
          <p:cNvGrpSpPr/>
          <p:nvPr/>
        </p:nvGrpSpPr>
        <p:grpSpPr>
          <a:xfrm>
            <a:off x="2427329" y="2053382"/>
            <a:ext cx="8097700" cy="3697855"/>
            <a:chOff x="2427329" y="2053382"/>
            <a:chExt cx="8097700" cy="3697855"/>
          </a:xfrm>
        </p:grpSpPr>
        <p:sp>
          <p:nvSpPr>
            <p:cNvPr id="2" name="矩形 1"/>
            <p:cNvSpPr/>
            <p:nvPr/>
          </p:nvSpPr>
          <p:spPr>
            <a:xfrm>
              <a:off x="2427329" y="2778115"/>
              <a:ext cx="8097700" cy="2944368"/>
            </a:xfrm>
            <a:prstGeom prst="rect">
              <a:avLst/>
            </a:prstGeom>
          </p:spPr>
          <p:txBody>
            <a:bodyPr wrap="square">
              <a:spAutoFit/>
            </a:bodyPr>
            <a:lstStyle/>
            <a:p>
              <a:pPr algn="l" defTabSz="914400" eaLnBrk="1" fontAlgn="base" hangingPunct="1" latinLnBrk="0" lvl="0" marL="285750" marR="0" rtl="0">
                <a:lnSpc>
                  <a:spcPct val="130000"/>
                </a:lnSpc>
                <a:spcBef>
                  <a:spcPct val="0"/>
                </a:spcBef>
                <a:spcAft>
                  <a:spcPct val="0"/>
                </a:spcAft>
                <a:buClrTx/>
                <a:buSzTx/>
                <a:defRPr/>
              </a:pPr>
              <a:r>
                <a:rPr altLang="en-US" b="0" baseline="0" cap="none" i="0" kern="1200" kumimoji="0" lang="zh-CN" noProof="0" normalizeH="0" spc="0" strike="noStrike" sz="1800" u="none">
                  <a:ln>
                    <a:noFill/>
                  </a:ln>
                  <a:solidFill>
                    <a:schemeClr val="tx1">
                      <a:lumMod val="85000"/>
                      <a:lumOff val="15000"/>
                    </a:schemeClr>
                  </a:solidFill>
                  <a:effectLst/>
                  <a:uLnTx/>
                  <a:uFillTx/>
                  <a:cs typeface="+mn-ea"/>
                  <a:sym typeface="+mn-lt"/>
                </a:rPr>
                <a:t>貌似除了校运会和元旦表演就什么都没有了吧。</a:t>
              </a:r>
            </a:p>
            <a:p>
              <a:pPr algn="l" defTabSz="914400" eaLnBrk="1" fontAlgn="base" hangingPunct="1" latinLnBrk="0" lvl="0" marL="285750" marR="0" rtl="0">
                <a:lnSpc>
                  <a:spcPct val="130000"/>
                </a:lnSpc>
                <a:spcBef>
                  <a:spcPct val="0"/>
                </a:spcBef>
                <a:spcAft>
                  <a:spcPct val="0"/>
                </a:spcAft>
                <a:buClrTx/>
                <a:buSzTx/>
                <a:defRPr/>
              </a:pPr>
              <a:r>
                <a:rPr altLang="en-US" b="0" baseline="0" cap="none" i="0" kern="1200" kumimoji="0" lang="zh-CN" noProof="0" normalizeH="0" spc="0" strike="noStrike" sz="1800" u="none">
                  <a:ln>
                    <a:noFill/>
                  </a:ln>
                  <a:solidFill>
                    <a:schemeClr val="tx1">
                      <a:lumMod val="85000"/>
                      <a:lumOff val="15000"/>
                    </a:schemeClr>
                  </a:solidFill>
                  <a:effectLst/>
                  <a:uLnTx/>
                  <a:uFillTx/>
                  <a:cs typeface="+mn-ea"/>
                  <a:sym typeface="+mn-lt"/>
                </a:rPr>
                <a:t>其实我们是可以向学校申 请--些体育 比赛活动，列如: </a:t>
              </a:r>
            </a:p>
            <a:p>
              <a:pPr algn="l" defTabSz="914400" eaLnBrk="1" fontAlgn="base" hangingPunct="1" latinLnBrk="0" lvl="0" marL="285750" marR="0" rtl="0">
                <a:lnSpc>
                  <a:spcPct val="130000"/>
                </a:lnSpc>
                <a:spcBef>
                  <a:spcPct val="0"/>
                </a:spcBef>
                <a:spcAft>
                  <a:spcPct val="0"/>
                </a:spcAft>
                <a:buClrTx/>
                <a:buSzTx/>
                <a:defRPr/>
              </a:pPr>
              <a:r>
                <a:rPr altLang="en-US" b="0" baseline="0" cap="none" i="0" kern="1200" kumimoji="0" lang="zh-CN" noProof="0" normalizeH="0" spc="0" strike="noStrike" sz="1800" u="none">
                  <a:ln>
                    <a:noFill/>
                  </a:ln>
                  <a:solidFill>
                    <a:schemeClr val="tx1">
                      <a:lumMod val="85000"/>
                      <a:lumOff val="15000"/>
                    </a:schemeClr>
                  </a:solidFill>
                  <a:effectLst/>
                  <a:uLnTx/>
                  <a:uFillTx/>
                  <a:cs typeface="+mn-ea"/>
                  <a:sym typeface="+mn-lt"/>
                </a:rPr>
                <a:t>篮球、排球、乒乓球、羽毛球、足球、拔河、游泳比赛等</a:t>
              </a:r>
            </a:p>
            <a:p>
              <a:pPr algn="l" defTabSz="914400" eaLnBrk="1" fontAlgn="base" hangingPunct="1" latinLnBrk="0" lvl="0" marL="285750" marR="0" rtl="0">
                <a:lnSpc>
                  <a:spcPct val="130000"/>
                </a:lnSpc>
                <a:spcBef>
                  <a:spcPct val="0"/>
                </a:spcBef>
                <a:spcAft>
                  <a:spcPct val="0"/>
                </a:spcAft>
                <a:buClrTx/>
                <a:buSzTx/>
                <a:defRPr/>
              </a:pPr>
              <a:r>
                <a:rPr altLang="en-US" b="0" baseline="0" cap="none" i="0" kern="1200" kumimoji="0" lang="zh-CN" noProof="0" normalizeH="0" spc="0" strike="noStrike" sz="1800" u="none">
                  <a:ln>
                    <a:noFill/>
                  </a:ln>
                  <a:solidFill>
                    <a:schemeClr val="tx1">
                      <a:lumMod val="85000"/>
                      <a:lumOff val="15000"/>
                    </a:schemeClr>
                  </a:solidFill>
                  <a:effectLst/>
                  <a:uLnTx/>
                  <a:uFillTx/>
                  <a:cs typeface="+mn-ea"/>
                  <a:sym typeface="+mn-lt"/>
                </a:rPr>
                <a:t>还可以申请成立社团，如:书法社、街舞社、吉他社、漫画社、武术社等</a:t>
              </a:r>
            </a:p>
            <a:p>
              <a:pPr algn="l" defTabSz="914400" eaLnBrk="1" fontAlgn="base" hangingPunct="1" latinLnBrk="0" lvl="0" marL="285750" marR="0" rtl="0">
                <a:lnSpc>
                  <a:spcPct val="130000"/>
                </a:lnSpc>
                <a:spcBef>
                  <a:spcPct val="0"/>
                </a:spcBef>
                <a:spcAft>
                  <a:spcPct val="0"/>
                </a:spcAft>
                <a:buClrTx/>
                <a:buSzTx/>
                <a:defRPr/>
              </a:pPr>
              <a:r>
                <a:rPr altLang="en-US" b="0" baseline="0" cap="none" i="0" kern="1200" kumimoji="0" lang="zh-CN" noProof="0" normalizeH="0" spc="0" strike="noStrike" sz="1800" u="none">
                  <a:ln>
                    <a:noFill/>
                  </a:ln>
                  <a:solidFill>
                    <a:schemeClr val="tx1">
                      <a:lumMod val="85000"/>
                      <a:lumOff val="15000"/>
                    </a:schemeClr>
                  </a:solidFill>
                  <a:effectLst/>
                  <a:uLnTx/>
                  <a:uFillTx/>
                  <a:cs typeface="+mn-ea"/>
                  <a:sym typeface="+mn-lt"/>
                </a:rPr>
                <a:t>我们还可以自行举行一些活动，如节日活动:圣诞节，愚人节，万圣节，中秋节，鬼节，泼水节，儿童节和情人节</a:t>
              </a:r>
            </a:p>
            <a:p>
              <a:pPr algn="l" defTabSz="914400" eaLnBrk="1" fontAlgn="base" hangingPunct="1" latinLnBrk="0" lvl="0" marL="285750" marR="0" rtl="0">
                <a:lnSpc>
                  <a:spcPct val="130000"/>
                </a:lnSpc>
                <a:spcBef>
                  <a:spcPct val="0"/>
                </a:spcBef>
                <a:spcAft>
                  <a:spcPct val="0"/>
                </a:spcAft>
                <a:buClrTx/>
                <a:buSzTx/>
                <a:defRPr/>
              </a:pPr>
              <a:r>
                <a:rPr altLang="en-US" b="0" baseline="0" cap="none" i="0" kern="1200" kumimoji="0" lang="zh-CN" noProof="0" normalizeH="0" spc="0" strike="noStrike" sz="1800" u="none">
                  <a:ln>
                    <a:noFill/>
                  </a:ln>
                  <a:solidFill>
                    <a:schemeClr val="tx1">
                      <a:lumMod val="85000"/>
                      <a:lumOff val="15000"/>
                    </a:schemeClr>
                  </a:solidFill>
                  <a:effectLst/>
                  <a:uLnTx/>
                  <a:uFillTx/>
                  <a:cs typeface="+mn-ea"/>
                  <a:sym typeface="+mn-lt"/>
                </a:rPr>
                <a:t>还有团队游戏、辩论会等，如果你喜欢劳动，那么我们就一起举行“大扫除”活动吧!</a:t>
              </a:r>
            </a:p>
          </p:txBody>
        </p:sp>
        <p:sp>
          <p:nvSpPr>
            <p:cNvPr id="7" name="WordArt 3"/>
            <p:cNvSpPr>
              <a:spLocks noChangeArrowheads="1" noChangeShapeType="1"/>
            </p:cNvSpPr>
            <p:nvPr/>
          </p:nvSpPr>
          <p:spPr bwMode="auto">
            <a:xfrm>
              <a:off x="2694571" y="2053382"/>
              <a:ext cx="6224588" cy="4572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algn="ctr" fontAlgn="base">
                <a:spcBef>
                  <a:spcPct val="50000"/>
                </a:spcBef>
                <a:spcAft>
                  <a:spcPct val="0"/>
                </a:spcAft>
              </a:pPr>
              <a:r>
                <a:rPr altLang="en-US" b="1" lang="zh-CN" spc="300" sz="2400">
                  <a:solidFill>
                    <a:schemeClr val="accent1"/>
                  </a:solidFill>
                  <a:cs typeface="+mn-ea"/>
                  <a:sym typeface="+mn-lt"/>
                </a:rPr>
                <a:t>你们还记得学校举行过的活动有哪些吗?</a:t>
              </a:r>
            </a:p>
          </p:txBody>
        </p:sp>
      </p:grpSp>
      <p:grpSp>
        <p:nvGrpSpPr>
          <p:cNvPr id="15" name="组合 14">
            <a:extLst>
              <a:ext uri="{FF2B5EF4-FFF2-40B4-BE49-F238E27FC236}">
                <a16:creationId xmlns:a16="http://schemas.microsoft.com/office/drawing/2014/main" id="{94B9A269-DC46-4A3E-BDE4-B1D602687D28}"/>
              </a:ext>
            </a:extLst>
          </p:cNvPr>
          <p:cNvGrpSpPr/>
          <p:nvPr/>
        </p:nvGrpSpPr>
        <p:grpSpPr>
          <a:xfrm>
            <a:off x="1375653" y="1955784"/>
            <a:ext cx="9440695" cy="3813191"/>
            <a:chOff x="1516230" y="1955784"/>
            <a:chExt cx="9440695" cy="3813191"/>
          </a:xfrm>
        </p:grpSpPr>
        <p:grpSp>
          <p:nvGrpSpPr>
            <p:cNvPr id="13" name="组合 12">
              <a:extLst>
                <a:ext uri="{FF2B5EF4-FFF2-40B4-BE49-F238E27FC236}">
                  <a16:creationId xmlns:a16="http://schemas.microsoft.com/office/drawing/2014/main" id="{6C5D5A98-2714-4D9B-86F3-F5A3BCB5B3DD}"/>
                </a:ext>
              </a:extLst>
            </p:cNvPr>
            <p:cNvGrpSpPr/>
            <p:nvPr/>
          </p:nvGrpSpPr>
          <p:grpSpPr>
            <a:xfrm>
              <a:off x="1516230" y="1955784"/>
              <a:ext cx="1267493" cy="3813191"/>
              <a:chOff x="1809124" y="1955783"/>
              <a:chExt cx="1267493" cy="3813191"/>
            </a:xfrm>
          </p:grpSpPr>
          <p:grpSp>
            <p:nvGrpSpPr>
              <p:cNvPr id="12" name="组合 11">
                <a:extLst>
                  <a:ext uri="{FF2B5EF4-FFF2-40B4-BE49-F238E27FC236}">
                    <a16:creationId xmlns:a16="http://schemas.microsoft.com/office/drawing/2014/main" id="{6C0DA17F-D178-463D-868D-471B13B381D6}"/>
                  </a:ext>
                </a:extLst>
              </p:cNvPr>
              <p:cNvGrpSpPr/>
              <p:nvPr/>
            </p:nvGrpSpPr>
            <p:grpSpPr>
              <a:xfrm>
                <a:off x="1809124" y="1955783"/>
                <a:ext cx="1267493" cy="3813191"/>
                <a:chOff x="1809124" y="1955783"/>
                <a:chExt cx="1267493" cy="3813191"/>
              </a:xfrm>
            </p:grpSpPr>
            <p:sp>
              <p:nvSpPr>
                <p:cNvPr id="10" name="圆角矩形 9">
                  <a:extLst>
                    <a:ext uri="{FF2B5EF4-FFF2-40B4-BE49-F238E27FC236}">
                      <a16:creationId xmlns:a16="http://schemas.microsoft.com/office/drawing/2014/main" id="{5C0E0989-CEE9-4A25-A512-5A93E85F0050}"/>
                    </a:ext>
                  </a:extLst>
                </p:cNvPr>
                <p:cNvSpPr/>
                <p:nvPr/>
              </p:nvSpPr>
              <p:spPr>
                <a:xfrm>
                  <a:off x="1809124" y="1955783"/>
                  <a:ext cx="1106152" cy="3813191"/>
                </a:xfrm>
                <a:prstGeom prst="roundRect">
                  <a:avLst>
                    <a:gd fmla="val 0"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 name="圆角矩形 9">
                  <a:extLst>
                    <a:ext uri="{FF2B5EF4-FFF2-40B4-BE49-F238E27FC236}">
                      <a16:creationId xmlns:a16="http://schemas.microsoft.com/office/drawing/2014/main" id="{CC3FCE86-1C63-461B-BC46-2C1D6B2B02BE}"/>
                    </a:ext>
                  </a:extLst>
                </p:cNvPr>
                <p:cNvSpPr/>
                <p:nvPr/>
              </p:nvSpPr>
              <p:spPr>
                <a:xfrm>
                  <a:off x="1970465" y="2020848"/>
                  <a:ext cx="1106152" cy="3683060"/>
                </a:xfrm>
                <a:prstGeom prst="roundRect">
                  <a:avLst>
                    <a:gd fmla="val 0" name="adj"/>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sp>
            <p:nvSpPr>
              <p:cNvPr id="9" name="文本框 8">
                <a:extLst>
                  <a:ext uri="{FF2B5EF4-FFF2-40B4-BE49-F238E27FC236}">
                    <a16:creationId xmlns:a16="http://schemas.microsoft.com/office/drawing/2014/main" id="{B72371CE-9751-4BB9-9C76-952CC6BA3FC7}"/>
                  </a:ext>
                </a:extLst>
              </p:cNvPr>
              <p:cNvSpPr txBox="1"/>
              <p:nvPr/>
            </p:nvSpPr>
            <p:spPr>
              <a:xfrm>
                <a:off x="2115036" y="2053381"/>
                <a:ext cx="670560" cy="3351695"/>
              </a:xfrm>
              <a:prstGeom prst="rect">
                <a:avLst/>
              </a:prstGeom>
              <a:noFill/>
            </p:spPr>
            <p:txBody>
              <a:bodyPr rtlCol="0" vert="eaVert" wrap="none">
                <a:spAutoFit/>
              </a:bodyPr>
              <a:lstStyle/>
              <a:p>
                <a:r>
                  <a:rPr altLang="en-US" b="1" lang="zh-CN" spc="300" sz="3200">
                    <a:solidFill>
                      <a:schemeClr val="tx1">
                        <a:lumMod val="85000"/>
                        <a:lumOff val="15000"/>
                      </a:schemeClr>
                    </a:solidFill>
                    <a:cs typeface="+mn-ea"/>
                    <a:sym typeface="+mn-lt"/>
                  </a:rPr>
                  <a:t>积极参加集体活动</a:t>
                </a:r>
              </a:p>
            </p:txBody>
          </p:sp>
        </p:grpSp>
        <p:sp>
          <p:nvSpPr>
            <p:cNvPr id="14" name="矩形 13">
              <a:extLst>
                <a:ext uri="{FF2B5EF4-FFF2-40B4-BE49-F238E27FC236}">
                  <a16:creationId xmlns:a16="http://schemas.microsoft.com/office/drawing/2014/main" id="{38C617BA-FE9E-4B44-BDEE-56804BBC2E16}"/>
                </a:ext>
              </a:extLst>
            </p:cNvPr>
            <p:cNvSpPr/>
            <p:nvPr/>
          </p:nvSpPr>
          <p:spPr>
            <a:xfrm>
              <a:off x="1626146" y="1975610"/>
              <a:ext cx="9330779" cy="3793365"/>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Tree>
    <p:extLst>
      <p:ext uri="{BB962C8B-B14F-4D97-AF65-F5344CB8AC3E}">
        <p14:creationId val="1196092805"/>
      </p:ext>
    </p:extLst>
  </p:cSld>
  <p:clrMapOvr>
    <a:masterClrMapping/>
  </p:clrMapOvr>
  <mc:AlternateContent>
    <mc:Choice Requires="p14">
      <p:transition advTm="3000" p14:dur="1200" spd="slow">
        <p14:prism/>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26">
                                  <p:stCondLst>
                                    <p:cond delay="0"/>
                                  </p:stCondLst>
                                  <p:childTnLst>
                                    <p:set>
                                      <p:cBhvr>
                                        <p:cTn dur="1" fill="hold" id="6">
                                          <p:stCondLst>
                                            <p:cond delay="0"/>
                                          </p:stCondLst>
                                        </p:cTn>
                                        <p:tgtEl>
                                          <p:spTgt spid="15"/>
                                        </p:tgtEl>
                                        <p:attrNameLst>
                                          <p:attrName>style.visibility</p:attrName>
                                        </p:attrNameLst>
                                      </p:cBhvr>
                                      <p:to>
                                        <p:strVal val="visible"/>
                                      </p:to>
                                    </p:set>
                                    <p:animEffect filter="barn(inHorizontal)" transition="in">
                                      <p:cBhvr>
                                        <p:cTn dur="750" id="7"/>
                                        <p:tgtEl>
                                          <p:spTgt spid="15"/>
                                        </p:tgtEl>
                                      </p:cBhvr>
                                    </p:animEffect>
                                  </p:childTnLst>
                                </p:cTn>
                              </p:par>
                            </p:childTnLst>
                          </p:cTn>
                        </p:par>
                        <p:par>
                          <p:cTn fill="hold" id="8" nodeType="afterGroup">
                            <p:stCondLst>
                              <p:cond delay="750"/>
                            </p:stCondLst>
                            <p:childTnLst>
                              <p:par>
                                <p:cTn fill="hold" id="9" nodeType="afterEffect" presetClass="entr" presetID="6" presetSubtype="16">
                                  <p:stCondLst>
                                    <p:cond delay="0"/>
                                  </p:stCondLst>
                                  <p:childTnLst>
                                    <p:set>
                                      <p:cBhvr>
                                        <p:cTn dur="1" fill="hold" id="10">
                                          <p:stCondLst>
                                            <p:cond delay="0"/>
                                          </p:stCondLst>
                                        </p:cTn>
                                        <p:tgtEl>
                                          <p:spTgt spid="16"/>
                                        </p:tgtEl>
                                        <p:attrNameLst>
                                          <p:attrName>style.visibility</p:attrName>
                                        </p:attrNameLst>
                                      </p:cBhvr>
                                      <p:to>
                                        <p:strVal val="visible"/>
                                      </p:to>
                                    </p:set>
                                    <p:animEffect filter="circle(in)" transition="in">
                                      <p:cBhvr>
                                        <p:cTn dur="750" id="11"/>
                                        <p:tgtEl>
                                          <p:spTgt spid="1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1" name="组合 10">
            <a:extLst>
              <a:ext uri="{FF2B5EF4-FFF2-40B4-BE49-F238E27FC236}">
                <a16:creationId xmlns:a16="http://schemas.microsoft.com/office/drawing/2014/main" id="{A4C7974F-F339-44F1-951C-EEDC85EE1EE1}"/>
              </a:ext>
            </a:extLst>
          </p:cNvPr>
          <p:cNvGrpSpPr/>
          <p:nvPr/>
        </p:nvGrpSpPr>
        <p:grpSpPr>
          <a:xfrm>
            <a:off x="1240356" y="1601170"/>
            <a:ext cx="9322368" cy="1900949"/>
            <a:chOff x="1240356" y="1601170"/>
            <a:chExt cx="9322368" cy="1900949"/>
          </a:xfrm>
        </p:grpSpPr>
        <p:grpSp>
          <p:nvGrpSpPr>
            <p:cNvPr id="3" name="组合 2">
              <a:extLst>
                <a:ext uri="{FF2B5EF4-FFF2-40B4-BE49-F238E27FC236}">
                  <a16:creationId xmlns:a16="http://schemas.microsoft.com/office/drawing/2014/main" id="{F60850DE-DBF8-43E2-B50E-1646A6AA1BE3}"/>
                </a:ext>
              </a:extLst>
            </p:cNvPr>
            <p:cNvGrpSpPr/>
            <p:nvPr/>
          </p:nvGrpSpPr>
          <p:grpSpPr>
            <a:xfrm>
              <a:off x="1420813" y="1601170"/>
              <a:ext cx="9141911" cy="1900949"/>
              <a:chOff x="1235075" y="2101232"/>
              <a:chExt cx="9141911" cy="1900949"/>
            </a:xfrm>
          </p:grpSpPr>
          <p:sp>
            <p:nvSpPr>
              <p:cNvPr id="2" name="矩形 1"/>
              <p:cNvSpPr/>
              <p:nvPr/>
            </p:nvSpPr>
            <p:spPr>
              <a:xfrm>
                <a:off x="1235075" y="2497795"/>
                <a:ext cx="9141911" cy="1517904"/>
              </a:xfrm>
              <a:prstGeom prst="rect">
                <a:avLst/>
              </a:prstGeom>
            </p:spPr>
            <p:txBody>
              <a:bodyPr wrap="square">
                <a:spAutoFit/>
              </a:bodyPr>
              <a:lstStyle/>
              <a:p>
                <a:pPr fontAlgn="base" marL="285750">
                  <a:lnSpc>
                    <a:spcPct val="130000"/>
                  </a:lnSpc>
                  <a:spcBef>
                    <a:spcPct val="0"/>
                  </a:spcBef>
                  <a:spcAft>
                    <a:spcPct val="0"/>
                  </a:spcAft>
                </a:pPr>
                <a:r>
                  <a:rPr altLang="en-US" lang="zh-CN">
                    <a:solidFill>
                      <a:schemeClr val="tx1">
                        <a:lumMod val="85000"/>
                        <a:lumOff val="15000"/>
                      </a:schemeClr>
                    </a:solidFill>
                    <a:cs typeface="+mn-ea"/>
                    <a:sym typeface="+mn-lt"/>
                  </a:rPr>
                  <a:t>在活动中，可不断发现人才，培养人才   在活动中，可以不断实现班级的奋斗目标。</a:t>
                </a:r>
              </a:p>
              <a:p>
                <a:pPr fontAlgn="base" marL="285750">
                  <a:lnSpc>
                    <a:spcPct val="130000"/>
                  </a:lnSpc>
                  <a:spcBef>
                    <a:spcPct val="0"/>
                  </a:spcBef>
                  <a:spcAft>
                    <a:spcPct val="0"/>
                  </a:spcAft>
                </a:pPr>
                <a:r>
                  <a:rPr altLang="en-US" lang="zh-CN">
                    <a:solidFill>
                      <a:schemeClr val="tx1">
                        <a:lumMod val="85000"/>
                        <a:lumOff val="15000"/>
                      </a:schemeClr>
                    </a:solidFill>
                    <a:cs typeface="+mn-ea"/>
                    <a:sym typeface="+mn-lt"/>
                  </a:rPr>
                  <a:t>心对学生身心健康发展、班级建设的起积极作用</a:t>
                </a:r>
              </a:p>
              <a:p>
                <a:pPr fontAlgn="base" marL="285750">
                  <a:lnSpc>
                    <a:spcPct val="130000"/>
                  </a:lnSpc>
                  <a:spcBef>
                    <a:spcPct val="0"/>
                  </a:spcBef>
                  <a:spcAft>
                    <a:spcPct val="0"/>
                  </a:spcAft>
                </a:pPr>
                <a:r>
                  <a:rPr altLang="en-US" lang="zh-CN">
                    <a:solidFill>
                      <a:schemeClr val="tx1">
                        <a:lumMod val="85000"/>
                        <a:lumOff val="15000"/>
                      </a:schemeClr>
                    </a:solidFill>
                    <a:cs typeface="+mn-ea"/>
                    <a:sym typeface="+mn-lt"/>
                  </a:rPr>
                  <a:t>有利于学生的个人成长   有利于发展、完善学生的个性</a:t>
                </a:r>
              </a:p>
              <a:p>
                <a:pPr fontAlgn="base" marL="285750">
                  <a:lnSpc>
                    <a:spcPct val="130000"/>
                  </a:lnSpc>
                  <a:spcBef>
                    <a:spcPct val="0"/>
                  </a:spcBef>
                  <a:spcAft>
                    <a:spcPct val="0"/>
                  </a:spcAft>
                </a:pPr>
                <a:r>
                  <a:rPr altLang="en-US" lang="zh-CN">
                    <a:solidFill>
                      <a:schemeClr val="tx1">
                        <a:lumMod val="85000"/>
                        <a:lumOff val="15000"/>
                      </a:schemeClr>
                    </a:solidFill>
                    <a:cs typeface="+mn-ea"/>
                    <a:sym typeface="+mn-lt"/>
                  </a:rPr>
                  <a:t>有利于班级良好的人际关系的建立   有利于班集体的形成</a:t>
                </a:r>
              </a:p>
            </p:txBody>
          </p:sp>
          <p:sp>
            <p:nvSpPr>
              <p:cNvPr id="13" name="WordArt 3"/>
              <p:cNvSpPr>
                <a:spLocks noChangeArrowheads="1" noChangeShapeType="1"/>
              </p:cNvSpPr>
              <p:nvPr/>
            </p:nvSpPr>
            <p:spPr bwMode="auto">
              <a:xfrm>
                <a:off x="1513025" y="2101232"/>
                <a:ext cx="3413986" cy="4572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fontAlgn="base">
                  <a:spcBef>
                    <a:spcPct val="50000"/>
                  </a:spcBef>
                  <a:spcAft>
                    <a:spcPct val="0"/>
                  </a:spcAft>
                </a:pPr>
                <a:r>
                  <a:rPr altLang="en-US" b="1" lang="zh-CN" spc="300" sz="2400">
                    <a:solidFill>
                      <a:schemeClr val="accent1"/>
                    </a:solidFill>
                    <a:cs typeface="+mn-ea"/>
                    <a:sym typeface="+mn-lt"/>
                  </a:rPr>
                  <a:t>参加集体活动的作用</a:t>
                </a:r>
              </a:p>
            </p:txBody>
          </p:sp>
        </p:grpSp>
        <p:sp>
          <p:nvSpPr>
            <p:cNvPr id="5" name="菱形 4">
              <a:extLst>
                <a:ext uri="{FF2B5EF4-FFF2-40B4-BE49-F238E27FC236}">
                  <a16:creationId xmlns:a16="http://schemas.microsoft.com/office/drawing/2014/main" id="{202DD5C4-6514-4D8D-8D28-9A0E5B2DC783}"/>
                </a:ext>
              </a:extLst>
            </p:cNvPr>
            <p:cNvSpPr/>
            <p:nvPr/>
          </p:nvSpPr>
          <p:spPr>
            <a:xfrm>
              <a:off x="1240356" y="1639778"/>
              <a:ext cx="458407" cy="458407"/>
            </a:xfrm>
            <a:prstGeom prst="diamond">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6" name="组合 5">
            <a:extLst>
              <a:ext uri="{FF2B5EF4-FFF2-40B4-BE49-F238E27FC236}">
                <a16:creationId xmlns:a16="http://schemas.microsoft.com/office/drawing/2014/main" id="{1EF34944-6138-4805-A732-86BC3AC63EDE}"/>
              </a:ext>
            </a:extLst>
          </p:cNvPr>
          <p:cNvGrpSpPr/>
          <p:nvPr/>
        </p:nvGrpSpPr>
        <p:grpSpPr>
          <a:xfrm>
            <a:off x="1219581" y="3860074"/>
            <a:ext cx="8831675" cy="1908901"/>
            <a:chOff x="1219581" y="3860074"/>
            <a:chExt cx="8831675" cy="1908901"/>
          </a:xfrm>
        </p:grpSpPr>
        <p:grpSp>
          <p:nvGrpSpPr>
            <p:cNvPr id="4" name="组合 3">
              <a:extLst>
                <a:ext uri="{FF2B5EF4-FFF2-40B4-BE49-F238E27FC236}">
                  <a16:creationId xmlns:a16="http://schemas.microsoft.com/office/drawing/2014/main" id="{AD080B26-9BBD-4CEB-B6EA-B082C57044CB}"/>
                </a:ext>
              </a:extLst>
            </p:cNvPr>
            <p:cNvGrpSpPr/>
            <p:nvPr/>
          </p:nvGrpSpPr>
          <p:grpSpPr>
            <a:xfrm>
              <a:off x="1361486" y="3860074"/>
              <a:ext cx="8689770" cy="1908901"/>
              <a:chOff x="1275761" y="3994229"/>
              <a:chExt cx="8689770" cy="1908901"/>
            </a:xfrm>
          </p:grpSpPr>
          <p:sp>
            <p:nvSpPr>
              <p:cNvPr id="10" name="矩形 9"/>
              <p:cNvSpPr/>
              <p:nvPr/>
            </p:nvSpPr>
            <p:spPr>
              <a:xfrm>
                <a:off x="1275761" y="4398744"/>
                <a:ext cx="8689770" cy="1517904"/>
              </a:xfrm>
              <a:prstGeom prst="rect">
                <a:avLst/>
              </a:prstGeom>
            </p:spPr>
            <p:txBody>
              <a:bodyPr wrap="square">
                <a:spAutoFit/>
              </a:bodyPr>
              <a:lstStyle/>
              <a:p>
                <a:pPr fontAlgn="base" marL="285750">
                  <a:lnSpc>
                    <a:spcPct val="130000"/>
                  </a:lnSpc>
                  <a:spcBef>
                    <a:spcPct val="0"/>
                  </a:spcBef>
                  <a:spcAft>
                    <a:spcPct val="0"/>
                  </a:spcAft>
                </a:pPr>
                <a:r>
                  <a:rPr altLang="en-US" lang="zh-CN">
                    <a:solidFill>
                      <a:schemeClr val="tx1">
                        <a:lumMod val="85000"/>
                        <a:lumOff val="15000"/>
                      </a:schemeClr>
                    </a:solidFill>
                    <a:cs typeface="+mn-ea"/>
                    <a:sym typeface="+mn-lt"/>
                  </a:rPr>
                  <a:t>力所能及的，积极完成   力所难及的，尽力完成</a:t>
                </a:r>
              </a:p>
              <a:p>
                <a:pPr fontAlgn="base" marL="285750">
                  <a:lnSpc>
                    <a:spcPct val="130000"/>
                  </a:lnSpc>
                  <a:spcBef>
                    <a:spcPct val="0"/>
                  </a:spcBef>
                  <a:spcAft>
                    <a:spcPct val="0"/>
                  </a:spcAft>
                </a:pPr>
                <a:r>
                  <a:rPr altLang="en-US" lang="zh-CN">
                    <a:solidFill>
                      <a:schemeClr val="tx1">
                        <a:lumMod val="85000"/>
                        <a:lumOff val="15000"/>
                      </a:schemeClr>
                    </a:solidFill>
                    <a:cs typeface="+mn-ea"/>
                    <a:sym typeface="+mn-lt"/>
                  </a:rPr>
                  <a:t>学习活动中认真学习，不拉低班级平均分</a:t>
                </a:r>
              </a:p>
              <a:p>
                <a:pPr fontAlgn="base" marL="285750">
                  <a:lnSpc>
                    <a:spcPct val="130000"/>
                  </a:lnSpc>
                  <a:spcBef>
                    <a:spcPct val="0"/>
                  </a:spcBef>
                  <a:spcAft>
                    <a:spcPct val="0"/>
                  </a:spcAft>
                </a:pPr>
                <a:r>
                  <a:rPr altLang="en-US" lang="zh-CN">
                    <a:solidFill>
                      <a:schemeClr val="tx1">
                        <a:lumMod val="85000"/>
                        <a:lumOff val="15000"/>
                      </a:schemeClr>
                    </a:solidFill>
                    <a:cs typeface="+mn-ea"/>
                    <a:sym typeface="+mn-lt"/>
                  </a:rPr>
                  <a:t>体育活动中，积极参与，为班级争光 文艺活动中，激情满怀，为班级添彩</a:t>
                </a:r>
              </a:p>
              <a:p>
                <a:pPr fontAlgn="base" marL="285750">
                  <a:lnSpc>
                    <a:spcPct val="130000"/>
                  </a:lnSpc>
                  <a:spcBef>
                    <a:spcPct val="0"/>
                  </a:spcBef>
                  <a:spcAft>
                    <a:spcPct val="0"/>
                  </a:spcAft>
                </a:pPr>
                <a:r>
                  <a:rPr altLang="en-US" lang="zh-CN">
                    <a:solidFill>
                      <a:schemeClr val="tx1">
                        <a:lumMod val="85000"/>
                        <a:lumOff val="15000"/>
                      </a:schemeClr>
                    </a:solidFill>
                    <a:cs typeface="+mn-ea"/>
                    <a:sym typeface="+mn-lt"/>
                  </a:rPr>
                  <a:t>要敢为人先，带动班集体积极向上 懂互相帮助，形成团结友爱的班风</a:t>
                </a:r>
              </a:p>
            </p:txBody>
          </p:sp>
          <p:sp>
            <p:nvSpPr>
              <p:cNvPr id="16" name="WordArt 3"/>
              <p:cNvSpPr>
                <a:spLocks noChangeArrowheads="1" noChangeShapeType="1"/>
              </p:cNvSpPr>
              <p:nvPr/>
            </p:nvSpPr>
            <p:spPr bwMode="auto">
              <a:xfrm>
                <a:off x="1592263" y="3994229"/>
                <a:ext cx="3969886" cy="4572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fontAlgn="base">
                  <a:spcBef>
                    <a:spcPct val="50000"/>
                  </a:spcBef>
                  <a:spcAft>
                    <a:spcPct val="0"/>
                  </a:spcAft>
                </a:pPr>
                <a:r>
                  <a:rPr altLang="en-US" b="1" lang="zh-CN" spc="300" sz="2400">
                    <a:solidFill>
                      <a:schemeClr val="accent1"/>
                    </a:solidFill>
                    <a:cs typeface="+mn-ea"/>
                    <a:sym typeface="+mn-lt"/>
                  </a:rPr>
                  <a:t>所以要积极参与班级活动</a:t>
                </a:r>
              </a:p>
            </p:txBody>
          </p:sp>
        </p:grpSp>
        <p:sp>
          <p:nvSpPr>
            <p:cNvPr id="14" name="菱形 13">
              <a:extLst>
                <a:ext uri="{FF2B5EF4-FFF2-40B4-BE49-F238E27FC236}">
                  <a16:creationId xmlns:a16="http://schemas.microsoft.com/office/drawing/2014/main" id="{F5E5F45A-A699-4F2E-96B7-0B76853E41D0}"/>
                </a:ext>
              </a:extLst>
            </p:cNvPr>
            <p:cNvSpPr/>
            <p:nvPr/>
          </p:nvSpPr>
          <p:spPr>
            <a:xfrm>
              <a:off x="1219581" y="4035385"/>
              <a:ext cx="458407" cy="458407"/>
            </a:xfrm>
            <a:prstGeom prst="diamond">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2" name="组合 21">
            <a:extLst>
              <a:ext uri="{FF2B5EF4-FFF2-40B4-BE49-F238E27FC236}">
                <a16:creationId xmlns:a16="http://schemas.microsoft.com/office/drawing/2014/main" id="{23445457-F0EF-40E5-9A21-7E7C95AD8EC0}"/>
              </a:ext>
            </a:extLst>
          </p:cNvPr>
          <p:cNvGrpSpPr/>
          <p:nvPr/>
        </p:nvGrpSpPr>
        <p:grpSpPr>
          <a:xfrm>
            <a:off x="8429625" y="4089598"/>
            <a:ext cx="1385887" cy="851414"/>
            <a:chOff x="8429625" y="4089598"/>
            <a:chExt cx="1385887" cy="851414"/>
          </a:xfrm>
        </p:grpSpPr>
        <p:sp>
          <p:nvSpPr>
            <p:cNvPr id="18" name="矩形: 对角圆角 17">
              <a:extLst>
                <a:ext uri="{FF2B5EF4-FFF2-40B4-BE49-F238E27FC236}">
                  <a16:creationId xmlns:a16="http://schemas.microsoft.com/office/drawing/2014/main" id="{BD7C0B79-D936-405E-B00B-25A4357DB779}"/>
                </a:ext>
              </a:extLst>
            </p:cNvPr>
            <p:cNvSpPr/>
            <p:nvPr/>
          </p:nvSpPr>
          <p:spPr>
            <a:xfrm>
              <a:off x="8429625" y="4090906"/>
              <a:ext cx="1385887" cy="850106"/>
            </a:xfrm>
            <a:prstGeom prst="round2Diag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descr="跳绳" id="19" name="图形 18">
              <a:extLst>
                <a:ext uri="{FF2B5EF4-FFF2-40B4-BE49-F238E27FC236}">
                  <a16:creationId xmlns:a16="http://schemas.microsoft.com/office/drawing/2014/main" id="{3481C184-ACBD-4128-BC38-58048098D180}"/>
                </a:ext>
              </a:extLst>
            </p:cNvPr>
            <p:cNvPicPr>
              <a:picLocks noChangeAspect="1"/>
            </p:cNvPicPr>
            <p:nvPr/>
          </p:nvPicPr>
          <p:blipFill>
            <a:blip r:embed="rId2">
              <a:extLst>
                <a:ext uri="{28A0092B-C50C-407E-A947-70E740481C1C}">
                  <a14:useLocalDpi val="0"/>
                </a:ext>
                <a:ext uri="{96DAC541-7B7A-43D3-8B79-37D633B846F1}">
                  <asvg:svgBlip xmlns:asvg="http://schemas.microsoft.com/office/drawing/2016/SVG/main" r:embed="rId3"/>
                </a:ext>
              </a:extLst>
            </a:blip>
            <a:stretch>
              <a:fillRect/>
            </a:stretch>
          </p:blipFill>
          <p:spPr>
            <a:xfrm>
              <a:off x="8656832" y="4089598"/>
              <a:ext cx="833641" cy="833641"/>
            </a:xfrm>
            <a:prstGeom prst="rect">
              <a:avLst/>
            </a:prstGeom>
          </p:spPr>
        </p:pic>
      </p:grpSp>
      <p:grpSp>
        <p:nvGrpSpPr>
          <p:cNvPr id="21" name="组合 20">
            <a:extLst>
              <a:ext uri="{FF2B5EF4-FFF2-40B4-BE49-F238E27FC236}">
                <a16:creationId xmlns:a16="http://schemas.microsoft.com/office/drawing/2014/main" id="{88995898-907B-4BEA-9BA5-8EDE727D22E0}"/>
              </a:ext>
            </a:extLst>
          </p:cNvPr>
          <p:cNvGrpSpPr/>
          <p:nvPr/>
        </p:nvGrpSpPr>
        <p:grpSpPr>
          <a:xfrm>
            <a:off x="8429626" y="2603688"/>
            <a:ext cx="1385887" cy="914400"/>
            <a:chOff x="8429626" y="2603688"/>
            <a:chExt cx="1385887" cy="914400"/>
          </a:xfrm>
        </p:grpSpPr>
        <p:sp>
          <p:nvSpPr>
            <p:cNvPr id="17" name="矩形: 对角圆角 16">
              <a:extLst>
                <a:ext uri="{FF2B5EF4-FFF2-40B4-BE49-F238E27FC236}">
                  <a16:creationId xmlns:a16="http://schemas.microsoft.com/office/drawing/2014/main" id="{587E4D02-78CC-44C9-887E-3A950E6FEA7F}"/>
                </a:ext>
              </a:extLst>
            </p:cNvPr>
            <p:cNvSpPr/>
            <p:nvPr/>
          </p:nvSpPr>
          <p:spPr>
            <a:xfrm>
              <a:off x="8429626" y="2667982"/>
              <a:ext cx="1385887" cy="850106"/>
            </a:xfrm>
            <a:prstGeom prst="round2Diag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descr="乒乓球拍和球" id="20" name="图形 19">
              <a:extLst>
                <a:ext uri="{FF2B5EF4-FFF2-40B4-BE49-F238E27FC236}">
                  <a16:creationId xmlns:a16="http://schemas.microsoft.com/office/drawing/2014/main" id="{A68F63F7-910B-42D6-B35B-EEFDB952B06F}"/>
                </a:ext>
              </a:extLst>
            </p:cNvPr>
            <p:cNvPicPr>
              <a:picLocks noChangeAspect="1"/>
            </p:cNvPicPr>
            <p:nvPr/>
          </p:nvPicPr>
          <p:blipFill>
            <a:blip r:embed="rId4">
              <a:extLst>
                <a:ext uri="{28A0092B-C50C-407E-A947-70E740481C1C}">
                  <a14:useLocalDpi val="0"/>
                </a:ext>
                <a:ext uri="{96DAC541-7B7A-43D3-8B79-37D633B846F1}">
                  <asvg:svgBlip xmlns:asvg="http://schemas.microsoft.com/office/drawing/2016/SVG/main" r:embed="rId5"/>
                </a:ext>
              </a:extLst>
            </a:blip>
            <a:stretch>
              <a:fillRect/>
            </a:stretch>
          </p:blipFill>
          <p:spPr>
            <a:xfrm>
              <a:off x="8576073" y="2603688"/>
              <a:ext cx="914400" cy="914400"/>
            </a:xfrm>
            <a:prstGeom prst="rect">
              <a:avLst/>
            </a:prstGeom>
          </p:spPr>
        </p:pic>
      </p:grpSp>
    </p:spTree>
    <p:extLst>
      <p:ext uri="{BB962C8B-B14F-4D97-AF65-F5344CB8AC3E}">
        <p14:creationId val="2930923880"/>
      </p:ext>
    </p:extLst>
  </p:cSld>
  <p:clrMapOvr>
    <a:masterClrMapping/>
  </p:clrMapOvr>
  <mc:AlternateContent>
    <mc:Choice Requires="p14">
      <p:transition advTm="3000" p14:dur="1200" spd="slow">
        <p14:prism/>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4">
                                  <p:stCondLst>
                                    <p:cond delay="0"/>
                                  </p:stCondLst>
                                  <p:childTnLst>
                                    <p:set>
                                      <p:cBhvr>
                                        <p:cTn dur="1" fill="hold" id="6">
                                          <p:stCondLst>
                                            <p:cond delay="0"/>
                                          </p:stCondLst>
                                        </p:cTn>
                                        <p:tgtEl>
                                          <p:spTgt spid="11"/>
                                        </p:tgtEl>
                                        <p:attrNameLst>
                                          <p:attrName>style.visibility</p:attrName>
                                        </p:attrNameLst>
                                      </p:cBhvr>
                                      <p:to>
                                        <p:strVal val="visible"/>
                                      </p:to>
                                    </p:set>
                                    <p:animEffect filter="wipe(down)" transition="in">
                                      <p:cBhvr>
                                        <p:cTn dur="750" id="7"/>
                                        <p:tgtEl>
                                          <p:spTgt spid="11"/>
                                        </p:tgtEl>
                                      </p:cBhvr>
                                    </p:animEffect>
                                  </p:childTnLst>
                                </p:cTn>
                              </p:par>
                            </p:childTnLst>
                          </p:cTn>
                        </p:par>
                        <p:par>
                          <p:cTn fill="hold" id="8" nodeType="afterGroup">
                            <p:stCondLst>
                              <p:cond delay="750"/>
                            </p:stCondLst>
                            <p:childTnLst>
                              <p:par>
                                <p:cTn fill="hold" id="9" nodeType="afterEffect" presetClass="entr" presetID="22" presetSubtype="4">
                                  <p:stCondLst>
                                    <p:cond delay="0"/>
                                  </p:stCondLst>
                                  <p:childTnLst>
                                    <p:set>
                                      <p:cBhvr>
                                        <p:cTn dur="1" fill="hold" id="10">
                                          <p:stCondLst>
                                            <p:cond delay="0"/>
                                          </p:stCondLst>
                                        </p:cTn>
                                        <p:tgtEl>
                                          <p:spTgt spid="6"/>
                                        </p:tgtEl>
                                        <p:attrNameLst>
                                          <p:attrName>style.visibility</p:attrName>
                                        </p:attrNameLst>
                                      </p:cBhvr>
                                      <p:to>
                                        <p:strVal val="visible"/>
                                      </p:to>
                                    </p:set>
                                    <p:animEffect filter="wipe(down)" transition="in">
                                      <p:cBhvr>
                                        <p:cTn dur="750" id="11"/>
                                        <p:tgtEl>
                                          <p:spTgt spid="6"/>
                                        </p:tgtEl>
                                      </p:cBhvr>
                                    </p:animEffect>
                                  </p:childTnLst>
                                </p:cTn>
                              </p:par>
                            </p:childTnLst>
                          </p:cTn>
                        </p:par>
                        <p:par>
                          <p:cTn fill="hold" id="12" nodeType="afterGroup">
                            <p:stCondLst>
                              <p:cond delay="1500"/>
                            </p:stCondLst>
                            <p:childTnLst>
                              <p:par>
                                <p:cTn fill="hold" id="13" nodeType="afterEffect" presetClass="entr" presetID="53" presetSubtype="0">
                                  <p:stCondLst>
                                    <p:cond delay="0"/>
                                  </p:stCondLst>
                                  <p:childTnLst>
                                    <p:set>
                                      <p:cBhvr>
                                        <p:cTn dur="1" fill="hold" id="14">
                                          <p:stCondLst>
                                            <p:cond delay="0"/>
                                          </p:stCondLst>
                                        </p:cTn>
                                        <p:tgtEl>
                                          <p:spTgt spid="21"/>
                                        </p:tgtEl>
                                        <p:attrNameLst>
                                          <p:attrName>style.visibility</p:attrName>
                                        </p:attrNameLst>
                                      </p:cBhvr>
                                      <p:to>
                                        <p:strVal val="visible"/>
                                      </p:to>
                                    </p:set>
                                    <p:anim calcmode="lin" valueType="num">
                                      <p:cBhvr>
                                        <p:cTn dur="750" fill="hold" id="15"/>
                                        <p:tgtEl>
                                          <p:spTgt spid="21"/>
                                        </p:tgtEl>
                                        <p:attrNameLst>
                                          <p:attrName>ppt_w</p:attrName>
                                        </p:attrNameLst>
                                      </p:cBhvr>
                                      <p:tavLst>
                                        <p:tav tm="0">
                                          <p:val>
                                            <p:fltVal val="0"/>
                                          </p:val>
                                        </p:tav>
                                        <p:tav tm="100000">
                                          <p:val>
                                            <p:strVal val="#ppt_w"/>
                                          </p:val>
                                        </p:tav>
                                      </p:tavLst>
                                    </p:anim>
                                    <p:anim calcmode="lin" valueType="num">
                                      <p:cBhvr>
                                        <p:cTn dur="750" fill="hold" id="16"/>
                                        <p:tgtEl>
                                          <p:spTgt spid="21"/>
                                        </p:tgtEl>
                                        <p:attrNameLst>
                                          <p:attrName>ppt_h</p:attrName>
                                        </p:attrNameLst>
                                      </p:cBhvr>
                                      <p:tavLst>
                                        <p:tav tm="0">
                                          <p:val>
                                            <p:fltVal val="0"/>
                                          </p:val>
                                        </p:tav>
                                        <p:tav tm="100000">
                                          <p:val>
                                            <p:strVal val="#ppt_h"/>
                                          </p:val>
                                        </p:tav>
                                      </p:tavLst>
                                    </p:anim>
                                    <p:animEffect filter="fade" transition="in">
                                      <p:cBhvr>
                                        <p:cTn dur="750" id="17"/>
                                        <p:tgtEl>
                                          <p:spTgt spid="21"/>
                                        </p:tgtEl>
                                      </p:cBhvr>
                                    </p:animEffect>
                                  </p:childTnLst>
                                </p:cTn>
                              </p:par>
                            </p:childTnLst>
                          </p:cTn>
                        </p:par>
                        <p:par>
                          <p:cTn fill="hold" id="18" nodeType="afterGroup">
                            <p:stCondLst>
                              <p:cond delay="2250"/>
                            </p:stCondLst>
                            <p:childTnLst>
                              <p:par>
                                <p:cTn fill="hold" id="19" nodeType="afterEffect" presetClass="entr" presetID="53" presetSubtype="0">
                                  <p:stCondLst>
                                    <p:cond delay="0"/>
                                  </p:stCondLst>
                                  <p:childTnLst>
                                    <p:set>
                                      <p:cBhvr>
                                        <p:cTn dur="1" fill="hold" id="20">
                                          <p:stCondLst>
                                            <p:cond delay="0"/>
                                          </p:stCondLst>
                                        </p:cTn>
                                        <p:tgtEl>
                                          <p:spTgt spid="22"/>
                                        </p:tgtEl>
                                        <p:attrNameLst>
                                          <p:attrName>style.visibility</p:attrName>
                                        </p:attrNameLst>
                                      </p:cBhvr>
                                      <p:to>
                                        <p:strVal val="visible"/>
                                      </p:to>
                                    </p:set>
                                    <p:anim calcmode="lin" valueType="num">
                                      <p:cBhvr>
                                        <p:cTn dur="750" fill="hold" id="21"/>
                                        <p:tgtEl>
                                          <p:spTgt spid="22"/>
                                        </p:tgtEl>
                                        <p:attrNameLst>
                                          <p:attrName>ppt_w</p:attrName>
                                        </p:attrNameLst>
                                      </p:cBhvr>
                                      <p:tavLst>
                                        <p:tav tm="0">
                                          <p:val>
                                            <p:fltVal val="0"/>
                                          </p:val>
                                        </p:tav>
                                        <p:tav tm="100000">
                                          <p:val>
                                            <p:strVal val="#ppt_w"/>
                                          </p:val>
                                        </p:tav>
                                      </p:tavLst>
                                    </p:anim>
                                    <p:anim calcmode="lin" valueType="num">
                                      <p:cBhvr>
                                        <p:cTn dur="750" fill="hold" id="22"/>
                                        <p:tgtEl>
                                          <p:spTgt spid="22"/>
                                        </p:tgtEl>
                                        <p:attrNameLst>
                                          <p:attrName>ppt_h</p:attrName>
                                        </p:attrNameLst>
                                      </p:cBhvr>
                                      <p:tavLst>
                                        <p:tav tm="0">
                                          <p:val>
                                            <p:fltVal val="0"/>
                                          </p:val>
                                        </p:tav>
                                        <p:tav tm="100000">
                                          <p:val>
                                            <p:strVal val="#ppt_h"/>
                                          </p:val>
                                        </p:tav>
                                      </p:tavLst>
                                    </p:anim>
                                    <p:animEffect filter="fade" transition="in">
                                      <p:cBhvr>
                                        <p:cTn dur="750" id="23"/>
                                        <p:tgtEl>
                                          <p:spTgt spid="2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a:extLst>
              <a:ext uri="{FF2B5EF4-FFF2-40B4-BE49-F238E27FC236}">
                <a16:creationId xmlns:a16="http://schemas.microsoft.com/office/drawing/2014/main" id="{838D9A68-067F-4BFE-9348-B9405B86391E}"/>
              </a:ext>
            </a:extLst>
          </p:cNvPr>
          <p:cNvGrpSpPr/>
          <p:nvPr/>
        </p:nvGrpSpPr>
        <p:grpSpPr>
          <a:xfrm>
            <a:off x="1430611" y="1975610"/>
            <a:ext cx="9330779" cy="3793365"/>
            <a:chOff x="1430611" y="1975610"/>
            <a:chExt cx="9330779" cy="3793365"/>
          </a:xfrm>
        </p:grpSpPr>
        <p:sp>
          <p:nvSpPr>
            <p:cNvPr id="25603" name="Text Box 3"/>
            <p:cNvSpPr txBox="1">
              <a:spLocks noChangeArrowheads="1"/>
            </p:cNvSpPr>
            <p:nvPr/>
          </p:nvSpPr>
          <p:spPr bwMode="auto">
            <a:xfrm>
              <a:off x="1484379" y="3124821"/>
              <a:ext cx="4146842" cy="2587752"/>
            </a:xfrm>
            <a:prstGeom prst="rect">
              <a:avLst/>
            </a:prstGeom>
          </p:spPr>
          <p:txBody>
            <a:bodyPr wrap="square">
              <a:spAutoFit/>
            </a:bodyPr>
            <a:lstStyle>
              <a:defPPr>
                <a:defRPr lang="zh-CN"/>
              </a:defPPr>
              <a:lvl1pPr fontAlgn="base" indent="-285750" lvl="0" marL="571500" marR="0">
                <a:lnSpc>
                  <a:spcPct val="130000"/>
                </a:lnSpc>
                <a:spcBef>
                  <a:spcPct val="0"/>
                </a:spcBef>
                <a:spcAft>
                  <a:spcPct val="0"/>
                </a:spcAft>
                <a:buClrTx/>
                <a:buSzTx/>
                <a:buFont charset="2" panose="05000000000000000000" pitchFamily="2" typeface="Wingdings"/>
                <a:buChar char="p"/>
                <a:defRPr b="0" baseline="0" cap="none" i="0" kumimoji="0" normalizeH="0" spc="0" strike="noStrike" u="none">
                  <a:ln>
                    <a:noFill/>
                  </a:ln>
                  <a:solidFill>
                    <a:schemeClr val="tx1">
                      <a:lumMod val="85000"/>
                      <a:lumOff val="15000"/>
                    </a:schemeClr>
                  </a:solidFill>
                  <a:effectLst/>
                  <a:uLnTx/>
                  <a:uFillTx/>
                  <a:latin charset="-122" panose="020b0503020204020204" pitchFamily="34" typeface="微软雅黑"/>
                  <a:ea charset="-122" panose="020b0503020204020204" pitchFamily="34" typeface="微软雅黑"/>
                </a:defRPr>
              </a:lvl1pPr>
            </a:lstStyle>
            <a:p>
              <a:pPr indent="0" marL="285750">
                <a:buNone/>
              </a:pPr>
              <a:r>
                <a:rPr altLang="zh-CN" lang="zh-CN">
                  <a:latin typeface="+mn-lt"/>
                  <a:ea typeface="+mn-ea"/>
                  <a:cs typeface="+mn-ea"/>
                  <a:sym typeface="+mn-lt"/>
                </a:rPr>
                <a:t>随机请第一组一位同学，然后每一组依次随机抽取另一名同学，看他对这名同学有多少的了解（名字、爱好、优点等），每答对一个同学增加1分（答不出，指定同学做自我介绍，该组加1分）。随机请第二组一位同学，重复上述过程。</a:t>
              </a:r>
            </a:p>
          </p:txBody>
        </p:sp>
        <p:sp>
          <p:nvSpPr>
            <p:cNvPr id="9" name="矩形 8"/>
            <p:cNvSpPr/>
            <p:nvPr/>
          </p:nvSpPr>
          <p:spPr>
            <a:xfrm>
              <a:off x="2018756" y="2314404"/>
              <a:ext cx="3048317" cy="457200"/>
            </a:xfrm>
            <a:prstGeom prst="rect">
              <a:avLst/>
            </a:prstGeom>
          </p:spPr>
          <p:txBody>
            <a:bodyPr wrap="none">
              <a:spAutoFit/>
            </a:bodyPr>
            <a:lstStyle/>
            <a:p>
              <a:pPr fontAlgn="base" lvl="0">
                <a:spcBef>
                  <a:spcPct val="50000"/>
                </a:spcBef>
                <a:spcAft>
                  <a:spcPct val="0"/>
                </a:spcAft>
                <a:defRPr/>
              </a:pPr>
              <a:r>
                <a:rPr altLang="zh-CN" b="1" lang="zh-CN" spc="300" sz="2400">
                  <a:solidFill>
                    <a:schemeClr val="accent1"/>
                  </a:solidFill>
                  <a:cs typeface="+mn-ea"/>
                  <a:sym typeface="+mn-lt"/>
                </a:rPr>
                <a:t>你对同学知多少？ </a:t>
              </a:r>
            </a:p>
          </p:txBody>
        </p:sp>
        <p:sp>
          <p:nvSpPr>
            <p:cNvPr id="20" name="矩形 19"/>
            <p:cNvSpPr/>
            <p:nvPr/>
          </p:nvSpPr>
          <p:spPr>
            <a:xfrm>
              <a:off x="7084976" y="2314405"/>
              <a:ext cx="2875280" cy="457200"/>
            </a:xfrm>
            <a:prstGeom prst="rect">
              <a:avLst/>
            </a:prstGeom>
          </p:spPr>
          <p:txBody>
            <a:bodyPr wrap="none">
              <a:spAutoFit/>
            </a:bodyPr>
            <a:lstStyle/>
            <a:p>
              <a:pPr fontAlgn="base">
                <a:spcBef>
                  <a:spcPct val="50000"/>
                </a:spcBef>
                <a:spcAft>
                  <a:spcPct val="0"/>
                </a:spcAft>
                <a:defRPr/>
              </a:pPr>
              <a:r>
                <a:rPr altLang="en-US" b="1" lang="zh-CN" spc="300" sz="2400">
                  <a:solidFill>
                    <a:schemeClr val="accent1"/>
                  </a:solidFill>
                  <a:cs typeface="+mn-ea"/>
                  <a:sym typeface="+mn-lt"/>
                </a:rPr>
                <a:t>优  点  大  轰  炸</a:t>
              </a:r>
            </a:p>
          </p:txBody>
        </p:sp>
        <p:sp>
          <p:nvSpPr>
            <p:cNvPr id="21" name="Text Box 3"/>
            <p:cNvSpPr txBox="1">
              <a:spLocks noChangeArrowheads="1"/>
            </p:cNvSpPr>
            <p:nvPr/>
          </p:nvSpPr>
          <p:spPr bwMode="auto">
            <a:xfrm>
              <a:off x="6096000" y="3131930"/>
              <a:ext cx="4505983" cy="1874520"/>
            </a:xfrm>
            <a:prstGeom prst="rect">
              <a:avLst/>
            </a:prstGeom>
          </p:spPr>
          <p:txBody>
            <a:bodyPr wrap="square">
              <a:spAutoFit/>
            </a:bodyPr>
            <a:lstStyle>
              <a:defPPr>
                <a:defRPr lang="zh-CN"/>
              </a:defPPr>
              <a:lvl1pPr fontAlgn="base" indent="0" lvl="0" marL="285750" marR="0">
                <a:lnSpc>
                  <a:spcPct val="130000"/>
                </a:lnSpc>
                <a:spcBef>
                  <a:spcPct val="0"/>
                </a:spcBef>
                <a:spcAft>
                  <a:spcPct val="0"/>
                </a:spcAft>
                <a:buClrTx/>
                <a:buSzTx/>
                <a:buFont charset="2" panose="05000000000000000000" pitchFamily="2" typeface="Wingdings"/>
                <a:buNone/>
                <a:defRPr b="0" baseline="0" cap="none" i="0" kumimoji="0" normalizeH="0" spc="0" strike="noStrike" u="none">
                  <a:ln>
                    <a:noFill/>
                  </a:ln>
                  <a:solidFill>
                    <a:schemeClr val="tx1">
                      <a:lumMod val="85000"/>
                      <a:lumOff val="15000"/>
                    </a:schemeClr>
                  </a:solidFill>
                  <a:effectLst/>
                  <a:uLnTx/>
                  <a:uFillTx/>
                  <a:latin charset="-122" panose="020b0503020204020204" pitchFamily="34" typeface="微软雅黑"/>
                  <a:ea charset="-122" panose="020b0503020204020204" pitchFamily="34" typeface="微软雅黑"/>
                </a:defRPr>
              </a:lvl1pPr>
            </a:lstStyle>
            <a:p>
              <a:r>
                <a:rPr altLang="zh-CN" lang="zh-CN">
                  <a:latin typeface="+mn-lt"/>
                  <a:ea typeface="+mn-ea"/>
                  <a:cs typeface="+mn-ea"/>
                  <a:sym typeface="+mn-lt"/>
                </a:rPr>
                <a:t>随机在同学中选几名同学，然后被选出来的同学把自己的同桌或其他同学的优点、曾经对自己的帮助等等的好说出来，进行优点大轰炸，并表达自己对TA的感谢之情。</a:t>
              </a:r>
            </a:p>
          </p:txBody>
        </p:sp>
        <p:sp>
          <p:nvSpPr>
            <p:cNvPr id="22" name="矩形 21">
              <a:extLst>
                <a:ext uri="{FF2B5EF4-FFF2-40B4-BE49-F238E27FC236}">
                  <a16:creationId xmlns:a16="http://schemas.microsoft.com/office/drawing/2014/main" id="{78FE0726-4152-432C-B341-5EEF03C389E4}"/>
                </a:ext>
              </a:extLst>
            </p:cNvPr>
            <p:cNvSpPr/>
            <p:nvPr/>
          </p:nvSpPr>
          <p:spPr>
            <a:xfrm>
              <a:off x="1430611" y="1975610"/>
              <a:ext cx="9330779" cy="3793365"/>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1" name="直接连接符 10">
              <a:extLst>
                <a:ext uri="{FF2B5EF4-FFF2-40B4-BE49-F238E27FC236}">
                  <a16:creationId xmlns:a16="http://schemas.microsoft.com/office/drawing/2014/main" id="{97715C9C-D38A-472C-96CC-D8F4EAA73FDE}"/>
                </a:ext>
              </a:extLst>
            </p:cNvPr>
            <p:cNvCxnSpPr>
              <a:stCxn id="22" idx="0"/>
              <a:endCxn id="22" idx="2"/>
            </p:cNvCxnSpPr>
            <p:nvPr/>
          </p:nvCxnSpPr>
          <p:spPr>
            <a:xfrm flipH="1">
              <a:off x="6096001" y="1975610"/>
              <a:ext cx="0" cy="379336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3" name="直接连接符 22">
              <a:extLst>
                <a:ext uri="{FF2B5EF4-FFF2-40B4-BE49-F238E27FC236}">
                  <a16:creationId xmlns:a16="http://schemas.microsoft.com/office/drawing/2014/main" id="{757FFE6E-BBB7-4E7C-8EB7-753B24FF4A8C}"/>
                </a:ext>
              </a:extLst>
            </p:cNvPr>
            <p:cNvCxnSpPr/>
            <p:nvPr/>
          </p:nvCxnSpPr>
          <p:spPr>
            <a:xfrm flipH="1">
              <a:off x="1430611" y="2963423"/>
              <a:ext cx="9330778" cy="1"/>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4" name="圆角矩形 9">
              <a:extLst>
                <a:ext uri="{FF2B5EF4-FFF2-40B4-BE49-F238E27FC236}">
                  <a16:creationId xmlns:a16="http://schemas.microsoft.com/office/drawing/2014/main" id="{8E9BAE86-9397-460F-B27C-37706C0DC1A7}"/>
                </a:ext>
              </a:extLst>
            </p:cNvPr>
            <p:cNvSpPr/>
            <p:nvPr/>
          </p:nvSpPr>
          <p:spPr>
            <a:xfrm rot="5400000">
              <a:off x="8152156" y="3226200"/>
              <a:ext cx="553077" cy="4532473"/>
            </a:xfrm>
            <a:prstGeom prst="roundRect">
              <a:avLst>
                <a:gd fmla="val 0"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spTree>
    <p:extLst>
      <p:ext uri="{BB962C8B-B14F-4D97-AF65-F5344CB8AC3E}">
        <p14:creationId val="1521463860"/>
      </p:ext>
    </p:extLst>
  </p:cSld>
  <p:clrMapOvr>
    <a:masterClrMapping/>
  </p:clrMapOvr>
  <mc:AlternateContent>
    <mc:Choice Requires="p14">
      <p:transition advTm="3000" p14:dur="1200" spd="slow">
        <p14:prism/>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6" presetSubtype="32">
                                  <p:stCondLst>
                                    <p:cond delay="0"/>
                                  </p:stCondLst>
                                  <p:childTnLst>
                                    <p:set>
                                      <p:cBhvr>
                                        <p:cTn dur="1" fill="hold" id="6">
                                          <p:stCondLst>
                                            <p:cond delay="0"/>
                                          </p:stCondLst>
                                        </p:cTn>
                                        <p:tgtEl>
                                          <p:spTgt spid="13"/>
                                        </p:tgtEl>
                                        <p:attrNameLst>
                                          <p:attrName>style.visibility</p:attrName>
                                        </p:attrNameLst>
                                      </p:cBhvr>
                                      <p:to>
                                        <p:strVal val="visible"/>
                                      </p:to>
                                    </p:set>
                                    <p:animEffect filter="circle(out)" transition="in">
                                      <p:cBhvr>
                                        <p:cTn dur="750" id="7"/>
                                        <p:tgtEl>
                                          <p:spTgt spid="1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6961718" y="2828835"/>
            <a:ext cx="3016087" cy="1188720"/>
          </a:xfrm>
          <a:prstGeom prst="rect">
            <a:avLst/>
          </a:prstGeom>
          <a:noFill/>
        </p:spPr>
        <p:txBody>
          <a:bodyPr rtlCol="0" wrap="square">
            <a:spAutoFit/>
          </a:bodyPr>
          <a:lstStyle/>
          <a:p>
            <a:pPr algn="dist"/>
            <a:r>
              <a:rPr altLang="zh-CN" lang="en-US" sz="7200">
                <a:solidFill>
                  <a:srgbClr val="F0C16F"/>
                </a:solidFill>
                <a:latin charset="-122" panose="02010600030101010101" pitchFamily="2" typeface="站酷快乐体2016修订版"/>
                <a:ea charset="-122" panose="02010600030101010101" pitchFamily="2" typeface="站酷快乐体2016修订版"/>
                <a:cs typeface="+mn-ea"/>
                <a:sym typeface="+mn-lt"/>
              </a:rPr>
              <a:t>&lt;04&gt; </a:t>
            </a:r>
          </a:p>
        </p:txBody>
      </p:sp>
      <p:sp>
        <p:nvSpPr>
          <p:cNvPr id="5" name="文本框 4"/>
          <p:cNvSpPr txBox="1"/>
          <p:nvPr/>
        </p:nvSpPr>
        <p:spPr>
          <a:xfrm>
            <a:off x="5838271" y="4221952"/>
            <a:ext cx="5212080" cy="1097280"/>
          </a:xfrm>
          <a:prstGeom prst="rect">
            <a:avLst/>
          </a:prstGeom>
          <a:noFill/>
        </p:spPr>
        <p:txBody>
          <a:bodyPr rtlCol="0" wrap="none">
            <a:spAutoFit/>
          </a:bodyPr>
          <a:lstStyle/>
          <a:p>
            <a:r>
              <a:rPr altLang="en-US" lang="zh-CN" sz="6600">
                <a:solidFill>
                  <a:srgbClr val="7EC8C9"/>
                </a:solidFill>
                <a:latin charset="-122" panose="02010600030101010101" pitchFamily="2" typeface="站酷快乐体2016修订版"/>
                <a:ea charset="-122" panose="02010600030101010101" pitchFamily="2" typeface="站酷快乐体2016修订版"/>
                <a:cs typeface="+mn-ea"/>
                <a:sym typeface="+mn-lt"/>
              </a:rPr>
              <a:t>和睦友好相处</a:t>
            </a:r>
          </a:p>
        </p:txBody>
      </p:sp>
    </p:spTree>
    <p:extLst>
      <p:ext uri="{BB962C8B-B14F-4D97-AF65-F5344CB8AC3E}">
        <p14:creationId val="542742654"/>
      </p:ext>
    </p:extLst>
  </p:cSld>
  <p:clrMapOvr>
    <a:masterClrMapping/>
  </p:clrMapOvr>
  <mc:AlternateContent>
    <mc:Choice Requires="p14">
      <p:transition advTm="3000" p14:dur="1400" spd="slow">
        <p14:doors dir="vert"/>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grpId="0" id="5" nodeType="afterEffect" presetClass="entr" presetID="50" presetSubtype="0">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p:cTn dur="750" fill="hold" id="7"/>
                                        <p:tgtEl>
                                          <p:spTgt spid="4"/>
                                        </p:tgtEl>
                                        <p:attrNameLst>
                                          <p:attrName>ppt_w</p:attrName>
                                        </p:attrNameLst>
                                      </p:cBhvr>
                                      <p:tavLst>
                                        <p:tav tm="0">
                                          <p:val>
                                            <p:strVal val="#ppt_w+.3"/>
                                          </p:val>
                                        </p:tav>
                                        <p:tav tm="100000">
                                          <p:val>
                                            <p:strVal val="#ppt_w"/>
                                          </p:val>
                                        </p:tav>
                                      </p:tavLst>
                                    </p:anim>
                                    <p:anim calcmode="lin" valueType="num">
                                      <p:cBhvr>
                                        <p:cTn dur="750" fill="hold" id="8"/>
                                        <p:tgtEl>
                                          <p:spTgt spid="4"/>
                                        </p:tgtEl>
                                        <p:attrNameLst>
                                          <p:attrName>ppt_h</p:attrName>
                                        </p:attrNameLst>
                                      </p:cBhvr>
                                      <p:tavLst>
                                        <p:tav tm="0">
                                          <p:val>
                                            <p:strVal val="#ppt_h"/>
                                          </p:val>
                                        </p:tav>
                                        <p:tav tm="100000">
                                          <p:val>
                                            <p:strVal val="#ppt_h"/>
                                          </p:val>
                                        </p:tav>
                                      </p:tavLst>
                                    </p:anim>
                                    <p:animEffect filter="fade" transition="in">
                                      <p:cBhvr>
                                        <p:cTn dur="750" id="9"/>
                                        <p:tgtEl>
                                          <p:spTgt spid="4"/>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childTnLst>
                                    <p:set>
                                      <p:cBhvr>
                                        <p:cTn dur="1" fill="hold" id="12">
                                          <p:stCondLst>
                                            <p:cond delay="0"/>
                                          </p:stCondLst>
                                        </p:cTn>
                                        <p:tgtEl>
                                          <p:spTgt spid="5"/>
                                        </p:tgtEl>
                                        <p:attrNameLst>
                                          <p:attrName>style.visibility</p:attrName>
                                        </p:attrNameLst>
                                      </p:cBhvr>
                                      <p:to>
                                        <p:strVal val="visible"/>
                                      </p:to>
                                    </p:set>
                                    <p:anim calcmode="lin" valueType="num">
                                      <p:cBhvr>
                                        <p:cTn dur="750" fill="hold" id="13"/>
                                        <p:tgtEl>
                                          <p:spTgt spid="5"/>
                                        </p:tgtEl>
                                        <p:attrNameLst>
                                          <p:attrName>ppt_w</p:attrName>
                                        </p:attrNameLst>
                                      </p:cBhvr>
                                      <p:tavLst>
                                        <p:tav tm="0">
                                          <p:val>
                                            <p:fltVal val="0"/>
                                          </p:val>
                                        </p:tav>
                                        <p:tav tm="100000">
                                          <p:val>
                                            <p:strVal val="#ppt_w"/>
                                          </p:val>
                                        </p:tav>
                                      </p:tavLst>
                                    </p:anim>
                                    <p:anim calcmode="lin" valueType="num">
                                      <p:cBhvr>
                                        <p:cTn dur="750" fill="hold" id="14"/>
                                        <p:tgtEl>
                                          <p:spTgt spid="5"/>
                                        </p:tgtEl>
                                        <p:attrNameLst>
                                          <p:attrName>ppt_h</p:attrName>
                                        </p:attrNameLst>
                                      </p:cBhvr>
                                      <p:tavLst>
                                        <p:tav tm="0">
                                          <p:val>
                                            <p:fltVal val="0"/>
                                          </p:val>
                                        </p:tav>
                                        <p:tav tm="100000">
                                          <p:val>
                                            <p:strVal val="#ppt_h"/>
                                          </p:val>
                                        </p:tav>
                                      </p:tavLst>
                                    </p:anim>
                                    <p:animEffect filter="fade" transition="in">
                                      <p:cBhvr>
                                        <p:cTn dur="750" id="15"/>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7652" name="Rectangle 4"/>
          <p:cNvSpPr>
            <a:spLocks noChangeArrowheads="1" noGrp="1"/>
          </p:cNvSpPr>
          <p:nvPr>
            <p:ph idx="4294967295"/>
          </p:nvPr>
        </p:nvSpPr>
        <p:spPr>
          <a:xfrm>
            <a:off x="1041400" y="2332038"/>
            <a:ext cx="5067300" cy="3300983"/>
          </a:xfrm>
          <a:prstGeom prst="rect">
            <a:avLst/>
          </a:prstGeom>
        </p:spPr>
        <p:txBody>
          <a:bodyPr wrap="square">
            <a:spAutoFit/>
          </a:bodyPr>
          <a:lstStyle/>
          <a:p>
            <a:pPr fontAlgn="base" indent="0" marL="285750">
              <a:lnSpc>
                <a:spcPct val="130000"/>
              </a:lnSpc>
              <a:spcBef>
                <a:spcPct val="0"/>
              </a:spcBef>
              <a:spcAft>
                <a:spcPct val="0"/>
              </a:spcAft>
              <a:buNone/>
            </a:pPr>
            <a:r>
              <a:rPr altLang="zh-CN" lang="zh-CN" sz="1800">
                <a:solidFill>
                  <a:schemeClr val="tx1">
                    <a:lumMod val="85000"/>
                    <a:lumOff val="15000"/>
                  </a:schemeClr>
                </a:solidFill>
                <a:cs typeface="+mn-ea"/>
                <a:sym typeface="+mn-lt"/>
              </a:rPr>
              <a:t>歧视同学甚至戏弄同学的</a:t>
            </a:r>
          </a:p>
          <a:p>
            <a:pPr fontAlgn="base" indent="0" marL="285750">
              <a:lnSpc>
                <a:spcPct val="130000"/>
              </a:lnSpc>
              <a:spcBef>
                <a:spcPct val="0"/>
              </a:spcBef>
              <a:spcAft>
                <a:spcPct val="0"/>
              </a:spcAft>
              <a:buNone/>
            </a:pPr>
            <a:r>
              <a:rPr altLang="zh-CN" lang="zh-CN" sz="1800">
                <a:solidFill>
                  <a:schemeClr val="tx1">
                    <a:lumMod val="85000"/>
                    <a:lumOff val="15000"/>
                  </a:schemeClr>
                </a:solidFill>
                <a:cs typeface="+mn-ea"/>
                <a:sym typeface="+mn-lt"/>
              </a:rPr>
              <a:t>上课听不懂，干脆不听了，讲话、看课外书或睡觉的</a:t>
            </a:r>
          </a:p>
          <a:p>
            <a:pPr fontAlgn="base" indent="0" marL="285750">
              <a:lnSpc>
                <a:spcPct val="130000"/>
              </a:lnSpc>
              <a:spcBef>
                <a:spcPct val="0"/>
              </a:spcBef>
              <a:spcAft>
                <a:spcPct val="0"/>
              </a:spcAft>
              <a:buNone/>
            </a:pPr>
            <a:r>
              <a:rPr altLang="zh-CN" lang="zh-CN" sz="1800">
                <a:solidFill>
                  <a:schemeClr val="tx1">
                    <a:lumMod val="85000"/>
                    <a:lumOff val="15000"/>
                  </a:schemeClr>
                </a:solidFill>
                <a:cs typeface="+mn-ea"/>
                <a:sym typeface="+mn-lt"/>
              </a:rPr>
              <a:t>做作业时碰到难题，不经思考就马上问同学，或干脆抄别人的</a:t>
            </a:r>
          </a:p>
          <a:p>
            <a:pPr fontAlgn="base" indent="0" marL="285750">
              <a:lnSpc>
                <a:spcPct val="130000"/>
              </a:lnSpc>
              <a:spcBef>
                <a:spcPct val="0"/>
              </a:spcBef>
              <a:spcAft>
                <a:spcPct val="0"/>
              </a:spcAft>
              <a:buNone/>
            </a:pPr>
            <a:r>
              <a:rPr altLang="zh-CN" lang="zh-CN" sz="1800">
                <a:solidFill>
                  <a:schemeClr val="tx1">
                    <a:lumMod val="85000"/>
                    <a:lumOff val="15000"/>
                  </a:schemeClr>
                </a:solidFill>
                <a:cs typeface="+mn-ea"/>
                <a:sym typeface="+mn-lt"/>
              </a:rPr>
              <a:t>同学有不懂的问题请教你，不予理睬或干脆把作业本给别人吵的</a:t>
            </a:r>
          </a:p>
          <a:p>
            <a:pPr fontAlgn="base" indent="0" marL="285750">
              <a:lnSpc>
                <a:spcPct val="130000"/>
              </a:lnSpc>
              <a:spcBef>
                <a:spcPct val="0"/>
              </a:spcBef>
              <a:spcAft>
                <a:spcPct val="0"/>
              </a:spcAft>
              <a:buNone/>
            </a:pPr>
            <a:r>
              <a:rPr altLang="zh-CN" lang="zh-CN" sz="1800">
                <a:solidFill>
                  <a:schemeClr val="tx1">
                    <a:lumMod val="85000"/>
                    <a:lumOff val="15000"/>
                  </a:schemeClr>
                </a:solidFill>
                <a:cs typeface="+mn-ea"/>
                <a:sym typeface="+mn-lt"/>
              </a:rPr>
              <a:t>从不记的父母和老师给自己的爱，一旦师长疏忽，似乎全世界最可怜的人就是自己</a:t>
            </a:r>
          </a:p>
        </p:txBody>
      </p:sp>
      <p:grpSp>
        <p:nvGrpSpPr>
          <p:cNvPr id="10" name="组合 9">
            <a:extLst>
              <a:ext uri="{FF2B5EF4-FFF2-40B4-BE49-F238E27FC236}">
                <a16:creationId xmlns:a16="http://schemas.microsoft.com/office/drawing/2014/main" id="{D6085C22-147A-4662-AB02-BDCFB41BF10E}"/>
              </a:ext>
            </a:extLst>
          </p:cNvPr>
          <p:cNvGrpSpPr/>
          <p:nvPr/>
        </p:nvGrpSpPr>
        <p:grpSpPr>
          <a:xfrm>
            <a:off x="6291679" y="2088963"/>
            <a:ext cx="4532473" cy="813832"/>
            <a:chOff x="6032463" y="1556747"/>
            <a:chExt cx="4532473" cy="813832"/>
          </a:xfrm>
        </p:grpSpPr>
        <p:sp>
          <p:nvSpPr>
            <p:cNvPr id="15" name="圆角矩形 9">
              <a:extLst>
                <a:ext uri="{FF2B5EF4-FFF2-40B4-BE49-F238E27FC236}">
                  <a16:creationId xmlns:a16="http://schemas.microsoft.com/office/drawing/2014/main" id="{947C8861-0291-4684-8274-21273316B020}"/>
                </a:ext>
              </a:extLst>
            </p:cNvPr>
            <p:cNvSpPr/>
            <p:nvPr/>
          </p:nvSpPr>
          <p:spPr>
            <a:xfrm rot="5400000">
              <a:off x="7926372" y="-175794"/>
              <a:ext cx="813832" cy="4278913"/>
            </a:xfrm>
            <a:prstGeom prst="roundRect">
              <a:avLst>
                <a:gd fmla="val 0"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4" name="圆角矩形 9">
              <a:extLst>
                <a:ext uri="{FF2B5EF4-FFF2-40B4-BE49-F238E27FC236}">
                  <a16:creationId xmlns:a16="http://schemas.microsoft.com/office/drawing/2014/main" id="{762614B7-B806-4BFA-8E02-24C98284C549}"/>
                </a:ext>
              </a:extLst>
            </p:cNvPr>
            <p:cNvSpPr/>
            <p:nvPr/>
          </p:nvSpPr>
          <p:spPr>
            <a:xfrm rot="5400000">
              <a:off x="8022161" y="-302574"/>
              <a:ext cx="553077" cy="4532473"/>
            </a:xfrm>
            <a:prstGeom prst="roundRect">
              <a:avLst>
                <a:gd fmla="val 0" name="adj"/>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 name="文本框 6"/>
            <p:cNvSpPr txBox="1"/>
            <p:nvPr/>
          </p:nvSpPr>
          <p:spPr>
            <a:xfrm>
              <a:off x="7048320" y="1687124"/>
              <a:ext cx="2545080" cy="518160"/>
            </a:xfrm>
            <a:prstGeom prst="rect">
              <a:avLst/>
            </a:prstGeom>
            <a:noFill/>
          </p:spPr>
          <p:txBody>
            <a:bodyPr rtlCol="0" wrap="none">
              <a:spAutoFit/>
            </a:bodyPr>
            <a:lstStyle/>
            <a:p>
              <a:r>
                <a:rPr altLang="en-US" b="1" lang="zh-CN" spc="300" sz="2800">
                  <a:solidFill>
                    <a:schemeClr val="tx1">
                      <a:lumMod val="85000"/>
                      <a:lumOff val="15000"/>
                    </a:schemeClr>
                  </a:solidFill>
                  <a:cs typeface="+mn-ea"/>
                  <a:sym typeface="+mn-lt"/>
                </a:rPr>
                <a:t>和睦友好相处</a:t>
              </a:r>
            </a:p>
          </p:txBody>
        </p:sp>
      </p:grpSp>
      <p:cxnSp>
        <p:nvCxnSpPr>
          <p:cNvPr id="12" name="直接连接符 11">
            <a:extLst>
              <a:ext uri="{FF2B5EF4-FFF2-40B4-BE49-F238E27FC236}">
                <a16:creationId xmlns:a16="http://schemas.microsoft.com/office/drawing/2014/main" id="{8AB1A92F-42A0-48C0-83EE-2DBE5A3EEDE0}"/>
              </a:ext>
            </a:extLst>
          </p:cNvPr>
          <p:cNvCxnSpPr/>
          <p:nvPr/>
        </p:nvCxnSpPr>
        <p:spPr>
          <a:xfrm flipH="1">
            <a:off x="6210301" y="2332788"/>
            <a:ext cx="0" cy="3436187"/>
          </a:xfrm>
          <a:prstGeom prst="line">
            <a:avLst/>
          </a:prstGeom>
          <a:ln w="12700"/>
        </p:spPr>
        <p:style>
          <a:lnRef idx="1">
            <a:schemeClr val="accent1"/>
          </a:lnRef>
          <a:fillRef idx="0">
            <a:schemeClr val="accent1"/>
          </a:fillRef>
          <a:effectRef idx="0">
            <a:schemeClr val="accent1"/>
          </a:effectRef>
          <a:fontRef idx="minor">
            <a:schemeClr val="tx1"/>
          </a:fontRef>
        </p:style>
      </p:cxnSp>
      <p:grpSp>
        <p:nvGrpSpPr>
          <p:cNvPr id="18" name="组合 17">
            <a:extLst>
              <a:ext uri="{FF2B5EF4-FFF2-40B4-BE49-F238E27FC236}">
                <a16:creationId xmlns:a16="http://schemas.microsoft.com/office/drawing/2014/main" id="{77BD50D7-2EE0-4103-81ED-F8FF0A4EB599}"/>
              </a:ext>
            </a:extLst>
          </p:cNvPr>
          <p:cNvGrpSpPr/>
          <p:nvPr/>
        </p:nvGrpSpPr>
        <p:grpSpPr>
          <a:xfrm>
            <a:off x="1216025" y="2451052"/>
            <a:ext cx="171450" cy="2725388"/>
            <a:chOff x="1216025" y="2451052"/>
            <a:chExt cx="171450" cy="2725388"/>
          </a:xfrm>
        </p:grpSpPr>
        <p:sp>
          <p:nvSpPr>
            <p:cNvPr id="16" name="等腰三角形 15">
              <a:extLst>
                <a:ext uri="{FF2B5EF4-FFF2-40B4-BE49-F238E27FC236}">
                  <a16:creationId xmlns:a16="http://schemas.microsoft.com/office/drawing/2014/main" id="{F6825AA4-33B9-442E-910D-35245B475041}"/>
                </a:ext>
              </a:extLst>
            </p:cNvPr>
            <p:cNvSpPr/>
            <p:nvPr/>
          </p:nvSpPr>
          <p:spPr>
            <a:xfrm rot="5400000">
              <a:off x="1202309" y="2464768"/>
              <a:ext cx="198882" cy="1714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等腰三角形 18">
              <a:extLst>
                <a:ext uri="{FF2B5EF4-FFF2-40B4-BE49-F238E27FC236}">
                  <a16:creationId xmlns:a16="http://schemas.microsoft.com/office/drawing/2014/main" id="{5F17B9F1-73EE-494E-B33B-82E7499F1912}"/>
                </a:ext>
              </a:extLst>
            </p:cNvPr>
            <p:cNvSpPr/>
            <p:nvPr/>
          </p:nvSpPr>
          <p:spPr>
            <a:xfrm rot="5400000">
              <a:off x="1202309" y="2869009"/>
              <a:ext cx="198882" cy="1714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等腰三角形 20">
              <a:extLst>
                <a:ext uri="{FF2B5EF4-FFF2-40B4-BE49-F238E27FC236}">
                  <a16:creationId xmlns:a16="http://schemas.microsoft.com/office/drawing/2014/main" id="{E9D56245-93E0-4C2D-9A27-2E9D48AAEA04}"/>
                </a:ext>
              </a:extLst>
            </p:cNvPr>
            <p:cNvSpPr/>
            <p:nvPr/>
          </p:nvSpPr>
          <p:spPr>
            <a:xfrm rot="5400000">
              <a:off x="1202309" y="3605339"/>
              <a:ext cx="198882" cy="1714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2" name="等腰三角形 21">
              <a:extLst>
                <a:ext uri="{FF2B5EF4-FFF2-40B4-BE49-F238E27FC236}">
                  <a16:creationId xmlns:a16="http://schemas.microsoft.com/office/drawing/2014/main" id="{389658F9-B6E4-470B-94A1-E3EE1274CE1B}"/>
                </a:ext>
              </a:extLst>
            </p:cNvPr>
            <p:cNvSpPr/>
            <p:nvPr/>
          </p:nvSpPr>
          <p:spPr>
            <a:xfrm rot="5400000">
              <a:off x="1202309" y="4257975"/>
              <a:ext cx="198882" cy="1714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等腰三角形 22">
              <a:extLst>
                <a:ext uri="{FF2B5EF4-FFF2-40B4-BE49-F238E27FC236}">
                  <a16:creationId xmlns:a16="http://schemas.microsoft.com/office/drawing/2014/main" id="{861A3F93-B5E6-461A-B33E-33D36F1C02C7}"/>
                </a:ext>
              </a:extLst>
            </p:cNvPr>
            <p:cNvSpPr/>
            <p:nvPr/>
          </p:nvSpPr>
          <p:spPr>
            <a:xfrm rot="5400000">
              <a:off x="1202309" y="4991274"/>
              <a:ext cx="198882" cy="1714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7" name="组合 16">
            <a:extLst>
              <a:ext uri="{FF2B5EF4-FFF2-40B4-BE49-F238E27FC236}">
                <a16:creationId xmlns:a16="http://schemas.microsoft.com/office/drawing/2014/main" id="{DA7E7178-6974-4017-9731-06FBF828EB1A}"/>
              </a:ext>
            </a:extLst>
          </p:cNvPr>
          <p:cNvGrpSpPr/>
          <p:nvPr/>
        </p:nvGrpSpPr>
        <p:grpSpPr>
          <a:xfrm>
            <a:off x="6112470" y="3413084"/>
            <a:ext cx="5067300" cy="2224583"/>
            <a:chOff x="5998170" y="3413084"/>
            <a:chExt cx="5067300" cy="2224583"/>
          </a:xfrm>
        </p:grpSpPr>
        <p:sp>
          <p:nvSpPr>
            <p:cNvPr id="11" name="文本框 10">
              <a:extLst>
                <a:ext uri="{FF2B5EF4-FFF2-40B4-BE49-F238E27FC236}">
                  <a16:creationId xmlns:a16="http://schemas.microsoft.com/office/drawing/2014/main" id="{BC59A8C3-2E97-4393-A5AE-6D8C798B3F86}"/>
                </a:ext>
              </a:extLst>
            </p:cNvPr>
            <p:cNvSpPr txBox="1"/>
            <p:nvPr/>
          </p:nvSpPr>
          <p:spPr>
            <a:xfrm>
              <a:off x="5998170" y="3413084"/>
              <a:ext cx="5067300" cy="2231136"/>
            </a:xfrm>
            <a:prstGeom prst="rect">
              <a:avLst/>
            </a:prstGeom>
            <a:noFill/>
          </p:spPr>
          <p:txBody>
            <a:bodyPr wrap="square">
              <a:spAutoFit/>
            </a:bodyPr>
            <a:lstStyle/>
            <a:p>
              <a:pPr algn="l" defTabSz="914400" eaLnBrk="1" fontAlgn="base" hangingPunct="1" latinLnBrk="0" lvl="0" marL="285750" marR="0" rtl="0">
                <a:lnSpc>
                  <a:spcPct val="130000"/>
                </a:lnSpc>
                <a:spcBef>
                  <a:spcPct val="0"/>
                </a:spcBef>
                <a:spcAft>
                  <a:spcPct val="0"/>
                </a:spcAft>
                <a:buClrTx/>
                <a:buSzTx/>
                <a:defRPr/>
              </a:pPr>
              <a:r>
                <a:rPr altLang="zh-CN" b="0" baseline="0" cap="none" i="0" kern="1200" kumimoji="0" lang="zh-CN" noProof="0" normalizeH="0" spc="0" strike="noStrike" sz="1800" u="none">
                  <a:ln>
                    <a:noFill/>
                  </a:ln>
                  <a:solidFill>
                    <a:prstClr val="black">
                      <a:lumMod val="85000"/>
                      <a:lumOff val="15000"/>
                    </a:prstClr>
                  </a:solidFill>
                  <a:effectLst/>
                  <a:uLnTx/>
                  <a:uFillTx/>
                  <a:latin panose="020f0502020204030204" typeface="等线"/>
                  <a:ea charset="-122" panose="02010600030101010101" pitchFamily="2" typeface="等线"/>
                  <a:cs typeface="+mn-ea"/>
                  <a:sym typeface="+mn-lt"/>
                </a:rPr>
                <a:t>考砸了，就灰心丧气，不敢正视问题的</a:t>
              </a:r>
            </a:p>
            <a:p>
              <a:pPr algn="l" defTabSz="914400" eaLnBrk="1" fontAlgn="base" hangingPunct="1" latinLnBrk="0" lvl="0" marL="285750" marR="0" rtl="0">
                <a:lnSpc>
                  <a:spcPct val="130000"/>
                </a:lnSpc>
                <a:spcBef>
                  <a:spcPct val="0"/>
                </a:spcBef>
                <a:spcAft>
                  <a:spcPct val="0"/>
                </a:spcAft>
                <a:buClrTx/>
                <a:buSzTx/>
                <a:defRPr/>
              </a:pPr>
              <a:r>
                <a:rPr altLang="zh-CN" b="0" baseline="0" cap="none" i="0" kern="1200" kumimoji="0" lang="zh-CN" noProof="0" normalizeH="0" spc="0" strike="noStrike" sz="1800" u="none">
                  <a:ln>
                    <a:noFill/>
                  </a:ln>
                  <a:solidFill>
                    <a:prstClr val="black">
                      <a:lumMod val="85000"/>
                      <a:lumOff val="15000"/>
                    </a:prstClr>
                  </a:solidFill>
                  <a:effectLst/>
                  <a:uLnTx/>
                  <a:uFillTx/>
                  <a:latin panose="020f0502020204030204" typeface="等线"/>
                  <a:ea charset="-122" panose="02010600030101010101" pitchFamily="2" typeface="等线"/>
                  <a:cs typeface="+mn-ea"/>
                  <a:sym typeface="+mn-lt"/>
                </a:rPr>
                <a:t>明明是自己不努力，却总是找老师和父母的原因，就是不可虚心接受批评</a:t>
              </a:r>
            </a:p>
            <a:p>
              <a:pPr algn="l" defTabSz="914400" eaLnBrk="1" fontAlgn="base" hangingPunct="1" latinLnBrk="0" lvl="0" marL="285750" marR="0" rtl="0">
                <a:lnSpc>
                  <a:spcPct val="130000"/>
                </a:lnSpc>
                <a:spcBef>
                  <a:spcPct val="0"/>
                </a:spcBef>
                <a:spcAft>
                  <a:spcPct val="0"/>
                </a:spcAft>
                <a:buClrTx/>
                <a:buSzTx/>
                <a:defRPr/>
              </a:pPr>
              <a:r>
                <a:rPr altLang="zh-CN" b="0" baseline="0" cap="none" i="0" kern="1200" kumimoji="0" lang="zh-CN" noProof="0" normalizeH="0" spc="0" strike="noStrike" sz="1800" u="none">
                  <a:ln>
                    <a:noFill/>
                  </a:ln>
                  <a:solidFill>
                    <a:prstClr val="black">
                      <a:lumMod val="85000"/>
                      <a:lumOff val="15000"/>
                    </a:prstClr>
                  </a:solidFill>
                  <a:effectLst/>
                  <a:uLnTx/>
                  <a:uFillTx/>
                  <a:latin panose="020f0502020204030204" typeface="等线"/>
                  <a:ea charset="-122" panose="02010600030101010101" pitchFamily="2" typeface="等线"/>
                  <a:cs typeface="+mn-ea"/>
                  <a:sym typeface="+mn-lt"/>
                </a:rPr>
                <a:t>总觉得自己不如别人，不思进取</a:t>
              </a:r>
            </a:p>
            <a:p>
              <a:pPr algn="l" defTabSz="914400" eaLnBrk="1" fontAlgn="base" hangingPunct="1" latinLnBrk="0" lvl="0" marL="285750" marR="0" rtl="0">
                <a:lnSpc>
                  <a:spcPct val="130000"/>
                </a:lnSpc>
                <a:spcBef>
                  <a:spcPct val="0"/>
                </a:spcBef>
                <a:spcAft>
                  <a:spcPct val="0"/>
                </a:spcAft>
                <a:buClrTx/>
                <a:buSzTx/>
                <a:defRPr/>
              </a:pPr>
              <a:r>
                <a:rPr altLang="zh-CN" b="0" baseline="0" cap="none" i="0" kern="1200" kumimoji="0" lang="zh-CN" noProof="0" normalizeH="0" spc="0" strike="noStrike" sz="1800" u="none">
                  <a:ln>
                    <a:noFill/>
                  </a:ln>
                  <a:solidFill>
                    <a:prstClr val="black">
                      <a:lumMod val="85000"/>
                      <a:lumOff val="15000"/>
                    </a:prstClr>
                  </a:solidFill>
                  <a:effectLst/>
                  <a:uLnTx/>
                  <a:uFillTx/>
                  <a:latin panose="020f0502020204030204" typeface="等线"/>
                  <a:ea charset="-122" panose="02010600030101010101" pitchFamily="2" typeface="等线"/>
                  <a:cs typeface="+mn-ea"/>
                  <a:sym typeface="+mn-lt"/>
                </a:rPr>
                <a:t>浪费宝贵时间，来到学校只想着谈天讲笑话</a:t>
              </a:r>
            </a:p>
            <a:p>
              <a:pPr algn="l" defTabSz="914400" eaLnBrk="1" fontAlgn="base" hangingPunct="1" latinLnBrk="0" lvl="0" marL="285750" marR="0" rtl="0">
                <a:lnSpc>
                  <a:spcPct val="130000"/>
                </a:lnSpc>
                <a:spcBef>
                  <a:spcPct val="0"/>
                </a:spcBef>
                <a:spcAft>
                  <a:spcPct val="0"/>
                </a:spcAft>
                <a:buClrTx/>
                <a:buSzTx/>
                <a:defRPr/>
              </a:pPr>
              <a:r>
                <a:rPr altLang="zh-CN" b="0" baseline="0" cap="none" i="0" kern="1200" kumimoji="0" lang="zh-CN" noProof="0" normalizeH="0" spc="0" strike="noStrike" sz="1800" u="none">
                  <a:ln>
                    <a:noFill/>
                  </a:ln>
                  <a:solidFill>
                    <a:prstClr val="black">
                      <a:lumMod val="85000"/>
                      <a:lumOff val="15000"/>
                    </a:prstClr>
                  </a:solidFill>
                  <a:effectLst/>
                  <a:uLnTx/>
                  <a:uFillTx/>
                  <a:latin panose="020f0502020204030204" typeface="等线"/>
                  <a:ea charset="-122" panose="02010600030101010101" pitchFamily="2" typeface="等线"/>
                  <a:cs typeface="+mn-ea"/>
                  <a:sym typeface="+mn-lt"/>
                </a:rPr>
                <a:t>值日只负责自己任务，没想过帮助别人分担些</a:t>
              </a:r>
            </a:p>
          </p:txBody>
        </p:sp>
        <p:sp>
          <p:nvSpPr>
            <p:cNvPr id="20" name="等腰三角形 19">
              <a:extLst>
                <a:ext uri="{FF2B5EF4-FFF2-40B4-BE49-F238E27FC236}">
                  <a16:creationId xmlns:a16="http://schemas.microsoft.com/office/drawing/2014/main" id="{FA946F7D-936D-40C2-9F6C-CD1429FE301A}"/>
                </a:ext>
              </a:extLst>
            </p:cNvPr>
            <p:cNvSpPr/>
            <p:nvPr/>
          </p:nvSpPr>
          <p:spPr>
            <a:xfrm rot="5400000">
              <a:off x="6163663" y="3554053"/>
              <a:ext cx="198882" cy="1714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等腰三角形 23">
              <a:extLst>
                <a:ext uri="{FF2B5EF4-FFF2-40B4-BE49-F238E27FC236}">
                  <a16:creationId xmlns:a16="http://schemas.microsoft.com/office/drawing/2014/main" id="{7F1B04A2-B7D3-4B25-A002-1958940C0AC9}"/>
                </a:ext>
              </a:extLst>
            </p:cNvPr>
            <p:cNvSpPr/>
            <p:nvPr/>
          </p:nvSpPr>
          <p:spPr>
            <a:xfrm rot="5400000">
              <a:off x="6163663" y="3933363"/>
              <a:ext cx="198882" cy="1714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等腰三角形 24">
              <a:extLst>
                <a:ext uri="{FF2B5EF4-FFF2-40B4-BE49-F238E27FC236}">
                  <a16:creationId xmlns:a16="http://schemas.microsoft.com/office/drawing/2014/main" id="{34166B3A-CEC7-4C6E-98BB-6D30F567B0C7}"/>
                </a:ext>
              </a:extLst>
            </p:cNvPr>
            <p:cNvSpPr/>
            <p:nvPr/>
          </p:nvSpPr>
          <p:spPr>
            <a:xfrm rot="5400000">
              <a:off x="6163663" y="4641243"/>
              <a:ext cx="198882" cy="1714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等腰三角形 25">
              <a:extLst>
                <a:ext uri="{FF2B5EF4-FFF2-40B4-BE49-F238E27FC236}">
                  <a16:creationId xmlns:a16="http://schemas.microsoft.com/office/drawing/2014/main" id="{0F90CCB6-1AA2-4065-99B3-8EAC366BCF9D}"/>
                </a:ext>
              </a:extLst>
            </p:cNvPr>
            <p:cNvSpPr/>
            <p:nvPr/>
          </p:nvSpPr>
          <p:spPr>
            <a:xfrm rot="5400000">
              <a:off x="6163663" y="5046872"/>
              <a:ext cx="198882" cy="1714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等腰三角形 26">
              <a:extLst>
                <a:ext uri="{FF2B5EF4-FFF2-40B4-BE49-F238E27FC236}">
                  <a16:creationId xmlns:a16="http://schemas.microsoft.com/office/drawing/2014/main" id="{649AAEEF-ACD0-433E-8F7B-282B8B9AAEBA}"/>
                </a:ext>
              </a:extLst>
            </p:cNvPr>
            <p:cNvSpPr/>
            <p:nvPr/>
          </p:nvSpPr>
          <p:spPr>
            <a:xfrm rot="5400000">
              <a:off x="6163663" y="5398154"/>
              <a:ext cx="198882" cy="1714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Tree>
    <p:extLst>
      <p:ext uri="{BB962C8B-B14F-4D97-AF65-F5344CB8AC3E}">
        <p14:creationId val="418909518"/>
      </p:ext>
    </p:extLst>
  </p:cSld>
  <p:clrMapOvr>
    <a:masterClrMapping/>
  </p:clrMapOvr>
  <mc:AlternateContent>
    <mc:Choice Requires="p14">
      <p:transition advTm="3000" p14:dur="1600" spd="slow">
        <p14:gallery dir="l"/>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18"/>
                                        </p:tgtEl>
                                        <p:attrNameLst>
                                          <p:attrName>style.visibility</p:attrName>
                                        </p:attrNameLst>
                                      </p:cBhvr>
                                      <p:to>
                                        <p:strVal val="visible"/>
                                      </p:to>
                                    </p:set>
                                    <p:animEffect filter="wipe(left)" transition="in">
                                      <p:cBhvr>
                                        <p:cTn dur="750" id="7"/>
                                        <p:tgtEl>
                                          <p:spTgt spid="18"/>
                                        </p:tgtEl>
                                      </p:cBhvr>
                                    </p:animEffect>
                                  </p:childTnLst>
                                </p:cTn>
                              </p:par>
                            </p:childTnLst>
                          </p:cTn>
                        </p:par>
                        <p:par>
                          <p:cTn fill="hold" id="8" nodeType="afterGroup">
                            <p:stCondLst>
                              <p:cond delay="750"/>
                            </p:stCondLst>
                            <p:childTnLst>
                              <p:par>
                                <p:cTn fill="hold" grpId="0" id="9" nodeType="afterEffect" presetClass="entr" presetID="22" presetSubtype="8">
                                  <p:stCondLst>
                                    <p:cond delay="0"/>
                                  </p:stCondLst>
                                  <p:childTnLst>
                                    <p:set>
                                      <p:cBhvr>
                                        <p:cTn dur="1" fill="hold" id="10">
                                          <p:stCondLst>
                                            <p:cond delay="0"/>
                                          </p:stCondLst>
                                        </p:cTn>
                                        <p:tgtEl>
                                          <p:spTgt spid="27652">
                                            <p:txEl>
                                              <p:pRg end="0" st="0"/>
                                            </p:txEl>
                                          </p:spTgt>
                                        </p:tgtEl>
                                        <p:attrNameLst>
                                          <p:attrName>style.visibility</p:attrName>
                                        </p:attrNameLst>
                                      </p:cBhvr>
                                      <p:to>
                                        <p:strVal val="visible"/>
                                      </p:to>
                                    </p:set>
                                    <p:animEffect filter="wipe(left)" transition="in">
                                      <p:cBhvr>
                                        <p:cTn dur="750" id="11"/>
                                        <p:tgtEl>
                                          <p:spTgt spid="27652">
                                            <p:txEl>
                                              <p:pRg end="0" st="0"/>
                                            </p:txEl>
                                          </p:spTgt>
                                        </p:tgtEl>
                                      </p:cBhvr>
                                    </p:animEffect>
                                  </p:childTnLst>
                                </p:cTn>
                              </p:par>
                            </p:childTnLst>
                          </p:cTn>
                        </p:par>
                        <p:par>
                          <p:cTn fill="hold" id="12" nodeType="afterGroup">
                            <p:stCondLst>
                              <p:cond delay="1500"/>
                            </p:stCondLst>
                            <p:childTnLst>
                              <p:par>
                                <p:cTn fill="hold" grpId="0" id="13" nodeType="afterEffect" presetClass="entr" presetID="22" presetSubtype="8">
                                  <p:stCondLst>
                                    <p:cond delay="0"/>
                                  </p:stCondLst>
                                  <p:childTnLst>
                                    <p:set>
                                      <p:cBhvr>
                                        <p:cTn dur="1" fill="hold" id="14">
                                          <p:stCondLst>
                                            <p:cond delay="0"/>
                                          </p:stCondLst>
                                        </p:cTn>
                                        <p:tgtEl>
                                          <p:spTgt spid="27652">
                                            <p:txEl>
                                              <p:pRg end="1" st="1"/>
                                            </p:txEl>
                                          </p:spTgt>
                                        </p:tgtEl>
                                        <p:attrNameLst>
                                          <p:attrName>style.visibility</p:attrName>
                                        </p:attrNameLst>
                                      </p:cBhvr>
                                      <p:to>
                                        <p:strVal val="visible"/>
                                      </p:to>
                                    </p:set>
                                    <p:animEffect filter="wipe(left)" transition="in">
                                      <p:cBhvr>
                                        <p:cTn dur="750" id="15"/>
                                        <p:tgtEl>
                                          <p:spTgt spid="27652">
                                            <p:txEl>
                                              <p:pRg end="1" st="1"/>
                                            </p:txEl>
                                          </p:spTgt>
                                        </p:tgtEl>
                                      </p:cBhvr>
                                    </p:animEffect>
                                  </p:childTnLst>
                                </p:cTn>
                              </p:par>
                            </p:childTnLst>
                          </p:cTn>
                        </p:par>
                        <p:par>
                          <p:cTn fill="hold" id="16" nodeType="afterGroup">
                            <p:stCondLst>
                              <p:cond delay="2250"/>
                            </p:stCondLst>
                            <p:childTnLst>
                              <p:par>
                                <p:cTn fill="hold" grpId="0" id="17" nodeType="afterEffect" presetClass="entr" presetID="22" presetSubtype="8">
                                  <p:stCondLst>
                                    <p:cond delay="0"/>
                                  </p:stCondLst>
                                  <p:childTnLst>
                                    <p:set>
                                      <p:cBhvr>
                                        <p:cTn dur="1" fill="hold" id="18">
                                          <p:stCondLst>
                                            <p:cond delay="0"/>
                                          </p:stCondLst>
                                        </p:cTn>
                                        <p:tgtEl>
                                          <p:spTgt spid="27652">
                                            <p:txEl>
                                              <p:pRg end="2" st="2"/>
                                            </p:txEl>
                                          </p:spTgt>
                                        </p:tgtEl>
                                        <p:attrNameLst>
                                          <p:attrName>style.visibility</p:attrName>
                                        </p:attrNameLst>
                                      </p:cBhvr>
                                      <p:to>
                                        <p:strVal val="visible"/>
                                      </p:to>
                                    </p:set>
                                    <p:animEffect filter="wipe(left)" transition="in">
                                      <p:cBhvr>
                                        <p:cTn dur="750" id="19"/>
                                        <p:tgtEl>
                                          <p:spTgt spid="27652">
                                            <p:txEl>
                                              <p:pRg end="2" st="2"/>
                                            </p:txEl>
                                          </p:spTgt>
                                        </p:tgtEl>
                                      </p:cBhvr>
                                    </p:animEffect>
                                  </p:childTnLst>
                                </p:cTn>
                              </p:par>
                            </p:childTnLst>
                          </p:cTn>
                        </p:par>
                        <p:par>
                          <p:cTn fill="hold" id="20" nodeType="afterGroup">
                            <p:stCondLst>
                              <p:cond delay="3000"/>
                            </p:stCondLst>
                            <p:childTnLst>
                              <p:par>
                                <p:cTn fill="hold" grpId="0" id="21" nodeType="afterEffect" presetClass="entr" presetID="22" presetSubtype="8">
                                  <p:stCondLst>
                                    <p:cond delay="0"/>
                                  </p:stCondLst>
                                  <p:childTnLst>
                                    <p:set>
                                      <p:cBhvr>
                                        <p:cTn dur="1" fill="hold" id="22">
                                          <p:stCondLst>
                                            <p:cond delay="0"/>
                                          </p:stCondLst>
                                        </p:cTn>
                                        <p:tgtEl>
                                          <p:spTgt spid="27652">
                                            <p:txEl>
                                              <p:pRg end="3" st="3"/>
                                            </p:txEl>
                                          </p:spTgt>
                                        </p:tgtEl>
                                        <p:attrNameLst>
                                          <p:attrName>style.visibility</p:attrName>
                                        </p:attrNameLst>
                                      </p:cBhvr>
                                      <p:to>
                                        <p:strVal val="visible"/>
                                      </p:to>
                                    </p:set>
                                    <p:animEffect filter="wipe(left)" transition="in">
                                      <p:cBhvr>
                                        <p:cTn dur="750" id="23"/>
                                        <p:tgtEl>
                                          <p:spTgt spid="27652">
                                            <p:txEl>
                                              <p:pRg end="3" st="3"/>
                                            </p:txEl>
                                          </p:spTgt>
                                        </p:tgtEl>
                                      </p:cBhvr>
                                    </p:animEffect>
                                  </p:childTnLst>
                                </p:cTn>
                              </p:par>
                            </p:childTnLst>
                          </p:cTn>
                        </p:par>
                        <p:par>
                          <p:cTn fill="hold" id="24" nodeType="afterGroup">
                            <p:stCondLst>
                              <p:cond delay="3750"/>
                            </p:stCondLst>
                            <p:childTnLst>
                              <p:par>
                                <p:cTn fill="hold" grpId="0" id="25" nodeType="afterEffect" presetClass="entr" presetID="22" presetSubtype="8">
                                  <p:stCondLst>
                                    <p:cond delay="0"/>
                                  </p:stCondLst>
                                  <p:childTnLst>
                                    <p:set>
                                      <p:cBhvr>
                                        <p:cTn dur="1" fill="hold" id="26">
                                          <p:stCondLst>
                                            <p:cond delay="0"/>
                                          </p:stCondLst>
                                        </p:cTn>
                                        <p:tgtEl>
                                          <p:spTgt spid="27652">
                                            <p:txEl>
                                              <p:pRg end="4" st="4"/>
                                            </p:txEl>
                                          </p:spTgt>
                                        </p:tgtEl>
                                        <p:attrNameLst>
                                          <p:attrName>style.visibility</p:attrName>
                                        </p:attrNameLst>
                                      </p:cBhvr>
                                      <p:to>
                                        <p:strVal val="visible"/>
                                      </p:to>
                                    </p:set>
                                    <p:animEffect filter="wipe(left)" transition="in">
                                      <p:cBhvr>
                                        <p:cTn dur="750" id="27"/>
                                        <p:tgtEl>
                                          <p:spTgt spid="27652">
                                            <p:txEl>
                                              <p:pRg end="4" st="4"/>
                                            </p:txEl>
                                          </p:spTgt>
                                        </p:tgtEl>
                                      </p:cBhvr>
                                    </p:animEffect>
                                  </p:childTnLst>
                                </p:cTn>
                              </p:par>
                            </p:childTnLst>
                          </p:cTn>
                        </p:par>
                        <p:par>
                          <p:cTn fill="hold" id="28" nodeType="afterGroup">
                            <p:stCondLst>
                              <p:cond delay="4500"/>
                            </p:stCondLst>
                            <p:childTnLst>
                              <p:par>
                                <p:cTn fill="hold" id="29" nodeType="afterEffect" presetClass="entr" presetID="16" presetSubtype="26">
                                  <p:stCondLst>
                                    <p:cond delay="0"/>
                                  </p:stCondLst>
                                  <p:childTnLst>
                                    <p:set>
                                      <p:cBhvr>
                                        <p:cTn dur="1" fill="hold" id="30">
                                          <p:stCondLst>
                                            <p:cond delay="0"/>
                                          </p:stCondLst>
                                        </p:cTn>
                                        <p:tgtEl>
                                          <p:spTgt spid="12"/>
                                        </p:tgtEl>
                                        <p:attrNameLst>
                                          <p:attrName>style.visibility</p:attrName>
                                        </p:attrNameLst>
                                      </p:cBhvr>
                                      <p:to>
                                        <p:strVal val="visible"/>
                                      </p:to>
                                    </p:set>
                                    <p:animEffect filter="barn(inHorizontal)" transition="in">
                                      <p:cBhvr>
                                        <p:cTn dur="750" id="31"/>
                                        <p:tgtEl>
                                          <p:spTgt spid="12"/>
                                        </p:tgtEl>
                                      </p:cBhvr>
                                    </p:animEffect>
                                  </p:childTnLst>
                                </p:cTn>
                              </p:par>
                            </p:childTnLst>
                          </p:cTn>
                        </p:par>
                        <p:par>
                          <p:cTn fill="hold" id="32" nodeType="afterGroup">
                            <p:stCondLst>
                              <p:cond delay="5250"/>
                            </p:stCondLst>
                            <p:childTnLst>
                              <p:par>
                                <p:cTn fill="hold" id="33" nodeType="afterEffect" presetClass="entr" presetID="16" presetSubtype="26">
                                  <p:stCondLst>
                                    <p:cond delay="0"/>
                                  </p:stCondLst>
                                  <p:childTnLst>
                                    <p:set>
                                      <p:cBhvr>
                                        <p:cTn dur="1" fill="hold" id="34">
                                          <p:stCondLst>
                                            <p:cond delay="0"/>
                                          </p:stCondLst>
                                        </p:cTn>
                                        <p:tgtEl>
                                          <p:spTgt spid="10"/>
                                        </p:tgtEl>
                                        <p:attrNameLst>
                                          <p:attrName>style.visibility</p:attrName>
                                        </p:attrNameLst>
                                      </p:cBhvr>
                                      <p:to>
                                        <p:strVal val="visible"/>
                                      </p:to>
                                    </p:set>
                                    <p:animEffect filter="barn(inHorizontal)" transition="in">
                                      <p:cBhvr>
                                        <p:cTn dur="750" id="35"/>
                                        <p:tgtEl>
                                          <p:spTgt spid="10"/>
                                        </p:tgtEl>
                                      </p:cBhvr>
                                    </p:animEffect>
                                  </p:childTnLst>
                                </p:cTn>
                              </p:par>
                            </p:childTnLst>
                          </p:cTn>
                        </p:par>
                        <p:par>
                          <p:cTn fill="hold" id="36" nodeType="afterGroup">
                            <p:stCondLst>
                              <p:cond delay="6000"/>
                            </p:stCondLst>
                            <p:childTnLst>
                              <p:par>
                                <p:cTn fill="hold" id="37" nodeType="afterEffect" presetClass="entr" presetID="22" presetSubtype="8">
                                  <p:stCondLst>
                                    <p:cond delay="0"/>
                                  </p:stCondLst>
                                  <p:childTnLst>
                                    <p:set>
                                      <p:cBhvr>
                                        <p:cTn dur="1" fill="hold" id="38">
                                          <p:stCondLst>
                                            <p:cond delay="0"/>
                                          </p:stCondLst>
                                        </p:cTn>
                                        <p:tgtEl>
                                          <p:spTgt spid="17"/>
                                        </p:tgtEl>
                                        <p:attrNameLst>
                                          <p:attrName>style.visibility</p:attrName>
                                        </p:attrNameLst>
                                      </p:cBhvr>
                                      <p:to>
                                        <p:strVal val="visible"/>
                                      </p:to>
                                    </p:set>
                                    <p:animEffect filter="wipe(left)" transition="in">
                                      <p:cBhvr>
                                        <p:cTn dur="750" id="39"/>
                                        <p:tgtEl>
                                          <p:spTgt spid="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27652" uiExpand="1"/>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1722989" y="1963923"/>
            <a:ext cx="8477646" cy="3383281"/>
          </a:xfrm>
          <a:prstGeom prst="rect">
            <a:avLst/>
          </a:prstGeom>
        </p:spPr>
        <p:txBody>
          <a:bodyPr wrap="square">
            <a:spAutoFit/>
          </a:bodyPr>
          <a:lstStyle/>
          <a:p>
            <a:pPr lvl="1">
              <a:lnSpc>
                <a:spcPct val="200000"/>
              </a:lnSpc>
            </a:pPr>
            <a:r>
              <a:rPr altLang="zh-CN" lang="zh-CN">
                <a:cs typeface="+mn-ea"/>
                <a:sym typeface="+mn-lt"/>
              </a:rPr>
              <a:t>没有找准自己位置，认为自己是个人才，歧视其他同学</a:t>
            </a:r>
          </a:p>
          <a:p>
            <a:pPr lvl="1">
              <a:lnSpc>
                <a:spcPct val="200000"/>
              </a:lnSpc>
            </a:pPr>
            <a:r>
              <a:rPr altLang="zh-CN" lang="zh-CN">
                <a:cs typeface="+mn-ea"/>
                <a:sym typeface="+mn-lt"/>
              </a:rPr>
              <a:t>认为自己资格老，在背后随便对老师指指点点，觉得老师还不如自己</a:t>
            </a:r>
          </a:p>
          <a:p>
            <a:pPr lvl="1">
              <a:lnSpc>
                <a:spcPct val="200000"/>
              </a:lnSpc>
            </a:pPr>
            <a:r>
              <a:rPr altLang="zh-CN" lang="zh-CN">
                <a:cs typeface="+mn-ea"/>
                <a:sym typeface="+mn-lt"/>
              </a:rPr>
              <a:t>没有集体观念，从来没想过为班集体做点事情，做点贡献</a:t>
            </a:r>
          </a:p>
          <a:p>
            <a:pPr lvl="1">
              <a:lnSpc>
                <a:spcPct val="200000"/>
              </a:lnSpc>
            </a:pPr>
            <a:r>
              <a:rPr altLang="zh-CN" lang="zh-CN">
                <a:cs typeface="+mn-ea"/>
                <a:sym typeface="+mn-lt"/>
              </a:rPr>
              <a:t>劳动期间自己溜掉，偷懒</a:t>
            </a:r>
          </a:p>
          <a:p>
            <a:pPr lvl="1">
              <a:lnSpc>
                <a:spcPct val="200000"/>
              </a:lnSpc>
            </a:pPr>
            <a:r>
              <a:rPr altLang="zh-CN" lang="zh-CN">
                <a:cs typeface="+mn-ea"/>
                <a:sym typeface="+mn-lt"/>
              </a:rPr>
              <a:t>考试期间就想着抄袭，搞点答案</a:t>
            </a:r>
          </a:p>
          <a:p>
            <a:pPr lvl="1">
              <a:lnSpc>
                <a:spcPct val="200000"/>
              </a:lnSpc>
            </a:pPr>
            <a:r>
              <a:rPr altLang="zh-CN" lang="zh-CN">
                <a:cs typeface="+mn-ea"/>
                <a:sym typeface="+mn-lt"/>
              </a:rPr>
              <a:t>无视班级纪律，想迟到就迟到</a:t>
            </a:r>
          </a:p>
        </p:txBody>
      </p:sp>
      <p:sp>
        <p:nvSpPr>
          <p:cNvPr id="12" name="WordArt 5"/>
          <p:cNvSpPr>
            <a:spLocks noChangeArrowheads="1" noChangeShapeType="1"/>
          </p:cNvSpPr>
          <p:nvPr/>
        </p:nvSpPr>
        <p:spPr bwMode="auto">
          <a:xfrm rot="20431196">
            <a:off x="8278194" y="4032196"/>
            <a:ext cx="2510408" cy="70104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algn="ctr" fontAlgn="base">
              <a:spcBef>
                <a:spcPct val="50000"/>
              </a:spcBef>
              <a:spcAft>
                <a:spcPct val="0"/>
              </a:spcAft>
            </a:pPr>
            <a:r>
              <a:rPr altLang="en-US" b="1" lang="zh-CN" spc="300" sz="4000">
                <a:solidFill>
                  <a:schemeClr val="bg1"/>
                </a:solidFill>
                <a:cs typeface="+mn-ea"/>
                <a:sym typeface="+mn-lt"/>
              </a:rPr>
              <a:t>要改正</a:t>
            </a:r>
          </a:p>
        </p:txBody>
      </p:sp>
      <p:grpSp>
        <p:nvGrpSpPr>
          <p:cNvPr id="7" name="组合 6">
            <a:extLst>
              <a:ext uri="{FF2B5EF4-FFF2-40B4-BE49-F238E27FC236}">
                <a16:creationId xmlns:a16="http://schemas.microsoft.com/office/drawing/2014/main" id="{247C8636-12F6-428B-8943-2627285C411A}"/>
              </a:ext>
            </a:extLst>
          </p:cNvPr>
          <p:cNvGrpSpPr/>
          <p:nvPr/>
        </p:nvGrpSpPr>
        <p:grpSpPr>
          <a:xfrm>
            <a:off x="1824038" y="1963923"/>
            <a:ext cx="338777" cy="3436187"/>
            <a:chOff x="1824038" y="1963923"/>
            <a:chExt cx="338777" cy="3436187"/>
          </a:xfrm>
        </p:grpSpPr>
        <p:cxnSp>
          <p:nvCxnSpPr>
            <p:cNvPr id="13" name="直接连接符 12">
              <a:extLst>
                <a:ext uri="{FF2B5EF4-FFF2-40B4-BE49-F238E27FC236}">
                  <a16:creationId xmlns:a16="http://schemas.microsoft.com/office/drawing/2014/main" id="{E1D932F0-4638-4675-9F24-A4364863E0A1}"/>
                </a:ext>
              </a:extLst>
            </p:cNvPr>
            <p:cNvCxnSpPr/>
            <p:nvPr/>
          </p:nvCxnSpPr>
          <p:spPr>
            <a:xfrm flipH="1">
              <a:off x="1824038" y="1963923"/>
              <a:ext cx="0" cy="3436187"/>
            </a:xfrm>
            <a:prstGeom prst="line">
              <a:avLst/>
            </a:prstGeom>
            <a:ln w="12700"/>
          </p:spPr>
          <p:style>
            <a:lnRef idx="1">
              <a:schemeClr val="accent1"/>
            </a:lnRef>
            <a:fillRef idx="0">
              <a:schemeClr val="accent1"/>
            </a:fillRef>
            <a:effectRef idx="0">
              <a:schemeClr val="accent1"/>
            </a:effectRef>
            <a:fontRef idx="minor">
              <a:schemeClr val="tx1"/>
            </a:fontRef>
          </p:style>
        </p:cxnSp>
        <p:grpSp>
          <p:nvGrpSpPr>
            <p:cNvPr id="3" name="组合 2">
              <a:extLst>
                <a:ext uri="{FF2B5EF4-FFF2-40B4-BE49-F238E27FC236}">
                  <a16:creationId xmlns:a16="http://schemas.microsoft.com/office/drawing/2014/main" id="{648F2C2D-3A96-4A40-830B-46F69B71D858}"/>
                </a:ext>
              </a:extLst>
            </p:cNvPr>
            <p:cNvGrpSpPr/>
            <p:nvPr/>
          </p:nvGrpSpPr>
          <p:grpSpPr>
            <a:xfrm>
              <a:off x="1991365" y="2226872"/>
              <a:ext cx="171450" cy="3010779"/>
              <a:chOff x="1991365" y="2226872"/>
              <a:chExt cx="171450" cy="3010779"/>
            </a:xfrm>
          </p:grpSpPr>
          <p:sp>
            <p:nvSpPr>
              <p:cNvPr id="14" name="等腰三角形 13">
                <a:extLst>
                  <a:ext uri="{FF2B5EF4-FFF2-40B4-BE49-F238E27FC236}">
                    <a16:creationId xmlns:a16="http://schemas.microsoft.com/office/drawing/2014/main" id="{DFC77701-934D-4BC9-941E-73F8C7725F4B}"/>
                  </a:ext>
                </a:extLst>
              </p:cNvPr>
              <p:cNvSpPr/>
              <p:nvPr/>
            </p:nvSpPr>
            <p:spPr>
              <a:xfrm rot="5400000">
                <a:off x="1977649" y="2240588"/>
                <a:ext cx="198882" cy="1714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等腰三角形 14">
                <a:extLst>
                  <a:ext uri="{FF2B5EF4-FFF2-40B4-BE49-F238E27FC236}">
                    <a16:creationId xmlns:a16="http://schemas.microsoft.com/office/drawing/2014/main" id="{32824E3E-B85F-461D-BB14-D226B7247A9A}"/>
                  </a:ext>
                </a:extLst>
              </p:cNvPr>
              <p:cNvSpPr/>
              <p:nvPr/>
            </p:nvSpPr>
            <p:spPr>
              <a:xfrm rot="5400000">
                <a:off x="1977649" y="2792715"/>
                <a:ext cx="198882" cy="1714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 name="等腰三角形 15">
                <a:extLst>
                  <a:ext uri="{FF2B5EF4-FFF2-40B4-BE49-F238E27FC236}">
                    <a16:creationId xmlns:a16="http://schemas.microsoft.com/office/drawing/2014/main" id="{BA18E064-C7E9-4E14-A093-DD71C3FF7321}"/>
                  </a:ext>
                </a:extLst>
              </p:cNvPr>
              <p:cNvSpPr/>
              <p:nvPr/>
            </p:nvSpPr>
            <p:spPr>
              <a:xfrm rot="5400000">
                <a:off x="1977649" y="3373724"/>
                <a:ext cx="198882" cy="1714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等腰三角形 16">
                <a:extLst>
                  <a:ext uri="{FF2B5EF4-FFF2-40B4-BE49-F238E27FC236}">
                    <a16:creationId xmlns:a16="http://schemas.microsoft.com/office/drawing/2014/main" id="{34C146C5-ACE1-488D-AFEE-4444411D141B}"/>
                  </a:ext>
                </a:extLst>
              </p:cNvPr>
              <p:cNvSpPr/>
              <p:nvPr/>
            </p:nvSpPr>
            <p:spPr>
              <a:xfrm rot="5400000">
                <a:off x="1977649" y="3890466"/>
                <a:ext cx="198882" cy="1714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等腰三角形 17">
                <a:extLst>
                  <a:ext uri="{FF2B5EF4-FFF2-40B4-BE49-F238E27FC236}">
                    <a16:creationId xmlns:a16="http://schemas.microsoft.com/office/drawing/2014/main" id="{E5A718B8-61A0-4F87-91D5-F4FD9ADFACBA}"/>
                  </a:ext>
                </a:extLst>
              </p:cNvPr>
              <p:cNvSpPr/>
              <p:nvPr/>
            </p:nvSpPr>
            <p:spPr>
              <a:xfrm rot="5400000">
                <a:off x="1977649" y="4477978"/>
                <a:ext cx="198882" cy="1714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等腰三角形 18">
                <a:extLst>
                  <a:ext uri="{FF2B5EF4-FFF2-40B4-BE49-F238E27FC236}">
                    <a16:creationId xmlns:a16="http://schemas.microsoft.com/office/drawing/2014/main" id="{F319F2B4-FEC7-4A56-B158-D95728450BEE}"/>
                  </a:ext>
                </a:extLst>
              </p:cNvPr>
              <p:cNvSpPr/>
              <p:nvPr/>
            </p:nvSpPr>
            <p:spPr>
              <a:xfrm rot="5400000">
                <a:off x="1977649" y="5052485"/>
                <a:ext cx="198882" cy="1714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pic>
        <p:nvPicPr>
          <p:cNvPr descr="体操运动员: 地板动作" id="20" name="图形 19">
            <a:extLst>
              <a:ext uri="{FF2B5EF4-FFF2-40B4-BE49-F238E27FC236}">
                <a16:creationId xmlns:a16="http://schemas.microsoft.com/office/drawing/2014/main" id="{F9B59059-8EE9-4240-862C-42128CC3B93C}"/>
              </a:ext>
            </a:extLst>
          </p:cNvPr>
          <p:cNvPicPr>
            <a:picLocks noChangeAspect="1"/>
          </p:cNvPicPr>
          <p:nvPr/>
        </p:nvPicPr>
        <p:blipFill>
          <a:blip r:embed="rId2">
            <a:extLst>
              <a:ext uri="{28A0092B-C50C-407E-A947-70E740481C1C}">
                <a14:useLocalDpi val="0"/>
              </a:ext>
              <a:ext uri="{96DAC541-7B7A-43D3-8B79-37D633B846F1}">
                <asvg:svgBlip xmlns:asvg="http://schemas.microsoft.com/office/drawing/2016/SVG/main" r:embed="rId3"/>
              </a:ext>
            </a:extLst>
          </a:blip>
          <a:stretch>
            <a:fillRect/>
          </a:stretch>
        </p:blipFill>
        <p:spPr>
          <a:xfrm>
            <a:off x="9418048" y="1963923"/>
            <a:ext cx="1417877" cy="1417877"/>
          </a:xfrm>
          <a:prstGeom prst="rect">
            <a:avLst/>
          </a:prstGeom>
        </p:spPr>
      </p:pic>
      <p:grpSp>
        <p:nvGrpSpPr>
          <p:cNvPr id="8" name="组合 7">
            <a:extLst>
              <a:ext uri="{FF2B5EF4-FFF2-40B4-BE49-F238E27FC236}">
                <a16:creationId xmlns:a16="http://schemas.microsoft.com/office/drawing/2014/main" id="{9266C360-48E2-4D46-A438-53FF0AD93974}"/>
              </a:ext>
            </a:extLst>
          </p:cNvPr>
          <p:cNvGrpSpPr/>
          <p:nvPr/>
        </p:nvGrpSpPr>
        <p:grpSpPr>
          <a:xfrm>
            <a:off x="6316725" y="4385943"/>
            <a:ext cx="4201555" cy="716948"/>
            <a:chOff x="6316725" y="4385943"/>
            <a:chExt cx="4201555" cy="716948"/>
          </a:xfrm>
        </p:grpSpPr>
        <p:grpSp>
          <p:nvGrpSpPr>
            <p:cNvPr id="21" name="组合 20">
              <a:extLst>
                <a:ext uri="{FF2B5EF4-FFF2-40B4-BE49-F238E27FC236}">
                  <a16:creationId xmlns:a16="http://schemas.microsoft.com/office/drawing/2014/main" id="{78A539E1-5FB5-47BB-8EC2-A8DBE51D8698}"/>
                </a:ext>
              </a:extLst>
            </p:cNvPr>
            <p:cNvGrpSpPr/>
            <p:nvPr/>
          </p:nvGrpSpPr>
          <p:grpSpPr>
            <a:xfrm>
              <a:off x="6316725" y="4385943"/>
              <a:ext cx="4201555" cy="716948"/>
              <a:chOff x="7241420" y="5110752"/>
              <a:chExt cx="3516851" cy="600111"/>
            </a:xfrm>
          </p:grpSpPr>
          <p:sp>
            <p:nvSpPr>
              <p:cNvPr id="22" name="任意多边形: 形状 21">
                <a:extLst>
                  <a:ext uri="{FF2B5EF4-FFF2-40B4-BE49-F238E27FC236}">
                    <a16:creationId xmlns:a16="http://schemas.microsoft.com/office/drawing/2014/main" id="{595F7381-C047-494C-9F80-CBFF322EB88F}"/>
                  </a:ext>
                </a:extLst>
              </p:cNvPr>
              <p:cNvSpPr/>
              <p:nvPr/>
            </p:nvSpPr>
            <p:spPr>
              <a:xfrm rot="19080998">
                <a:off x="7241420" y="5110752"/>
                <a:ext cx="579592" cy="600111"/>
              </a:xfrm>
              <a:custGeom>
                <a:gdLst>
                  <a:gd fmla="*/ 576800 w 576800" name="connsiteX0"/>
                  <a:gd fmla="*/ 0 h 597221" name="connsiteY0"/>
                  <a:gd fmla="*/ 576800 w 576800" name="connsiteX1"/>
                  <a:gd fmla="*/ 597221 h 597221" name="connsiteY1"/>
                  <a:gd fmla="*/ 0 w 576800" name="connsiteX2"/>
                  <a:gd fmla="*/ 597221 h 597221" name="connsiteY2"/>
                  <a:gd fmla="*/ 10375 w 576800" name="connsiteX3"/>
                  <a:gd fmla="*/ 494303 h 597221" name="connsiteY3"/>
                  <a:gd fmla="*/ 496592 w 576800" name="connsiteX4"/>
                  <a:gd fmla="*/ 8086 h 597221" name="connsiteY4"/>
                  <a:gd fmla="*/ 576800 w 576800" name="connsiteX5"/>
                  <a:gd fmla="*/ 0 h 597221"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597221" w="576800">
                    <a:moveTo>
                      <a:pt x="576800" y="0"/>
                    </a:moveTo>
                    <a:lnTo>
                      <a:pt x="576800" y="597221"/>
                    </a:lnTo>
                    <a:lnTo>
                      <a:pt x="0" y="597221"/>
                    </a:lnTo>
                    <a:lnTo>
                      <a:pt x="10375" y="494303"/>
                    </a:lnTo>
                    <a:cubicBezTo>
                      <a:pt x="60315" y="250250"/>
                      <a:pt x="252539" y="58026"/>
                      <a:pt x="496592" y="8086"/>
                    </a:cubicBezTo>
                    <a:lnTo>
                      <a:pt x="57680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wrap="square">
                <a:noAutofit/>
              </a:bodyPr>
              <a:lstStyle/>
              <a:p>
                <a:pPr algn="ctr"/>
                <a:endParaRPr altLang="en-US" lang="zh-CN">
                  <a:latin typeface="+mj-ea"/>
                  <a:ea typeface="+mj-ea"/>
                </a:endParaRPr>
              </a:p>
            </p:txBody>
          </p:sp>
          <p:sp>
            <p:nvSpPr>
              <p:cNvPr id="23" name="任意多边形: 形状 22">
                <a:extLst>
                  <a:ext uri="{FF2B5EF4-FFF2-40B4-BE49-F238E27FC236}">
                    <a16:creationId xmlns:a16="http://schemas.microsoft.com/office/drawing/2014/main" id="{3105CD32-EEE8-49C1-8AA8-140C31334622}"/>
                  </a:ext>
                </a:extLst>
              </p:cNvPr>
              <p:cNvSpPr/>
              <p:nvPr/>
            </p:nvSpPr>
            <p:spPr>
              <a:xfrm rot="19080998">
                <a:off x="8220506" y="5110752"/>
                <a:ext cx="579592" cy="600111"/>
              </a:xfrm>
              <a:custGeom>
                <a:gdLst>
                  <a:gd fmla="*/ 576800 w 576800" name="connsiteX0"/>
                  <a:gd fmla="*/ 0 h 597221" name="connsiteY0"/>
                  <a:gd fmla="*/ 576800 w 576800" name="connsiteX1"/>
                  <a:gd fmla="*/ 597221 h 597221" name="connsiteY1"/>
                  <a:gd fmla="*/ 0 w 576800" name="connsiteX2"/>
                  <a:gd fmla="*/ 597221 h 597221" name="connsiteY2"/>
                  <a:gd fmla="*/ 10375 w 576800" name="connsiteX3"/>
                  <a:gd fmla="*/ 494303 h 597221" name="connsiteY3"/>
                  <a:gd fmla="*/ 496592 w 576800" name="connsiteX4"/>
                  <a:gd fmla="*/ 8086 h 597221" name="connsiteY4"/>
                  <a:gd fmla="*/ 576800 w 576800" name="connsiteX5"/>
                  <a:gd fmla="*/ 0 h 597221"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597221" w="576800">
                    <a:moveTo>
                      <a:pt x="576800" y="0"/>
                    </a:moveTo>
                    <a:lnTo>
                      <a:pt x="576800" y="597221"/>
                    </a:lnTo>
                    <a:lnTo>
                      <a:pt x="0" y="597221"/>
                    </a:lnTo>
                    <a:lnTo>
                      <a:pt x="10375" y="494303"/>
                    </a:lnTo>
                    <a:cubicBezTo>
                      <a:pt x="60315" y="250250"/>
                      <a:pt x="252539" y="58026"/>
                      <a:pt x="496592" y="8086"/>
                    </a:cubicBezTo>
                    <a:lnTo>
                      <a:pt x="57680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wrap="square">
                <a:noAutofit/>
              </a:bodyPr>
              <a:lstStyle/>
              <a:p>
                <a:pPr algn="ctr"/>
                <a:endParaRPr altLang="en-US" lang="zh-CN">
                  <a:latin typeface="+mj-ea"/>
                  <a:ea typeface="+mj-ea"/>
                </a:endParaRPr>
              </a:p>
            </p:txBody>
          </p:sp>
          <p:sp>
            <p:nvSpPr>
              <p:cNvPr id="24" name="任意多边形: 形状 23">
                <a:extLst>
                  <a:ext uri="{FF2B5EF4-FFF2-40B4-BE49-F238E27FC236}">
                    <a16:creationId xmlns:a16="http://schemas.microsoft.com/office/drawing/2014/main" id="{D3E26A69-4848-4FD9-B91C-43AE42DBCA8C}"/>
                  </a:ext>
                </a:extLst>
              </p:cNvPr>
              <p:cNvSpPr/>
              <p:nvPr/>
            </p:nvSpPr>
            <p:spPr>
              <a:xfrm flipH="1" rot="2519002">
                <a:off x="9199592" y="5110752"/>
                <a:ext cx="579592" cy="600111"/>
              </a:xfrm>
              <a:custGeom>
                <a:gdLst>
                  <a:gd fmla="*/ 576800 w 576800" name="connsiteX0"/>
                  <a:gd fmla="*/ 0 h 597221" name="connsiteY0"/>
                  <a:gd fmla="*/ 576800 w 576800" name="connsiteX1"/>
                  <a:gd fmla="*/ 597221 h 597221" name="connsiteY1"/>
                  <a:gd fmla="*/ 0 w 576800" name="connsiteX2"/>
                  <a:gd fmla="*/ 597221 h 597221" name="connsiteY2"/>
                  <a:gd fmla="*/ 10375 w 576800" name="connsiteX3"/>
                  <a:gd fmla="*/ 494303 h 597221" name="connsiteY3"/>
                  <a:gd fmla="*/ 496592 w 576800" name="connsiteX4"/>
                  <a:gd fmla="*/ 8086 h 597221" name="connsiteY4"/>
                  <a:gd fmla="*/ 576800 w 576800" name="connsiteX5"/>
                  <a:gd fmla="*/ 0 h 597221"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597221" w="576800">
                    <a:moveTo>
                      <a:pt x="576800" y="0"/>
                    </a:moveTo>
                    <a:lnTo>
                      <a:pt x="576800" y="597221"/>
                    </a:lnTo>
                    <a:lnTo>
                      <a:pt x="0" y="597221"/>
                    </a:lnTo>
                    <a:lnTo>
                      <a:pt x="10375" y="494303"/>
                    </a:lnTo>
                    <a:cubicBezTo>
                      <a:pt x="60315" y="250250"/>
                      <a:pt x="252539" y="58026"/>
                      <a:pt x="496592" y="8086"/>
                    </a:cubicBezTo>
                    <a:lnTo>
                      <a:pt x="57680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wrap="square">
                <a:noAutofit/>
              </a:bodyPr>
              <a:lstStyle/>
              <a:p>
                <a:pPr algn="ctr"/>
                <a:endParaRPr altLang="en-US" lang="zh-CN">
                  <a:latin typeface="+mj-ea"/>
                  <a:ea typeface="+mj-ea"/>
                </a:endParaRPr>
              </a:p>
            </p:txBody>
          </p:sp>
          <p:sp>
            <p:nvSpPr>
              <p:cNvPr id="25" name="任意多边形: 形状 24">
                <a:extLst>
                  <a:ext uri="{FF2B5EF4-FFF2-40B4-BE49-F238E27FC236}">
                    <a16:creationId xmlns:a16="http://schemas.microsoft.com/office/drawing/2014/main" id="{04024E56-D45A-49F7-A019-50936375FCB1}"/>
                  </a:ext>
                </a:extLst>
              </p:cNvPr>
              <p:cNvSpPr/>
              <p:nvPr/>
            </p:nvSpPr>
            <p:spPr>
              <a:xfrm flipH="1" rot="2519002">
                <a:off x="10178679" y="5110752"/>
                <a:ext cx="579592" cy="600111"/>
              </a:xfrm>
              <a:custGeom>
                <a:gdLst>
                  <a:gd fmla="*/ 576800 w 576800" name="connsiteX0"/>
                  <a:gd fmla="*/ 0 h 597221" name="connsiteY0"/>
                  <a:gd fmla="*/ 576800 w 576800" name="connsiteX1"/>
                  <a:gd fmla="*/ 597221 h 597221" name="connsiteY1"/>
                  <a:gd fmla="*/ 0 w 576800" name="connsiteX2"/>
                  <a:gd fmla="*/ 597221 h 597221" name="connsiteY2"/>
                  <a:gd fmla="*/ 10375 w 576800" name="connsiteX3"/>
                  <a:gd fmla="*/ 494303 h 597221" name="connsiteY3"/>
                  <a:gd fmla="*/ 496592 w 576800" name="connsiteX4"/>
                  <a:gd fmla="*/ 8086 h 597221" name="connsiteY4"/>
                  <a:gd fmla="*/ 576800 w 576800" name="connsiteX5"/>
                  <a:gd fmla="*/ 0 h 597221"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597221" w="576800">
                    <a:moveTo>
                      <a:pt x="576800" y="0"/>
                    </a:moveTo>
                    <a:lnTo>
                      <a:pt x="576800" y="597221"/>
                    </a:lnTo>
                    <a:lnTo>
                      <a:pt x="0" y="597221"/>
                    </a:lnTo>
                    <a:lnTo>
                      <a:pt x="10375" y="494303"/>
                    </a:lnTo>
                    <a:cubicBezTo>
                      <a:pt x="60315" y="250250"/>
                      <a:pt x="252539" y="58026"/>
                      <a:pt x="496592" y="8086"/>
                    </a:cubicBezTo>
                    <a:lnTo>
                      <a:pt x="57680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wrap="square">
                <a:noAutofit/>
              </a:bodyPr>
              <a:lstStyle/>
              <a:p>
                <a:pPr algn="ctr"/>
                <a:endParaRPr altLang="en-US" lang="zh-CN">
                  <a:latin typeface="+mj-ea"/>
                  <a:ea typeface="+mj-ea"/>
                </a:endParaRPr>
              </a:p>
            </p:txBody>
          </p:sp>
        </p:grpSp>
        <p:pic>
          <p:nvPicPr>
            <p:cNvPr descr="光圈" id="26" name="图形 25">
              <a:extLst>
                <a:ext uri="{FF2B5EF4-FFF2-40B4-BE49-F238E27FC236}">
                  <a16:creationId xmlns:a16="http://schemas.microsoft.com/office/drawing/2014/main" id="{2E73D904-8DAB-407E-9100-0B52155B03B5}"/>
                </a:ext>
              </a:extLst>
            </p:cNvPr>
            <p:cNvPicPr>
              <a:picLocks noChangeAspect="1"/>
            </p:cNvPicPr>
            <p:nvPr/>
          </p:nvPicPr>
          <p:blipFill>
            <a:blip r:embed="rId4">
              <a:extLst>
                <a:ext uri="{28A0092B-C50C-407E-A947-70E740481C1C}">
                  <a14:useLocalDpi val="0"/>
                </a:ext>
                <a:ext uri="{96DAC541-7B7A-43D3-8B79-37D633B846F1}">
                  <asvg:svgBlip xmlns:asvg="http://schemas.microsoft.com/office/drawing/2016/SVG/main" r:embed="rId5"/>
                </a:ext>
              </a:extLst>
            </a:blip>
            <a:stretch>
              <a:fillRect/>
            </a:stretch>
          </p:blipFill>
          <p:spPr>
            <a:xfrm>
              <a:off x="8682546" y="4514114"/>
              <a:ext cx="460606" cy="460606"/>
            </a:xfrm>
            <a:prstGeom prst="rect">
              <a:avLst/>
            </a:prstGeom>
          </p:spPr>
        </p:pic>
        <p:pic>
          <p:nvPicPr>
            <p:cNvPr descr="地图指南针" id="27" name="图形 26">
              <a:extLst>
                <a:ext uri="{FF2B5EF4-FFF2-40B4-BE49-F238E27FC236}">
                  <a16:creationId xmlns:a16="http://schemas.microsoft.com/office/drawing/2014/main" id="{C71CC978-6A0C-43CB-A4D1-C74331B1C05A}"/>
                </a:ext>
              </a:extLst>
            </p:cNvPr>
            <p:cNvPicPr>
              <a:picLocks noChangeAspect="1"/>
            </p:cNvPicPr>
            <p:nvPr/>
          </p:nvPicPr>
          <p:blipFill>
            <a:blip r:embed="rId6">
              <a:extLst>
                <a:ext uri="{28A0092B-C50C-407E-A947-70E740481C1C}">
                  <a14:useLocalDpi val="0"/>
                </a:ext>
                <a:ext uri="{96DAC541-7B7A-43D3-8B79-37D633B846F1}">
                  <asvg:svgBlip xmlns:asvg="http://schemas.microsoft.com/office/drawing/2016/SVG/main" r:embed="rId7"/>
                </a:ext>
              </a:extLst>
            </a:blip>
            <a:stretch>
              <a:fillRect/>
            </a:stretch>
          </p:blipFill>
          <p:spPr>
            <a:xfrm>
              <a:off x="7688254" y="4514114"/>
              <a:ext cx="460606" cy="460606"/>
            </a:xfrm>
            <a:prstGeom prst="rect">
              <a:avLst/>
            </a:prstGeom>
          </p:spPr>
        </p:pic>
        <p:pic>
          <p:nvPicPr>
            <p:cNvPr descr="地球" id="28" name="图形 27">
              <a:extLst>
                <a:ext uri="{FF2B5EF4-FFF2-40B4-BE49-F238E27FC236}">
                  <a16:creationId xmlns:a16="http://schemas.microsoft.com/office/drawing/2014/main" id="{56181BF2-C121-4063-A5A9-9D2598EC953A}"/>
                </a:ext>
              </a:extLst>
            </p:cNvPr>
            <p:cNvPicPr>
              <a:picLocks noChangeAspect="1"/>
            </p:cNvPicPr>
            <p:nvPr/>
          </p:nvPicPr>
          <p:blipFill>
            <a:blip r:embed="rId8">
              <a:extLst>
                <a:ext uri="{28A0092B-C50C-407E-A947-70E740481C1C}">
                  <a14:useLocalDpi val="0"/>
                </a:ext>
                <a:ext uri="{96DAC541-7B7A-43D3-8B79-37D633B846F1}">
                  <asvg:svgBlip xmlns:asvg="http://schemas.microsoft.com/office/drawing/2016/SVG/main" r:embed="rId9"/>
                </a:ext>
              </a:extLst>
            </a:blip>
            <a:stretch>
              <a:fillRect/>
            </a:stretch>
          </p:blipFill>
          <p:spPr>
            <a:xfrm>
              <a:off x="6504572" y="4514114"/>
              <a:ext cx="460606" cy="460606"/>
            </a:xfrm>
            <a:prstGeom prst="rect">
              <a:avLst/>
            </a:prstGeom>
          </p:spPr>
        </p:pic>
        <p:pic>
          <p:nvPicPr>
            <p:cNvPr descr="地球仪: 美洲" id="29" name="图形 28">
              <a:extLst>
                <a:ext uri="{FF2B5EF4-FFF2-40B4-BE49-F238E27FC236}">
                  <a16:creationId xmlns:a16="http://schemas.microsoft.com/office/drawing/2014/main" id="{30CA59DA-1E88-47EA-ACEB-270463331AE9}"/>
                </a:ext>
              </a:extLst>
            </p:cNvPr>
            <p:cNvPicPr>
              <a:picLocks noChangeAspect="1"/>
            </p:cNvPicPr>
            <p:nvPr/>
          </p:nvPicPr>
          <p:blipFill>
            <a:blip r:embed="rId10">
              <a:extLst>
                <a:ext uri="{28A0092B-C50C-407E-A947-70E740481C1C}">
                  <a14:useLocalDpi val="0"/>
                </a:ext>
                <a:ext uri="{96DAC541-7B7A-43D3-8B79-37D633B846F1}">
                  <asvg:svgBlip xmlns:asvg="http://schemas.microsoft.com/office/drawing/2016/SVG/main" r:embed="rId11"/>
                </a:ext>
              </a:extLst>
            </a:blip>
            <a:stretch>
              <a:fillRect/>
            </a:stretch>
          </p:blipFill>
          <p:spPr>
            <a:xfrm>
              <a:off x="9822280" y="4514114"/>
              <a:ext cx="460606" cy="460606"/>
            </a:xfrm>
            <a:prstGeom prst="rect">
              <a:avLst/>
            </a:prstGeom>
          </p:spPr>
        </p:pic>
      </p:grpSp>
    </p:spTree>
    <p:extLst>
      <p:ext uri="{BB962C8B-B14F-4D97-AF65-F5344CB8AC3E}">
        <p14:creationId val="2854222475"/>
      </p:ext>
    </p:extLst>
  </p:cSld>
  <p:clrMapOvr>
    <a:masterClrMapping/>
  </p:clrMapOvr>
  <mc:AlternateContent>
    <mc:Choice Requires="p14">
      <p:transition advTm="3000" p14:dur="1600" spd="slow">
        <p14:gallery dir="l"/>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7"/>
                                        </p:tgtEl>
                                        <p:attrNameLst>
                                          <p:attrName>style.visibility</p:attrName>
                                        </p:attrNameLst>
                                      </p:cBhvr>
                                      <p:to>
                                        <p:strVal val="visible"/>
                                      </p:to>
                                    </p:set>
                                    <p:anim calcmode="lin" valueType="num">
                                      <p:cBhvr>
                                        <p:cTn dur="750" fill="hold" id="7"/>
                                        <p:tgtEl>
                                          <p:spTgt spid="7"/>
                                        </p:tgtEl>
                                        <p:attrNameLst>
                                          <p:attrName>ppt_w</p:attrName>
                                        </p:attrNameLst>
                                      </p:cBhvr>
                                      <p:tavLst>
                                        <p:tav tm="0">
                                          <p:val>
                                            <p:fltVal val="0"/>
                                          </p:val>
                                        </p:tav>
                                        <p:tav tm="100000">
                                          <p:val>
                                            <p:strVal val="#ppt_w"/>
                                          </p:val>
                                        </p:tav>
                                      </p:tavLst>
                                    </p:anim>
                                    <p:anim calcmode="lin" valueType="num">
                                      <p:cBhvr>
                                        <p:cTn dur="750" fill="hold" id="8"/>
                                        <p:tgtEl>
                                          <p:spTgt spid="7"/>
                                        </p:tgtEl>
                                        <p:attrNameLst>
                                          <p:attrName>ppt_h</p:attrName>
                                        </p:attrNameLst>
                                      </p:cBhvr>
                                      <p:tavLst>
                                        <p:tav tm="0">
                                          <p:val>
                                            <p:fltVal val="0"/>
                                          </p:val>
                                        </p:tav>
                                        <p:tav tm="100000">
                                          <p:val>
                                            <p:strVal val="#ppt_h"/>
                                          </p:val>
                                        </p:tav>
                                      </p:tavLst>
                                    </p:anim>
                                    <p:animEffect filter="fade" transition="in">
                                      <p:cBhvr>
                                        <p:cTn dur="750" id="9"/>
                                        <p:tgtEl>
                                          <p:spTgt spid="7"/>
                                        </p:tgtEl>
                                      </p:cBhvr>
                                    </p:animEffect>
                                  </p:childTnLst>
                                </p:cTn>
                              </p:par>
                            </p:childTnLst>
                          </p:cTn>
                        </p:par>
                        <p:par>
                          <p:cTn fill="hold" id="10" nodeType="afterGroup">
                            <p:stCondLst>
                              <p:cond delay="750"/>
                            </p:stCondLst>
                            <p:childTnLst>
                              <p:par>
                                <p:cTn decel="100000" fill="hold" grpId="0" id="11" nodeType="afterEffect" presetClass="entr" presetID="50" presetSubtype="0">
                                  <p:stCondLst>
                                    <p:cond delay="0"/>
                                  </p:stCondLst>
                                  <p:childTnLst>
                                    <p:set>
                                      <p:cBhvr>
                                        <p:cTn dur="1" fill="hold" id="12">
                                          <p:stCondLst>
                                            <p:cond delay="0"/>
                                          </p:stCondLst>
                                        </p:cTn>
                                        <p:tgtEl>
                                          <p:spTgt spid="12"/>
                                        </p:tgtEl>
                                        <p:attrNameLst>
                                          <p:attrName>style.visibility</p:attrName>
                                        </p:attrNameLst>
                                      </p:cBhvr>
                                      <p:to>
                                        <p:strVal val="visible"/>
                                      </p:to>
                                    </p:set>
                                    <p:anim calcmode="lin" valueType="num">
                                      <p:cBhvr>
                                        <p:cTn dur="750" fill="hold" id="13"/>
                                        <p:tgtEl>
                                          <p:spTgt spid="12"/>
                                        </p:tgtEl>
                                        <p:attrNameLst>
                                          <p:attrName>ppt_w</p:attrName>
                                        </p:attrNameLst>
                                      </p:cBhvr>
                                      <p:tavLst>
                                        <p:tav tm="0">
                                          <p:val>
                                            <p:strVal val="#ppt_w+.3"/>
                                          </p:val>
                                        </p:tav>
                                        <p:tav tm="100000">
                                          <p:val>
                                            <p:strVal val="#ppt_w"/>
                                          </p:val>
                                        </p:tav>
                                      </p:tavLst>
                                    </p:anim>
                                    <p:anim calcmode="lin" valueType="num">
                                      <p:cBhvr>
                                        <p:cTn dur="750" fill="hold" id="14"/>
                                        <p:tgtEl>
                                          <p:spTgt spid="12"/>
                                        </p:tgtEl>
                                        <p:attrNameLst>
                                          <p:attrName>ppt_h</p:attrName>
                                        </p:attrNameLst>
                                      </p:cBhvr>
                                      <p:tavLst>
                                        <p:tav tm="0">
                                          <p:val>
                                            <p:strVal val="#ppt_h"/>
                                          </p:val>
                                        </p:tav>
                                        <p:tav tm="100000">
                                          <p:val>
                                            <p:strVal val="#ppt_h"/>
                                          </p:val>
                                        </p:tav>
                                      </p:tavLst>
                                    </p:anim>
                                    <p:animEffect filter="fade" transition="in">
                                      <p:cBhvr>
                                        <p:cTn dur="750" id="15"/>
                                        <p:tgtEl>
                                          <p:spTgt spid="12"/>
                                        </p:tgtEl>
                                      </p:cBhvr>
                                    </p:animEffect>
                                  </p:childTnLst>
                                </p:cTn>
                              </p:par>
                            </p:childTnLst>
                          </p:cTn>
                        </p:par>
                        <p:par>
                          <p:cTn fill="hold" id="16" nodeType="afterGroup">
                            <p:stCondLst>
                              <p:cond delay="1500"/>
                            </p:stCondLst>
                            <p:childTnLst>
                              <p:par>
                                <p:cTn fill="hold" grpId="0" id="17" nodeType="afterEffect" presetClass="entr" presetID="16" presetSubtype="42">
                                  <p:stCondLst>
                                    <p:cond delay="0"/>
                                  </p:stCondLst>
                                  <p:childTnLst>
                                    <p:set>
                                      <p:cBhvr>
                                        <p:cTn dur="1" fill="hold" id="18">
                                          <p:stCondLst>
                                            <p:cond delay="0"/>
                                          </p:stCondLst>
                                        </p:cTn>
                                        <p:tgtEl>
                                          <p:spTgt spid="2"/>
                                        </p:tgtEl>
                                        <p:attrNameLst>
                                          <p:attrName>style.visibility</p:attrName>
                                        </p:attrNameLst>
                                      </p:cBhvr>
                                      <p:to>
                                        <p:strVal val="visible"/>
                                      </p:to>
                                    </p:set>
                                    <p:animEffect filter="barn(outHorizontal)" transition="in">
                                      <p:cBhvr>
                                        <p:cTn dur="750" id="19"/>
                                        <p:tgtEl>
                                          <p:spTgt spid="2"/>
                                        </p:tgtEl>
                                      </p:cBhvr>
                                    </p:animEffect>
                                  </p:childTnLst>
                                </p:cTn>
                              </p:par>
                            </p:childTnLst>
                          </p:cTn>
                        </p:par>
                        <p:par>
                          <p:cTn fill="hold" id="20" nodeType="afterGroup">
                            <p:stCondLst>
                              <p:cond delay="2250"/>
                            </p:stCondLst>
                            <p:childTnLst>
                              <p:par>
                                <p:cTn fill="hold" id="21" nodeType="afterEffect" presetClass="entr" presetID="45" presetSubtype="0">
                                  <p:stCondLst>
                                    <p:cond delay="0"/>
                                  </p:stCondLst>
                                  <p:childTnLst>
                                    <p:set>
                                      <p:cBhvr>
                                        <p:cTn dur="1" fill="hold" id="22">
                                          <p:stCondLst>
                                            <p:cond delay="0"/>
                                          </p:stCondLst>
                                        </p:cTn>
                                        <p:tgtEl>
                                          <p:spTgt spid="20"/>
                                        </p:tgtEl>
                                        <p:attrNameLst>
                                          <p:attrName>style.visibility</p:attrName>
                                        </p:attrNameLst>
                                      </p:cBhvr>
                                      <p:to>
                                        <p:strVal val="visible"/>
                                      </p:to>
                                    </p:set>
                                    <p:animEffect filter="fade" transition="in">
                                      <p:cBhvr>
                                        <p:cTn dur="750" id="23"/>
                                        <p:tgtEl>
                                          <p:spTgt spid="20"/>
                                        </p:tgtEl>
                                      </p:cBhvr>
                                    </p:animEffect>
                                    <p:anim calcmode="lin" valueType="num">
                                      <p:cBhvr>
                                        <p:cTn dur="750" fill="hold" id="24"/>
                                        <p:tgtEl>
                                          <p:spTgt spid="20"/>
                                        </p:tgtEl>
                                        <p:attrNameLst>
                                          <p:attrName>ppt_w</p:attrName>
                                        </p:attrNameLst>
                                      </p:cBhvr>
                                      <p:tavLst>
                                        <p:tav fmla="#ppt_w*sin(2.5*pi*$)" tm="0">
                                          <p:val>
                                            <p:fltVal val="0"/>
                                          </p:val>
                                        </p:tav>
                                        <p:tav tm="100000">
                                          <p:val>
                                            <p:fltVal val="1"/>
                                          </p:val>
                                        </p:tav>
                                      </p:tavLst>
                                    </p:anim>
                                    <p:anim calcmode="lin" valueType="num">
                                      <p:cBhvr>
                                        <p:cTn dur="750" fill="hold" id="25"/>
                                        <p:tgtEl>
                                          <p:spTgt spid="20"/>
                                        </p:tgtEl>
                                        <p:attrNameLst>
                                          <p:attrName>ppt_h</p:attrName>
                                        </p:attrNameLst>
                                      </p:cBhvr>
                                      <p:tavLst>
                                        <p:tav tm="0">
                                          <p:val>
                                            <p:strVal val="#ppt_h"/>
                                          </p:val>
                                        </p:tav>
                                        <p:tav tm="100000">
                                          <p:val>
                                            <p:strVal val="#ppt_h"/>
                                          </p:val>
                                        </p:tav>
                                      </p:tavLst>
                                    </p:anim>
                                  </p:childTnLst>
                                </p:cTn>
                              </p:par>
                            </p:childTnLst>
                          </p:cTn>
                        </p:par>
                        <p:par>
                          <p:cTn fill="hold" id="26" nodeType="afterGroup">
                            <p:stCondLst>
                              <p:cond delay="3000"/>
                            </p:stCondLst>
                            <p:childTnLst>
                              <p:par>
                                <p:cTn fill="hold" id="27" nodeType="afterEffect" presetClass="entr" presetID="45" presetSubtype="0">
                                  <p:stCondLst>
                                    <p:cond delay="0"/>
                                  </p:stCondLst>
                                  <p:childTnLst>
                                    <p:set>
                                      <p:cBhvr>
                                        <p:cTn dur="1" fill="hold" id="28">
                                          <p:stCondLst>
                                            <p:cond delay="0"/>
                                          </p:stCondLst>
                                        </p:cTn>
                                        <p:tgtEl>
                                          <p:spTgt spid="8"/>
                                        </p:tgtEl>
                                        <p:attrNameLst>
                                          <p:attrName>style.visibility</p:attrName>
                                        </p:attrNameLst>
                                      </p:cBhvr>
                                      <p:to>
                                        <p:strVal val="visible"/>
                                      </p:to>
                                    </p:set>
                                    <p:animEffect filter="fade" transition="in">
                                      <p:cBhvr>
                                        <p:cTn dur="750" id="29"/>
                                        <p:tgtEl>
                                          <p:spTgt spid="8"/>
                                        </p:tgtEl>
                                      </p:cBhvr>
                                    </p:animEffect>
                                    <p:anim calcmode="lin" valueType="num">
                                      <p:cBhvr>
                                        <p:cTn dur="750" fill="hold" id="30"/>
                                        <p:tgtEl>
                                          <p:spTgt spid="8"/>
                                        </p:tgtEl>
                                        <p:attrNameLst>
                                          <p:attrName>ppt_w</p:attrName>
                                        </p:attrNameLst>
                                      </p:cBhvr>
                                      <p:tavLst>
                                        <p:tav fmla="#ppt_w*sin(2.5*pi*$)" tm="0">
                                          <p:val>
                                            <p:fltVal val="0"/>
                                          </p:val>
                                        </p:tav>
                                        <p:tav tm="100000">
                                          <p:val>
                                            <p:fltVal val="1"/>
                                          </p:val>
                                        </p:tav>
                                      </p:tavLst>
                                    </p:anim>
                                    <p:anim calcmode="lin" valueType="num">
                                      <p:cBhvr>
                                        <p:cTn dur="750" fill="hold" id="31"/>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12"/>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30" name="图片 29">
            <a:extLst>
              <a:ext uri="{FF2B5EF4-FFF2-40B4-BE49-F238E27FC236}">
                <a16:creationId xmlns:a16="http://schemas.microsoft.com/office/drawing/2014/main" id="{DECC8D18-7CF4-495D-8BD0-C7744B391CD0}"/>
              </a:ext>
            </a:extLst>
          </p:cNvPr>
          <p:cNvPicPr>
            <a:picLocks noChangeAspect="1"/>
          </p:cNvPicPr>
          <p:nvPr/>
        </p:nvPicPr>
        <p:blipFill>
          <a:blip r:embed="rId2">
            <a:extLst>
              <a:ext uri="{28A0092B-C50C-407E-A947-70E740481C1C}">
                <a14:useLocalDpi val="0"/>
              </a:ext>
            </a:extLst>
          </a:blip>
          <a:srcRect b="50607" l="49762" r="-1" t="411"/>
          <a:stretch>
            <a:fillRect/>
          </a:stretch>
        </p:blipFill>
        <p:spPr>
          <a:xfrm>
            <a:off x="0" y="0"/>
            <a:ext cx="12192001" cy="6858002"/>
          </a:xfrm>
          <a:prstGeom prst="rect">
            <a:avLst/>
          </a:prstGeom>
        </p:spPr>
      </p:pic>
      <p:pic>
        <p:nvPicPr>
          <p:cNvPr id="32" name="图片 31">
            <a:extLst>
              <a:ext uri="{FF2B5EF4-FFF2-40B4-BE49-F238E27FC236}">
                <a16:creationId xmlns:a16="http://schemas.microsoft.com/office/drawing/2014/main" id="{729F6501-F85F-46CE-8693-E23C4FA1F2AA}"/>
              </a:ext>
            </a:extLst>
          </p:cNvPr>
          <p:cNvPicPr>
            <a:picLocks noChangeAspect="1"/>
          </p:cNvPicPr>
          <p:nvPr/>
        </p:nvPicPr>
        <p:blipFill>
          <a:blip r:embed="rId3">
            <a:extLst>
              <a:ext uri="{28A0092B-C50C-407E-A947-70E740481C1C}">
                <a14:useLocalDpi val="0"/>
              </a:ext>
            </a:extLst>
          </a:blip>
          <a:stretch>
            <a:fillRect/>
          </a:stretch>
        </p:blipFill>
        <p:spPr>
          <a:xfrm rot="513396">
            <a:off x="35413" y="34402"/>
            <a:ext cx="12990286" cy="7117801"/>
          </a:xfrm>
          <a:custGeom>
            <a:gdLst>
              <a:gd fmla="*/ 0 w 12990286" name="connsiteX0"/>
              <a:gd fmla="*/ 0 h 6495143" name="connsiteY0"/>
              <a:gd fmla="*/ 12990286 w 12990286" name="connsiteX1"/>
              <a:gd fmla="*/ 0 h 6495143" name="connsiteY1"/>
              <a:gd fmla="*/ 12990286 w 12990286" name="connsiteX2"/>
              <a:gd fmla="*/ 6495143 h 6495143" name="connsiteY2"/>
              <a:gd fmla="*/ 12670692 w 12990286" name="connsiteX3"/>
              <a:gd fmla="*/ 6495143 h 6495143" name="connsiteY3"/>
              <a:gd fmla="*/ 12460255 w 12990286" name="connsiteX4"/>
              <a:gd fmla="*/ 4902729 h 6495143" name="connsiteY4"/>
              <a:gd fmla="*/ 410122 w 12990286" name="connsiteX5"/>
              <a:gd fmla="*/ 6495143 h 6495143" name="connsiteY5"/>
              <a:gd fmla="*/ 0 w 12990286" name="connsiteX6"/>
              <a:gd fmla="*/ 6495143 h 6495143"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6495143" w="12990286">
                <a:moveTo>
                  <a:pt x="0" y="0"/>
                </a:moveTo>
                <a:lnTo>
                  <a:pt x="12990286" y="0"/>
                </a:lnTo>
                <a:lnTo>
                  <a:pt x="12990286" y="6495143"/>
                </a:lnTo>
                <a:lnTo>
                  <a:pt x="12670692" y="6495143"/>
                </a:lnTo>
                <a:lnTo>
                  <a:pt x="12460255" y="4902729"/>
                </a:lnTo>
                <a:lnTo>
                  <a:pt x="410122" y="6495143"/>
                </a:lnTo>
                <a:lnTo>
                  <a:pt x="0" y="6495143"/>
                </a:lnTo>
                <a:close/>
              </a:path>
            </a:pathLst>
          </a:custGeom>
        </p:spPr>
      </p:pic>
      <p:sp>
        <p:nvSpPr>
          <p:cNvPr id="4" name="文本框 3"/>
          <p:cNvSpPr txBox="1"/>
          <p:nvPr/>
        </p:nvSpPr>
        <p:spPr>
          <a:xfrm>
            <a:off x="2996520" y="1892150"/>
            <a:ext cx="1935480" cy="2773680"/>
          </a:xfrm>
          <a:prstGeom prst="rect">
            <a:avLst/>
          </a:prstGeom>
          <a:noFill/>
        </p:spPr>
        <p:txBody>
          <a:bodyPr rtlCol="0" wrap="none">
            <a:spAutoFit/>
          </a:bodyPr>
          <a:lstStyle/>
          <a:p>
            <a:r>
              <a:rPr altLang="en-US" b="1" lang="zh-CN" spc="300" sz="8800">
                <a:solidFill>
                  <a:srgbClr val="F0C16F"/>
                </a:solidFill>
                <a:latin charset="-122" panose="02010600030101010101" pitchFamily="2" typeface="站酷快乐体2016修订版"/>
                <a:ea charset="-122" panose="02010600030101010101" pitchFamily="2" typeface="站酷快乐体2016修订版"/>
                <a:cs typeface="+mn-ea"/>
                <a:sym typeface="+mn-lt"/>
              </a:rPr>
              <a:t>目 </a:t>
            </a:r>
          </a:p>
          <a:p>
            <a:r>
              <a:rPr altLang="en-US" b="1" lang="zh-CN" spc="300" sz="8800">
                <a:solidFill>
                  <a:srgbClr val="F0C16F"/>
                </a:solidFill>
                <a:latin charset="-122" panose="02010600030101010101" pitchFamily="2" typeface="站酷快乐体2016修订版"/>
                <a:ea charset="-122" panose="02010600030101010101" pitchFamily="2" typeface="站酷快乐体2016修订版"/>
                <a:cs typeface="+mn-ea"/>
                <a:sym typeface="+mn-lt"/>
              </a:rPr>
              <a:t>录</a:t>
            </a:r>
          </a:p>
        </p:txBody>
      </p:sp>
      <p:grpSp>
        <p:nvGrpSpPr>
          <p:cNvPr id="10" name="组合 9">
            <a:extLst>
              <a:ext uri="{FF2B5EF4-FFF2-40B4-BE49-F238E27FC236}">
                <a16:creationId xmlns:a16="http://schemas.microsoft.com/office/drawing/2014/main" id="{48DCE4E8-D382-45BD-98EB-EC23879FEA69}"/>
              </a:ext>
            </a:extLst>
          </p:cNvPr>
          <p:cNvGrpSpPr/>
          <p:nvPr/>
        </p:nvGrpSpPr>
        <p:grpSpPr>
          <a:xfrm>
            <a:off x="5319188" y="2235050"/>
            <a:ext cx="848090" cy="3471989"/>
            <a:chOff x="5319188" y="2235050"/>
            <a:chExt cx="848090" cy="3471989"/>
          </a:xfrm>
        </p:grpSpPr>
        <p:sp>
          <p:nvSpPr>
            <p:cNvPr id="12" name="文本框 11"/>
            <p:cNvSpPr txBox="1"/>
            <p:nvPr/>
          </p:nvSpPr>
          <p:spPr>
            <a:xfrm>
              <a:off x="5319189" y="2235050"/>
              <a:ext cx="835141" cy="640080"/>
            </a:xfrm>
            <a:prstGeom prst="rect">
              <a:avLst/>
            </a:prstGeom>
            <a:solidFill>
              <a:srgbClr val="7EC8C9"/>
            </a:solidFill>
          </p:spPr>
          <p:txBody>
            <a:bodyPr rtlCol="0" wrap="square">
              <a:spAutoFit/>
            </a:bodyPr>
            <a:lstStyle/>
            <a:p>
              <a:pPr algn="ctr"/>
              <a:r>
                <a:rPr altLang="zh-CN" b="1" lang="en-US" sz="3600">
                  <a:solidFill>
                    <a:schemeClr val="bg1"/>
                  </a:solidFill>
                  <a:latin charset="-122" panose="02010600030101010101" pitchFamily="2" typeface="站酷快乐体2016修订版"/>
                  <a:ea charset="-122" panose="02010600030101010101" pitchFamily="2" typeface="站酷快乐体2016修订版"/>
                  <a:cs typeface="+mn-ea"/>
                  <a:sym typeface="+mn-lt"/>
                </a:rPr>
                <a:t>01</a:t>
              </a:r>
            </a:p>
          </p:txBody>
        </p:sp>
        <p:sp>
          <p:nvSpPr>
            <p:cNvPr id="17" name="文本框 16"/>
            <p:cNvSpPr txBox="1"/>
            <p:nvPr/>
          </p:nvSpPr>
          <p:spPr>
            <a:xfrm>
              <a:off x="5330299" y="2941464"/>
              <a:ext cx="812887" cy="640080"/>
            </a:xfrm>
            <a:prstGeom prst="rect">
              <a:avLst/>
            </a:prstGeom>
            <a:solidFill>
              <a:srgbClr val="7EC8C9"/>
            </a:solidFill>
          </p:spPr>
          <p:txBody>
            <a:bodyPr rtlCol="0" wrap="square">
              <a:spAutoFit/>
            </a:bodyPr>
            <a:lstStyle/>
            <a:p>
              <a:pPr algn="ctr"/>
              <a:r>
                <a:rPr altLang="zh-CN" b="1" lang="en-US" sz="3600">
                  <a:solidFill>
                    <a:schemeClr val="bg1"/>
                  </a:solidFill>
                  <a:latin charset="-122" panose="02010600030101010101" pitchFamily="2" typeface="站酷快乐体2016修订版"/>
                  <a:ea charset="-122" panose="02010600030101010101" pitchFamily="2" typeface="站酷快乐体2016修订版"/>
                  <a:cs typeface="+mn-ea"/>
                  <a:sym typeface="+mn-lt"/>
                </a:rPr>
                <a:t>02</a:t>
              </a:r>
            </a:p>
          </p:txBody>
        </p:sp>
        <p:sp>
          <p:nvSpPr>
            <p:cNvPr id="19" name="文本框 18"/>
            <p:cNvSpPr txBox="1"/>
            <p:nvPr/>
          </p:nvSpPr>
          <p:spPr>
            <a:xfrm>
              <a:off x="5319189" y="3647879"/>
              <a:ext cx="828665" cy="640080"/>
            </a:xfrm>
            <a:prstGeom prst="rect">
              <a:avLst/>
            </a:prstGeom>
            <a:solidFill>
              <a:srgbClr val="7EC8C9"/>
            </a:solidFill>
          </p:spPr>
          <p:txBody>
            <a:bodyPr rtlCol="0" wrap="square">
              <a:spAutoFit/>
            </a:bodyPr>
            <a:lstStyle/>
            <a:p>
              <a:pPr algn="ctr"/>
              <a:r>
                <a:rPr altLang="zh-CN" b="1" lang="en-US" sz="3600">
                  <a:solidFill>
                    <a:schemeClr val="bg1"/>
                  </a:solidFill>
                  <a:latin charset="-122" panose="02010600030101010101" pitchFamily="2" typeface="站酷快乐体2016修订版"/>
                  <a:ea charset="-122" panose="02010600030101010101" pitchFamily="2" typeface="站酷快乐体2016修订版"/>
                  <a:cs typeface="+mn-ea"/>
                  <a:sym typeface="+mn-lt"/>
                </a:rPr>
                <a:t>03</a:t>
              </a:r>
            </a:p>
          </p:txBody>
        </p:sp>
        <p:sp>
          <p:nvSpPr>
            <p:cNvPr id="21" name="文本框 20"/>
            <p:cNvSpPr txBox="1"/>
            <p:nvPr/>
          </p:nvSpPr>
          <p:spPr>
            <a:xfrm>
              <a:off x="5343454" y="4354294"/>
              <a:ext cx="823824" cy="640080"/>
            </a:xfrm>
            <a:prstGeom prst="rect">
              <a:avLst/>
            </a:prstGeom>
            <a:solidFill>
              <a:srgbClr val="7EC8C9"/>
            </a:solidFill>
          </p:spPr>
          <p:txBody>
            <a:bodyPr rtlCol="0" wrap="square">
              <a:spAutoFit/>
            </a:bodyPr>
            <a:lstStyle/>
            <a:p>
              <a:pPr algn="ctr"/>
              <a:r>
                <a:rPr altLang="zh-CN" b="1" lang="en-US" sz="3600">
                  <a:solidFill>
                    <a:schemeClr val="bg1"/>
                  </a:solidFill>
                  <a:latin charset="-122" panose="02010600030101010101" pitchFamily="2" typeface="站酷快乐体2016修订版"/>
                  <a:ea charset="-122" panose="02010600030101010101" pitchFamily="2" typeface="站酷快乐体2016修订版"/>
                  <a:cs typeface="+mn-ea"/>
                  <a:sym typeface="+mn-lt"/>
                </a:rPr>
                <a:t>04</a:t>
              </a:r>
            </a:p>
          </p:txBody>
        </p:sp>
        <p:sp>
          <p:nvSpPr>
            <p:cNvPr id="23" name="文本框 22"/>
            <p:cNvSpPr txBox="1"/>
            <p:nvPr/>
          </p:nvSpPr>
          <p:spPr>
            <a:xfrm>
              <a:off x="5324108" y="5060708"/>
              <a:ext cx="842866" cy="640080"/>
            </a:xfrm>
            <a:prstGeom prst="rect">
              <a:avLst/>
            </a:prstGeom>
            <a:solidFill>
              <a:srgbClr val="7EC8C9"/>
            </a:solidFill>
          </p:spPr>
          <p:txBody>
            <a:bodyPr rtlCol="0" wrap="square">
              <a:spAutoFit/>
            </a:bodyPr>
            <a:lstStyle/>
            <a:p>
              <a:pPr algn="ctr"/>
              <a:r>
                <a:rPr altLang="zh-CN" b="1" lang="en-US" sz="3600">
                  <a:solidFill>
                    <a:schemeClr val="bg1"/>
                  </a:solidFill>
                  <a:latin charset="-122" panose="02010600030101010101" pitchFamily="2" typeface="站酷快乐体2016修订版"/>
                  <a:ea charset="-122" panose="02010600030101010101" pitchFamily="2" typeface="站酷快乐体2016修订版"/>
                  <a:cs typeface="+mn-ea"/>
                  <a:sym typeface="+mn-lt"/>
                </a:rPr>
                <a:t>05</a:t>
              </a:r>
            </a:p>
          </p:txBody>
        </p:sp>
      </p:grpSp>
      <p:grpSp>
        <p:nvGrpSpPr>
          <p:cNvPr id="11" name="组合 10">
            <a:extLst>
              <a:ext uri="{FF2B5EF4-FFF2-40B4-BE49-F238E27FC236}">
                <a16:creationId xmlns:a16="http://schemas.microsoft.com/office/drawing/2014/main" id="{F1478F45-38F1-4FAC-8123-8F797CC1F305}"/>
              </a:ext>
            </a:extLst>
          </p:cNvPr>
          <p:cNvGrpSpPr/>
          <p:nvPr/>
        </p:nvGrpSpPr>
        <p:grpSpPr>
          <a:xfrm>
            <a:off x="6245101" y="2235050"/>
            <a:ext cx="3775393" cy="3477733"/>
            <a:chOff x="6245101" y="2235050"/>
            <a:chExt cx="3775393" cy="3477733"/>
          </a:xfrm>
        </p:grpSpPr>
        <p:sp>
          <p:nvSpPr>
            <p:cNvPr id="25" name="矩形 24"/>
            <p:cNvSpPr/>
            <p:nvPr/>
          </p:nvSpPr>
          <p:spPr>
            <a:xfrm>
              <a:off x="6245101" y="2267603"/>
              <a:ext cx="2849880" cy="579120"/>
            </a:xfrm>
            <a:prstGeom prst="rect">
              <a:avLst/>
            </a:prstGeom>
            <a:noFill/>
          </p:spPr>
          <p:txBody>
            <a:bodyPr rtlCol="0" wrap="none">
              <a:spAutoFit/>
            </a:bodyPr>
            <a:lstStyle/>
            <a:p>
              <a:r>
                <a:rPr altLang="en-US" b="1" lang="zh-CN" spc="300" sz="3200">
                  <a:solidFill>
                    <a:srgbClr val="7EC8C9"/>
                  </a:solidFill>
                  <a:latin charset="-122" panose="02010600030101010101" pitchFamily="2" typeface="站酷快乐体2016修订版"/>
                  <a:ea charset="-122" panose="02010600030101010101" pitchFamily="2" typeface="站酷快乐体2016修订版"/>
                  <a:cs typeface="+mn-ea"/>
                  <a:sym typeface="+mn-lt"/>
                </a:rPr>
                <a:t>团结就是力量</a:t>
              </a:r>
            </a:p>
          </p:txBody>
        </p:sp>
        <p:sp>
          <p:nvSpPr>
            <p:cNvPr id="26" name="矩形 25"/>
            <p:cNvSpPr/>
            <p:nvPr/>
          </p:nvSpPr>
          <p:spPr>
            <a:xfrm>
              <a:off x="6245101" y="2982703"/>
              <a:ext cx="2405380" cy="579120"/>
            </a:xfrm>
            <a:prstGeom prst="rect">
              <a:avLst/>
            </a:prstGeom>
            <a:noFill/>
          </p:spPr>
          <p:txBody>
            <a:bodyPr rtlCol="0" wrap="none">
              <a:spAutoFit/>
            </a:bodyPr>
            <a:lstStyle/>
            <a:p>
              <a:r>
                <a:rPr altLang="en-US" b="1" lang="zh-CN" spc="300" sz="3200">
                  <a:solidFill>
                    <a:srgbClr val="7EC8C9"/>
                  </a:solidFill>
                  <a:latin charset="-122" panose="02010600030101010101" pitchFamily="2" typeface="站酷快乐体2016修订版"/>
                  <a:ea charset="-122" panose="02010600030101010101" pitchFamily="2" typeface="站酷快乐体2016修订版"/>
                  <a:cs typeface="+mn-ea"/>
                  <a:sym typeface="+mn-lt"/>
                </a:rPr>
                <a:t>班级凝聚力</a:t>
              </a:r>
            </a:p>
          </p:txBody>
        </p:sp>
        <p:sp>
          <p:nvSpPr>
            <p:cNvPr id="27" name="矩形 26"/>
            <p:cNvSpPr/>
            <p:nvPr/>
          </p:nvSpPr>
          <p:spPr>
            <a:xfrm>
              <a:off x="6245101" y="3697805"/>
              <a:ext cx="3738880" cy="579120"/>
            </a:xfrm>
            <a:prstGeom prst="rect">
              <a:avLst/>
            </a:prstGeom>
            <a:noFill/>
          </p:spPr>
          <p:txBody>
            <a:bodyPr rtlCol="0" wrap="none">
              <a:spAutoFit/>
            </a:bodyPr>
            <a:lstStyle/>
            <a:p>
              <a:r>
                <a:rPr altLang="en-US" b="1" lang="zh-CN" spc="300" sz="3200">
                  <a:solidFill>
                    <a:srgbClr val="7EC8C9"/>
                  </a:solidFill>
                  <a:latin charset="-122" panose="02010600030101010101" pitchFamily="2" typeface="站酷快乐体2016修订版"/>
                  <a:ea charset="-122" panose="02010600030101010101" pitchFamily="2" typeface="站酷快乐体2016修订版"/>
                  <a:cs typeface="+mn-ea"/>
                  <a:sym typeface="+mn-lt"/>
                </a:rPr>
                <a:t>积极参加集体活动</a:t>
              </a:r>
            </a:p>
          </p:txBody>
        </p:sp>
        <p:sp>
          <p:nvSpPr>
            <p:cNvPr id="28" name="矩形 27"/>
            <p:cNvSpPr/>
            <p:nvPr/>
          </p:nvSpPr>
          <p:spPr>
            <a:xfrm>
              <a:off x="6245101" y="4412905"/>
              <a:ext cx="2849880" cy="579120"/>
            </a:xfrm>
            <a:prstGeom prst="rect">
              <a:avLst/>
            </a:prstGeom>
            <a:noFill/>
          </p:spPr>
          <p:txBody>
            <a:bodyPr rtlCol="0" wrap="none">
              <a:spAutoFit/>
            </a:bodyPr>
            <a:lstStyle/>
            <a:p>
              <a:r>
                <a:rPr altLang="en-US" b="1" lang="zh-CN" spc="300" sz="3200">
                  <a:solidFill>
                    <a:srgbClr val="7EC8C9"/>
                  </a:solidFill>
                  <a:latin charset="-122" panose="02010600030101010101" pitchFamily="2" typeface="站酷快乐体2016修订版"/>
                  <a:ea charset="-122" panose="02010600030101010101" pitchFamily="2" typeface="站酷快乐体2016修订版"/>
                  <a:cs typeface="+mn-ea"/>
                  <a:sym typeface="+mn-lt"/>
                </a:rPr>
                <a:t>和睦友好相处</a:t>
              </a:r>
            </a:p>
          </p:txBody>
        </p:sp>
        <p:sp>
          <p:nvSpPr>
            <p:cNvPr id="29" name="矩形 28"/>
            <p:cNvSpPr/>
            <p:nvPr/>
          </p:nvSpPr>
          <p:spPr>
            <a:xfrm>
              <a:off x="6311786" y="5128008"/>
              <a:ext cx="1516380" cy="579120"/>
            </a:xfrm>
            <a:prstGeom prst="rect">
              <a:avLst/>
            </a:prstGeom>
            <a:noFill/>
          </p:spPr>
          <p:txBody>
            <a:bodyPr rtlCol="0" wrap="none">
              <a:spAutoFit/>
            </a:bodyPr>
            <a:lstStyle/>
            <a:p>
              <a:r>
                <a:rPr altLang="en-US" b="1" lang="zh-CN" spc="300" sz="3200">
                  <a:solidFill>
                    <a:srgbClr val="7EC8C9"/>
                  </a:solidFill>
                  <a:latin charset="-122" panose="02010600030101010101" pitchFamily="2" typeface="站酷快乐体2016修订版"/>
                  <a:ea charset="-122" panose="02010600030101010101" pitchFamily="2" typeface="站酷快乐体2016修订版"/>
                  <a:cs typeface="+mn-ea"/>
                  <a:sym typeface="+mn-lt"/>
                </a:rPr>
                <a:t>倡议书</a:t>
              </a:r>
            </a:p>
          </p:txBody>
        </p:sp>
        <p:grpSp>
          <p:nvGrpSpPr>
            <p:cNvPr id="5" name="组合 4">
              <a:extLst>
                <a:ext uri="{FF2B5EF4-FFF2-40B4-BE49-F238E27FC236}">
                  <a16:creationId xmlns:a16="http://schemas.microsoft.com/office/drawing/2014/main" id="{24432FD7-81DA-44E2-A53C-BBAB49BC917B}"/>
                </a:ext>
              </a:extLst>
            </p:cNvPr>
            <p:cNvGrpSpPr/>
            <p:nvPr/>
          </p:nvGrpSpPr>
          <p:grpSpPr>
            <a:xfrm>
              <a:off x="6245101" y="2235050"/>
              <a:ext cx="3677112" cy="3471988"/>
              <a:chOff x="6245101" y="2235050"/>
              <a:chExt cx="3677112" cy="3471988"/>
            </a:xfrm>
          </p:grpSpPr>
          <p:sp>
            <p:nvSpPr>
              <p:cNvPr id="3" name="矩形 2">
                <a:extLst>
                  <a:ext uri="{FF2B5EF4-FFF2-40B4-BE49-F238E27FC236}">
                    <a16:creationId xmlns:a16="http://schemas.microsoft.com/office/drawing/2014/main" id="{18D798F5-A6D3-46EC-B936-0AB05DE71CB9}"/>
                  </a:ext>
                </a:extLst>
              </p:cNvPr>
              <p:cNvSpPr/>
              <p:nvPr/>
            </p:nvSpPr>
            <p:spPr>
              <a:xfrm>
                <a:off x="6245101" y="2235050"/>
                <a:ext cx="3677112" cy="646331"/>
              </a:xfrm>
              <a:prstGeom prst="rect">
                <a:avLst/>
              </a:prstGeom>
              <a:noFill/>
              <a:ln w="22225">
                <a:solidFill>
                  <a:srgbClr val="7EC8C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10600030101010101" pitchFamily="2" typeface="站酷快乐体2016修订版"/>
                  <a:ea charset="-122" panose="02010600030101010101" pitchFamily="2" typeface="站酷快乐体2016修订版"/>
                </a:endParaRPr>
              </a:p>
            </p:txBody>
          </p:sp>
          <p:sp>
            <p:nvSpPr>
              <p:cNvPr id="33" name="矩形 32">
                <a:extLst>
                  <a:ext uri="{FF2B5EF4-FFF2-40B4-BE49-F238E27FC236}">
                    <a16:creationId xmlns:a16="http://schemas.microsoft.com/office/drawing/2014/main" id="{87679972-C723-40E4-A508-BE42C8717D49}"/>
                  </a:ext>
                </a:extLst>
              </p:cNvPr>
              <p:cNvSpPr/>
              <p:nvPr/>
            </p:nvSpPr>
            <p:spPr>
              <a:xfrm>
                <a:off x="6245101" y="2941464"/>
                <a:ext cx="3677112" cy="646331"/>
              </a:xfrm>
              <a:prstGeom prst="rect">
                <a:avLst/>
              </a:prstGeom>
              <a:noFill/>
              <a:ln w="22225">
                <a:solidFill>
                  <a:srgbClr val="7EC8C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10600030101010101" pitchFamily="2" typeface="站酷快乐体2016修订版"/>
                  <a:ea charset="-122" panose="02010600030101010101" pitchFamily="2" typeface="站酷快乐体2016修订版"/>
                </a:endParaRPr>
              </a:p>
            </p:txBody>
          </p:sp>
          <p:sp>
            <p:nvSpPr>
              <p:cNvPr id="34" name="矩形 33">
                <a:extLst>
                  <a:ext uri="{FF2B5EF4-FFF2-40B4-BE49-F238E27FC236}">
                    <a16:creationId xmlns:a16="http://schemas.microsoft.com/office/drawing/2014/main" id="{3D860FCA-1D4D-45C7-B30E-9FBEE6024A31}"/>
                  </a:ext>
                </a:extLst>
              </p:cNvPr>
              <p:cNvSpPr/>
              <p:nvPr/>
            </p:nvSpPr>
            <p:spPr>
              <a:xfrm>
                <a:off x="6245101" y="3647878"/>
                <a:ext cx="3677112" cy="646331"/>
              </a:xfrm>
              <a:prstGeom prst="rect">
                <a:avLst/>
              </a:prstGeom>
              <a:noFill/>
              <a:ln w="22225">
                <a:solidFill>
                  <a:srgbClr val="7EC8C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10600030101010101" pitchFamily="2" typeface="站酷快乐体2016修订版"/>
                  <a:ea charset="-122" panose="02010600030101010101" pitchFamily="2" typeface="站酷快乐体2016修订版"/>
                </a:endParaRPr>
              </a:p>
            </p:txBody>
          </p:sp>
          <p:sp>
            <p:nvSpPr>
              <p:cNvPr id="35" name="矩形 34">
                <a:extLst>
                  <a:ext uri="{FF2B5EF4-FFF2-40B4-BE49-F238E27FC236}">
                    <a16:creationId xmlns:a16="http://schemas.microsoft.com/office/drawing/2014/main" id="{7D869037-1AAC-4D00-B9F9-2978919A1BA2}"/>
                  </a:ext>
                </a:extLst>
              </p:cNvPr>
              <p:cNvSpPr/>
              <p:nvPr/>
            </p:nvSpPr>
            <p:spPr>
              <a:xfrm>
                <a:off x="6245101" y="4354292"/>
                <a:ext cx="3677112" cy="646331"/>
              </a:xfrm>
              <a:prstGeom prst="rect">
                <a:avLst/>
              </a:prstGeom>
              <a:noFill/>
              <a:ln w="22225">
                <a:solidFill>
                  <a:srgbClr val="7EC8C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10600030101010101" pitchFamily="2" typeface="站酷快乐体2016修订版"/>
                  <a:ea charset="-122" panose="02010600030101010101" pitchFamily="2" typeface="站酷快乐体2016修订版"/>
                </a:endParaRPr>
              </a:p>
            </p:txBody>
          </p:sp>
          <p:sp>
            <p:nvSpPr>
              <p:cNvPr id="36" name="矩形 35">
                <a:extLst>
                  <a:ext uri="{FF2B5EF4-FFF2-40B4-BE49-F238E27FC236}">
                    <a16:creationId xmlns:a16="http://schemas.microsoft.com/office/drawing/2014/main" id="{5F695475-6475-4374-8233-4490792EA567}"/>
                  </a:ext>
                </a:extLst>
              </p:cNvPr>
              <p:cNvSpPr/>
              <p:nvPr/>
            </p:nvSpPr>
            <p:spPr>
              <a:xfrm>
                <a:off x="6245101" y="5060707"/>
                <a:ext cx="3677112" cy="646331"/>
              </a:xfrm>
              <a:prstGeom prst="rect">
                <a:avLst/>
              </a:prstGeom>
              <a:noFill/>
              <a:ln w="22225">
                <a:solidFill>
                  <a:srgbClr val="7EC8C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10600030101010101" pitchFamily="2" typeface="站酷快乐体2016修订版"/>
                  <a:ea charset="-122" panose="02010600030101010101" pitchFamily="2" typeface="站酷快乐体2016修订版"/>
                </a:endParaRPr>
              </a:p>
            </p:txBody>
          </p:sp>
        </p:grpSp>
      </p:grpSp>
      <p:pic>
        <p:nvPicPr>
          <p:cNvPr id="9" name="图片 8">
            <a:extLst>
              <a:ext uri="{FF2B5EF4-FFF2-40B4-BE49-F238E27FC236}">
                <a16:creationId xmlns:a16="http://schemas.microsoft.com/office/drawing/2014/main" id="{10B559B6-B7A1-488D-82C1-E43376C7A77D}"/>
              </a:ext>
            </a:extLst>
          </p:cNvPr>
          <p:cNvPicPr>
            <a:picLocks noChangeAspect="1"/>
          </p:cNvPicPr>
          <p:nvPr/>
        </p:nvPicPr>
        <p:blipFill>
          <a:blip r:embed="rId4">
            <a:extLst>
              <a:ext uri="{28A0092B-C50C-407E-A947-70E740481C1C}">
                <a14:useLocalDpi val="0"/>
              </a:ext>
            </a:extLst>
          </a:blip>
          <a:srcRect b="34307"/>
          <a:stretch>
            <a:fillRect/>
          </a:stretch>
        </p:blipFill>
        <p:spPr>
          <a:xfrm>
            <a:off x="-885442" y="3600255"/>
            <a:ext cx="4959037" cy="3257746"/>
          </a:xfrm>
          <a:prstGeom prst="rect">
            <a:avLst/>
          </a:prstGeom>
        </p:spPr>
      </p:pic>
    </p:spTree>
    <p:extLst>
      <p:ext uri="{BB962C8B-B14F-4D97-AF65-F5344CB8AC3E}">
        <p14:creationId val="2221722464"/>
      </p:ext>
    </p:extLst>
  </p:cSld>
  <p:clrMapOvr>
    <a:masterClrMapping/>
  </p:clrMapOvr>
  <mc:AlternateContent>
    <mc:Choice Requires="p159">
      <p:transition advTm="3000" p14:dur="2000" spd="slow">
        <p159:morph option="byObject"/>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37">
                                  <p:stCondLst>
                                    <p:cond delay="0"/>
                                  </p:stCondLst>
                                  <p:childTnLst>
                                    <p:set>
                                      <p:cBhvr>
                                        <p:cTn dur="1" fill="hold" id="6">
                                          <p:stCondLst>
                                            <p:cond delay="0"/>
                                          </p:stCondLst>
                                        </p:cTn>
                                        <p:tgtEl>
                                          <p:spTgt spid="30"/>
                                        </p:tgtEl>
                                        <p:attrNameLst>
                                          <p:attrName>style.visibility</p:attrName>
                                        </p:attrNameLst>
                                      </p:cBhvr>
                                      <p:to>
                                        <p:strVal val="visible"/>
                                      </p:to>
                                    </p:set>
                                    <p:animEffect filter="barn(outVertical)" transition="in">
                                      <p:cBhvr>
                                        <p:cTn dur="750" id="7"/>
                                        <p:tgtEl>
                                          <p:spTgt spid="30"/>
                                        </p:tgtEl>
                                      </p:cBhvr>
                                    </p:animEffect>
                                  </p:childTnLst>
                                </p:cTn>
                              </p:par>
                            </p:childTnLst>
                          </p:cTn>
                        </p:par>
                        <p:par>
                          <p:cTn fill="hold" id="8" nodeType="afterGroup">
                            <p:stCondLst>
                              <p:cond delay="750"/>
                            </p:stCondLst>
                            <p:childTnLst>
                              <p:par>
                                <p:cTn fill="hold" id="9" nodeType="afterEffect" presetClass="entr" presetID="42" presetSubtype="0">
                                  <p:stCondLst>
                                    <p:cond delay="0"/>
                                  </p:stCondLst>
                                  <p:childTnLst>
                                    <p:set>
                                      <p:cBhvr>
                                        <p:cTn dur="1" fill="hold" id="10">
                                          <p:stCondLst>
                                            <p:cond delay="0"/>
                                          </p:stCondLst>
                                        </p:cTn>
                                        <p:tgtEl>
                                          <p:spTgt spid="32"/>
                                        </p:tgtEl>
                                        <p:attrNameLst>
                                          <p:attrName>style.visibility</p:attrName>
                                        </p:attrNameLst>
                                      </p:cBhvr>
                                      <p:to>
                                        <p:strVal val="visible"/>
                                      </p:to>
                                    </p:set>
                                    <p:animEffect filter="fade" transition="in">
                                      <p:cBhvr>
                                        <p:cTn dur="750" id="11"/>
                                        <p:tgtEl>
                                          <p:spTgt spid="32"/>
                                        </p:tgtEl>
                                      </p:cBhvr>
                                    </p:animEffect>
                                    <p:anim calcmode="lin" valueType="num">
                                      <p:cBhvr>
                                        <p:cTn dur="750" fill="hold" id="12"/>
                                        <p:tgtEl>
                                          <p:spTgt spid="32"/>
                                        </p:tgtEl>
                                        <p:attrNameLst>
                                          <p:attrName>ppt_x</p:attrName>
                                        </p:attrNameLst>
                                      </p:cBhvr>
                                      <p:tavLst>
                                        <p:tav tm="0">
                                          <p:val>
                                            <p:strVal val="#ppt_x"/>
                                          </p:val>
                                        </p:tav>
                                        <p:tav tm="100000">
                                          <p:val>
                                            <p:strVal val="#ppt_x"/>
                                          </p:val>
                                        </p:tav>
                                      </p:tavLst>
                                    </p:anim>
                                    <p:anim calcmode="lin" valueType="num">
                                      <p:cBhvr>
                                        <p:cTn dur="750" fill="hold" id="13"/>
                                        <p:tgtEl>
                                          <p:spTgt spid="32"/>
                                        </p:tgtEl>
                                        <p:attrNameLst>
                                          <p:attrName>ppt_y</p:attrName>
                                        </p:attrNameLst>
                                      </p:cBhvr>
                                      <p:tavLst>
                                        <p:tav tm="0">
                                          <p:val>
                                            <p:strVal val="#ppt_y+.1"/>
                                          </p:val>
                                        </p:tav>
                                        <p:tav tm="100000">
                                          <p:val>
                                            <p:strVal val="#ppt_y"/>
                                          </p:val>
                                        </p:tav>
                                      </p:tavLst>
                                    </p:anim>
                                  </p:childTnLst>
                                </p:cTn>
                              </p:par>
                            </p:childTnLst>
                          </p:cTn>
                        </p:par>
                        <p:par>
                          <p:cTn fill="hold" id="14" nodeType="afterGroup">
                            <p:stCondLst>
                              <p:cond delay="1500"/>
                            </p:stCondLst>
                            <p:childTnLst>
                              <p:par>
                                <p:cTn fill="hold" id="15" nodeType="afterEffect" presetClass="entr" presetID="22" presetSubtype="4">
                                  <p:stCondLst>
                                    <p:cond delay="0"/>
                                  </p:stCondLst>
                                  <p:childTnLst>
                                    <p:set>
                                      <p:cBhvr>
                                        <p:cTn dur="1" fill="hold" id="16">
                                          <p:stCondLst>
                                            <p:cond delay="0"/>
                                          </p:stCondLst>
                                        </p:cTn>
                                        <p:tgtEl>
                                          <p:spTgt spid="9"/>
                                        </p:tgtEl>
                                        <p:attrNameLst>
                                          <p:attrName>style.visibility</p:attrName>
                                        </p:attrNameLst>
                                      </p:cBhvr>
                                      <p:to>
                                        <p:strVal val="visible"/>
                                      </p:to>
                                    </p:set>
                                    <p:animEffect filter="wipe(down)" transition="in">
                                      <p:cBhvr>
                                        <p:cTn dur="750" id="17"/>
                                        <p:tgtEl>
                                          <p:spTgt spid="9"/>
                                        </p:tgtEl>
                                      </p:cBhvr>
                                    </p:animEffect>
                                  </p:childTnLst>
                                </p:cTn>
                              </p:par>
                            </p:childTnLst>
                          </p:cTn>
                        </p:par>
                        <p:par>
                          <p:cTn fill="hold" id="18" nodeType="afterGroup">
                            <p:stCondLst>
                              <p:cond delay="2250"/>
                            </p:stCondLst>
                            <p:childTnLst>
                              <p:par>
                                <p:cTn fill="hold" grpId="0" id="19" nodeType="afterEffect" presetClass="entr" presetID="53" presetSubtype="0">
                                  <p:stCondLst>
                                    <p:cond delay="0"/>
                                  </p:stCondLst>
                                  <p:childTnLst>
                                    <p:set>
                                      <p:cBhvr>
                                        <p:cTn dur="1" fill="hold" id="20">
                                          <p:stCondLst>
                                            <p:cond delay="0"/>
                                          </p:stCondLst>
                                        </p:cTn>
                                        <p:tgtEl>
                                          <p:spTgt spid="4"/>
                                        </p:tgtEl>
                                        <p:attrNameLst>
                                          <p:attrName>style.visibility</p:attrName>
                                        </p:attrNameLst>
                                      </p:cBhvr>
                                      <p:to>
                                        <p:strVal val="visible"/>
                                      </p:to>
                                    </p:set>
                                    <p:anim calcmode="lin" valueType="num">
                                      <p:cBhvr>
                                        <p:cTn dur="750" fill="hold" id="21"/>
                                        <p:tgtEl>
                                          <p:spTgt spid="4"/>
                                        </p:tgtEl>
                                        <p:attrNameLst>
                                          <p:attrName>ppt_w</p:attrName>
                                        </p:attrNameLst>
                                      </p:cBhvr>
                                      <p:tavLst>
                                        <p:tav tm="0">
                                          <p:val>
                                            <p:fltVal val="0"/>
                                          </p:val>
                                        </p:tav>
                                        <p:tav tm="100000">
                                          <p:val>
                                            <p:strVal val="#ppt_w"/>
                                          </p:val>
                                        </p:tav>
                                      </p:tavLst>
                                    </p:anim>
                                    <p:anim calcmode="lin" valueType="num">
                                      <p:cBhvr>
                                        <p:cTn dur="750" fill="hold" id="22"/>
                                        <p:tgtEl>
                                          <p:spTgt spid="4"/>
                                        </p:tgtEl>
                                        <p:attrNameLst>
                                          <p:attrName>ppt_h</p:attrName>
                                        </p:attrNameLst>
                                      </p:cBhvr>
                                      <p:tavLst>
                                        <p:tav tm="0">
                                          <p:val>
                                            <p:fltVal val="0"/>
                                          </p:val>
                                        </p:tav>
                                        <p:tav tm="100000">
                                          <p:val>
                                            <p:strVal val="#ppt_h"/>
                                          </p:val>
                                        </p:tav>
                                      </p:tavLst>
                                    </p:anim>
                                    <p:animEffect filter="fade" transition="in">
                                      <p:cBhvr>
                                        <p:cTn dur="750" id="23"/>
                                        <p:tgtEl>
                                          <p:spTgt spid="4"/>
                                        </p:tgtEl>
                                      </p:cBhvr>
                                    </p:animEffect>
                                  </p:childTnLst>
                                </p:cTn>
                              </p:par>
                            </p:childTnLst>
                          </p:cTn>
                        </p:par>
                        <p:par>
                          <p:cTn fill="hold" id="24" nodeType="afterGroup">
                            <p:stCondLst>
                              <p:cond delay="3000"/>
                            </p:stCondLst>
                            <p:childTnLst>
                              <p:par>
                                <p:cTn fill="hold" id="25" nodeType="afterEffect" presetClass="entr" presetID="22" presetSubtype="1">
                                  <p:stCondLst>
                                    <p:cond delay="0"/>
                                  </p:stCondLst>
                                  <p:childTnLst>
                                    <p:set>
                                      <p:cBhvr>
                                        <p:cTn dur="1" fill="hold" id="26">
                                          <p:stCondLst>
                                            <p:cond delay="0"/>
                                          </p:stCondLst>
                                        </p:cTn>
                                        <p:tgtEl>
                                          <p:spTgt spid="10"/>
                                        </p:tgtEl>
                                        <p:attrNameLst>
                                          <p:attrName>style.visibility</p:attrName>
                                        </p:attrNameLst>
                                      </p:cBhvr>
                                      <p:to>
                                        <p:strVal val="visible"/>
                                      </p:to>
                                    </p:set>
                                    <p:animEffect filter="wipe(up)" transition="in">
                                      <p:cBhvr>
                                        <p:cTn dur="750" id="27"/>
                                        <p:tgtEl>
                                          <p:spTgt spid="10"/>
                                        </p:tgtEl>
                                      </p:cBhvr>
                                    </p:animEffect>
                                  </p:childTnLst>
                                </p:cTn>
                              </p:par>
                            </p:childTnLst>
                          </p:cTn>
                        </p:par>
                        <p:par>
                          <p:cTn fill="hold" id="28" nodeType="afterGroup">
                            <p:stCondLst>
                              <p:cond delay="3750"/>
                            </p:stCondLst>
                            <p:childTnLst>
                              <p:par>
                                <p:cTn fill="hold" id="29" nodeType="afterEffect" presetClass="entr" presetID="22" presetSubtype="8">
                                  <p:stCondLst>
                                    <p:cond delay="0"/>
                                  </p:stCondLst>
                                  <p:childTnLst>
                                    <p:set>
                                      <p:cBhvr>
                                        <p:cTn dur="1" fill="hold" id="30">
                                          <p:stCondLst>
                                            <p:cond delay="0"/>
                                          </p:stCondLst>
                                        </p:cTn>
                                        <p:tgtEl>
                                          <p:spTgt spid="11"/>
                                        </p:tgtEl>
                                        <p:attrNameLst>
                                          <p:attrName>style.visibility</p:attrName>
                                        </p:attrNameLst>
                                      </p:cBhvr>
                                      <p:to>
                                        <p:strVal val="visible"/>
                                      </p:to>
                                    </p:set>
                                    <p:animEffect filter="wipe(left)" transition="in">
                                      <p:cBhvr>
                                        <p:cTn dur="750" id="31"/>
                                        <p:tgtEl>
                                          <p:spTgt spid="1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a:extLst>
              <a:ext uri="{FF2B5EF4-FFF2-40B4-BE49-F238E27FC236}">
                <a16:creationId xmlns:a16="http://schemas.microsoft.com/office/drawing/2014/main" id="{BF5C5567-9EF3-400A-8228-EAFF251010D0}"/>
              </a:ext>
            </a:extLst>
          </p:cNvPr>
          <p:cNvGrpSpPr/>
          <p:nvPr/>
        </p:nvGrpSpPr>
        <p:grpSpPr>
          <a:xfrm>
            <a:off x="1781010" y="1746096"/>
            <a:ext cx="2495946" cy="761757"/>
            <a:chOff x="1752455" y="1930694"/>
            <a:chExt cx="2495946" cy="761757"/>
          </a:xfrm>
        </p:grpSpPr>
        <p:sp>
          <p:nvSpPr>
            <p:cNvPr id="8" name="矩形 7"/>
            <p:cNvSpPr/>
            <p:nvPr/>
          </p:nvSpPr>
          <p:spPr>
            <a:xfrm>
              <a:off x="1752455" y="2323119"/>
              <a:ext cx="2495946" cy="365760"/>
            </a:xfrm>
            <a:prstGeom prst="rect">
              <a:avLst/>
            </a:prstGeom>
          </p:spPr>
          <p:txBody>
            <a:bodyPr wrap="square">
              <a:spAutoFit/>
            </a:bodyPr>
            <a:lstStyle/>
            <a:p>
              <a:pPr fontAlgn="base" lvl="0">
                <a:spcBef>
                  <a:spcPct val="0"/>
                </a:spcBef>
                <a:spcAft>
                  <a:spcPct val="0"/>
                </a:spcAft>
                <a:defRPr/>
              </a:pPr>
              <a:r>
                <a:rPr altLang="en-US" lang="zh-CN">
                  <a:cs typeface="+mn-ea"/>
                  <a:sym typeface="+mn-lt"/>
                </a:rPr>
                <a:t>“敬人者，人敬之”</a:t>
              </a:r>
            </a:p>
          </p:txBody>
        </p:sp>
        <p:sp>
          <p:nvSpPr>
            <p:cNvPr id="13" name="矩形 12"/>
            <p:cNvSpPr/>
            <p:nvPr/>
          </p:nvSpPr>
          <p:spPr>
            <a:xfrm>
              <a:off x="1752455" y="1930694"/>
              <a:ext cx="1402080" cy="396240"/>
            </a:xfrm>
            <a:prstGeom prst="rect">
              <a:avLst/>
            </a:prstGeom>
          </p:spPr>
          <p:txBody>
            <a:bodyPr wrap="none">
              <a:spAutoFit/>
            </a:bodyPr>
            <a:lstStyle/>
            <a:p>
              <a:pPr fontAlgn="base" lvl="0">
                <a:spcBef>
                  <a:spcPct val="0"/>
                </a:spcBef>
                <a:spcAft>
                  <a:spcPct val="0"/>
                </a:spcAft>
                <a:defRPr/>
              </a:pPr>
              <a:r>
                <a:rPr altLang="zh-CN" b="1" lang="en-US" sz="2000">
                  <a:solidFill>
                    <a:schemeClr val="accent1"/>
                  </a:solidFill>
                  <a:cs typeface="+mn-ea"/>
                  <a:sym typeface="+mn-lt"/>
                </a:rPr>
                <a:t>1.学会尊重</a:t>
              </a:r>
            </a:p>
          </p:txBody>
        </p:sp>
      </p:grpSp>
      <p:grpSp>
        <p:nvGrpSpPr>
          <p:cNvPr id="19" name="组合 18">
            <a:extLst>
              <a:ext uri="{FF2B5EF4-FFF2-40B4-BE49-F238E27FC236}">
                <a16:creationId xmlns:a16="http://schemas.microsoft.com/office/drawing/2014/main" id="{BA768371-FD16-44CA-8D93-77BF43C983B6}"/>
              </a:ext>
            </a:extLst>
          </p:cNvPr>
          <p:cNvGrpSpPr/>
          <p:nvPr/>
        </p:nvGrpSpPr>
        <p:grpSpPr>
          <a:xfrm>
            <a:off x="4686564" y="1746096"/>
            <a:ext cx="2751488" cy="1015663"/>
            <a:chOff x="1171782" y="3245977"/>
            <a:chExt cx="2751488" cy="1015663"/>
          </a:xfrm>
        </p:grpSpPr>
        <p:sp>
          <p:nvSpPr>
            <p:cNvPr id="9" name="矩形 8"/>
            <p:cNvSpPr/>
            <p:nvPr/>
          </p:nvSpPr>
          <p:spPr>
            <a:xfrm>
              <a:off x="1171782" y="3615310"/>
              <a:ext cx="2751488" cy="640080"/>
            </a:xfrm>
            <a:prstGeom prst="rect">
              <a:avLst/>
            </a:prstGeom>
          </p:spPr>
          <p:txBody>
            <a:bodyPr wrap="square">
              <a:spAutoFit/>
            </a:bodyPr>
            <a:lstStyle/>
            <a:p>
              <a:pPr fontAlgn="base">
                <a:spcBef>
                  <a:spcPct val="0"/>
                </a:spcBef>
                <a:spcAft>
                  <a:spcPct val="0"/>
                </a:spcAft>
                <a:defRPr/>
              </a:pPr>
              <a:r>
                <a:rPr altLang="en-US" lang="zh-CN">
                  <a:cs typeface="+mn-ea"/>
                  <a:sym typeface="+mn-lt"/>
                </a:rPr>
                <a:t>帮助别人战胜困难，你就会赢得更多的朋友</a:t>
              </a:r>
            </a:p>
          </p:txBody>
        </p:sp>
        <p:sp>
          <p:nvSpPr>
            <p:cNvPr id="14" name="矩形 13"/>
            <p:cNvSpPr/>
            <p:nvPr/>
          </p:nvSpPr>
          <p:spPr>
            <a:xfrm>
              <a:off x="1183938" y="3245977"/>
              <a:ext cx="1402080" cy="396240"/>
            </a:xfrm>
            <a:prstGeom prst="rect">
              <a:avLst/>
            </a:prstGeom>
          </p:spPr>
          <p:txBody>
            <a:bodyPr wrap="none">
              <a:spAutoFit/>
            </a:bodyPr>
            <a:lstStyle/>
            <a:p>
              <a:pPr fontAlgn="base">
                <a:spcBef>
                  <a:spcPct val="0"/>
                </a:spcBef>
                <a:spcAft>
                  <a:spcPct val="0"/>
                </a:spcAft>
                <a:defRPr/>
              </a:pPr>
              <a:r>
                <a:rPr altLang="zh-CN" b="1" lang="en-US" sz="2000">
                  <a:solidFill>
                    <a:schemeClr val="accent1"/>
                  </a:solidFill>
                  <a:cs typeface="+mn-ea"/>
                  <a:sym typeface="+mn-lt"/>
                </a:rPr>
                <a:t>2.乐于助人</a:t>
              </a:r>
            </a:p>
          </p:txBody>
        </p:sp>
      </p:grpSp>
      <p:grpSp>
        <p:nvGrpSpPr>
          <p:cNvPr id="20" name="组合 19">
            <a:extLst>
              <a:ext uri="{FF2B5EF4-FFF2-40B4-BE49-F238E27FC236}">
                <a16:creationId xmlns:a16="http://schemas.microsoft.com/office/drawing/2014/main" id="{696E0157-F222-42FF-9842-7D380EEF80DB}"/>
              </a:ext>
            </a:extLst>
          </p:cNvPr>
          <p:cNvGrpSpPr/>
          <p:nvPr/>
        </p:nvGrpSpPr>
        <p:grpSpPr>
          <a:xfrm>
            <a:off x="7747245" y="1756761"/>
            <a:ext cx="2692300" cy="1013572"/>
            <a:chOff x="1500447" y="4685198"/>
            <a:chExt cx="2692300" cy="1013572"/>
          </a:xfrm>
        </p:grpSpPr>
        <p:sp>
          <p:nvSpPr>
            <p:cNvPr id="10" name="矩形 9"/>
            <p:cNvSpPr/>
            <p:nvPr/>
          </p:nvSpPr>
          <p:spPr>
            <a:xfrm>
              <a:off x="1500446" y="5052439"/>
              <a:ext cx="2692300" cy="640080"/>
            </a:xfrm>
            <a:prstGeom prst="rect">
              <a:avLst/>
            </a:prstGeom>
          </p:spPr>
          <p:txBody>
            <a:bodyPr wrap="square">
              <a:spAutoFit/>
            </a:bodyPr>
            <a:lstStyle/>
            <a:p>
              <a:pPr fontAlgn="base" lvl="0">
                <a:spcBef>
                  <a:spcPct val="0"/>
                </a:spcBef>
                <a:spcAft>
                  <a:spcPct val="0"/>
                </a:spcAft>
                <a:defRPr/>
              </a:pPr>
              <a:r>
                <a:rPr altLang="en-US" lang="zh-CN">
                  <a:cs typeface="+mn-ea"/>
                  <a:sym typeface="+mn-lt"/>
                </a:rPr>
                <a:t>不为区区小事斤斤计较。宽以待人，严于律己。</a:t>
              </a:r>
            </a:p>
          </p:txBody>
        </p:sp>
        <p:sp>
          <p:nvSpPr>
            <p:cNvPr id="15" name="矩形 14"/>
            <p:cNvSpPr/>
            <p:nvPr/>
          </p:nvSpPr>
          <p:spPr>
            <a:xfrm>
              <a:off x="1500446" y="4685198"/>
              <a:ext cx="1402080" cy="396240"/>
            </a:xfrm>
            <a:prstGeom prst="rect">
              <a:avLst/>
            </a:prstGeom>
          </p:spPr>
          <p:txBody>
            <a:bodyPr wrap="none">
              <a:spAutoFit/>
            </a:bodyPr>
            <a:lstStyle/>
            <a:p>
              <a:pPr fontAlgn="base" lvl="0">
                <a:spcBef>
                  <a:spcPct val="0"/>
                </a:spcBef>
                <a:spcAft>
                  <a:spcPct val="0"/>
                </a:spcAft>
                <a:defRPr/>
              </a:pPr>
              <a:r>
                <a:rPr altLang="zh-CN" b="1" lang="en-US" sz="2000">
                  <a:solidFill>
                    <a:schemeClr val="accent1"/>
                  </a:solidFill>
                  <a:cs typeface="+mn-ea"/>
                  <a:sym typeface="+mn-lt"/>
                </a:rPr>
                <a:t>3.宽容大度</a:t>
              </a:r>
            </a:p>
          </p:txBody>
        </p:sp>
      </p:grpSp>
      <p:grpSp>
        <p:nvGrpSpPr>
          <p:cNvPr id="23" name="组合 22">
            <a:extLst>
              <a:ext uri="{FF2B5EF4-FFF2-40B4-BE49-F238E27FC236}">
                <a16:creationId xmlns:a16="http://schemas.microsoft.com/office/drawing/2014/main" id="{438A2AAE-1B24-4B4E-B443-0285610AC811}"/>
              </a:ext>
            </a:extLst>
          </p:cNvPr>
          <p:cNvGrpSpPr/>
          <p:nvPr/>
        </p:nvGrpSpPr>
        <p:grpSpPr>
          <a:xfrm>
            <a:off x="7723487" y="3609759"/>
            <a:ext cx="2874114" cy="1915857"/>
            <a:chOff x="7788115" y="4694282"/>
            <a:chExt cx="2874114" cy="1915857"/>
          </a:xfrm>
        </p:grpSpPr>
        <p:sp>
          <p:nvSpPr>
            <p:cNvPr id="2" name="矩形 1"/>
            <p:cNvSpPr/>
            <p:nvPr/>
          </p:nvSpPr>
          <p:spPr>
            <a:xfrm>
              <a:off x="7792813" y="5163589"/>
              <a:ext cx="2869417" cy="1188720"/>
            </a:xfrm>
            <a:prstGeom prst="rect">
              <a:avLst/>
            </a:prstGeom>
          </p:spPr>
          <p:txBody>
            <a:bodyPr wrap="square">
              <a:spAutoFit/>
            </a:bodyPr>
            <a:lstStyle/>
            <a:p>
              <a:pPr fontAlgn="base" indent="0" marR="0">
                <a:lnSpc>
                  <a:spcPct val="100000"/>
                </a:lnSpc>
                <a:spcBef>
                  <a:spcPct val="0"/>
                </a:spcBef>
                <a:spcAft>
                  <a:spcPct val="0"/>
                </a:spcAft>
                <a:buClrTx/>
                <a:buSzTx/>
                <a:buFontTx/>
                <a:buNone/>
                <a:defRPr/>
              </a:pPr>
              <a:r>
                <a:rPr altLang="en-US" lang="zh-CN">
                  <a:cs typeface="+mn-ea"/>
                  <a:sym typeface="+mn-lt"/>
                </a:rPr>
                <a:t>当争论时，不妨反过来问下自己，到底自己对不对。站在对方的角度去考虑问题，争吵可能就不会继续。</a:t>
              </a:r>
            </a:p>
          </p:txBody>
        </p:sp>
        <p:sp>
          <p:nvSpPr>
            <p:cNvPr id="16" name="矩形 15"/>
            <p:cNvSpPr/>
            <p:nvPr/>
          </p:nvSpPr>
          <p:spPr>
            <a:xfrm>
              <a:off x="7788115" y="4694282"/>
              <a:ext cx="1402080" cy="396240"/>
            </a:xfrm>
            <a:prstGeom prst="rect">
              <a:avLst/>
            </a:prstGeom>
          </p:spPr>
          <p:txBody>
            <a:bodyPr wrap="none">
              <a:spAutoFit/>
            </a:bodyPr>
            <a:lstStyle/>
            <a:p>
              <a:pPr fontAlgn="base" lvl="0">
                <a:spcBef>
                  <a:spcPct val="0"/>
                </a:spcBef>
                <a:spcAft>
                  <a:spcPct val="0"/>
                </a:spcAft>
                <a:defRPr/>
              </a:pPr>
              <a:r>
                <a:rPr altLang="zh-CN" b="1" lang="en-US" sz="2000">
                  <a:solidFill>
                    <a:schemeClr val="accent1"/>
                  </a:solidFill>
                  <a:cs typeface="+mn-ea"/>
                  <a:sym typeface="+mn-lt"/>
                </a:rPr>
                <a:t>6.换位思考</a:t>
              </a:r>
            </a:p>
          </p:txBody>
        </p:sp>
      </p:grpSp>
      <p:grpSp>
        <p:nvGrpSpPr>
          <p:cNvPr id="22" name="组合 21">
            <a:extLst>
              <a:ext uri="{FF2B5EF4-FFF2-40B4-BE49-F238E27FC236}">
                <a16:creationId xmlns:a16="http://schemas.microsoft.com/office/drawing/2014/main" id="{1EB0EE21-DF64-4075-AD39-2D9D58C3FC16}"/>
              </a:ext>
            </a:extLst>
          </p:cNvPr>
          <p:cNvGrpSpPr/>
          <p:nvPr/>
        </p:nvGrpSpPr>
        <p:grpSpPr>
          <a:xfrm>
            <a:off x="4582248" y="3609759"/>
            <a:ext cx="2818872" cy="1115638"/>
            <a:chOff x="8246002" y="3280259"/>
            <a:chExt cx="2818872" cy="1115638"/>
          </a:xfrm>
        </p:grpSpPr>
        <p:sp>
          <p:nvSpPr>
            <p:cNvPr id="12" name="矩形 11"/>
            <p:cNvSpPr/>
            <p:nvPr/>
          </p:nvSpPr>
          <p:spPr>
            <a:xfrm>
              <a:off x="8249526" y="3749567"/>
              <a:ext cx="2815349" cy="640080"/>
            </a:xfrm>
            <a:prstGeom prst="rect">
              <a:avLst/>
            </a:prstGeom>
          </p:spPr>
          <p:txBody>
            <a:bodyPr wrap="square">
              <a:spAutoFit/>
            </a:bodyPr>
            <a:lstStyle/>
            <a:p>
              <a:pPr fontAlgn="base" lvl="0">
                <a:spcBef>
                  <a:spcPct val="0"/>
                </a:spcBef>
                <a:spcAft>
                  <a:spcPct val="0"/>
                </a:spcAft>
                <a:defRPr/>
              </a:pPr>
              <a:r>
                <a:rPr altLang="en-US" lang="zh-CN">
                  <a:cs typeface="+mn-ea"/>
                  <a:sym typeface="+mn-lt"/>
                </a:rPr>
                <a:t>正确对待认识差异，磨合同学关系。</a:t>
              </a:r>
            </a:p>
          </p:txBody>
        </p:sp>
        <p:sp>
          <p:nvSpPr>
            <p:cNvPr id="17" name="矩形 16"/>
            <p:cNvSpPr/>
            <p:nvPr/>
          </p:nvSpPr>
          <p:spPr>
            <a:xfrm>
              <a:off x="8246002" y="3280260"/>
              <a:ext cx="1402080" cy="396240"/>
            </a:xfrm>
            <a:prstGeom prst="rect">
              <a:avLst/>
            </a:prstGeom>
          </p:spPr>
          <p:txBody>
            <a:bodyPr wrap="none">
              <a:spAutoFit/>
            </a:bodyPr>
            <a:lstStyle/>
            <a:p>
              <a:pPr fontAlgn="base" lvl="0">
                <a:spcBef>
                  <a:spcPct val="0"/>
                </a:spcBef>
                <a:spcAft>
                  <a:spcPct val="0"/>
                </a:spcAft>
                <a:defRPr/>
              </a:pPr>
              <a:r>
                <a:rPr altLang="zh-CN" b="1" lang="en-US" sz="2000">
                  <a:solidFill>
                    <a:schemeClr val="accent1"/>
                  </a:solidFill>
                  <a:cs typeface="+mn-ea"/>
                  <a:sym typeface="+mn-lt"/>
                </a:rPr>
                <a:t>5.求同存异</a:t>
              </a:r>
            </a:p>
          </p:txBody>
        </p:sp>
      </p:grpSp>
      <p:grpSp>
        <p:nvGrpSpPr>
          <p:cNvPr id="21" name="组合 20">
            <a:extLst>
              <a:ext uri="{FF2B5EF4-FFF2-40B4-BE49-F238E27FC236}">
                <a16:creationId xmlns:a16="http://schemas.microsoft.com/office/drawing/2014/main" id="{5C918AD7-A07D-4A1D-A861-3D65FE026975}"/>
              </a:ext>
            </a:extLst>
          </p:cNvPr>
          <p:cNvGrpSpPr/>
          <p:nvPr/>
        </p:nvGrpSpPr>
        <p:grpSpPr>
          <a:xfrm>
            <a:off x="1648139" y="3628990"/>
            <a:ext cx="2606844" cy="1096407"/>
            <a:chOff x="7913936" y="1872138"/>
            <a:chExt cx="2606844" cy="1096407"/>
          </a:xfrm>
        </p:grpSpPr>
        <p:sp>
          <p:nvSpPr>
            <p:cNvPr id="11" name="矩形 10"/>
            <p:cNvSpPr/>
            <p:nvPr/>
          </p:nvSpPr>
          <p:spPr>
            <a:xfrm>
              <a:off x="7913936" y="2322214"/>
              <a:ext cx="2606844" cy="640080"/>
            </a:xfrm>
            <a:prstGeom prst="rect">
              <a:avLst/>
            </a:prstGeom>
          </p:spPr>
          <p:txBody>
            <a:bodyPr wrap="square">
              <a:spAutoFit/>
            </a:bodyPr>
            <a:lstStyle/>
            <a:p>
              <a:pPr fontAlgn="base">
                <a:spcBef>
                  <a:spcPct val="0"/>
                </a:spcBef>
                <a:spcAft>
                  <a:spcPct val="0"/>
                </a:spcAft>
                <a:defRPr/>
              </a:pPr>
              <a:r>
                <a:rPr altLang="en-US" lang="zh-CN">
                  <a:cs typeface="+mn-ea"/>
                  <a:sym typeface="+mn-lt"/>
                </a:rPr>
                <a:t>主动接近同学，广交善友，真诚、平等待人。</a:t>
              </a:r>
            </a:p>
          </p:txBody>
        </p:sp>
        <p:sp>
          <p:nvSpPr>
            <p:cNvPr id="18" name="矩形 17"/>
            <p:cNvSpPr/>
            <p:nvPr/>
          </p:nvSpPr>
          <p:spPr>
            <a:xfrm>
              <a:off x="7913936" y="1872138"/>
              <a:ext cx="1402080" cy="396240"/>
            </a:xfrm>
            <a:prstGeom prst="rect">
              <a:avLst/>
            </a:prstGeom>
          </p:spPr>
          <p:txBody>
            <a:bodyPr wrap="none">
              <a:spAutoFit/>
            </a:bodyPr>
            <a:lstStyle/>
            <a:p>
              <a:pPr fontAlgn="base" lvl="0">
                <a:spcBef>
                  <a:spcPct val="0"/>
                </a:spcBef>
                <a:spcAft>
                  <a:spcPct val="0"/>
                </a:spcAft>
                <a:defRPr/>
              </a:pPr>
              <a:r>
                <a:rPr altLang="zh-CN" b="1" lang="en-US" sz="2000">
                  <a:solidFill>
                    <a:schemeClr val="accent1"/>
                  </a:solidFill>
                  <a:cs typeface="+mn-ea"/>
                  <a:sym typeface="+mn-lt"/>
                </a:rPr>
                <a:t>4.主动真诚</a:t>
              </a:r>
            </a:p>
          </p:txBody>
        </p:sp>
      </p:grpSp>
      <p:grpSp>
        <p:nvGrpSpPr>
          <p:cNvPr id="31" name="组合 30">
            <a:extLst>
              <a:ext uri="{FF2B5EF4-FFF2-40B4-BE49-F238E27FC236}">
                <a16:creationId xmlns:a16="http://schemas.microsoft.com/office/drawing/2014/main" id="{28F417A7-75A0-4C5F-9613-500DA3D25D41}"/>
              </a:ext>
            </a:extLst>
          </p:cNvPr>
          <p:cNvGrpSpPr/>
          <p:nvPr/>
        </p:nvGrpSpPr>
        <p:grpSpPr>
          <a:xfrm>
            <a:off x="1668549" y="1746096"/>
            <a:ext cx="8770999" cy="3840317"/>
            <a:chOff x="1668549" y="1746096"/>
            <a:chExt cx="8770999" cy="3840317"/>
          </a:xfrm>
        </p:grpSpPr>
        <p:cxnSp>
          <p:nvCxnSpPr>
            <p:cNvPr id="24" name="直接连接符 23">
              <a:extLst>
                <a:ext uri="{FF2B5EF4-FFF2-40B4-BE49-F238E27FC236}">
                  <a16:creationId xmlns:a16="http://schemas.microsoft.com/office/drawing/2014/main" id="{08236609-2292-4ED2-B0FE-87CDF8136BD5}"/>
                </a:ext>
              </a:extLst>
            </p:cNvPr>
            <p:cNvCxnSpPr/>
            <p:nvPr/>
          </p:nvCxnSpPr>
          <p:spPr>
            <a:xfrm flipH="1">
              <a:off x="7560470" y="1910896"/>
              <a:ext cx="0" cy="3675517"/>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6" name="直接连接符 25">
              <a:extLst>
                <a:ext uri="{FF2B5EF4-FFF2-40B4-BE49-F238E27FC236}">
                  <a16:creationId xmlns:a16="http://schemas.microsoft.com/office/drawing/2014/main" id="{B49738B5-54AE-4EDD-B8B3-D640FEEFE7F3}"/>
                </a:ext>
              </a:extLst>
            </p:cNvPr>
            <p:cNvCxnSpPr/>
            <p:nvPr/>
          </p:nvCxnSpPr>
          <p:spPr>
            <a:xfrm flipH="1">
              <a:off x="1668549" y="3255387"/>
              <a:ext cx="8770999"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9" name="直接连接符 28">
              <a:extLst>
                <a:ext uri="{FF2B5EF4-FFF2-40B4-BE49-F238E27FC236}">
                  <a16:creationId xmlns:a16="http://schemas.microsoft.com/office/drawing/2014/main" id="{B07ED483-B0EF-4B3F-A46F-7468D1356350}"/>
                </a:ext>
              </a:extLst>
            </p:cNvPr>
            <p:cNvCxnSpPr/>
            <p:nvPr/>
          </p:nvCxnSpPr>
          <p:spPr>
            <a:xfrm flipH="1">
              <a:off x="4272425" y="1746096"/>
              <a:ext cx="0" cy="2979301"/>
            </a:xfrm>
            <a:prstGeom prst="line">
              <a:avLst/>
            </a:prstGeom>
            <a:ln w="12700"/>
          </p:spPr>
          <p:style>
            <a:lnRef idx="1">
              <a:schemeClr val="accent1"/>
            </a:lnRef>
            <a:fillRef idx="0">
              <a:schemeClr val="accent1"/>
            </a:fillRef>
            <a:effectRef idx="0">
              <a:schemeClr val="accent1"/>
            </a:effectRef>
            <a:fontRef idx="minor">
              <a:schemeClr val="tx1"/>
            </a:fontRef>
          </p:style>
        </p:cxnSp>
      </p:grpSp>
      <p:grpSp>
        <p:nvGrpSpPr>
          <p:cNvPr id="42" name="组合 41">
            <a:extLst>
              <a:ext uri="{FF2B5EF4-FFF2-40B4-BE49-F238E27FC236}">
                <a16:creationId xmlns:a16="http://schemas.microsoft.com/office/drawing/2014/main" id="{AFBE53A4-21F6-4365-9461-902AFA50A735}"/>
              </a:ext>
            </a:extLst>
          </p:cNvPr>
          <p:cNvGrpSpPr/>
          <p:nvPr/>
        </p:nvGrpSpPr>
        <p:grpSpPr>
          <a:xfrm>
            <a:off x="1695761" y="5318242"/>
            <a:ext cx="5823758" cy="461665"/>
            <a:chOff x="1695761" y="5318242"/>
            <a:chExt cx="5823758" cy="461665"/>
          </a:xfrm>
        </p:grpSpPr>
        <p:sp>
          <p:nvSpPr>
            <p:cNvPr id="3" name="文本框 2"/>
            <p:cNvSpPr txBox="1"/>
            <p:nvPr/>
          </p:nvSpPr>
          <p:spPr>
            <a:xfrm>
              <a:off x="3290657" y="5318242"/>
              <a:ext cx="2583180" cy="457200"/>
            </a:xfrm>
            <a:prstGeom prst="rect">
              <a:avLst/>
            </a:prstGeom>
            <a:noFill/>
          </p:spPr>
          <p:txBody>
            <a:bodyPr rtlCol="0" wrap="non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300" strike="noStrike" sz="2400" u="none">
                  <a:ln>
                    <a:noFill/>
                  </a:ln>
                  <a:solidFill>
                    <a:schemeClr val="accent1"/>
                  </a:solidFill>
                  <a:effectLst/>
                  <a:uLnTx/>
                  <a:uFillTx/>
                  <a:cs typeface="+mn-ea"/>
                  <a:sym typeface="+mn-lt"/>
                </a:rPr>
                <a:t>同学间和谐相处</a:t>
              </a:r>
            </a:p>
          </p:txBody>
        </p:sp>
        <p:grpSp>
          <p:nvGrpSpPr>
            <p:cNvPr id="32" name="组合 31">
              <a:extLst>
                <a:ext uri="{FF2B5EF4-FFF2-40B4-BE49-F238E27FC236}">
                  <a16:creationId xmlns:a16="http://schemas.microsoft.com/office/drawing/2014/main" id="{AC55AC7F-BA3A-4B10-8E5D-8A1ECB39FE6A}"/>
                </a:ext>
              </a:extLst>
            </p:cNvPr>
            <p:cNvGrpSpPr/>
            <p:nvPr/>
          </p:nvGrpSpPr>
          <p:grpSpPr>
            <a:xfrm>
              <a:off x="1695761" y="5467302"/>
              <a:ext cx="1368150" cy="163543"/>
              <a:chOff x="3071550" y="3601618"/>
              <a:chExt cx="1368150" cy="276548"/>
            </a:xfrm>
          </p:grpSpPr>
          <p:sp>
            <p:nvSpPr>
              <p:cNvPr id="33" name="矩形 32">
                <a:extLst>
                  <a:ext uri="{FF2B5EF4-FFF2-40B4-BE49-F238E27FC236}">
                    <a16:creationId xmlns:a16="http://schemas.microsoft.com/office/drawing/2014/main" id="{81DBAEFD-F9FF-46BC-B7AD-EA9CDA3EEFF3}"/>
                  </a:ext>
                </a:extLst>
              </p:cNvPr>
              <p:cNvSpPr/>
              <p:nvPr/>
            </p:nvSpPr>
            <p:spPr>
              <a:xfrm flipH="1" rot="5400000">
                <a:off x="3732765" y="3055817"/>
                <a:ext cx="45719" cy="13681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4" name="箭头: V 形 33">
                <a:extLst>
                  <a:ext uri="{FF2B5EF4-FFF2-40B4-BE49-F238E27FC236}">
                    <a16:creationId xmlns:a16="http://schemas.microsoft.com/office/drawing/2014/main" id="{F0842279-7FE1-4053-9A65-F67551385E63}"/>
                  </a:ext>
                </a:extLst>
              </p:cNvPr>
              <p:cNvSpPr/>
              <p:nvPr/>
            </p:nvSpPr>
            <p:spPr bwMode="auto">
              <a:xfrm>
                <a:off x="3598954" y="3601618"/>
                <a:ext cx="276548" cy="276548"/>
              </a:xfrm>
              <a:prstGeom prst="chevron">
                <a:avLst/>
              </a:prstGeom>
              <a:solidFill>
                <a:schemeClr val="accent1"/>
              </a:solidFill>
              <a:ln algn="ctr" cap="flat" cmpd="sng" w="9525">
                <a:noFill/>
                <a:prstDash val="solid"/>
                <a:round/>
                <a:headEnd len="med" type="none" w="med"/>
                <a:tailEnd len="med" type="none" w="med"/>
              </a:ln>
            </p:spPr>
            <p:txBody>
              <a:bodyPr anchor="t" anchorCtr="0" bIns="45720" compatLnSpc="1" lIns="91440" numCol="1" rIns="91440" rtlCol="0" tIns="45720" vert="horz" wrap="square"/>
              <a:lstStyle/>
              <a:p>
                <a:pPr algn="l" defTabSz="914400" eaLnBrk="1" fontAlgn="base" hangingPunct="1" indent="0" latinLnBrk="0" marL="0" marR="0" rtl="0">
                  <a:lnSpc>
                    <a:spcPct val="100000"/>
                  </a:lnSpc>
                  <a:spcBef>
                    <a:spcPct val="0"/>
                  </a:spcBef>
                  <a:spcAft>
                    <a:spcPct val="0"/>
                  </a:spcAft>
                  <a:buClrTx/>
                  <a:buSzTx/>
                  <a:buFont charset="0" panose="020b0604020202020204" pitchFamily="34" typeface="Arial"/>
                  <a:buNone/>
                </a:pPr>
                <a:endParaRPr altLang="en-US" b="0" baseline="0" cap="none" i="0" kumimoji="0" lang="zh-CN" normalizeH="0" strike="noStrike" sz="1800" u="none">
                  <a:ln>
                    <a:noFill/>
                  </a:ln>
                  <a:solidFill>
                    <a:schemeClr val="tx1"/>
                  </a:solidFill>
                  <a:effectLst/>
                  <a:latin charset="0" panose="020b0604020202020204" pitchFamily="34" typeface="Arial"/>
                  <a:ea charset="-122" panose="02010600030101010101" pitchFamily="2" typeface="宋体"/>
                </a:endParaRPr>
              </a:p>
            </p:txBody>
          </p:sp>
          <p:sp>
            <p:nvSpPr>
              <p:cNvPr id="35" name="箭头: V 形 34">
                <a:extLst>
                  <a:ext uri="{FF2B5EF4-FFF2-40B4-BE49-F238E27FC236}">
                    <a16:creationId xmlns:a16="http://schemas.microsoft.com/office/drawing/2014/main" id="{7E7CB0E0-A743-41DB-BB14-3D99BF55949A}"/>
                  </a:ext>
                </a:extLst>
              </p:cNvPr>
              <p:cNvSpPr/>
              <p:nvPr/>
            </p:nvSpPr>
            <p:spPr bwMode="auto">
              <a:xfrm>
                <a:off x="4067751" y="3601618"/>
                <a:ext cx="276548" cy="276548"/>
              </a:xfrm>
              <a:prstGeom prst="chevron">
                <a:avLst/>
              </a:prstGeom>
              <a:solidFill>
                <a:schemeClr val="accent1"/>
              </a:solidFill>
              <a:ln algn="ctr" cap="flat" cmpd="sng" w="9525">
                <a:noFill/>
                <a:prstDash val="solid"/>
                <a:round/>
                <a:headEnd len="med" type="none" w="med"/>
                <a:tailEnd len="med" type="none" w="med"/>
              </a:ln>
            </p:spPr>
            <p:txBody>
              <a:bodyPr anchor="t" anchorCtr="0" bIns="45720" compatLnSpc="1" lIns="91440" numCol="1" rIns="91440" rtlCol="0" tIns="45720" vert="horz" wrap="square"/>
              <a:lstStyle/>
              <a:p>
                <a:pPr algn="l" defTabSz="914400" eaLnBrk="1" fontAlgn="base" hangingPunct="1" indent="0" latinLnBrk="0" marL="0" marR="0" rtl="0">
                  <a:lnSpc>
                    <a:spcPct val="100000"/>
                  </a:lnSpc>
                  <a:spcBef>
                    <a:spcPct val="0"/>
                  </a:spcBef>
                  <a:spcAft>
                    <a:spcPct val="0"/>
                  </a:spcAft>
                  <a:buClrTx/>
                  <a:buSzTx/>
                  <a:buFont charset="0" panose="020b0604020202020204" pitchFamily="34" typeface="Arial"/>
                  <a:buNone/>
                </a:pPr>
                <a:endParaRPr altLang="en-US" b="0" baseline="0" cap="none" i="0" kumimoji="0" lang="zh-CN" normalizeH="0" strike="noStrike" sz="1800" u="none">
                  <a:ln>
                    <a:noFill/>
                  </a:ln>
                  <a:solidFill>
                    <a:schemeClr val="tx1"/>
                  </a:solidFill>
                  <a:effectLst/>
                  <a:latin charset="0" panose="020b0604020202020204" pitchFamily="34" typeface="Arial"/>
                  <a:ea charset="-122" panose="02010600030101010101" pitchFamily="2" typeface="宋体"/>
                </a:endParaRPr>
              </a:p>
            </p:txBody>
          </p:sp>
          <p:sp>
            <p:nvSpPr>
              <p:cNvPr id="36" name="箭头: V 形 35">
                <a:extLst>
                  <a:ext uri="{FF2B5EF4-FFF2-40B4-BE49-F238E27FC236}">
                    <a16:creationId xmlns:a16="http://schemas.microsoft.com/office/drawing/2014/main" id="{BF8EC725-5D65-4AAA-A583-C67F44FECB09}"/>
                  </a:ext>
                </a:extLst>
              </p:cNvPr>
              <p:cNvSpPr/>
              <p:nvPr/>
            </p:nvSpPr>
            <p:spPr bwMode="auto">
              <a:xfrm>
                <a:off x="3130157" y="3601618"/>
                <a:ext cx="276548" cy="276548"/>
              </a:xfrm>
              <a:prstGeom prst="chevron">
                <a:avLst/>
              </a:prstGeom>
              <a:solidFill>
                <a:schemeClr val="accent1"/>
              </a:solidFill>
              <a:ln algn="ctr" cap="flat" cmpd="sng" w="9525">
                <a:noFill/>
                <a:prstDash val="solid"/>
                <a:round/>
                <a:headEnd len="med" type="none" w="med"/>
                <a:tailEnd len="med" type="none" w="med"/>
              </a:ln>
            </p:spPr>
            <p:txBody>
              <a:bodyPr anchor="t" anchorCtr="0" bIns="45720" compatLnSpc="1" lIns="91440" numCol="1" rIns="91440" rtlCol="0" tIns="45720" vert="horz" wrap="square"/>
              <a:lstStyle/>
              <a:p>
                <a:pPr algn="l" defTabSz="914400" eaLnBrk="1" fontAlgn="base" hangingPunct="1" indent="0" latinLnBrk="0" marL="0" marR="0" rtl="0">
                  <a:lnSpc>
                    <a:spcPct val="100000"/>
                  </a:lnSpc>
                  <a:spcBef>
                    <a:spcPct val="0"/>
                  </a:spcBef>
                  <a:spcAft>
                    <a:spcPct val="0"/>
                  </a:spcAft>
                  <a:buClrTx/>
                  <a:buSzTx/>
                  <a:buFont charset="0" panose="020b0604020202020204" pitchFamily="34" typeface="Arial"/>
                  <a:buNone/>
                </a:pPr>
                <a:endParaRPr altLang="en-US" b="0" baseline="0" cap="none" i="0" kumimoji="0" lang="zh-CN" normalizeH="0" strike="noStrike" sz="1800" u="none">
                  <a:ln>
                    <a:noFill/>
                  </a:ln>
                  <a:solidFill>
                    <a:schemeClr val="tx1"/>
                  </a:solidFill>
                  <a:effectLst/>
                  <a:latin charset="0" panose="020b0604020202020204" pitchFamily="34" typeface="Arial"/>
                  <a:ea charset="-122" panose="02010600030101010101" pitchFamily="2" typeface="宋体"/>
                </a:endParaRPr>
              </a:p>
            </p:txBody>
          </p:sp>
        </p:grpSp>
        <p:grpSp>
          <p:nvGrpSpPr>
            <p:cNvPr id="37" name="组合 36">
              <a:extLst>
                <a:ext uri="{FF2B5EF4-FFF2-40B4-BE49-F238E27FC236}">
                  <a16:creationId xmlns:a16="http://schemas.microsoft.com/office/drawing/2014/main" id="{5396FC12-1F4E-4BDF-BA6D-5C9F76526C5C}"/>
                </a:ext>
              </a:extLst>
            </p:cNvPr>
            <p:cNvGrpSpPr/>
            <p:nvPr/>
          </p:nvGrpSpPr>
          <p:grpSpPr>
            <a:xfrm flipH="1">
              <a:off x="6151369" y="5467302"/>
              <a:ext cx="1368150" cy="163543"/>
              <a:chOff x="3071550" y="3601618"/>
              <a:chExt cx="1368150" cy="276548"/>
            </a:xfrm>
          </p:grpSpPr>
          <p:sp>
            <p:nvSpPr>
              <p:cNvPr id="38" name="矩形 37">
                <a:extLst>
                  <a:ext uri="{FF2B5EF4-FFF2-40B4-BE49-F238E27FC236}">
                    <a16:creationId xmlns:a16="http://schemas.microsoft.com/office/drawing/2014/main" id="{9223AD30-C6D5-4549-9478-1800A22CF0A9}"/>
                  </a:ext>
                </a:extLst>
              </p:cNvPr>
              <p:cNvSpPr/>
              <p:nvPr/>
            </p:nvSpPr>
            <p:spPr>
              <a:xfrm flipH="1" rot="5400000">
                <a:off x="3732765" y="3055817"/>
                <a:ext cx="45719" cy="13681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9" name="箭头: V 形 38">
                <a:extLst>
                  <a:ext uri="{FF2B5EF4-FFF2-40B4-BE49-F238E27FC236}">
                    <a16:creationId xmlns:a16="http://schemas.microsoft.com/office/drawing/2014/main" id="{422DB8B2-8A64-4C37-B8B0-A171A4E5F9D7}"/>
                  </a:ext>
                </a:extLst>
              </p:cNvPr>
              <p:cNvSpPr/>
              <p:nvPr/>
            </p:nvSpPr>
            <p:spPr bwMode="auto">
              <a:xfrm>
                <a:off x="3598954" y="3601618"/>
                <a:ext cx="276548" cy="276548"/>
              </a:xfrm>
              <a:prstGeom prst="chevron">
                <a:avLst/>
              </a:prstGeom>
              <a:solidFill>
                <a:schemeClr val="accent1"/>
              </a:solidFill>
              <a:ln algn="ctr" cap="flat" cmpd="sng" w="9525">
                <a:noFill/>
                <a:prstDash val="solid"/>
                <a:round/>
                <a:headEnd len="med" type="none" w="med"/>
                <a:tailEnd len="med" type="none" w="med"/>
              </a:ln>
            </p:spPr>
            <p:txBody>
              <a:bodyPr anchor="t" anchorCtr="0" bIns="45720" compatLnSpc="1" lIns="91440" numCol="1" rIns="91440" rtlCol="0" tIns="45720" vert="horz" wrap="square"/>
              <a:lstStyle/>
              <a:p>
                <a:pPr algn="l" defTabSz="914400" eaLnBrk="1" fontAlgn="base" hangingPunct="1" indent="0" latinLnBrk="0" marL="0" marR="0" rtl="0">
                  <a:lnSpc>
                    <a:spcPct val="100000"/>
                  </a:lnSpc>
                  <a:spcBef>
                    <a:spcPct val="0"/>
                  </a:spcBef>
                  <a:spcAft>
                    <a:spcPct val="0"/>
                  </a:spcAft>
                  <a:buClrTx/>
                  <a:buSzTx/>
                  <a:buFont charset="0" panose="020b0604020202020204" pitchFamily="34" typeface="Arial"/>
                  <a:buNone/>
                </a:pPr>
                <a:endParaRPr altLang="en-US" b="0" baseline="0" cap="none" i="0" kumimoji="0" lang="zh-CN" normalizeH="0" strike="noStrike" sz="1800" u="none">
                  <a:ln>
                    <a:noFill/>
                  </a:ln>
                  <a:solidFill>
                    <a:schemeClr val="tx1"/>
                  </a:solidFill>
                  <a:effectLst/>
                  <a:latin charset="0" panose="020b0604020202020204" pitchFamily="34" typeface="Arial"/>
                  <a:ea charset="-122" panose="02010600030101010101" pitchFamily="2" typeface="宋体"/>
                </a:endParaRPr>
              </a:p>
            </p:txBody>
          </p:sp>
          <p:sp>
            <p:nvSpPr>
              <p:cNvPr id="40" name="箭头: V 形 39">
                <a:extLst>
                  <a:ext uri="{FF2B5EF4-FFF2-40B4-BE49-F238E27FC236}">
                    <a16:creationId xmlns:a16="http://schemas.microsoft.com/office/drawing/2014/main" id="{63789A17-076D-4016-9852-CA76D1E64257}"/>
                  </a:ext>
                </a:extLst>
              </p:cNvPr>
              <p:cNvSpPr/>
              <p:nvPr/>
            </p:nvSpPr>
            <p:spPr bwMode="auto">
              <a:xfrm>
                <a:off x="4067751" y="3601618"/>
                <a:ext cx="276548" cy="276548"/>
              </a:xfrm>
              <a:prstGeom prst="chevron">
                <a:avLst/>
              </a:prstGeom>
              <a:solidFill>
                <a:schemeClr val="accent1"/>
              </a:solidFill>
              <a:ln algn="ctr" cap="flat" cmpd="sng" w="9525">
                <a:noFill/>
                <a:prstDash val="solid"/>
                <a:round/>
                <a:headEnd len="med" type="none" w="med"/>
                <a:tailEnd len="med" type="none" w="med"/>
              </a:ln>
            </p:spPr>
            <p:txBody>
              <a:bodyPr anchor="t" anchorCtr="0" bIns="45720" compatLnSpc="1" lIns="91440" numCol="1" rIns="91440" rtlCol="0" tIns="45720" vert="horz" wrap="square"/>
              <a:lstStyle/>
              <a:p>
                <a:pPr algn="l" defTabSz="914400" eaLnBrk="1" fontAlgn="base" hangingPunct="1" indent="0" latinLnBrk="0" marL="0" marR="0" rtl="0">
                  <a:lnSpc>
                    <a:spcPct val="100000"/>
                  </a:lnSpc>
                  <a:spcBef>
                    <a:spcPct val="0"/>
                  </a:spcBef>
                  <a:spcAft>
                    <a:spcPct val="0"/>
                  </a:spcAft>
                  <a:buClrTx/>
                  <a:buSzTx/>
                  <a:buFont charset="0" panose="020b0604020202020204" pitchFamily="34" typeface="Arial"/>
                  <a:buNone/>
                </a:pPr>
                <a:endParaRPr altLang="en-US" b="0" baseline="0" cap="none" i="0" kumimoji="0" lang="zh-CN" normalizeH="0" strike="noStrike" sz="1800" u="none">
                  <a:ln>
                    <a:noFill/>
                  </a:ln>
                  <a:solidFill>
                    <a:schemeClr val="tx1"/>
                  </a:solidFill>
                  <a:effectLst/>
                  <a:latin charset="0" panose="020b0604020202020204" pitchFamily="34" typeface="Arial"/>
                  <a:ea charset="-122" panose="02010600030101010101" pitchFamily="2" typeface="宋体"/>
                </a:endParaRPr>
              </a:p>
            </p:txBody>
          </p:sp>
          <p:sp>
            <p:nvSpPr>
              <p:cNvPr id="41" name="箭头: V 形 40">
                <a:extLst>
                  <a:ext uri="{FF2B5EF4-FFF2-40B4-BE49-F238E27FC236}">
                    <a16:creationId xmlns:a16="http://schemas.microsoft.com/office/drawing/2014/main" id="{8E680471-6BDA-4F9B-B82C-768C3490085B}"/>
                  </a:ext>
                </a:extLst>
              </p:cNvPr>
              <p:cNvSpPr/>
              <p:nvPr/>
            </p:nvSpPr>
            <p:spPr bwMode="auto">
              <a:xfrm>
                <a:off x="3130157" y="3601618"/>
                <a:ext cx="276548" cy="276548"/>
              </a:xfrm>
              <a:prstGeom prst="chevron">
                <a:avLst/>
              </a:prstGeom>
              <a:solidFill>
                <a:schemeClr val="accent1"/>
              </a:solidFill>
              <a:ln algn="ctr" cap="flat" cmpd="sng" w="9525">
                <a:noFill/>
                <a:prstDash val="solid"/>
                <a:round/>
                <a:headEnd len="med" type="none" w="med"/>
                <a:tailEnd len="med" type="none" w="med"/>
              </a:ln>
            </p:spPr>
            <p:txBody>
              <a:bodyPr anchor="t" anchorCtr="0" bIns="45720" compatLnSpc="1" lIns="91440" numCol="1" rIns="91440" rtlCol="0" tIns="45720" vert="horz" wrap="square"/>
              <a:lstStyle/>
              <a:p>
                <a:pPr algn="l" defTabSz="914400" eaLnBrk="1" fontAlgn="base" hangingPunct="1" indent="0" latinLnBrk="0" marL="0" marR="0" rtl="0">
                  <a:lnSpc>
                    <a:spcPct val="100000"/>
                  </a:lnSpc>
                  <a:spcBef>
                    <a:spcPct val="0"/>
                  </a:spcBef>
                  <a:spcAft>
                    <a:spcPct val="0"/>
                  </a:spcAft>
                  <a:buClrTx/>
                  <a:buSzTx/>
                  <a:buFont charset="0" panose="020b0604020202020204" pitchFamily="34" typeface="Arial"/>
                  <a:buNone/>
                </a:pPr>
                <a:endParaRPr altLang="en-US" b="0" baseline="0" cap="none" i="0" kumimoji="0" lang="zh-CN" normalizeH="0" strike="noStrike" sz="1800" u="none">
                  <a:ln>
                    <a:noFill/>
                  </a:ln>
                  <a:solidFill>
                    <a:schemeClr val="tx1"/>
                  </a:solidFill>
                  <a:effectLst/>
                  <a:latin charset="0" panose="020b0604020202020204" pitchFamily="34" typeface="Arial"/>
                  <a:ea charset="-122" panose="02010600030101010101" pitchFamily="2" typeface="宋体"/>
                </a:endParaRPr>
              </a:p>
            </p:txBody>
          </p:sp>
        </p:grpSp>
      </p:grpSp>
    </p:spTree>
    <p:extLst>
      <p:ext uri="{BB962C8B-B14F-4D97-AF65-F5344CB8AC3E}">
        <p14:creationId val="356708690"/>
      </p:ext>
    </p:extLst>
  </p:cSld>
  <p:clrMapOvr>
    <a:masterClrMapping/>
  </p:clrMapOvr>
  <mc:AlternateContent>
    <mc:Choice Requires="p14">
      <p:transition advTm="3000" p14:dur="1600" spd="slow">
        <p14:gallery dir="l"/>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4">
                                  <p:stCondLst>
                                    <p:cond delay="0"/>
                                  </p:stCondLst>
                                  <p:childTnLst>
                                    <p:set>
                                      <p:cBhvr>
                                        <p:cTn dur="1" fill="hold" id="6">
                                          <p:stCondLst>
                                            <p:cond delay="0"/>
                                          </p:stCondLst>
                                        </p:cTn>
                                        <p:tgtEl>
                                          <p:spTgt spid="7"/>
                                        </p:tgtEl>
                                        <p:attrNameLst>
                                          <p:attrName>style.visibility</p:attrName>
                                        </p:attrNameLst>
                                      </p:cBhvr>
                                      <p:to>
                                        <p:strVal val="visible"/>
                                      </p:to>
                                    </p:set>
                                    <p:animEffect filter="wipe(down)" transition="in">
                                      <p:cBhvr>
                                        <p:cTn dur="750" id="7"/>
                                        <p:tgtEl>
                                          <p:spTgt spid="7"/>
                                        </p:tgtEl>
                                      </p:cBhvr>
                                    </p:animEffect>
                                  </p:childTnLst>
                                </p:cTn>
                              </p:par>
                            </p:childTnLst>
                          </p:cTn>
                        </p:par>
                        <p:par>
                          <p:cTn fill="hold" id="8" nodeType="afterGroup">
                            <p:stCondLst>
                              <p:cond delay="750"/>
                            </p:stCondLst>
                            <p:childTnLst>
                              <p:par>
                                <p:cTn fill="hold" id="9" nodeType="afterEffect" presetClass="entr" presetID="22" presetSubtype="4">
                                  <p:stCondLst>
                                    <p:cond delay="0"/>
                                  </p:stCondLst>
                                  <p:childTnLst>
                                    <p:set>
                                      <p:cBhvr>
                                        <p:cTn dur="1" fill="hold" id="10">
                                          <p:stCondLst>
                                            <p:cond delay="0"/>
                                          </p:stCondLst>
                                        </p:cTn>
                                        <p:tgtEl>
                                          <p:spTgt spid="19"/>
                                        </p:tgtEl>
                                        <p:attrNameLst>
                                          <p:attrName>style.visibility</p:attrName>
                                        </p:attrNameLst>
                                      </p:cBhvr>
                                      <p:to>
                                        <p:strVal val="visible"/>
                                      </p:to>
                                    </p:set>
                                    <p:animEffect filter="wipe(down)" transition="in">
                                      <p:cBhvr>
                                        <p:cTn dur="750" id="11"/>
                                        <p:tgtEl>
                                          <p:spTgt spid="19"/>
                                        </p:tgtEl>
                                      </p:cBhvr>
                                    </p:animEffect>
                                  </p:childTnLst>
                                </p:cTn>
                              </p:par>
                            </p:childTnLst>
                          </p:cTn>
                        </p:par>
                        <p:par>
                          <p:cTn fill="hold" id="12" nodeType="afterGroup">
                            <p:stCondLst>
                              <p:cond delay="1500"/>
                            </p:stCondLst>
                            <p:childTnLst>
                              <p:par>
                                <p:cTn fill="hold" id="13" nodeType="afterEffect" presetClass="entr" presetID="22" presetSubtype="4">
                                  <p:stCondLst>
                                    <p:cond delay="0"/>
                                  </p:stCondLst>
                                  <p:childTnLst>
                                    <p:set>
                                      <p:cBhvr>
                                        <p:cTn dur="1" fill="hold" id="14">
                                          <p:stCondLst>
                                            <p:cond delay="0"/>
                                          </p:stCondLst>
                                        </p:cTn>
                                        <p:tgtEl>
                                          <p:spTgt spid="20"/>
                                        </p:tgtEl>
                                        <p:attrNameLst>
                                          <p:attrName>style.visibility</p:attrName>
                                        </p:attrNameLst>
                                      </p:cBhvr>
                                      <p:to>
                                        <p:strVal val="visible"/>
                                      </p:to>
                                    </p:set>
                                    <p:animEffect filter="wipe(down)" transition="in">
                                      <p:cBhvr>
                                        <p:cTn dur="750" id="15"/>
                                        <p:tgtEl>
                                          <p:spTgt spid="20"/>
                                        </p:tgtEl>
                                      </p:cBhvr>
                                    </p:animEffect>
                                  </p:childTnLst>
                                </p:cTn>
                              </p:par>
                            </p:childTnLst>
                          </p:cTn>
                        </p:par>
                        <p:par>
                          <p:cTn fill="hold" id="16" nodeType="afterGroup">
                            <p:stCondLst>
                              <p:cond delay="2250"/>
                            </p:stCondLst>
                            <p:childTnLst>
                              <p:par>
                                <p:cTn fill="hold" id="17" nodeType="afterEffect" presetClass="entr" presetID="22" presetSubtype="4">
                                  <p:stCondLst>
                                    <p:cond delay="0"/>
                                  </p:stCondLst>
                                  <p:childTnLst>
                                    <p:set>
                                      <p:cBhvr>
                                        <p:cTn dur="1" fill="hold" id="18">
                                          <p:stCondLst>
                                            <p:cond delay="0"/>
                                          </p:stCondLst>
                                        </p:cTn>
                                        <p:tgtEl>
                                          <p:spTgt spid="21"/>
                                        </p:tgtEl>
                                        <p:attrNameLst>
                                          <p:attrName>style.visibility</p:attrName>
                                        </p:attrNameLst>
                                      </p:cBhvr>
                                      <p:to>
                                        <p:strVal val="visible"/>
                                      </p:to>
                                    </p:set>
                                    <p:animEffect filter="wipe(down)" transition="in">
                                      <p:cBhvr>
                                        <p:cTn dur="750" id="19"/>
                                        <p:tgtEl>
                                          <p:spTgt spid="21"/>
                                        </p:tgtEl>
                                      </p:cBhvr>
                                    </p:animEffect>
                                  </p:childTnLst>
                                </p:cTn>
                              </p:par>
                            </p:childTnLst>
                          </p:cTn>
                        </p:par>
                        <p:par>
                          <p:cTn fill="hold" id="20" nodeType="afterGroup">
                            <p:stCondLst>
                              <p:cond delay="3000"/>
                            </p:stCondLst>
                            <p:childTnLst>
                              <p:par>
                                <p:cTn fill="hold" id="21" nodeType="afterEffect" presetClass="entr" presetID="22" presetSubtype="4">
                                  <p:stCondLst>
                                    <p:cond delay="0"/>
                                  </p:stCondLst>
                                  <p:childTnLst>
                                    <p:set>
                                      <p:cBhvr>
                                        <p:cTn dur="1" fill="hold" id="22">
                                          <p:stCondLst>
                                            <p:cond delay="0"/>
                                          </p:stCondLst>
                                        </p:cTn>
                                        <p:tgtEl>
                                          <p:spTgt spid="22"/>
                                        </p:tgtEl>
                                        <p:attrNameLst>
                                          <p:attrName>style.visibility</p:attrName>
                                        </p:attrNameLst>
                                      </p:cBhvr>
                                      <p:to>
                                        <p:strVal val="visible"/>
                                      </p:to>
                                    </p:set>
                                    <p:animEffect filter="wipe(down)" transition="in">
                                      <p:cBhvr>
                                        <p:cTn dur="750" id="23"/>
                                        <p:tgtEl>
                                          <p:spTgt spid="22"/>
                                        </p:tgtEl>
                                      </p:cBhvr>
                                    </p:animEffect>
                                  </p:childTnLst>
                                </p:cTn>
                              </p:par>
                            </p:childTnLst>
                          </p:cTn>
                        </p:par>
                        <p:par>
                          <p:cTn fill="hold" id="24" nodeType="afterGroup">
                            <p:stCondLst>
                              <p:cond delay="3750"/>
                            </p:stCondLst>
                            <p:childTnLst>
                              <p:par>
                                <p:cTn fill="hold" id="25" nodeType="afterEffect" presetClass="entr" presetID="22" presetSubtype="4">
                                  <p:stCondLst>
                                    <p:cond delay="0"/>
                                  </p:stCondLst>
                                  <p:childTnLst>
                                    <p:set>
                                      <p:cBhvr>
                                        <p:cTn dur="1" fill="hold" id="26">
                                          <p:stCondLst>
                                            <p:cond delay="0"/>
                                          </p:stCondLst>
                                        </p:cTn>
                                        <p:tgtEl>
                                          <p:spTgt spid="23"/>
                                        </p:tgtEl>
                                        <p:attrNameLst>
                                          <p:attrName>style.visibility</p:attrName>
                                        </p:attrNameLst>
                                      </p:cBhvr>
                                      <p:to>
                                        <p:strVal val="visible"/>
                                      </p:to>
                                    </p:set>
                                    <p:animEffect filter="wipe(down)" transition="in">
                                      <p:cBhvr>
                                        <p:cTn dur="750" id="27"/>
                                        <p:tgtEl>
                                          <p:spTgt spid="23"/>
                                        </p:tgtEl>
                                      </p:cBhvr>
                                    </p:animEffect>
                                  </p:childTnLst>
                                </p:cTn>
                              </p:par>
                            </p:childTnLst>
                          </p:cTn>
                        </p:par>
                        <p:par>
                          <p:cTn fill="hold" id="28" nodeType="afterGroup">
                            <p:stCondLst>
                              <p:cond delay="4500"/>
                            </p:stCondLst>
                            <p:childTnLst>
                              <p:par>
                                <p:cTn fill="hold" id="29" nodeType="afterEffect" presetClass="entr" presetID="22" presetSubtype="4">
                                  <p:stCondLst>
                                    <p:cond delay="0"/>
                                  </p:stCondLst>
                                  <p:childTnLst>
                                    <p:set>
                                      <p:cBhvr>
                                        <p:cTn dur="1" fill="hold" id="30">
                                          <p:stCondLst>
                                            <p:cond delay="0"/>
                                          </p:stCondLst>
                                        </p:cTn>
                                        <p:tgtEl>
                                          <p:spTgt spid="31"/>
                                        </p:tgtEl>
                                        <p:attrNameLst>
                                          <p:attrName>style.visibility</p:attrName>
                                        </p:attrNameLst>
                                      </p:cBhvr>
                                      <p:to>
                                        <p:strVal val="visible"/>
                                      </p:to>
                                    </p:set>
                                    <p:animEffect filter="wipe(down)" transition="in">
                                      <p:cBhvr>
                                        <p:cTn dur="750" id="31"/>
                                        <p:tgtEl>
                                          <p:spTgt spid="31"/>
                                        </p:tgtEl>
                                      </p:cBhvr>
                                    </p:animEffect>
                                  </p:childTnLst>
                                </p:cTn>
                              </p:par>
                            </p:childTnLst>
                          </p:cTn>
                        </p:par>
                        <p:par>
                          <p:cTn fill="hold" id="32" nodeType="afterGroup">
                            <p:stCondLst>
                              <p:cond delay="5250"/>
                            </p:stCondLst>
                            <p:childTnLst>
                              <p:par>
                                <p:cTn fill="hold" id="33" nodeType="afterEffect" presetClass="entr" presetID="53" presetSubtype="0">
                                  <p:stCondLst>
                                    <p:cond delay="0"/>
                                  </p:stCondLst>
                                  <p:childTnLst>
                                    <p:set>
                                      <p:cBhvr>
                                        <p:cTn dur="1" fill="hold" id="34">
                                          <p:stCondLst>
                                            <p:cond delay="0"/>
                                          </p:stCondLst>
                                        </p:cTn>
                                        <p:tgtEl>
                                          <p:spTgt spid="42"/>
                                        </p:tgtEl>
                                        <p:attrNameLst>
                                          <p:attrName>style.visibility</p:attrName>
                                        </p:attrNameLst>
                                      </p:cBhvr>
                                      <p:to>
                                        <p:strVal val="visible"/>
                                      </p:to>
                                    </p:set>
                                    <p:anim calcmode="lin" valueType="num">
                                      <p:cBhvr>
                                        <p:cTn dur="750" fill="hold" id="35"/>
                                        <p:tgtEl>
                                          <p:spTgt spid="42"/>
                                        </p:tgtEl>
                                        <p:attrNameLst>
                                          <p:attrName>ppt_w</p:attrName>
                                        </p:attrNameLst>
                                      </p:cBhvr>
                                      <p:tavLst>
                                        <p:tav tm="0">
                                          <p:val>
                                            <p:fltVal val="0"/>
                                          </p:val>
                                        </p:tav>
                                        <p:tav tm="100000">
                                          <p:val>
                                            <p:strVal val="#ppt_w"/>
                                          </p:val>
                                        </p:tav>
                                      </p:tavLst>
                                    </p:anim>
                                    <p:anim calcmode="lin" valueType="num">
                                      <p:cBhvr>
                                        <p:cTn dur="750" fill="hold" id="36"/>
                                        <p:tgtEl>
                                          <p:spTgt spid="42"/>
                                        </p:tgtEl>
                                        <p:attrNameLst>
                                          <p:attrName>ppt_h</p:attrName>
                                        </p:attrNameLst>
                                      </p:cBhvr>
                                      <p:tavLst>
                                        <p:tav tm="0">
                                          <p:val>
                                            <p:fltVal val="0"/>
                                          </p:val>
                                        </p:tav>
                                        <p:tav tm="100000">
                                          <p:val>
                                            <p:strVal val="#ppt_h"/>
                                          </p:val>
                                        </p:tav>
                                      </p:tavLst>
                                    </p:anim>
                                    <p:animEffect filter="fade" transition="in">
                                      <p:cBhvr>
                                        <p:cTn dur="750" id="37"/>
                                        <p:tgtEl>
                                          <p:spTgt spid="4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5" name="组合 14">
            <a:extLst>
              <a:ext uri="{FF2B5EF4-FFF2-40B4-BE49-F238E27FC236}">
                <a16:creationId xmlns:a16="http://schemas.microsoft.com/office/drawing/2014/main" id="{DEB88626-AB8F-4F34-89D8-17E8F3C39768}"/>
              </a:ext>
            </a:extLst>
          </p:cNvPr>
          <p:cNvGrpSpPr/>
          <p:nvPr/>
        </p:nvGrpSpPr>
        <p:grpSpPr>
          <a:xfrm>
            <a:off x="1420212" y="2025617"/>
            <a:ext cx="9341178" cy="3793365"/>
            <a:chOff x="1420212" y="2025617"/>
            <a:chExt cx="9341178" cy="3793365"/>
          </a:xfrm>
        </p:grpSpPr>
        <p:sp>
          <p:nvSpPr>
            <p:cNvPr id="2" name="矩形 1"/>
            <p:cNvSpPr/>
            <p:nvPr/>
          </p:nvSpPr>
          <p:spPr>
            <a:xfrm>
              <a:off x="3086211" y="2172296"/>
              <a:ext cx="7467600" cy="3383281"/>
            </a:xfrm>
            <a:prstGeom prst="rect">
              <a:avLst/>
            </a:prstGeom>
          </p:spPr>
          <p:txBody>
            <a:bodyPr wrap="square">
              <a:spAutoFit/>
            </a:bodyPr>
            <a:lstStyle/>
            <a:p>
              <a:pPr algn="l" defTabSz="914400" eaLnBrk="1" fontAlgn="base" hangingPunct="1" indent="0" latinLnBrk="0" lvl="0" marL="0" marR="0" rtl="0">
                <a:lnSpc>
                  <a:spcPct val="200000"/>
                </a:lnSpc>
                <a:spcBef>
                  <a:spcPct val="0"/>
                </a:spcBef>
                <a:spcAft>
                  <a:spcPct val="0"/>
                </a:spcAft>
                <a:buClrTx/>
                <a:buSzTx/>
                <a:buFontTx/>
                <a:buNone/>
                <a:defRPr/>
              </a:pPr>
              <a:r>
                <a:rPr altLang="zh-CN" b="0" baseline="0" cap="none" i="0" kern="1200" kumimoji="0" lang="en-US" noProof="0" normalizeH="0" spc="0" strike="noStrike" sz="1800" u="none">
                  <a:ln>
                    <a:noFill/>
                  </a:ln>
                  <a:solidFill>
                    <a:prstClr val="black"/>
                  </a:solidFill>
                  <a:effectLst/>
                  <a:uLnTx/>
                  <a:uFillTx/>
                  <a:cs typeface="+mn-ea"/>
                  <a:sym typeface="+mn-lt"/>
                </a:rPr>
                <a:t>1.热爱老师。主动有礼貌跟老师打招呼。</a:t>
              </a:r>
            </a:p>
            <a:p>
              <a:pPr algn="l" defTabSz="914400" eaLnBrk="1" fontAlgn="base" hangingPunct="1" indent="0" latinLnBrk="0" lvl="0" marL="0" marR="0" rtl="0">
                <a:lnSpc>
                  <a:spcPct val="200000"/>
                </a:lnSpc>
                <a:spcBef>
                  <a:spcPct val="0"/>
                </a:spcBef>
                <a:spcAft>
                  <a:spcPct val="0"/>
                </a:spcAft>
                <a:buClrTx/>
                <a:buSzTx/>
                <a:buFontTx/>
                <a:buNone/>
                <a:defRPr/>
              </a:pPr>
              <a:r>
                <a:rPr altLang="zh-CN" b="0" baseline="0" cap="none" i="0" kern="1200" kumimoji="0" lang="en-US" noProof="0" normalizeH="0" spc="0" strike="noStrike" sz="1800" u="none">
                  <a:ln>
                    <a:noFill/>
                  </a:ln>
                  <a:solidFill>
                    <a:prstClr val="black"/>
                  </a:solidFill>
                  <a:effectLst/>
                  <a:uLnTx/>
                  <a:uFillTx/>
                  <a:cs typeface="+mn-ea"/>
                  <a:sym typeface="+mn-lt"/>
                </a:rPr>
                <a:t>2.尊重老师，上课认真听讲。</a:t>
              </a:r>
            </a:p>
            <a:p>
              <a:pPr algn="l" defTabSz="914400" eaLnBrk="1" fontAlgn="base" hangingPunct="1" indent="0" latinLnBrk="0" lvl="0" marL="0" marR="0" rtl="0">
                <a:lnSpc>
                  <a:spcPct val="200000"/>
                </a:lnSpc>
                <a:spcBef>
                  <a:spcPct val="0"/>
                </a:spcBef>
                <a:spcAft>
                  <a:spcPct val="0"/>
                </a:spcAft>
                <a:buClrTx/>
                <a:buSzTx/>
                <a:buFontTx/>
                <a:buNone/>
                <a:defRPr/>
              </a:pPr>
              <a:r>
                <a:rPr altLang="zh-CN" b="0" baseline="0" cap="none" i="0" kern="1200" kumimoji="0" lang="en-US" noProof="0" normalizeH="0" spc="0" strike="noStrike" sz="1800" u="none">
                  <a:ln>
                    <a:noFill/>
                  </a:ln>
                  <a:solidFill>
                    <a:prstClr val="black"/>
                  </a:solidFill>
                  <a:effectLst/>
                  <a:uLnTx/>
                  <a:uFillTx/>
                  <a:cs typeface="+mn-ea"/>
                  <a:sym typeface="+mn-lt"/>
                </a:rPr>
                <a:t>3.虚心请教老师，做勤学好问的学生。</a:t>
              </a:r>
            </a:p>
            <a:p>
              <a:pPr algn="l" defTabSz="914400" eaLnBrk="1" fontAlgn="base" hangingPunct="1" indent="0" latinLnBrk="0" lvl="0" marL="0" marR="0" rtl="0">
                <a:lnSpc>
                  <a:spcPct val="200000"/>
                </a:lnSpc>
                <a:spcBef>
                  <a:spcPct val="0"/>
                </a:spcBef>
                <a:spcAft>
                  <a:spcPct val="0"/>
                </a:spcAft>
                <a:buClrTx/>
                <a:buSzTx/>
                <a:buFontTx/>
                <a:buNone/>
                <a:defRPr/>
              </a:pPr>
              <a:r>
                <a:rPr altLang="zh-CN" b="0" baseline="0" cap="none" i="0" kern="1200" kumimoji="0" lang="en-US" noProof="0" normalizeH="0" spc="0" strike="noStrike" sz="1800" u="none">
                  <a:ln>
                    <a:noFill/>
                  </a:ln>
                  <a:solidFill>
                    <a:prstClr val="black"/>
                  </a:solidFill>
                  <a:effectLst/>
                  <a:uLnTx/>
                  <a:uFillTx/>
                  <a:cs typeface="+mn-ea"/>
                  <a:sym typeface="+mn-lt"/>
                </a:rPr>
                <a:t>4.要真诚、虚心的接受老师的批评和教育。</a:t>
              </a:r>
            </a:p>
            <a:p>
              <a:pPr algn="l" defTabSz="914400" eaLnBrk="1" fontAlgn="base" hangingPunct="1" indent="0" latinLnBrk="0" lvl="0" marL="0" marR="0" rtl="0">
                <a:lnSpc>
                  <a:spcPct val="200000"/>
                </a:lnSpc>
                <a:spcBef>
                  <a:spcPct val="0"/>
                </a:spcBef>
                <a:spcAft>
                  <a:spcPct val="0"/>
                </a:spcAft>
                <a:buClrTx/>
                <a:buSzTx/>
                <a:buFontTx/>
                <a:buNone/>
                <a:defRPr/>
              </a:pPr>
              <a:r>
                <a:rPr altLang="zh-CN" b="0" baseline="0" cap="none" i="0" kern="1200" kumimoji="0" lang="en-US" noProof="0" normalizeH="0" spc="0" strike="noStrike" sz="1800" u="none">
                  <a:ln>
                    <a:noFill/>
                  </a:ln>
                  <a:solidFill>
                    <a:prstClr val="black"/>
                  </a:solidFill>
                  <a:effectLst/>
                  <a:uLnTx/>
                  <a:uFillTx/>
                  <a:cs typeface="+mn-ea"/>
                  <a:sym typeface="+mn-lt"/>
                </a:rPr>
                <a:t>5.老是遇到困难尽自己的去帮忙。</a:t>
              </a:r>
            </a:p>
            <a:p>
              <a:pPr algn="l" defTabSz="914400" eaLnBrk="1" fontAlgn="base" hangingPunct="1" indent="0" latinLnBrk="0" lvl="0" marL="0" marR="0" rtl="0">
                <a:lnSpc>
                  <a:spcPct val="200000"/>
                </a:lnSpc>
                <a:spcBef>
                  <a:spcPct val="0"/>
                </a:spcBef>
                <a:spcAft>
                  <a:spcPct val="0"/>
                </a:spcAft>
                <a:buClrTx/>
                <a:buSzTx/>
                <a:buFontTx/>
                <a:buNone/>
                <a:defRPr/>
              </a:pPr>
              <a:r>
                <a:rPr altLang="zh-CN" b="0" baseline="0" cap="none" i="0" kern="1200" kumimoji="0" lang="en-US" noProof="0" normalizeH="0" spc="0" strike="noStrike" sz="1800" u="none">
                  <a:ln>
                    <a:noFill/>
                  </a:ln>
                  <a:solidFill>
                    <a:prstClr val="black"/>
                  </a:solidFill>
                  <a:effectLst/>
                  <a:uLnTx/>
                  <a:uFillTx/>
                  <a:cs typeface="+mn-ea"/>
                  <a:sym typeface="+mn-lt"/>
                </a:rPr>
                <a:t>6.做让老师高兴地事。做守纪律，爱劳动、勤学习的好学生。小</a:t>
              </a:r>
            </a:p>
          </p:txBody>
        </p:sp>
        <p:grpSp>
          <p:nvGrpSpPr>
            <p:cNvPr id="12" name="组合 11">
              <a:extLst>
                <a:ext uri="{FF2B5EF4-FFF2-40B4-BE49-F238E27FC236}">
                  <a16:creationId xmlns:a16="http://schemas.microsoft.com/office/drawing/2014/main" id="{AC7C0D5C-8A16-40A8-8335-EBF42A677391}"/>
                </a:ext>
              </a:extLst>
            </p:cNvPr>
            <p:cNvGrpSpPr/>
            <p:nvPr/>
          </p:nvGrpSpPr>
          <p:grpSpPr>
            <a:xfrm>
              <a:off x="1420212" y="2766455"/>
              <a:ext cx="1188244" cy="2605645"/>
              <a:chOff x="2072914" y="2817463"/>
              <a:chExt cx="1188244" cy="2605645"/>
            </a:xfrm>
          </p:grpSpPr>
          <p:grpSp>
            <p:nvGrpSpPr>
              <p:cNvPr id="8" name="组合 7">
                <a:extLst>
                  <a:ext uri="{FF2B5EF4-FFF2-40B4-BE49-F238E27FC236}">
                    <a16:creationId xmlns:a16="http://schemas.microsoft.com/office/drawing/2014/main" id="{CE1ED2E5-E058-4230-83F1-DD1AA038E67A}"/>
                  </a:ext>
                </a:extLst>
              </p:cNvPr>
              <p:cNvGrpSpPr/>
              <p:nvPr/>
            </p:nvGrpSpPr>
            <p:grpSpPr>
              <a:xfrm rot="5400000">
                <a:off x="1364213" y="3526164"/>
                <a:ext cx="2605645" cy="1188244"/>
                <a:chOff x="6193831" y="1556747"/>
                <a:chExt cx="4278913" cy="813832"/>
              </a:xfrm>
            </p:grpSpPr>
            <p:sp>
              <p:nvSpPr>
                <p:cNvPr id="9" name="圆角矩形 9">
                  <a:extLst>
                    <a:ext uri="{FF2B5EF4-FFF2-40B4-BE49-F238E27FC236}">
                      <a16:creationId xmlns:a16="http://schemas.microsoft.com/office/drawing/2014/main" id="{51A74CFD-2321-4E8E-BF5D-DC9FCBB2670F}"/>
                    </a:ext>
                  </a:extLst>
                </p:cNvPr>
                <p:cNvSpPr/>
                <p:nvPr/>
              </p:nvSpPr>
              <p:spPr>
                <a:xfrm rot="5400000">
                  <a:off x="7926372" y="-175794"/>
                  <a:ext cx="813832" cy="4278913"/>
                </a:xfrm>
                <a:prstGeom prst="roundRect">
                  <a:avLst>
                    <a:gd fmla="val 0"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0" name="圆角矩形 9">
                  <a:extLst>
                    <a:ext uri="{FF2B5EF4-FFF2-40B4-BE49-F238E27FC236}">
                      <a16:creationId xmlns:a16="http://schemas.microsoft.com/office/drawing/2014/main" id="{B7734B2D-D986-4451-8A2C-4CB4E001390C}"/>
                    </a:ext>
                  </a:extLst>
                </p:cNvPr>
                <p:cNvSpPr/>
                <p:nvPr/>
              </p:nvSpPr>
              <p:spPr>
                <a:xfrm rot="5400000">
                  <a:off x="7999898" y="-91055"/>
                  <a:ext cx="675204" cy="4102960"/>
                </a:xfrm>
                <a:prstGeom prst="roundRect">
                  <a:avLst>
                    <a:gd fmla="val 0" name="adj"/>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sp>
            <p:nvSpPr>
              <p:cNvPr id="3" name="矩形 2"/>
              <p:cNvSpPr/>
              <p:nvPr/>
            </p:nvSpPr>
            <p:spPr>
              <a:xfrm>
                <a:off x="2228833" y="3314394"/>
                <a:ext cx="876404" cy="155448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fontAlgn="base">
                  <a:spcBef>
                    <a:spcPct val="50000"/>
                  </a:spcBef>
                  <a:spcAft>
                    <a:spcPct val="0"/>
                  </a:spcAft>
                </a:pPr>
                <a:r>
                  <a:rPr altLang="en-US" b="1" lang="zh-CN" spc="300" sz="2400">
                    <a:solidFill>
                      <a:schemeClr val="accent1"/>
                    </a:solidFill>
                    <a:cs typeface="+mn-ea"/>
                    <a:sym typeface="+mn-lt"/>
                  </a:rPr>
                  <a:t>师生间的和睦相处</a:t>
                </a:r>
              </a:p>
            </p:txBody>
          </p:sp>
        </p:grpSp>
        <p:sp>
          <p:nvSpPr>
            <p:cNvPr id="13" name="矩形 12">
              <a:extLst>
                <a:ext uri="{FF2B5EF4-FFF2-40B4-BE49-F238E27FC236}">
                  <a16:creationId xmlns:a16="http://schemas.microsoft.com/office/drawing/2014/main" id="{B73E4BC4-23BF-44CB-9842-06EBFFB235D6}"/>
                </a:ext>
              </a:extLst>
            </p:cNvPr>
            <p:cNvSpPr/>
            <p:nvPr/>
          </p:nvSpPr>
          <p:spPr>
            <a:xfrm>
              <a:off x="1430611" y="2025617"/>
              <a:ext cx="9330779" cy="3793365"/>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14" name="图片 13">
            <a:extLst>
              <a:ext uri="{FF2B5EF4-FFF2-40B4-BE49-F238E27FC236}">
                <a16:creationId xmlns:a16="http://schemas.microsoft.com/office/drawing/2014/main" id="{BF17D19F-4277-425B-BE0E-BE762990C421}"/>
              </a:ext>
            </a:extLst>
          </p:cNvPr>
          <p:cNvPicPr>
            <a:picLocks noChangeAspect="1"/>
          </p:cNvPicPr>
          <p:nvPr/>
        </p:nvPicPr>
        <p:blipFill>
          <a:blip r:embed="rId2"/>
          <a:stretch>
            <a:fillRect/>
          </a:stretch>
        </p:blipFill>
        <p:spPr>
          <a:xfrm>
            <a:off x="7028592" y="1369238"/>
            <a:ext cx="4210554" cy="3788293"/>
          </a:xfrm>
          <a:prstGeom prst="rect">
            <a:avLst/>
          </a:prstGeom>
        </p:spPr>
      </p:pic>
    </p:spTree>
    <p:extLst>
      <p:ext uri="{BB962C8B-B14F-4D97-AF65-F5344CB8AC3E}">
        <p14:creationId val="77131309"/>
      </p:ext>
    </p:extLst>
  </p:cSld>
  <p:clrMapOvr>
    <a:masterClrMapping/>
  </p:clrMapOvr>
  <mc:AlternateContent>
    <mc:Choice Requires="p14">
      <p:transition advTm="3000" p14:dur="1600" spd="slow">
        <p14:gallery dir="l"/>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6" presetSubtype="16">
                                  <p:stCondLst>
                                    <p:cond delay="0"/>
                                  </p:stCondLst>
                                  <p:childTnLst>
                                    <p:set>
                                      <p:cBhvr>
                                        <p:cTn dur="1" fill="hold" id="6">
                                          <p:stCondLst>
                                            <p:cond delay="0"/>
                                          </p:stCondLst>
                                        </p:cTn>
                                        <p:tgtEl>
                                          <p:spTgt spid="15"/>
                                        </p:tgtEl>
                                        <p:attrNameLst>
                                          <p:attrName>style.visibility</p:attrName>
                                        </p:attrNameLst>
                                      </p:cBhvr>
                                      <p:to>
                                        <p:strVal val="visible"/>
                                      </p:to>
                                    </p:set>
                                    <p:animEffect filter="circle(in)" transition="in">
                                      <p:cBhvr>
                                        <p:cTn dur="750" id="7"/>
                                        <p:tgtEl>
                                          <p:spTgt spid="15"/>
                                        </p:tgtEl>
                                      </p:cBhvr>
                                    </p:animEffect>
                                  </p:childTnLst>
                                </p:cTn>
                              </p:par>
                            </p:childTnLst>
                          </p:cTn>
                        </p:par>
                        <p:par>
                          <p:cTn fill="hold" id="8" nodeType="afterGroup">
                            <p:stCondLst>
                              <p:cond delay="750"/>
                            </p:stCondLst>
                            <p:childTnLst>
                              <p:par>
                                <p:cTn fill="hold" id="9" nodeType="afterEffect" presetClass="entr" presetID="31" presetSubtype="0">
                                  <p:stCondLst>
                                    <p:cond delay="0"/>
                                  </p:stCondLst>
                                  <p:childTnLst>
                                    <p:set>
                                      <p:cBhvr>
                                        <p:cTn dur="1" fill="hold" id="10">
                                          <p:stCondLst>
                                            <p:cond delay="0"/>
                                          </p:stCondLst>
                                        </p:cTn>
                                        <p:tgtEl>
                                          <p:spTgt spid="14"/>
                                        </p:tgtEl>
                                        <p:attrNameLst>
                                          <p:attrName>style.visibility</p:attrName>
                                        </p:attrNameLst>
                                      </p:cBhvr>
                                      <p:to>
                                        <p:strVal val="visible"/>
                                      </p:to>
                                    </p:set>
                                    <p:anim calcmode="lin" valueType="num">
                                      <p:cBhvr>
                                        <p:cTn dur="750" fill="hold" id="11"/>
                                        <p:tgtEl>
                                          <p:spTgt spid="14"/>
                                        </p:tgtEl>
                                        <p:attrNameLst>
                                          <p:attrName>ppt_w</p:attrName>
                                        </p:attrNameLst>
                                      </p:cBhvr>
                                      <p:tavLst>
                                        <p:tav tm="0">
                                          <p:val>
                                            <p:fltVal val="0"/>
                                          </p:val>
                                        </p:tav>
                                        <p:tav tm="100000">
                                          <p:val>
                                            <p:strVal val="#ppt_w"/>
                                          </p:val>
                                        </p:tav>
                                      </p:tavLst>
                                    </p:anim>
                                    <p:anim calcmode="lin" valueType="num">
                                      <p:cBhvr>
                                        <p:cTn dur="750" fill="hold" id="12"/>
                                        <p:tgtEl>
                                          <p:spTgt spid="14"/>
                                        </p:tgtEl>
                                        <p:attrNameLst>
                                          <p:attrName>ppt_h</p:attrName>
                                        </p:attrNameLst>
                                      </p:cBhvr>
                                      <p:tavLst>
                                        <p:tav tm="0">
                                          <p:val>
                                            <p:fltVal val="0"/>
                                          </p:val>
                                        </p:tav>
                                        <p:tav tm="100000">
                                          <p:val>
                                            <p:strVal val="#ppt_h"/>
                                          </p:val>
                                        </p:tav>
                                      </p:tavLst>
                                    </p:anim>
                                    <p:anim calcmode="lin" valueType="num">
                                      <p:cBhvr>
                                        <p:cTn dur="750" fill="hold" id="13"/>
                                        <p:tgtEl>
                                          <p:spTgt spid="14"/>
                                        </p:tgtEl>
                                        <p:attrNameLst>
                                          <p:attrName>style.rotation</p:attrName>
                                        </p:attrNameLst>
                                      </p:cBhvr>
                                      <p:tavLst>
                                        <p:tav tm="0">
                                          <p:val>
                                            <p:fltVal val="90"/>
                                          </p:val>
                                        </p:tav>
                                        <p:tav tm="100000">
                                          <p:val>
                                            <p:fltVal val="0"/>
                                          </p:val>
                                        </p:tav>
                                      </p:tavLst>
                                    </p:anim>
                                    <p:animEffect filter="fade" transition="in">
                                      <p:cBhvr>
                                        <p:cTn dur="750" id="14"/>
                                        <p:tgtEl>
                                          <p:spTgt spid="1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6961718" y="2828835"/>
            <a:ext cx="3016087" cy="1188720"/>
          </a:xfrm>
          <a:prstGeom prst="rect">
            <a:avLst/>
          </a:prstGeom>
          <a:noFill/>
        </p:spPr>
        <p:txBody>
          <a:bodyPr rtlCol="0" wrap="square">
            <a:spAutoFit/>
          </a:bodyPr>
          <a:lstStyle/>
          <a:p>
            <a:pPr algn="dist"/>
            <a:r>
              <a:rPr altLang="zh-CN" lang="en-US" sz="7200">
                <a:solidFill>
                  <a:srgbClr val="F0C16F"/>
                </a:solidFill>
                <a:latin charset="-122" panose="02010600030101010101" pitchFamily="2" typeface="站酷快乐体2016修订版"/>
                <a:ea charset="-122" panose="02010600030101010101" pitchFamily="2" typeface="站酷快乐体2016修订版"/>
                <a:cs typeface="+mn-ea"/>
                <a:sym typeface="+mn-lt"/>
              </a:rPr>
              <a:t>&lt;05&gt; </a:t>
            </a:r>
          </a:p>
        </p:txBody>
      </p:sp>
      <p:sp>
        <p:nvSpPr>
          <p:cNvPr id="5" name="文本框 4"/>
          <p:cNvSpPr txBox="1"/>
          <p:nvPr/>
        </p:nvSpPr>
        <p:spPr>
          <a:xfrm>
            <a:off x="6560456" y="4120353"/>
            <a:ext cx="3788229" cy="1310640"/>
          </a:xfrm>
          <a:prstGeom prst="rect">
            <a:avLst/>
          </a:prstGeom>
          <a:noFill/>
        </p:spPr>
        <p:txBody>
          <a:bodyPr rtlCol="0" wrap="square">
            <a:spAutoFit/>
          </a:bodyPr>
          <a:lstStyle/>
          <a:p>
            <a:pPr algn="dist"/>
            <a:r>
              <a:rPr altLang="en-US" lang="zh-CN" sz="8000">
                <a:solidFill>
                  <a:srgbClr val="7EC8C9"/>
                </a:solidFill>
                <a:latin charset="-122" panose="02010600030101010101" pitchFamily="2" typeface="站酷快乐体2016修订版"/>
                <a:ea charset="-122" panose="02010600030101010101" pitchFamily="2" typeface="站酷快乐体2016修订版"/>
                <a:cs typeface="+mn-ea"/>
                <a:sym typeface="+mn-lt"/>
              </a:rPr>
              <a:t>倡议书</a:t>
            </a:r>
          </a:p>
        </p:txBody>
      </p:sp>
    </p:spTree>
    <p:extLst>
      <p:ext uri="{BB962C8B-B14F-4D97-AF65-F5344CB8AC3E}">
        <p14:creationId val="2375234063"/>
      </p:ext>
    </p:extLst>
  </p:cSld>
  <p:clrMapOvr>
    <a:masterClrMapping/>
  </p:clrMapOvr>
  <mc:AlternateContent>
    <mc:Choice Requires="p14">
      <p:transition advTm="3000" p14:dur="1400" spd="slow">
        <p14:doors dir="vert"/>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grpId="0" id="5" nodeType="afterEffect" presetClass="entr" presetID="50" presetSubtype="0">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p:cTn dur="750" fill="hold" id="7"/>
                                        <p:tgtEl>
                                          <p:spTgt spid="4"/>
                                        </p:tgtEl>
                                        <p:attrNameLst>
                                          <p:attrName>ppt_w</p:attrName>
                                        </p:attrNameLst>
                                      </p:cBhvr>
                                      <p:tavLst>
                                        <p:tav tm="0">
                                          <p:val>
                                            <p:strVal val="#ppt_w+.3"/>
                                          </p:val>
                                        </p:tav>
                                        <p:tav tm="100000">
                                          <p:val>
                                            <p:strVal val="#ppt_w"/>
                                          </p:val>
                                        </p:tav>
                                      </p:tavLst>
                                    </p:anim>
                                    <p:anim calcmode="lin" valueType="num">
                                      <p:cBhvr>
                                        <p:cTn dur="750" fill="hold" id="8"/>
                                        <p:tgtEl>
                                          <p:spTgt spid="4"/>
                                        </p:tgtEl>
                                        <p:attrNameLst>
                                          <p:attrName>ppt_h</p:attrName>
                                        </p:attrNameLst>
                                      </p:cBhvr>
                                      <p:tavLst>
                                        <p:tav tm="0">
                                          <p:val>
                                            <p:strVal val="#ppt_h"/>
                                          </p:val>
                                        </p:tav>
                                        <p:tav tm="100000">
                                          <p:val>
                                            <p:strVal val="#ppt_h"/>
                                          </p:val>
                                        </p:tav>
                                      </p:tavLst>
                                    </p:anim>
                                    <p:animEffect filter="fade" transition="in">
                                      <p:cBhvr>
                                        <p:cTn dur="750" id="9"/>
                                        <p:tgtEl>
                                          <p:spTgt spid="4"/>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childTnLst>
                                    <p:set>
                                      <p:cBhvr>
                                        <p:cTn dur="1" fill="hold" id="12">
                                          <p:stCondLst>
                                            <p:cond delay="0"/>
                                          </p:stCondLst>
                                        </p:cTn>
                                        <p:tgtEl>
                                          <p:spTgt spid="5"/>
                                        </p:tgtEl>
                                        <p:attrNameLst>
                                          <p:attrName>style.visibility</p:attrName>
                                        </p:attrNameLst>
                                      </p:cBhvr>
                                      <p:to>
                                        <p:strVal val="visible"/>
                                      </p:to>
                                    </p:set>
                                    <p:anim calcmode="lin" valueType="num">
                                      <p:cBhvr>
                                        <p:cTn dur="750" fill="hold" id="13"/>
                                        <p:tgtEl>
                                          <p:spTgt spid="5"/>
                                        </p:tgtEl>
                                        <p:attrNameLst>
                                          <p:attrName>ppt_w</p:attrName>
                                        </p:attrNameLst>
                                      </p:cBhvr>
                                      <p:tavLst>
                                        <p:tav tm="0">
                                          <p:val>
                                            <p:fltVal val="0"/>
                                          </p:val>
                                        </p:tav>
                                        <p:tav tm="100000">
                                          <p:val>
                                            <p:strVal val="#ppt_w"/>
                                          </p:val>
                                        </p:tav>
                                      </p:tavLst>
                                    </p:anim>
                                    <p:anim calcmode="lin" valueType="num">
                                      <p:cBhvr>
                                        <p:cTn dur="750" fill="hold" id="14"/>
                                        <p:tgtEl>
                                          <p:spTgt spid="5"/>
                                        </p:tgtEl>
                                        <p:attrNameLst>
                                          <p:attrName>ppt_h</p:attrName>
                                        </p:attrNameLst>
                                      </p:cBhvr>
                                      <p:tavLst>
                                        <p:tav tm="0">
                                          <p:val>
                                            <p:fltVal val="0"/>
                                          </p:val>
                                        </p:tav>
                                        <p:tav tm="100000">
                                          <p:val>
                                            <p:strVal val="#ppt_h"/>
                                          </p:val>
                                        </p:tav>
                                      </p:tavLst>
                                    </p:anim>
                                    <p:animEffect filter="fade" transition="in">
                                      <p:cBhvr>
                                        <p:cTn dur="750" id="15"/>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5" name="圆角矩形 44"/>
          <p:cNvSpPr/>
          <p:nvPr/>
        </p:nvSpPr>
        <p:spPr>
          <a:xfrm>
            <a:off x="3734287" y="2500313"/>
            <a:ext cx="2233928" cy="3040922"/>
          </a:xfrm>
          <a:prstGeom prst="roundRect">
            <a:avLst>
              <a:gd fmla="val 6272" name="adj"/>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defTabSz="914377"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HK" noProof="0" normalizeH="0" spc="0" strike="noStrike" sz="2400" u="none">
              <a:ln>
                <a:noFill/>
              </a:ln>
              <a:solidFill>
                <a:prstClr val="white"/>
              </a:solidFill>
              <a:effectLst/>
              <a:uLnTx/>
              <a:uFillTx/>
              <a:cs typeface="+mn-ea"/>
              <a:sym typeface="+mn-lt"/>
            </a:endParaRPr>
          </a:p>
        </p:txBody>
      </p:sp>
      <p:sp>
        <p:nvSpPr>
          <p:cNvPr id="46" name="椭圆 45"/>
          <p:cNvSpPr/>
          <p:nvPr/>
        </p:nvSpPr>
        <p:spPr>
          <a:xfrm>
            <a:off x="4263470" y="1942659"/>
            <a:ext cx="1166451" cy="1166451"/>
          </a:xfrm>
          <a:prstGeom prst="ellipse">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0" name="椭圆 49"/>
          <p:cNvSpPr/>
          <p:nvPr/>
        </p:nvSpPr>
        <p:spPr>
          <a:xfrm>
            <a:off x="6886360" y="1942659"/>
            <a:ext cx="1166451" cy="1166451"/>
          </a:xfrm>
          <a:prstGeom prst="ellipse">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53" name="圆角矩形 52"/>
          <p:cNvSpPr/>
          <p:nvPr/>
        </p:nvSpPr>
        <p:spPr>
          <a:xfrm>
            <a:off x="8944794" y="2489200"/>
            <a:ext cx="2233928" cy="3052035"/>
          </a:xfrm>
          <a:prstGeom prst="roundRect">
            <a:avLst>
              <a:gd fmla="val 6272" name="adj"/>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defTabSz="914377"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HK" noProof="0" normalizeH="0" spc="0" strike="noStrike" sz="2400" u="none">
              <a:ln>
                <a:noFill/>
              </a:ln>
              <a:solidFill>
                <a:prstClr val="white"/>
              </a:solidFill>
              <a:effectLst/>
              <a:uLnTx/>
              <a:uFillTx/>
              <a:cs typeface="+mn-ea"/>
              <a:sym typeface="+mn-lt"/>
            </a:endParaRPr>
          </a:p>
        </p:txBody>
      </p:sp>
      <p:sp>
        <p:nvSpPr>
          <p:cNvPr id="54" name="椭圆 53"/>
          <p:cNvSpPr/>
          <p:nvPr/>
        </p:nvSpPr>
        <p:spPr>
          <a:xfrm>
            <a:off x="9509250" y="1942659"/>
            <a:ext cx="1166451" cy="1166451"/>
          </a:xfrm>
          <a:prstGeom prst="ellipse">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9" name="矩形 28">
            <a:extLst>
              <a:ext uri="{FF2B5EF4-FFF2-40B4-BE49-F238E27FC236}">
                <a16:creationId xmlns:a16="http://schemas.microsoft.com/office/drawing/2014/main" id="{1BFDBB1E-9BA0-4391-943C-CA49E1EEFF96}"/>
              </a:ext>
            </a:extLst>
          </p:cNvPr>
          <p:cNvSpPr/>
          <p:nvPr/>
        </p:nvSpPr>
        <p:spPr>
          <a:xfrm>
            <a:off x="7786474" y="1738682"/>
            <a:ext cx="1473318" cy="566928"/>
          </a:xfrm>
          <a:prstGeom prst="rect">
            <a:avLst/>
          </a:prstGeom>
          <a:noFill/>
          <a:ln>
            <a:noFill/>
          </a:ln>
        </p:spPr>
        <p:txBody>
          <a:bodyPr wrap="square">
            <a:spAutoFit/>
          </a:bodyPr>
          <a:lstStyle/>
          <a:p>
            <a:pPr fontAlgn="base" lvl="0">
              <a:lnSpc>
                <a:spcPct val="130000"/>
              </a:lnSpc>
              <a:spcBef>
                <a:spcPct val="0"/>
              </a:spcBef>
              <a:spcAft>
                <a:spcPct val="0"/>
              </a:spcAft>
              <a:defRPr/>
            </a:pPr>
            <a:r>
              <a:rPr altLang="en-US" b="1" lang="zh-CN" spc="300" sz="2400">
                <a:solidFill>
                  <a:schemeClr val="accent1"/>
                </a:solidFill>
                <a:cs typeface="+mn-ea"/>
                <a:sym typeface="+mn-lt"/>
              </a:rPr>
              <a:t>倡 议 书</a:t>
            </a:r>
          </a:p>
        </p:txBody>
      </p:sp>
      <p:grpSp>
        <p:nvGrpSpPr>
          <p:cNvPr id="2" name="组合 1">
            <a:extLst>
              <a:ext uri="{FF2B5EF4-FFF2-40B4-BE49-F238E27FC236}">
                <a16:creationId xmlns:a16="http://schemas.microsoft.com/office/drawing/2014/main" id="{62BF924D-9265-4846-AEFF-B8263C96128E}"/>
              </a:ext>
            </a:extLst>
          </p:cNvPr>
          <p:cNvGrpSpPr/>
          <p:nvPr/>
        </p:nvGrpSpPr>
        <p:grpSpPr>
          <a:xfrm>
            <a:off x="1631958" y="1781186"/>
            <a:ext cx="4047422" cy="784189"/>
            <a:chOff x="1631958" y="1781186"/>
            <a:chExt cx="4047422" cy="784189"/>
          </a:xfrm>
        </p:grpSpPr>
        <p:sp>
          <p:nvSpPr>
            <p:cNvPr id="42" name="矩形 41"/>
            <p:cNvSpPr/>
            <p:nvPr/>
          </p:nvSpPr>
          <p:spPr>
            <a:xfrm>
              <a:off x="2086038" y="1781186"/>
              <a:ext cx="3593342" cy="804672"/>
            </a:xfrm>
            <a:prstGeom prst="rect">
              <a:avLst/>
            </a:prstGeom>
            <a:noFill/>
            <a:ln>
              <a:noFill/>
            </a:ln>
          </p:spPr>
          <p:txBody>
            <a:bodyPr wrap="square">
              <a:spAutoFit/>
            </a:bodyPr>
            <a:lstStyle/>
            <a:p>
              <a:pPr fontAlgn="base" lvl="0">
                <a:lnSpc>
                  <a:spcPct val="130000"/>
                </a:lnSpc>
                <a:spcBef>
                  <a:spcPct val="0"/>
                </a:spcBef>
                <a:spcAft>
                  <a:spcPct val="0"/>
                </a:spcAft>
                <a:defRPr/>
              </a:pPr>
              <a:r>
                <a:rPr altLang="zh-CN" lang="zh-CN">
                  <a:solidFill>
                    <a:prstClr val="black"/>
                  </a:solidFill>
                  <a:cs typeface="+mn-ea"/>
                  <a:sym typeface="+mn-lt"/>
                </a:rPr>
                <a:t>首先要消除歧视，学会互助、合作，共同进步，打好团结的基础；</a:t>
              </a:r>
            </a:p>
          </p:txBody>
        </p:sp>
        <p:grpSp>
          <p:nvGrpSpPr>
            <p:cNvPr id="30" name="组合 29">
              <a:extLst>
                <a:ext uri="{FF2B5EF4-FFF2-40B4-BE49-F238E27FC236}">
                  <a16:creationId xmlns:a16="http://schemas.microsoft.com/office/drawing/2014/main" id="{CD11851D-09E2-4853-88AC-EC2365BE5AEC}"/>
                </a:ext>
              </a:extLst>
            </p:cNvPr>
            <p:cNvGrpSpPr/>
            <p:nvPr/>
          </p:nvGrpSpPr>
          <p:grpSpPr>
            <a:xfrm>
              <a:off x="1631958" y="1866933"/>
              <a:ext cx="404820" cy="642810"/>
              <a:chOff x="1668456" y="2042196"/>
              <a:chExt cx="397816" cy="631688"/>
            </a:xfrm>
          </p:grpSpPr>
          <p:grpSp>
            <p:nvGrpSpPr>
              <p:cNvPr id="31" name="组合 30">
                <a:extLst>
                  <a:ext uri="{FF2B5EF4-FFF2-40B4-BE49-F238E27FC236}">
                    <a16:creationId xmlns:a16="http://schemas.microsoft.com/office/drawing/2014/main" id="{7B7BB708-8993-4F8C-92B1-2A42FA429C62}"/>
                  </a:ext>
                </a:extLst>
              </p:cNvPr>
              <p:cNvGrpSpPr/>
              <p:nvPr/>
            </p:nvGrpSpPr>
            <p:grpSpPr>
              <a:xfrm>
                <a:off x="1668456" y="2042196"/>
                <a:ext cx="397815" cy="631688"/>
                <a:chOff x="10834188" y="3307778"/>
                <a:chExt cx="524878" cy="833450"/>
              </a:xfrm>
            </p:grpSpPr>
            <p:sp>
              <p:nvSpPr>
                <p:cNvPr id="33" name="矩形: 圆角 32">
                  <a:extLst>
                    <a:ext uri="{FF2B5EF4-FFF2-40B4-BE49-F238E27FC236}">
                      <a16:creationId xmlns:a16="http://schemas.microsoft.com/office/drawing/2014/main" id="{E903EAB0-A6FC-4EB8-B8E9-CCBFFE494035}"/>
                    </a:ext>
                  </a:extLst>
                </p:cNvPr>
                <p:cNvSpPr/>
                <p:nvPr/>
              </p:nvSpPr>
              <p:spPr>
                <a:xfrm rot="5400000">
                  <a:off x="10689252" y="3471414"/>
                  <a:ext cx="833450" cy="50617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4" name="箭头: 右 33">
                  <a:extLst>
                    <a:ext uri="{FF2B5EF4-FFF2-40B4-BE49-F238E27FC236}">
                      <a16:creationId xmlns:a16="http://schemas.microsoft.com/office/drawing/2014/main" id="{D09AE85D-DE1D-426B-A70E-2B0AFE43A8DB}"/>
                    </a:ext>
                  </a:extLst>
                </p:cNvPr>
                <p:cNvSpPr/>
                <p:nvPr/>
              </p:nvSpPr>
              <p:spPr>
                <a:xfrm>
                  <a:off x="10834188" y="3488087"/>
                  <a:ext cx="481633" cy="479094"/>
                </a:xfrm>
                <a:prstGeom prst="righ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a:extLst>
                  <a:ext uri="{FF2B5EF4-FFF2-40B4-BE49-F238E27FC236}">
                    <a16:creationId xmlns:a16="http://schemas.microsoft.com/office/drawing/2014/main" id="{C9EB5E71-7086-422F-BD8B-08303BDE6507}"/>
                  </a:ext>
                </a:extLst>
              </p:cNvPr>
              <p:cNvSpPr txBox="1"/>
              <p:nvPr/>
            </p:nvSpPr>
            <p:spPr>
              <a:xfrm>
                <a:off x="1687765" y="2133533"/>
                <a:ext cx="378507" cy="389384"/>
              </a:xfrm>
              <a:prstGeom prst="rect">
                <a:avLst/>
              </a:prstGeom>
              <a:noFill/>
            </p:spPr>
            <p:txBody>
              <a:bodyPr rtlCol="0" wrap="square">
                <a:spAutoFit/>
              </a:bodyPr>
              <a:lstStyle/>
              <a:p>
                <a:r>
                  <a:rPr altLang="zh-CN" b="1" lang="en-US" sz="2000">
                    <a:solidFill>
                      <a:schemeClr val="bg1"/>
                    </a:solidFill>
                  </a:rPr>
                  <a:t>1</a:t>
                </a:r>
              </a:p>
            </p:txBody>
          </p:sp>
        </p:grpSp>
      </p:grpSp>
      <p:grpSp>
        <p:nvGrpSpPr>
          <p:cNvPr id="10" name="组合 9">
            <a:extLst>
              <a:ext uri="{FF2B5EF4-FFF2-40B4-BE49-F238E27FC236}">
                <a16:creationId xmlns:a16="http://schemas.microsoft.com/office/drawing/2014/main" id="{A6CF64AE-641F-4431-93CB-53E3B131C246}"/>
              </a:ext>
            </a:extLst>
          </p:cNvPr>
          <p:cNvGrpSpPr/>
          <p:nvPr/>
        </p:nvGrpSpPr>
        <p:grpSpPr>
          <a:xfrm>
            <a:off x="1631958" y="3972711"/>
            <a:ext cx="4010025" cy="784189"/>
            <a:chOff x="1631958" y="3972711"/>
            <a:chExt cx="4010025" cy="784189"/>
          </a:xfrm>
        </p:grpSpPr>
        <p:sp>
          <p:nvSpPr>
            <p:cNvPr id="34819" name="Rectangle 3"/>
            <p:cNvSpPr>
              <a:spLocks noChangeArrowheads="1"/>
            </p:cNvSpPr>
            <p:nvPr/>
          </p:nvSpPr>
          <p:spPr bwMode="auto">
            <a:xfrm>
              <a:off x="2086038" y="3972711"/>
              <a:ext cx="3555945" cy="804672"/>
            </a:xfrm>
            <a:prstGeom prst="rect">
              <a:avLst/>
            </a:prstGeom>
            <a:noFill/>
            <a:ln>
              <a:noFill/>
            </a:ln>
          </p:spPr>
          <p:txBody>
            <a:bodyPr wrap="square">
              <a:spAutoFit/>
            </a:bodyPr>
            <a:lstStyle/>
            <a:p>
              <a:pPr fontAlgn="base">
                <a:lnSpc>
                  <a:spcPct val="130000"/>
                </a:lnSpc>
                <a:spcBef>
                  <a:spcPct val="0"/>
                </a:spcBef>
                <a:spcAft>
                  <a:spcPct val="0"/>
                </a:spcAft>
                <a:defRPr/>
              </a:pPr>
              <a:r>
                <a:rPr altLang="zh-CN" lang="zh-CN">
                  <a:solidFill>
                    <a:prstClr val="black"/>
                  </a:solidFill>
                  <a:cs typeface="+mn-ea"/>
                  <a:sym typeface="+mn-lt"/>
                </a:rPr>
                <a:t>相信“我们能行”，并努力争取达到“我们能行"；</a:t>
              </a:r>
            </a:p>
          </p:txBody>
        </p:sp>
        <p:grpSp>
          <p:nvGrpSpPr>
            <p:cNvPr id="35" name="组合 34">
              <a:extLst>
                <a:ext uri="{FF2B5EF4-FFF2-40B4-BE49-F238E27FC236}">
                  <a16:creationId xmlns:a16="http://schemas.microsoft.com/office/drawing/2014/main" id="{ADCAF5DD-34EA-4F5B-A2CC-3D855AC4BAE7}"/>
                </a:ext>
              </a:extLst>
            </p:cNvPr>
            <p:cNvGrpSpPr/>
            <p:nvPr/>
          </p:nvGrpSpPr>
          <p:grpSpPr>
            <a:xfrm>
              <a:off x="1631958" y="4103939"/>
              <a:ext cx="404820" cy="642810"/>
              <a:chOff x="1668456" y="2042196"/>
              <a:chExt cx="397816" cy="631688"/>
            </a:xfrm>
          </p:grpSpPr>
          <p:grpSp>
            <p:nvGrpSpPr>
              <p:cNvPr id="36" name="组合 35">
                <a:extLst>
                  <a:ext uri="{FF2B5EF4-FFF2-40B4-BE49-F238E27FC236}">
                    <a16:creationId xmlns:a16="http://schemas.microsoft.com/office/drawing/2014/main" id="{7D1E4C9A-4FE7-47F0-81EB-35876A9EE5F8}"/>
                  </a:ext>
                </a:extLst>
              </p:cNvPr>
              <p:cNvGrpSpPr/>
              <p:nvPr/>
            </p:nvGrpSpPr>
            <p:grpSpPr>
              <a:xfrm>
                <a:off x="1668456" y="2042196"/>
                <a:ext cx="397815" cy="631688"/>
                <a:chOff x="10834188" y="3307778"/>
                <a:chExt cx="524878" cy="833450"/>
              </a:xfrm>
            </p:grpSpPr>
            <p:sp>
              <p:nvSpPr>
                <p:cNvPr id="43" name="矩形: 圆角 42">
                  <a:extLst>
                    <a:ext uri="{FF2B5EF4-FFF2-40B4-BE49-F238E27FC236}">
                      <a16:creationId xmlns:a16="http://schemas.microsoft.com/office/drawing/2014/main" id="{E1CA9F8B-845E-4EB0-BCEA-61746A7EC4BB}"/>
                    </a:ext>
                  </a:extLst>
                </p:cNvPr>
                <p:cNvSpPr/>
                <p:nvPr/>
              </p:nvSpPr>
              <p:spPr>
                <a:xfrm rot="5400000">
                  <a:off x="10689252" y="3471414"/>
                  <a:ext cx="833450" cy="50617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6" name="箭头: 右 55">
                  <a:extLst>
                    <a:ext uri="{FF2B5EF4-FFF2-40B4-BE49-F238E27FC236}">
                      <a16:creationId xmlns:a16="http://schemas.microsoft.com/office/drawing/2014/main" id="{A74D2E4C-DF8B-4055-B6E1-D1D2E569E4BE}"/>
                    </a:ext>
                  </a:extLst>
                </p:cNvPr>
                <p:cNvSpPr/>
                <p:nvPr/>
              </p:nvSpPr>
              <p:spPr>
                <a:xfrm>
                  <a:off x="10834188" y="3488087"/>
                  <a:ext cx="481633" cy="479094"/>
                </a:xfrm>
                <a:prstGeom prst="righ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7" name="文本框 36">
                <a:extLst>
                  <a:ext uri="{FF2B5EF4-FFF2-40B4-BE49-F238E27FC236}">
                    <a16:creationId xmlns:a16="http://schemas.microsoft.com/office/drawing/2014/main" id="{029BE164-9905-4A9B-8855-40AD26DCE806}"/>
                  </a:ext>
                </a:extLst>
              </p:cNvPr>
              <p:cNvSpPr txBox="1"/>
              <p:nvPr/>
            </p:nvSpPr>
            <p:spPr>
              <a:xfrm>
                <a:off x="1687765" y="2133533"/>
                <a:ext cx="378507" cy="389384"/>
              </a:xfrm>
              <a:prstGeom prst="rect">
                <a:avLst/>
              </a:prstGeom>
              <a:noFill/>
            </p:spPr>
            <p:txBody>
              <a:bodyPr rtlCol="0" wrap="square">
                <a:spAutoFit/>
              </a:bodyPr>
              <a:lstStyle/>
              <a:p>
                <a:r>
                  <a:rPr altLang="zh-CN" b="1" lang="en-US" sz="2000">
                    <a:solidFill>
                      <a:schemeClr val="bg1"/>
                    </a:solidFill>
                  </a:rPr>
                  <a:t>3</a:t>
                </a:r>
              </a:p>
            </p:txBody>
          </p:sp>
        </p:grpSp>
      </p:grpSp>
      <p:grpSp>
        <p:nvGrpSpPr>
          <p:cNvPr id="3" name="组合 2">
            <a:extLst>
              <a:ext uri="{FF2B5EF4-FFF2-40B4-BE49-F238E27FC236}">
                <a16:creationId xmlns:a16="http://schemas.microsoft.com/office/drawing/2014/main" id="{5184569A-C4D1-477F-A6B8-B531DB26E252}"/>
              </a:ext>
            </a:extLst>
          </p:cNvPr>
          <p:cNvGrpSpPr/>
          <p:nvPr/>
        </p:nvGrpSpPr>
        <p:grpSpPr>
          <a:xfrm>
            <a:off x="1631958" y="2828958"/>
            <a:ext cx="4010026" cy="784189"/>
            <a:chOff x="1631958" y="2828958"/>
            <a:chExt cx="4010026" cy="784189"/>
          </a:xfrm>
        </p:grpSpPr>
        <p:sp>
          <p:nvSpPr>
            <p:cNvPr id="34820" name="Rectangle 4"/>
            <p:cNvSpPr>
              <a:spLocks noChangeArrowheads="1"/>
            </p:cNvSpPr>
            <p:nvPr/>
          </p:nvSpPr>
          <p:spPr bwMode="auto">
            <a:xfrm>
              <a:off x="2086038" y="2828958"/>
              <a:ext cx="3555946" cy="804672"/>
            </a:xfrm>
            <a:prstGeom prst="rect">
              <a:avLst/>
            </a:prstGeom>
            <a:noFill/>
            <a:ln>
              <a:noFill/>
            </a:ln>
          </p:spPr>
          <p:txBody>
            <a:bodyPr wrap="square">
              <a:spAutoFit/>
            </a:bodyPr>
            <a:lstStyle/>
            <a:p>
              <a:pPr fontAlgn="base">
                <a:lnSpc>
                  <a:spcPct val="130000"/>
                </a:lnSpc>
                <a:spcBef>
                  <a:spcPct val="0"/>
                </a:spcBef>
                <a:spcAft>
                  <a:spcPct val="0"/>
                </a:spcAft>
                <a:defRPr/>
              </a:pPr>
              <a:r>
                <a:rPr altLang="zh-CN" lang="zh-CN">
                  <a:solidFill>
                    <a:prstClr val="black"/>
                  </a:solidFill>
                  <a:cs typeface="+mn-ea"/>
                  <a:sym typeface="+mn-lt"/>
                </a:rPr>
                <a:t>承认差异，看到别人的长处，认识到自己的缺点，客观评价自己；</a:t>
              </a:r>
            </a:p>
          </p:txBody>
        </p:sp>
        <p:grpSp>
          <p:nvGrpSpPr>
            <p:cNvPr id="57" name="组合 56">
              <a:extLst>
                <a:ext uri="{FF2B5EF4-FFF2-40B4-BE49-F238E27FC236}">
                  <a16:creationId xmlns:a16="http://schemas.microsoft.com/office/drawing/2014/main" id="{8A75790D-656D-41B6-8F23-4B212582E406}"/>
                </a:ext>
              </a:extLst>
            </p:cNvPr>
            <p:cNvGrpSpPr/>
            <p:nvPr/>
          </p:nvGrpSpPr>
          <p:grpSpPr>
            <a:xfrm>
              <a:off x="1631958" y="2884751"/>
              <a:ext cx="404820" cy="642810"/>
              <a:chOff x="1668456" y="2042196"/>
              <a:chExt cx="397816" cy="631688"/>
            </a:xfrm>
          </p:grpSpPr>
          <p:grpSp>
            <p:nvGrpSpPr>
              <p:cNvPr id="58" name="组合 57">
                <a:extLst>
                  <a:ext uri="{FF2B5EF4-FFF2-40B4-BE49-F238E27FC236}">
                    <a16:creationId xmlns:a16="http://schemas.microsoft.com/office/drawing/2014/main" id="{8F3DD860-7B60-4E5B-921B-96BD008CFEB2}"/>
                  </a:ext>
                </a:extLst>
              </p:cNvPr>
              <p:cNvGrpSpPr/>
              <p:nvPr/>
            </p:nvGrpSpPr>
            <p:grpSpPr>
              <a:xfrm>
                <a:off x="1668456" y="2042196"/>
                <a:ext cx="397815" cy="631688"/>
                <a:chOff x="10834188" y="3307778"/>
                <a:chExt cx="524878" cy="833450"/>
              </a:xfrm>
            </p:grpSpPr>
            <p:sp>
              <p:nvSpPr>
                <p:cNvPr id="60" name="矩形: 圆角 59">
                  <a:extLst>
                    <a:ext uri="{FF2B5EF4-FFF2-40B4-BE49-F238E27FC236}">
                      <a16:creationId xmlns:a16="http://schemas.microsoft.com/office/drawing/2014/main" id="{F8CF392E-64D8-48B4-9E68-A5C8EEEECEEA}"/>
                    </a:ext>
                  </a:extLst>
                </p:cNvPr>
                <p:cNvSpPr/>
                <p:nvPr/>
              </p:nvSpPr>
              <p:spPr>
                <a:xfrm rot="5400000">
                  <a:off x="10689252" y="3471414"/>
                  <a:ext cx="833450" cy="50617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1" name="箭头: 右 60">
                  <a:extLst>
                    <a:ext uri="{FF2B5EF4-FFF2-40B4-BE49-F238E27FC236}">
                      <a16:creationId xmlns:a16="http://schemas.microsoft.com/office/drawing/2014/main" id="{62ABC192-0387-46D2-A8ED-4758AEC6850A}"/>
                    </a:ext>
                  </a:extLst>
                </p:cNvPr>
                <p:cNvSpPr/>
                <p:nvPr/>
              </p:nvSpPr>
              <p:spPr>
                <a:xfrm>
                  <a:off x="10834188" y="3488087"/>
                  <a:ext cx="481633" cy="479094"/>
                </a:xfrm>
                <a:prstGeom prst="righ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59" name="文本框 58">
                <a:extLst>
                  <a:ext uri="{FF2B5EF4-FFF2-40B4-BE49-F238E27FC236}">
                    <a16:creationId xmlns:a16="http://schemas.microsoft.com/office/drawing/2014/main" id="{F15086E1-E1EB-439F-A12E-A28C878DB318}"/>
                  </a:ext>
                </a:extLst>
              </p:cNvPr>
              <p:cNvSpPr txBox="1"/>
              <p:nvPr/>
            </p:nvSpPr>
            <p:spPr>
              <a:xfrm>
                <a:off x="1687765" y="2133533"/>
                <a:ext cx="378507" cy="389384"/>
              </a:xfrm>
              <a:prstGeom prst="rect">
                <a:avLst/>
              </a:prstGeom>
              <a:noFill/>
            </p:spPr>
            <p:txBody>
              <a:bodyPr rtlCol="0" wrap="square">
                <a:spAutoFit/>
              </a:bodyPr>
              <a:lstStyle/>
              <a:p>
                <a:r>
                  <a:rPr altLang="zh-CN" b="1" lang="en-US" sz="2000">
                    <a:solidFill>
                      <a:schemeClr val="bg1"/>
                    </a:solidFill>
                  </a:rPr>
                  <a:t>2</a:t>
                </a:r>
              </a:p>
            </p:txBody>
          </p:sp>
        </p:grpSp>
      </p:grpSp>
      <p:grpSp>
        <p:nvGrpSpPr>
          <p:cNvPr id="11" name="组合 10">
            <a:extLst>
              <a:ext uri="{FF2B5EF4-FFF2-40B4-BE49-F238E27FC236}">
                <a16:creationId xmlns:a16="http://schemas.microsoft.com/office/drawing/2014/main" id="{28B0C1EF-0E5A-4300-BA3D-A38A54F70B42}"/>
              </a:ext>
            </a:extLst>
          </p:cNvPr>
          <p:cNvGrpSpPr/>
          <p:nvPr/>
        </p:nvGrpSpPr>
        <p:grpSpPr>
          <a:xfrm>
            <a:off x="1631958" y="5020629"/>
            <a:ext cx="4110880" cy="784189"/>
            <a:chOff x="1631958" y="5020629"/>
            <a:chExt cx="4110880" cy="784189"/>
          </a:xfrm>
        </p:grpSpPr>
        <p:sp>
          <p:nvSpPr>
            <p:cNvPr id="34818" name="Rectangle 2"/>
            <p:cNvSpPr>
              <a:spLocks noChangeArrowheads="1"/>
            </p:cNvSpPr>
            <p:nvPr/>
          </p:nvSpPr>
          <p:spPr bwMode="auto">
            <a:xfrm>
              <a:off x="2086038" y="5020628"/>
              <a:ext cx="3656800" cy="804672"/>
            </a:xfrm>
            <a:prstGeom prst="rect">
              <a:avLst/>
            </a:prstGeom>
            <a:noFill/>
            <a:ln>
              <a:noFill/>
            </a:ln>
          </p:spPr>
          <p:txBody>
            <a:bodyPr wrap="square">
              <a:spAutoFit/>
            </a:bodyPr>
            <a:lstStyle/>
            <a:p>
              <a:pPr fontAlgn="base">
                <a:lnSpc>
                  <a:spcPct val="130000"/>
                </a:lnSpc>
                <a:spcBef>
                  <a:spcPct val="0"/>
                </a:spcBef>
                <a:spcAft>
                  <a:spcPct val="0"/>
                </a:spcAft>
                <a:defRPr/>
              </a:pPr>
              <a:r>
                <a:rPr altLang="zh-CN" lang="zh-CN">
                  <a:solidFill>
                    <a:prstClr val="black"/>
                  </a:solidFill>
                  <a:cs typeface="+mn-ea"/>
                  <a:sym typeface="+mn-lt"/>
                </a:rPr>
                <a:t>强调全面发展，并且敢于创造，善于创造。</a:t>
              </a:r>
            </a:p>
          </p:txBody>
        </p:sp>
        <p:grpSp>
          <p:nvGrpSpPr>
            <p:cNvPr id="62" name="组合 61">
              <a:extLst>
                <a:ext uri="{FF2B5EF4-FFF2-40B4-BE49-F238E27FC236}">
                  <a16:creationId xmlns:a16="http://schemas.microsoft.com/office/drawing/2014/main" id="{268644E1-B6E2-41F5-A252-A10615F24B5C}"/>
                </a:ext>
              </a:extLst>
            </p:cNvPr>
            <p:cNvGrpSpPr/>
            <p:nvPr/>
          </p:nvGrpSpPr>
          <p:grpSpPr>
            <a:xfrm>
              <a:off x="1631958" y="5094716"/>
              <a:ext cx="404820" cy="642810"/>
              <a:chOff x="1668456" y="2042196"/>
              <a:chExt cx="397816" cy="631688"/>
            </a:xfrm>
          </p:grpSpPr>
          <p:grpSp>
            <p:nvGrpSpPr>
              <p:cNvPr id="63" name="组合 62">
                <a:extLst>
                  <a:ext uri="{FF2B5EF4-FFF2-40B4-BE49-F238E27FC236}">
                    <a16:creationId xmlns:a16="http://schemas.microsoft.com/office/drawing/2014/main" id="{FD87A24A-0421-4809-AFBD-16AFB3EB3CE6}"/>
                  </a:ext>
                </a:extLst>
              </p:cNvPr>
              <p:cNvGrpSpPr/>
              <p:nvPr/>
            </p:nvGrpSpPr>
            <p:grpSpPr>
              <a:xfrm>
                <a:off x="1668456" y="2042196"/>
                <a:ext cx="397815" cy="631688"/>
                <a:chOff x="10834188" y="3307778"/>
                <a:chExt cx="524878" cy="833450"/>
              </a:xfrm>
            </p:grpSpPr>
            <p:sp>
              <p:nvSpPr>
                <p:cNvPr id="65" name="矩形: 圆角 64">
                  <a:extLst>
                    <a:ext uri="{FF2B5EF4-FFF2-40B4-BE49-F238E27FC236}">
                      <a16:creationId xmlns:a16="http://schemas.microsoft.com/office/drawing/2014/main" id="{754E587B-EA4C-4A4C-AD8B-7F6714997246}"/>
                    </a:ext>
                  </a:extLst>
                </p:cNvPr>
                <p:cNvSpPr/>
                <p:nvPr/>
              </p:nvSpPr>
              <p:spPr>
                <a:xfrm rot="5400000">
                  <a:off x="10689252" y="3471414"/>
                  <a:ext cx="833450" cy="50617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6" name="箭头: 右 65">
                  <a:extLst>
                    <a:ext uri="{FF2B5EF4-FFF2-40B4-BE49-F238E27FC236}">
                      <a16:creationId xmlns:a16="http://schemas.microsoft.com/office/drawing/2014/main" id="{36E1BCDA-BA29-48B7-8C15-297126CCA88F}"/>
                    </a:ext>
                  </a:extLst>
                </p:cNvPr>
                <p:cNvSpPr/>
                <p:nvPr/>
              </p:nvSpPr>
              <p:spPr>
                <a:xfrm>
                  <a:off x="10834188" y="3488087"/>
                  <a:ext cx="481633" cy="479094"/>
                </a:xfrm>
                <a:prstGeom prst="righ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64" name="文本框 63">
                <a:extLst>
                  <a:ext uri="{FF2B5EF4-FFF2-40B4-BE49-F238E27FC236}">
                    <a16:creationId xmlns:a16="http://schemas.microsoft.com/office/drawing/2014/main" id="{355D8A6C-EE06-4A8E-8EE4-7511E1D95AC7}"/>
                  </a:ext>
                </a:extLst>
              </p:cNvPr>
              <p:cNvSpPr txBox="1"/>
              <p:nvPr/>
            </p:nvSpPr>
            <p:spPr>
              <a:xfrm>
                <a:off x="1687765" y="2133533"/>
                <a:ext cx="378507" cy="389384"/>
              </a:xfrm>
              <a:prstGeom prst="rect">
                <a:avLst/>
              </a:prstGeom>
              <a:noFill/>
            </p:spPr>
            <p:txBody>
              <a:bodyPr rtlCol="0" wrap="square">
                <a:spAutoFit/>
              </a:bodyPr>
              <a:lstStyle/>
              <a:p>
                <a:r>
                  <a:rPr altLang="zh-CN" b="1" lang="en-US" sz="2000">
                    <a:solidFill>
                      <a:schemeClr val="bg1"/>
                    </a:solidFill>
                  </a:rPr>
                  <a:t>4</a:t>
                </a:r>
              </a:p>
            </p:txBody>
          </p:sp>
        </p:grpSp>
      </p:grpSp>
      <p:pic>
        <p:nvPicPr>
          <p:cNvPr id="67" name="图片 66">
            <a:extLst>
              <a:ext uri="{FF2B5EF4-FFF2-40B4-BE49-F238E27FC236}">
                <a16:creationId xmlns:a16="http://schemas.microsoft.com/office/drawing/2014/main" id="{5F5A1232-53C6-4F1E-8E6F-C323CE7030EB}"/>
              </a:ext>
            </a:extLst>
          </p:cNvPr>
          <p:cNvPicPr>
            <a:picLocks noChangeAspect="1"/>
          </p:cNvPicPr>
          <p:nvPr/>
        </p:nvPicPr>
        <p:blipFill>
          <a:blip r:embed="rId2">
            <a:extLst>
              <a:ext uri="{28A0092B-C50C-407E-A947-70E740481C1C}">
                <a14:useLocalDpi val="0"/>
              </a:ext>
            </a:extLst>
          </a:blip>
          <a:stretch>
            <a:fillRect/>
          </a:stretch>
        </p:blipFill>
        <p:spPr>
          <a:xfrm>
            <a:off x="6497398" y="2051316"/>
            <a:ext cx="4105245" cy="4105245"/>
          </a:xfrm>
          <a:prstGeom prst="rect">
            <a:avLst/>
          </a:prstGeom>
        </p:spPr>
      </p:pic>
    </p:spTree>
    <p:extLst>
      <p:ext uri="{BB962C8B-B14F-4D97-AF65-F5344CB8AC3E}">
        <p14:creationId val="2600458280"/>
      </p:ext>
    </p:extLst>
  </p:cSld>
  <p:clrMapOvr>
    <a:masterClrMapping/>
  </p:clrMapOvr>
  <mc:AlternateContent>
    <mc:Choice Requires="p14">
      <p:transition advTm="3000" p14:dur="1250" spd="slow">
        <p14:flip dir="r"/>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67"/>
                                        </p:tgtEl>
                                        <p:attrNameLst>
                                          <p:attrName>style.visibility</p:attrName>
                                        </p:attrNameLst>
                                      </p:cBhvr>
                                      <p:to>
                                        <p:strVal val="visible"/>
                                      </p:to>
                                    </p:set>
                                    <p:anim calcmode="lin" valueType="num">
                                      <p:cBhvr>
                                        <p:cTn dur="750" fill="hold" id="7"/>
                                        <p:tgtEl>
                                          <p:spTgt spid="67"/>
                                        </p:tgtEl>
                                        <p:attrNameLst>
                                          <p:attrName>ppt_w</p:attrName>
                                        </p:attrNameLst>
                                      </p:cBhvr>
                                      <p:tavLst>
                                        <p:tav tm="0">
                                          <p:val>
                                            <p:fltVal val="0"/>
                                          </p:val>
                                        </p:tav>
                                        <p:tav tm="100000">
                                          <p:val>
                                            <p:strVal val="#ppt_w"/>
                                          </p:val>
                                        </p:tav>
                                      </p:tavLst>
                                    </p:anim>
                                    <p:anim calcmode="lin" valueType="num">
                                      <p:cBhvr>
                                        <p:cTn dur="750" fill="hold" id="8"/>
                                        <p:tgtEl>
                                          <p:spTgt spid="67"/>
                                        </p:tgtEl>
                                        <p:attrNameLst>
                                          <p:attrName>ppt_h</p:attrName>
                                        </p:attrNameLst>
                                      </p:cBhvr>
                                      <p:tavLst>
                                        <p:tav tm="0">
                                          <p:val>
                                            <p:fltVal val="0"/>
                                          </p:val>
                                        </p:tav>
                                        <p:tav tm="100000">
                                          <p:val>
                                            <p:strVal val="#ppt_h"/>
                                          </p:val>
                                        </p:tav>
                                      </p:tavLst>
                                    </p:anim>
                                    <p:animEffect filter="fade" transition="in">
                                      <p:cBhvr>
                                        <p:cTn dur="750" id="9"/>
                                        <p:tgtEl>
                                          <p:spTgt spid="67"/>
                                        </p:tgtEl>
                                      </p:cBhvr>
                                    </p:animEffect>
                                  </p:childTnLst>
                                </p:cTn>
                              </p:par>
                            </p:childTnLst>
                          </p:cTn>
                        </p:par>
                        <p:par>
                          <p:cTn fill="hold" id="10" nodeType="afterGroup">
                            <p:stCondLst>
                              <p:cond delay="750"/>
                            </p:stCondLst>
                            <p:childTnLst>
                              <p:par>
                                <p:cTn fill="hold" id="11" nodeType="afterEffect" presetClass="entr" presetID="22" presetSubtype="8">
                                  <p:stCondLst>
                                    <p:cond delay="0"/>
                                  </p:stCondLst>
                                  <p:childTnLst>
                                    <p:set>
                                      <p:cBhvr>
                                        <p:cTn dur="1" fill="hold" id="12">
                                          <p:stCondLst>
                                            <p:cond delay="0"/>
                                          </p:stCondLst>
                                        </p:cTn>
                                        <p:tgtEl>
                                          <p:spTgt spid="2"/>
                                        </p:tgtEl>
                                        <p:attrNameLst>
                                          <p:attrName>style.visibility</p:attrName>
                                        </p:attrNameLst>
                                      </p:cBhvr>
                                      <p:to>
                                        <p:strVal val="visible"/>
                                      </p:to>
                                    </p:set>
                                    <p:animEffect filter="wipe(left)" transition="in">
                                      <p:cBhvr>
                                        <p:cTn dur="750" id="13"/>
                                        <p:tgtEl>
                                          <p:spTgt spid="2"/>
                                        </p:tgtEl>
                                      </p:cBhvr>
                                    </p:animEffect>
                                  </p:childTnLst>
                                </p:cTn>
                              </p:par>
                            </p:childTnLst>
                          </p:cTn>
                        </p:par>
                        <p:par>
                          <p:cTn fill="hold" id="14" nodeType="afterGroup">
                            <p:stCondLst>
                              <p:cond delay="1500"/>
                            </p:stCondLst>
                            <p:childTnLst>
                              <p:par>
                                <p:cTn fill="hold" id="15" nodeType="afterEffect" presetClass="entr" presetID="22" presetSubtype="8">
                                  <p:stCondLst>
                                    <p:cond delay="0"/>
                                  </p:stCondLst>
                                  <p:childTnLst>
                                    <p:set>
                                      <p:cBhvr>
                                        <p:cTn dur="1" fill="hold" id="16">
                                          <p:stCondLst>
                                            <p:cond delay="0"/>
                                          </p:stCondLst>
                                        </p:cTn>
                                        <p:tgtEl>
                                          <p:spTgt spid="3"/>
                                        </p:tgtEl>
                                        <p:attrNameLst>
                                          <p:attrName>style.visibility</p:attrName>
                                        </p:attrNameLst>
                                      </p:cBhvr>
                                      <p:to>
                                        <p:strVal val="visible"/>
                                      </p:to>
                                    </p:set>
                                    <p:animEffect filter="wipe(left)" transition="in">
                                      <p:cBhvr>
                                        <p:cTn dur="750" id="17"/>
                                        <p:tgtEl>
                                          <p:spTgt spid="3"/>
                                        </p:tgtEl>
                                      </p:cBhvr>
                                    </p:animEffect>
                                  </p:childTnLst>
                                </p:cTn>
                              </p:par>
                            </p:childTnLst>
                          </p:cTn>
                        </p:par>
                        <p:par>
                          <p:cTn fill="hold" id="18" nodeType="afterGroup">
                            <p:stCondLst>
                              <p:cond delay="2250"/>
                            </p:stCondLst>
                            <p:childTnLst>
                              <p:par>
                                <p:cTn fill="hold" id="19" nodeType="afterEffect" presetClass="entr" presetID="22" presetSubtype="8">
                                  <p:stCondLst>
                                    <p:cond delay="0"/>
                                  </p:stCondLst>
                                  <p:childTnLst>
                                    <p:set>
                                      <p:cBhvr>
                                        <p:cTn dur="1" fill="hold" id="20">
                                          <p:stCondLst>
                                            <p:cond delay="0"/>
                                          </p:stCondLst>
                                        </p:cTn>
                                        <p:tgtEl>
                                          <p:spTgt spid="10"/>
                                        </p:tgtEl>
                                        <p:attrNameLst>
                                          <p:attrName>style.visibility</p:attrName>
                                        </p:attrNameLst>
                                      </p:cBhvr>
                                      <p:to>
                                        <p:strVal val="visible"/>
                                      </p:to>
                                    </p:set>
                                    <p:animEffect filter="wipe(left)" transition="in">
                                      <p:cBhvr>
                                        <p:cTn dur="750" id="21"/>
                                        <p:tgtEl>
                                          <p:spTgt spid="10"/>
                                        </p:tgtEl>
                                      </p:cBhvr>
                                    </p:animEffect>
                                  </p:childTnLst>
                                </p:cTn>
                              </p:par>
                            </p:childTnLst>
                          </p:cTn>
                        </p:par>
                        <p:par>
                          <p:cTn fill="hold" id="22" nodeType="afterGroup">
                            <p:stCondLst>
                              <p:cond delay="3000"/>
                            </p:stCondLst>
                            <p:childTnLst>
                              <p:par>
                                <p:cTn fill="hold" id="23" nodeType="afterEffect" presetClass="entr" presetID="22" presetSubtype="8">
                                  <p:stCondLst>
                                    <p:cond delay="0"/>
                                  </p:stCondLst>
                                  <p:childTnLst>
                                    <p:set>
                                      <p:cBhvr>
                                        <p:cTn dur="1" fill="hold" id="24">
                                          <p:stCondLst>
                                            <p:cond delay="0"/>
                                          </p:stCondLst>
                                        </p:cTn>
                                        <p:tgtEl>
                                          <p:spTgt spid="11"/>
                                        </p:tgtEl>
                                        <p:attrNameLst>
                                          <p:attrName>style.visibility</p:attrName>
                                        </p:attrNameLst>
                                      </p:cBhvr>
                                      <p:to>
                                        <p:strVal val="visible"/>
                                      </p:to>
                                    </p:set>
                                    <p:animEffect filter="wipe(left)" transition="in">
                                      <p:cBhvr>
                                        <p:cTn dur="750" id="25"/>
                                        <p:tgtEl>
                                          <p:spTgt spid="11"/>
                                        </p:tgtEl>
                                      </p:cBhvr>
                                    </p:animEffect>
                                  </p:childTnLst>
                                </p:cTn>
                              </p:par>
                            </p:childTnLst>
                          </p:cTn>
                        </p:par>
                        <p:par>
                          <p:cTn fill="hold" id="26" nodeType="afterGroup">
                            <p:stCondLst>
                              <p:cond delay="3750"/>
                            </p:stCondLst>
                            <p:childTnLst>
                              <p:par>
                                <p:cTn fill="hold" grpId="0" id="27" nodeType="afterEffect" presetClass="entr" presetID="53" presetSubtype="0">
                                  <p:stCondLst>
                                    <p:cond delay="0"/>
                                  </p:stCondLst>
                                  <p:childTnLst>
                                    <p:set>
                                      <p:cBhvr>
                                        <p:cTn dur="1" fill="hold" id="28">
                                          <p:stCondLst>
                                            <p:cond delay="0"/>
                                          </p:stCondLst>
                                        </p:cTn>
                                        <p:tgtEl>
                                          <p:spTgt spid="29"/>
                                        </p:tgtEl>
                                        <p:attrNameLst>
                                          <p:attrName>style.visibility</p:attrName>
                                        </p:attrNameLst>
                                      </p:cBhvr>
                                      <p:to>
                                        <p:strVal val="visible"/>
                                      </p:to>
                                    </p:set>
                                    <p:anim calcmode="lin" valueType="num">
                                      <p:cBhvr>
                                        <p:cTn dur="750" fill="hold" id="29"/>
                                        <p:tgtEl>
                                          <p:spTgt spid="29"/>
                                        </p:tgtEl>
                                        <p:attrNameLst>
                                          <p:attrName>ppt_w</p:attrName>
                                        </p:attrNameLst>
                                      </p:cBhvr>
                                      <p:tavLst>
                                        <p:tav tm="0">
                                          <p:val>
                                            <p:fltVal val="0"/>
                                          </p:val>
                                        </p:tav>
                                        <p:tav tm="100000">
                                          <p:val>
                                            <p:strVal val="#ppt_w"/>
                                          </p:val>
                                        </p:tav>
                                      </p:tavLst>
                                    </p:anim>
                                    <p:anim calcmode="lin" valueType="num">
                                      <p:cBhvr>
                                        <p:cTn dur="750" fill="hold" id="30"/>
                                        <p:tgtEl>
                                          <p:spTgt spid="29"/>
                                        </p:tgtEl>
                                        <p:attrNameLst>
                                          <p:attrName>ppt_h</p:attrName>
                                        </p:attrNameLst>
                                      </p:cBhvr>
                                      <p:tavLst>
                                        <p:tav tm="0">
                                          <p:val>
                                            <p:fltVal val="0"/>
                                          </p:val>
                                        </p:tav>
                                        <p:tav tm="100000">
                                          <p:val>
                                            <p:strVal val="#ppt_h"/>
                                          </p:val>
                                        </p:tav>
                                      </p:tavLst>
                                    </p:anim>
                                    <p:animEffect filter="fade" transition="in">
                                      <p:cBhvr>
                                        <p:cTn dur="750" id="31"/>
                                        <p:tgtEl>
                                          <p:spTgt spid="2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9"/>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 name="组合 4"/>
          <p:cNvGrpSpPr/>
          <p:nvPr/>
        </p:nvGrpSpPr>
        <p:grpSpPr>
          <a:xfrm>
            <a:off x="787902" y="660902"/>
            <a:ext cx="2303829" cy="632911"/>
            <a:chOff x="787902" y="660902"/>
            <a:chExt cx="2303829" cy="632911"/>
          </a:xfrm>
        </p:grpSpPr>
        <p:pic>
          <p:nvPicPr>
            <p:cNvPr id="6" name="图片 5"/>
            <p:cNvPicPr>
              <a:picLocks noChangeAspect="1"/>
            </p:cNvPicPr>
            <p:nvPr/>
          </p:nvPicPr>
          <p:blipFill>
            <a:blip r:embed="rId2">
              <a:extLst>
                <a:ext uri="{28A0092B-C50C-407E-A947-70E740481C1C}">
                  <a14:useLocalDpi val="0"/>
                </a:ext>
              </a:extLst>
            </a:blip>
            <a:stretch>
              <a:fillRect/>
            </a:stretch>
          </p:blipFill>
          <p:spPr>
            <a:xfrm>
              <a:off x="787902" y="660902"/>
              <a:ext cx="632911" cy="632911"/>
            </a:xfrm>
            <a:prstGeom prst="rect">
              <a:avLst/>
            </a:prstGeom>
          </p:spPr>
        </p:pic>
        <p:sp>
          <p:nvSpPr>
            <p:cNvPr id="7" name="文本框 6"/>
            <p:cNvSpPr txBox="1"/>
            <p:nvPr/>
          </p:nvSpPr>
          <p:spPr>
            <a:xfrm>
              <a:off x="1560543" y="686804"/>
              <a:ext cx="1516380" cy="579120"/>
            </a:xfrm>
            <a:prstGeom prst="rect">
              <a:avLst/>
            </a:prstGeom>
            <a:noFill/>
          </p:spPr>
          <p:txBody>
            <a:bodyPr rtlCol="0" wrap="none">
              <a:spAutoFit/>
            </a:bodyPr>
            <a:lstStyle/>
            <a:p>
              <a:r>
                <a:rPr altLang="en-US" b="1" lang="zh-CN" spc="300" sz="3200">
                  <a:solidFill>
                    <a:schemeClr val="tx1">
                      <a:lumMod val="85000"/>
                      <a:lumOff val="15000"/>
                    </a:schemeClr>
                  </a:solidFill>
                  <a:cs typeface="+mn-ea"/>
                  <a:sym typeface="+mn-lt"/>
                </a:rPr>
                <a:t>倡议书</a:t>
              </a:r>
            </a:p>
          </p:txBody>
        </p:sp>
      </p:grpSp>
      <p:grpSp>
        <p:nvGrpSpPr>
          <p:cNvPr id="48" name="组合 47">
            <a:extLst>
              <a:ext uri="{FF2B5EF4-FFF2-40B4-BE49-F238E27FC236}">
                <a16:creationId xmlns:a16="http://schemas.microsoft.com/office/drawing/2014/main" id="{719173F1-27A7-43CD-B72F-786C0B3CAE2B}"/>
              </a:ext>
            </a:extLst>
          </p:cNvPr>
          <p:cNvGrpSpPr/>
          <p:nvPr/>
        </p:nvGrpSpPr>
        <p:grpSpPr>
          <a:xfrm>
            <a:off x="2217684" y="2138734"/>
            <a:ext cx="3369977" cy="3451715"/>
            <a:chOff x="1925719" y="2140999"/>
            <a:chExt cx="3369977" cy="3451715"/>
          </a:xfrm>
        </p:grpSpPr>
        <p:grpSp>
          <p:nvGrpSpPr>
            <p:cNvPr id="47" name="组合 46">
              <a:extLst>
                <a:ext uri="{FF2B5EF4-FFF2-40B4-BE49-F238E27FC236}">
                  <a16:creationId xmlns:a16="http://schemas.microsoft.com/office/drawing/2014/main" id="{642D513A-0487-473B-BE43-A138CB874385}"/>
                </a:ext>
              </a:extLst>
            </p:cNvPr>
            <p:cNvGrpSpPr/>
            <p:nvPr/>
          </p:nvGrpSpPr>
          <p:grpSpPr>
            <a:xfrm>
              <a:off x="1925719" y="2140999"/>
              <a:ext cx="3369977" cy="3451715"/>
              <a:chOff x="1925719" y="2140999"/>
              <a:chExt cx="3369977" cy="3451715"/>
            </a:xfrm>
          </p:grpSpPr>
          <p:sp>
            <p:nvSpPr>
              <p:cNvPr id="43" name="圆角矩形 27">
                <a:extLst>
                  <a:ext uri="{FF2B5EF4-FFF2-40B4-BE49-F238E27FC236}">
                    <a16:creationId xmlns:a16="http://schemas.microsoft.com/office/drawing/2014/main" id="{14346C62-A13D-41F4-9637-C9CBC52971B4}"/>
                  </a:ext>
                </a:extLst>
              </p:cNvPr>
              <p:cNvSpPr/>
              <p:nvPr/>
            </p:nvSpPr>
            <p:spPr>
              <a:xfrm>
                <a:off x="1925719" y="2140999"/>
                <a:ext cx="3368091" cy="3451715"/>
              </a:xfrm>
              <a:prstGeom prst="roundRect">
                <a:avLst>
                  <a:gd fmla="val 0"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4" name="圆角矩形 27">
                <a:extLst>
                  <a:ext uri="{FF2B5EF4-FFF2-40B4-BE49-F238E27FC236}">
                    <a16:creationId xmlns:a16="http://schemas.microsoft.com/office/drawing/2014/main" id="{4CD848B0-F757-4D52-8728-F7F93CF833F1}"/>
                  </a:ext>
                </a:extLst>
              </p:cNvPr>
              <p:cNvSpPr/>
              <p:nvPr/>
            </p:nvSpPr>
            <p:spPr>
              <a:xfrm flipV="1">
                <a:off x="1927605" y="2909429"/>
                <a:ext cx="3368091" cy="114729"/>
              </a:xfrm>
              <a:prstGeom prst="roundRect">
                <a:avLst>
                  <a:gd fmla="val 0" name="adj"/>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46" name="圆角矩形 27">
                <a:extLst>
                  <a:ext uri="{FF2B5EF4-FFF2-40B4-BE49-F238E27FC236}">
                    <a16:creationId xmlns:a16="http://schemas.microsoft.com/office/drawing/2014/main" id="{8FFFAD3E-C637-4A41-A10A-BE0C32D4CFE3}"/>
                  </a:ext>
                </a:extLst>
              </p:cNvPr>
              <p:cNvSpPr/>
              <p:nvPr/>
            </p:nvSpPr>
            <p:spPr>
              <a:xfrm flipV="1">
                <a:off x="1925719" y="4829690"/>
                <a:ext cx="3368091" cy="45719"/>
              </a:xfrm>
              <a:prstGeom prst="roundRect">
                <a:avLst>
                  <a:gd fmla="val 0" name="adj"/>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grpSp>
          <p:nvGrpSpPr>
            <p:cNvPr id="36" name="组合 35">
              <a:extLst>
                <a:ext uri="{FF2B5EF4-FFF2-40B4-BE49-F238E27FC236}">
                  <a16:creationId xmlns:a16="http://schemas.microsoft.com/office/drawing/2014/main" id="{DE46928A-3AE9-49FE-9D92-F4CD0550E45E}"/>
                </a:ext>
              </a:extLst>
            </p:cNvPr>
            <p:cNvGrpSpPr/>
            <p:nvPr/>
          </p:nvGrpSpPr>
          <p:grpSpPr>
            <a:xfrm>
              <a:off x="2522298" y="2277518"/>
              <a:ext cx="2353679" cy="534634"/>
              <a:chOff x="2282615" y="2192488"/>
              <a:chExt cx="2353679" cy="534634"/>
            </a:xfrm>
          </p:grpSpPr>
          <p:sp>
            <p:nvSpPr>
              <p:cNvPr id="29" name="矩形 28">
                <a:extLst>
                  <a:ext uri="{FF2B5EF4-FFF2-40B4-BE49-F238E27FC236}">
                    <a16:creationId xmlns:a16="http://schemas.microsoft.com/office/drawing/2014/main" id="{FB06FE2A-E9AF-4048-9473-680ECD8D0C26}"/>
                  </a:ext>
                </a:extLst>
              </p:cNvPr>
              <p:cNvSpPr/>
              <p:nvPr/>
            </p:nvSpPr>
            <p:spPr>
              <a:xfrm>
                <a:off x="2282615" y="2192487"/>
                <a:ext cx="2353679" cy="566928"/>
              </a:xfrm>
              <a:prstGeom prst="rect">
                <a:avLst/>
              </a:prstGeom>
              <a:noFill/>
              <a:ln>
                <a:noFill/>
              </a:ln>
            </p:spPr>
            <p:txBody>
              <a:bodyPr wrap="square">
                <a:spAutoFit/>
              </a:bodyPr>
              <a:lstStyle/>
              <a:p>
                <a:pPr fontAlgn="base" lvl="0">
                  <a:lnSpc>
                    <a:spcPct val="130000"/>
                  </a:lnSpc>
                  <a:spcBef>
                    <a:spcPct val="0"/>
                  </a:spcBef>
                  <a:spcAft>
                    <a:spcPct val="0"/>
                  </a:spcAft>
                  <a:defRPr/>
                </a:pPr>
                <a:r>
                  <a:rPr altLang="en-US" b="1" lang="zh-CN" spc="300" sz="2400">
                    <a:solidFill>
                      <a:schemeClr val="bg1"/>
                    </a:solidFill>
                    <a:cs typeface="+mn-ea"/>
                    <a:sym typeface="+mn-lt"/>
                  </a:rPr>
                  <a:t>三比   三不比</a:t>
                </a:r>
              </a:p>
            </p:txBody>
          </p:sp>
          <p:sp>
            <p:nvSpPr>
              <p:cNvPr id="35" name="椭圆 34">
                <a:extLst>
                  <a:ext uri="{FF2B5EF4-FFF2-40B4-BE49-F238E27FC236}">
                    <a16:creationId xmlns:a16="http://schemas.microsoft.com/office/drawing/2014/main" id="{21950CD2-21DA-4D3F-8BBA-6825D3B89189}"/>
                  </a:ext>
                </a:extLst>
              </p:cNvPr>
              <p:cNvSpPr/>
              <p:nvPr/>
            </p:nvSpPr>
            <p:spPr>
              <a:xfrm>
                <a:off x="3130626" y="2419623"/>
                <a:ext cx="154001" cy="17113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2" name="组合 41">
              <a:extLst>
                <a:ext uri="{FF2B5EF4-FFF2-40B4-BE49-F238E27FC236}">
                  <a16:creationId xmlns:a16="http://schemas.microsoft.com/office/drawing/2014/main" id="{A59B1A52-C37C-48B2-9E9E-6C776C928F5A}"/>
                </a:ext>
              </a:extLst>
            </p:cNvPr>
            <p:cNvGrpSpPr/>
            <p:nvPr/>
          </p:nvGrpSpPr>
          <p:grpSpPr>
            <a:xfrm>
              <a:off x="2326137" y="3190946"/>
              <a:ext cx="2674488" cy="400110"/>
              <a:chOff x="2326137" y="3190946"/>
              <a:chExt cx="2674488" cy="400110"/>
            </a:xfrm>
          </p:grpSpPr>
          <p:sp>
            <p:nvSpPr>
              <p:cNvPr id="32" name="文本框 31">
                <a:extLst>
                  <a:ext uri="{FF2B5EF4-FFF2-40B4-BE49-F238E27FC236}">
                    <a16:creationId xmlns:a16="http://schemas.microsoft.com/office/drawing/2014/main" id="{0308CE80-432A-49A4-BABE-0F22FEE0D144}"/>
                  </a:ext>
                </a:extLst>
              </p:cNvPr>
              <p:cNvSpPr txBox="1"/>
              <p:nvPr/>
            </p:nvSpPr>
            <p:spPr>
              <a:xfrm>
                <a:off x="2326137" y="3190946"/>
                <a:ext cx="2674488" cy="396240"/>
              </a:xfrm>
              <a:prstGeom prst="rect">
                <a:avLst/>
              </a:prstGeom>
              <a:noFill/>
            </p:spPr>
            <p:txBody>
              <a:bodyPr wrap="square">
                <a:spAutoFit/>
              </a:bodyPr>
              <a:lstStyle/>
              <a:p>
                <a:pPr algn="l" defTabSz="914400" eaLnBrk="1" fontAlgn="base" hangingPunct="1" indent="0" latinLnBrk="0" lvl="0" marL="0" marR="0" rtl="0">
                  <a:lnSpc>
                    <a:spcPct val="100000"/>
                  </a:lnSpc>
                  <a:spcBef>
                    <a:spcPct val="50000"/>
                  </a:spcBef>
                  <a:spcAft>
                    <a:spcPct val="0"/>
                  </a:spcAft>
                  <a:buClrTx/>
                  <a:buSzTx/>
                  <a:buFontTx/>
                  <a:buNone/>
                  <a:defRPr/>
                </a:pPr>
                <a:r>
                  <a:rPr altLang="zh-CN" b="1" lang="zh-CN" spc="300" sz="2000">
                    <a:solidFill>
                      <a:schemeClr val="bg1"/>
                    </a:solidFill>
                    <a:cs typeface="+mn-ea"/>
                    <a:sym typeface="+mn-lt"/>
                  </a:rPr>
                  <a:t>不比聪明  比刻苦</a:t>
                </a:r>
              </a:p>
            </p:txBody>
          </p:sp>
          <p:sp>
            <p:nvSpPr>
              <p:cNvPr id="37" name="椭圆 36">
                <a:extLst>
                  <a:ext uri="{FF2B5EF4-FFF2-40B4-BE49-F238E27FC236}">
                    <a16:creationId xmlns:a16="http://schemas.microsoft.com/office/drawing/2014/main" id="{440707F3-5B21-41D5-BF4F-8EDB232C23F0}"/>
                  </a:ext>
                </a:extLst>
              </p:cNvPr>
              <p:cNvSpPr/>
              <p:nvPr/>
            </p:nvSpPr>
            <p:spPr>
              <a:xfrm>
                <a:off x="3627222" y="3311485"/>
                <a:ext cx="104973" cy="1166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1" name="组合 40">
              <a:extLst>
                <a:ext uri="{FF2B5EF4-FFF2-40B4-BE49-F238E27FC236}">
                  <a16:creationId xmlns:a16="http://schemas.microsoft.com/office/drawing/2014/main" id="{40ACCC32-8A3C-4CD7-ACC2-F00E1D44696C}"/>
                </a:ext>
              </a:extLst>
            </p:cNvPr>
            <p:cNvGrpSpPr/>
            <p:nvPr/>
          </p:nvGrpSpPr>
          <p:grpSpPr>
            <a:xfrm>
              <a:off x="2326137" y="4076337"/>
              <a:ext cx="2811723" cy="460960"/>
              <a:chOff x="2326333" y="3488190"/>
              <a:chExt cx="2811723" cy="460960"/>
            </a:xfrm>
          </p:grpSpPr>
          <p:sp>
            <p:nvSpPr>
              <p:cNvPr id="30" name="矩形 29">
                <a:extLst>
                  <a:ext uri="{FF2B5EF4-FFF2-40B4-BE49-F238E27FC236}">
                    <a16:creationId xmlns:a16="http://schemas.microsoft.com/office/drawing/2014/main" id="{1FB04F67-1C3B-4E4A-94BD-20D6D14259CD}"/>
                  </a:ext>
                </a:extLst>
              </p:cNvPr>
              <p:cNvSpPr/>
              <p:nvPr/>
            </p:nvSpPr>
            <p:spPr>
              <a:xfrm>
                <a:off x="2326333" y="3488191"/>
                <a:ext cx="2811723" cy="487680"/>
              </a:xfrm>
              <a:prstGeom prst="rect">
                <a:avLst/>
              </a:prstGeom>
              <a:noFill/>
              <a:ln>
                <a:noFill/>
              </a:ln>
            </p:spPr>
            <p:txBody>
              <a:bodyPr wrap="square">
                <a:spAutoFit/>
              </a:bodyPr>
              <a:lstStyle/>
              <a:p>
                <a:pPr fontAlgn="base" lvl="0">
                  <a:lnSpc>
                    <a:spcPct val="130000"/>
                  </a:lnSpc>
                  <a:spcBef>
                    <a:spcPct val="0"/>
                  </a:spcBef>
                  <a:spcAft>
                    <a:spcPct val="0"/>
                  </a:spcAft>
                  <a:defRPr/>
                </a:pPr>
                <a:r>
                  <a:rPr altLang="en-US" b="1" lang="zh-CN" spc="300" sz="2000">
                    <a:solidFill>
                      <a:schemeClr val="bg1"/>
                    </a:solidFill>
                    <a:cs typeface="+mn-ea"/>
                    <a:sym typeface="+mn-lt"/>
                  </a:rPr>
                  <a:t>不比基础  比进步</a:t>
                </a:r>
              </a:p>
            </p:txBody>
          </p:sp>
          <p:sp>
            <p:nvSpPr>
              <p:cNvPr id="38" name="椭圆 37">
                <a:extLst>
                  <a:ext uri="{FF2B5EF4-FFF2-40B4-BE49-F238E27FC236}">
                    <a16:creationId xmlns:a16="http://schemas.microsoft.com/office/drawing/2014/main" id="{1AAED926-B5F7-476A-BC0B-7BDF88891B37}"/>
                  </a:ext>
                </a:extLst>
              </p:cNvPr>
              <p:cNvSpPr/>
              <p:nvPr/>
            </p:nvSpPr>
            <p:spPr>
              <a:xfrm>
                <a:off x="3646652" y="3718670"/>
                <a:ext cx="104973" cy="1166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0" name="组合 39">
              <a:extLst>
                <a:ext uri="{FF2B5EF4-FFF2-40B4-BE49-F238E27FC236}">
                  <a16:creationId xmlns:a16="http://schemas.microsoft.com/office/drawing/2014/main" id="{EF9A1038-6B6F-44FE-A4A6-35FD6B345AC9}"/>
                </a:ext>
              </a:extLst>
            </p:cNvPr>
            <p:cNvGrpSpPr/>
            <p:nvPr/>
          </p:nvGrpSpPr>
          <p:grpSpPr>
            <a:xfrm>
              <a:off x="2326137" y="5022577"/>
              <a:ext cx="2754307" cy="400110"/>
              <a:chOff x="2383749" y="4076764"/>
              <a:chExt cx="2754307" cy="400110"/>
            </a:xfrm>
          </p:grpSpPr>
          <p:sp>
            <p:nvSpPr>
              <p:cNvPr id="34" name="文本框 33">
                <a:extLst>
                  <a:ext uri="{FF2B5EF4-FFF2-40B4-BE49-F238E27FC236}">
                    <a16:creationId xmlns:a16="http://schemas.microsoft.com/office/drawing/2014/main" id="{03A527B8-9BDA-4F14-9E10-C72199163B64}"/>
                  </a:ext>
                </a:extLst>
              </p:cNvPr>
              <p:cNvSpPr txBox="1"/>
              <p:nvPr/>
            </p:nvSpPr>
            <p:spPr>
              <a:xfrm>
                <a:off x="2383750" y="4076764"/>
                <a:ext cx="2754307" cy="396240"/>
              </a:xfrm>
              <a:prstGeom prst="rect">
                <a:avLst/>
              </a:prstGeom>
              <a:noFill/>
            </p:spPr>
            <p:txBody>
              <a:bodyPr wrap="square">
                <a:spAutoFit/>
              </a:bodyPr>
              <a:lstStyle/>
              <a:p>
                <a:pPr algn="l" defTabSz="914400" eaLnBrk="1" fontAlgn="base" hangingPunct="1" indent="0" latinLnBrk="0" lvl="0" marL="0" marR="0" rtl="0">
                  <a:lnSpc>
                    <a:spcPct val="100000"/>
                  </a:lnSpc>
                  <a:spcBef>
                    <a:spcPct val="50000"/>
                  </a:spcBef>
                  <a:spcAft>
                    <a:spcPct val="0"/>
                  </a:spcAft>
                  <a:buClrTx/>
                  <a:buSzTx/>
                  <a:buFontTx/>
                  <a:buNone/>
                  <a:defRPr/>
                </a:pPr>
                <a:r>
                  <a:rPr altLang="zh-CN" b="1" baseline="0" cap="none" i="0" kern="1200" kumimoji="0" lang="zh-CN" noProof="0" normalizeH="0" spc="300" strike="noStrike" sz="2000" u="none">
                    <a:ln>
                      <a:noFill/>
                    </a:ln>
                    <a:solidFill>
                      <a:schemeClr val="bg1"/>
                    </a:solidFill>
                    <a:effectLst/>
                    <a:uLnTx/>
                    <a:uFillTx/>
                    <a:latin panose="020f0502020204030204" typeface="等线"/>
                    <a:ea charset="-122" panose="02010600030101010101" pitchFamily="2" typeface="等线"/>
                    <a:cs typeface="+mn-ea"/>
                    <a:sym typeface="+mn-lt"/>
                  </a:rPr>
                  <a:t>不比阔气  比志气 </a:t>
                </a:r>
              </a:p>
            </p:txBody>
          </p:sp>
          <p:sp>
            <p:nvSpPr>
              <p:cNvPr id="39" name="椭圆 38">
                <a:extLst>
                  <a:ext uri="{FF2B5EF4-FFF2-40B4-BE49-F238E27FC236}">
                    <a16:creationId xmlns:a16="http://schemas.microsoft.com/office/drawing/2014/main" id="{24149AD3-2C31-4A36-A714-7325EC1630F0}"/>
                  </a:ext>
                </a:extLst>
              </p:cNvPr>
              <p:cNvSpPr/>
              <p:nvPr/>
            </p:nvSpPr>
            <p:spPr>
              <a:xfrm>
                <a:off x="3679707" y="4218494"/>
                <a:ext cx="104973" cy="1166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sp>
        <p:nvSpPr>
          <p:cNvPr id="45" name="圆角矩形 27">
            <a:extLst>
              <a:ext uri="{FF2B5EF4-FFF2-40B4-BE49-F238E27FC236}">
                <a16:creationId xmlns:a16="http://schemas.microsoft.com/office/drawing/2014/main" id="{C89EF93D-9ABF-485A-AD42-09AD1B2212F0}"/>
              </a:ext>
            </a:extLst>
          </p:cNvPr>
          <p:cNvSpPr/>
          <p:nvPr/>
        </p:nvSpPr>
        <p:spPr>
          <a:xfrm flipV="1">
            <a:off x="1923833" y="3875975"/>
            <a:ext cx="3368091" cy="45719"/>
          </a:xfrm>
          <a:prstGeom prst="roundRect">
            <a:avLst>
              <a:gd fmla="val 0" name="adj"/>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nvGrpSpPr>
          <p:cNvPr id="51" name="组合 50">
            <a:extLst>
              <a:ext uri="{FF2B5EF4-FFF2-40B4-BE49-F238E27FC236}">
                <a16:creationId xmlns:a16="http://schemas.microsoft.com/office/drawing/2014/main" id="{F4C4AD6A-17C8-4292-AD8A-87B1E331A9A3}"/>
              </a:ext>
            </a:extLst>
          </p:cNvPr>
          <p:cNvGrpSpPr/>
          <p:nvPr/>
        </p:nvGrpSpPr>
        <p:grpSpPr>
          <a:xfrm>
            <a:off x="6663398" y="2148343"/>
            <a:ext cx="3368091" cy="3451715"/>
            <a:chOff x="6663398" y="2148343"/>
            <a:chExt cx="3368091" cy="3451715"/>
          </a:xfrm>
        </p:grpSpPr>
        <p:sp>
          <p:nvSpPr>
            <p:cNvPr id="22" name="矩形 21"/>
            <p:cNvSpPr/>
            <p:nvPr/>
          </p:nvSpPr>
          <p:spPr>
            <a:xfrm>
              <a:off x="6755862" y="2652401"/>
              <a:ext cx="3183164" cy="2944368"/>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fontAlgn="base">
                <a:lnSpc>
                  <a:spcPct val="130000"/>
                </a:lnSpc>
                <a:spcBef>
                  <a:spcPct val="50000"/>
                </a:spcBef>
                <a:spcAft>
                  <a:spcPct val="0"/>
                </a:spcAft>
              </a:pPr>
              <a:r>
                <a:rPr altLang="zh-CN" b="1" lang="zh-CN" spc="300">
                  <a:solidFill>
                    <a:schemeClr val="tx1">
                      <a:lumMod val="85000"/>
                      <a:lumOff val="15000"/>
                    </a:schemeClr>
                  </a:solidFill>
                  <a:cs typeface="+mn-ea"/>
                  <a:sym typeface="+mn-lt"/>
                </a:rPr>
                <a:t>相信自己行，才会我能行； 别人说我行，努力才能行； 你在这点行，我在那点行； 今天若不行，明天争取行； 能正视不行，也是我能行； 不但自己行，帮助别人行； 相互支持行，合作大家行；争取全面行，创造才最行。</a:t>
              </a:r>
            </a:p>
          </p:txBody>
        </p:sp>
        <p:grpSp>
          <p:nvGrpSpPr>
            <p:cNvPr id="49" name="组合 48">
              <a:extLst>
                <a:ext uri="{FF2B5EF4-FFF2-40B4-BE49-F238E27FC236}">
                  <a16:creationId xmlns:a16="http://schemas.microsoft.com/office/drawing/2014/main" id="{4F65FB18-E0D8-463C-A216-4F875FEFF41A}"/>
                </a:ext>
              </a:extLst>
            </p:cNvPr>
            <p:cNvGrpSpPr/>
            <p:nvPr/>
          </p:nvGrpSpPr>
          <p:grpSpPr>
            <a:xfrm>
              <a:off x="7122899" y="2148343"/>
              <a:ext cx="2449088" cy="494449"/>
              <a:chOff x="7817193" y="2122294"/>
              <a:chExt cx="2449088" cy="494449"/>
            </a:xfrm>
          </p:grpSpPr>
          <p:sp>
            <p:nvSpPr>
              <p:cNvPr id="28" name="圆角矩形 27"/>
              <p:cNvSpPr/>
              <p:nvPr/>
            </p:nvSpPr>
            <p:spPr>
              <a:xfrm>
                <a:off x="7817193" y="2122294"/>
                <a:ext cx="2449088" cy="494449"/>
              </a:xfrm>
              <a:prstGeom prst="roundRect">
                <a:avLst>
                  <a:gd fmla="val 0"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4" name="矩形 23"/>
              <p:cNvSpPr/>
              <p:nvPr/>
            </p:nvSpPr>
            <p:spPr>
              <a:xfrm>
                <a:off x="8116695" y="2172001"/>
                <a:ext cx="1850085" cy="39624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algn="ctr" fontAlgn="base">
                  <a:spcBef>
                    <a:spcPct val="50000"/>
                  </a:spcBef>
                  <a:spcAft>
                    <a:spcPct val="0"/>
                  </a:spcAft>
                </a:pPr>
                <a:r>
                  <a:rPr altLang="zh-CN" b="1" lang="zh-CN" spc="300" sz="2000">
                    <a:solidFill>
                      <a:schemeClr val="bg1"/>
                    </a:solidFill>
                    <a:cs typeface="+mn-ea"/>
                    <a:sym typeface="+mn-lt"/>
                  </a:rPr>
                  <a:t>八句话</a:t>
                </a:r>
              </a:p>
            </p:txBody>
          </p:sp>
        </p:grpSp>
        <p:sp>
          <p:nvSpPr>
            <p:cNvPr id="50" name="圆角矩形 27">
              <a:extLst>
                <a:ext uri="{FF2B5EF4-FFF2-40B4-BE49-F238E27FC236}">
                  <a16:creationId xmlns:a16="http://schemas.microsoft.com/office/drawing/2014/main" id="{957D2BA3-39EA-45A6-9A8E-DD0A9E033F45}"/>
                </a:ext>
              </a:extLst>
            </p:cNvPr>
            <p:cNvSpPr/>
            <p:nvPr/>
          </p:nvSpPr>
          <p:spPr>
            <a:xfrm>
              <a:off x="6663398" y="2148343"/>
              <a:ext cx="3368091" cy="3451715"/>
            </a:xfrm>
            <a:prstGeom prst="roundRect">
              <a:avLst>
                <a:gd fmla="val 0" name="adj"/>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spTree>
    <p:extLst>
      <p:ext uri="{BB962C8B-B14F-4D97-AF65-F5344CB8AC3E}">
        <p14:creationId val="3078582919"/>
      </p:ext>
    </p:extLst>
  </p:cSld>
  <p:clrMapOvr>
    <a:masterClrMapping/>
  </p:clrMapOvr>
  <mc:AlternateContent>
    <mc:Choice Requires="p14">
      <p:transition advTm="3000" p14:dur="1250" spd="slow">
        <p14:flip dir="r"/>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5"/>
                                        </p:tgtEl>
                                        <p:attrNameLst>
                                          <p:attrName>style.visibility</p:attrName>
                                        </p:attrNameLst>
                                      </p:cBhvr>
                                      <p:to>
                                        <p:strVal val="visible"/>
                                      </p:to>
                                    </p:set>
                                    <p:animEffect filter="wipe(left)" transition="in">
                                      <p:cBhvr>
                                        <p:cTn dur="750" id="7"/>
                                        <p:tgtEl>
                                          <p:spTgt spid="5"/>
                                        </p:tgtEl>
                                      </p:cBhvr>
                                    </p:animEffect>
                                  </p:childTnLst>
                                </p:cTn>
                              </p:par>
                            </p:childTnLst>
                          </p:cTn>
                        </p:par>
                        <p:par>
                          <p:cTn fill="hold" id="8" nodeType="afterGroup">
                            <p:stCondLst>
                              <p:cond delay="750"/>
                            </p:stCondLst>
                            <p:childTnLst>
                              <p:par>
                                <p:cTn fill="hold" grpId="0" id="9" nodeType="afterEffect" presetClass="entr" presetID="42" presetSubtype="0">
                                  <p:stCondLst>
                                    <p:cond delay="0"/>
                                  </p:stCondLst>
                                  <p:childTnLst>
                                    <p:set>
                                      <p:cBhvr>
                                        <p:cTn dur="1" fill="hold" id="10">
                                          <p:stCondLst>
                                            <p:cond delay="0"/>
                                          </p:stCondLst>
                                        </p:cTn>
                                        <p:tgtEl>
                                          <p:spTgt spid="45"/>
                                        </p:tgtEl>
                                        <p:attrNameLst>
                                          <p:attrName>style.visibility</p:attrName>
                                        </p:attrNameLst>
                                      </p:cBhvr>
                                      <p:to>
                                        <p:strVal val="visible"/>
                                      </p:to>
                                    </p:set>
                                    <p:animEffect filter="fade" transition="in">
                                      <p:cBhvr>
                                        <p:cTn dur="750" id="11"/>
                                        <p:tgtEl>
                                          <p:spTgt spid="45"/>
                                        </p:tgtEl>
                                      </p:cBhvr>
                                    </p:animEffect>
                                    <p:anim calcmode="lin" valueType="num">
                                      <p:cBhvr>
                                        <p:cTn dur="750" fill="hold" id="12"/>
                                        <p:tgtEl>
                                          <p:spTgt spid="45"/>
                                        </p:tgtEl>
                                        <p:attrNameLst>
                                          <p:attrName>ppt_x</p:attrName>
                                        </p:attrNameLst>
                                      </p:cBhvr>
                                      <p:tavLst>
                                        <p:tav tm="0">
                                          <p:val>
                                            <p:strVal val="#ppt_x"/>
                                          </p:val>
                                        </p:tav>
                                        <p:tav tm="100000">
                                          <p:val>
                                            <p:strVal val="#ppt_x"/>
                                          </p:val>
                                        </p:tav>
                                      </p:tavLst>
                                    </p:anim>
                                    <p:anim calcmode="lin" valueType="num">
                                      <p:cBhvr>
                                        <p:cTn dur="750" fill="hold" id="13"/>
                                        <p:tgtEl>
                                          <p:spTgt spid="45"/>
                                        </p:tgtEl>
                                        <p:attrNameLst>
                                          <p:attrName>ppt_y</p:attrName>
                                        </p:attrNameLst>
                                      </p:cBhvr>
                                      <p:tavLst>
                                        <p:tav tm="0">
                                          <p:val>
                                            <p:strVal val="#ppt_y+.1"/>
                                          </p:val>
                                        </p:tav>
                                        <p:tav tm="100000">
                                          <p:val>
                                            <p:strVal val="#ppt_y"/>
                                          </p:val>
                                        </p:tav>
                                      </p:tavLst>
                                    </p:anim>
                                  </p:childTnLst>
                                </p:cTn>
                              </p:par>
                            </p:childTnLst>
                          </p:cTn>
                        </p:par>
                        <p:par>
                          <p:cTn fill="hold" id="14" nodeType="afterGroup">
                            <p:stCondLst>
                              <p:cond delay="1500"/>
                            </p:stCondLst>
                            <p:childTnLst>
                              <p:par>
                                <p:cTn fill="hold" id="15" nodeType="afterEffect" presetClass="entr" presetID="16" presetSubtype="37">
                                  <p:stCondLst>
                                    <p:cond delay="0"/>
                                  </p:stCondLst>
                                  <p:childTnLst>
                                    <p:set>
                                      <p:cBhvr>
                                        <p:cTn dur="1" fill="hold" id="16">
                                          <p:stCondLst>
                                            <p:cond delay="0"/>
                                          </p:stCondLst>
                                        </p:cTn>
                                        <p:tgtEl>
                                          <p:spTgt spid="48"/>
                                        </p:tgtEl>
                                        <p:attrNameLst>
                                          <p:attrName>style.visibility</p:attrName>
                                        </p:attrNameLst>
                                      </p:cBhvr>
                                      <p:to>
                                        <p:strVal val="visible"/>
                                      </p:to>
                                    </p:set>
                                    <p:animEffect filter="barn(outVertical)" transition="in">
                                      <p:cBhvr>
                                        <p:cTn dur="750" id="17"/>
                                        <p:tgtEl>
                                          <p:spTgt spid="48"/>
                                        </p:tgtEl>
                                      </p:cBhvr>
                                    </p:animEffect>
                                  </p:childTnLst>
                                </p:cTn>
                              </p:par>
                            </p:childTnLst>
                          </p:cTn>
                        </p:par>
                        <p:par>
                          <p:cTn fill="hold" id="18" nodeType="afterGroup">
                            <p:stCondLst>
                              <p:cond delay="2250"/>
                            </p:stCondLst>
                            <p:childTnLst>
                              <p:par>
                                <p:cTn fill="hold" id="19" nodeType="afterEffect" presetClass="entr" presetID="16" presetSubtype="37">
                                  <p:stCondLst>
                                    <p:cond delay="0"/>
                                  </p:stCondLst>
                                  <p:childTnLst>
                                    <p:set>
                                      <p:cBhvr>
                                        <p:cTn dur="1" fill="hold" id="20">
                                          <p:stCondLst>
                                            <p:cond delay="0"/>
                                          </p:stCondLst>
                                        </p:cTn>
                                        <p:tgtEl>
                                          <p:spTgt spid="51"/>
                                        </p:tgtEl>
                                        <p:attrNameLst>
                                          <p:attrName>style.visibility</p:attrName>
                                        </p:attrNameLst>
                                      </p:cBhvr>
                                      <p:to>
                                        <p:strVal val="visible"/>
                                      </p:to>
                                    </p:set>
                                    <p:animEffect filter="barn(outVertical)" transition="in">
                                      <p:cBhvr>
                                        <p:cTn dur="750" id="21"/>
                                        <p:tgtEl>
                                          <p:spTgt spid="5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5"/>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 name="组合 2">
            <a:extLst>
              <a:ext uri="{FF2B5EF4-FFF2-40B4-BE49-F238E27FC236}">
                <a16:creationId xmlns:a16="http://schemas.microsoft.com/office/drawing/2014/main" id="{54822F25-1938-4254-BF65-7A4577C94C25}"/>
              </a:ext>
            </a:extLst>
          </p:cNvPr>
          <p:cNvGrpSpPr/>
          <p:nvPr/>
        </p:nvGrpSpPr>
        <p:grpSpPr>
          <a:xfrm>
            <a:off x="1550406" y="1956680"/>
            <a:ext cx="3850269" cy="494449"/>
            <a:chOff x="988785" y="1825337"/>
            <a:chExt cx="3850269" cy="494449"/>
          </a:xfrm>
        </p:grpSpPr>
        <p:sp>
          <p:nvSpPr>
            <p:cNvPr id="10" name="圆角矩形 9"/>
            <p:cNvSpPr/>
            <p:nvPr/>
          </p:nvSpPr>
          <p:spPr>
            <a:xfrm>
              <a:off x="988785" y="1825337"/>
              <a:ext cx="3850269" cy="494449"/>
            </a:xfrm>
            <a:prstGeom prst="roundRect">
              <a:avLst>
                <a:gd fmla="val 0"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1" name="矩形 10"/>
            <p:cNvSpPr/>
            <p:nvPr/>
          </p:nvSpPr>
          <p:spPr>
            <a:xfrm>
              <a:off x="1165748" y="1841728"/>
              <a:ext cx="3496339" cy="82296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fontAlgn="base">
                <a:spcBef>
                  <a:spcPct val="50000"/>
                </a:spcBef>
                <a:spcAft>
                  <a:spcPct val="0"/>
                </a:spcAft>
              </a:pPr>
              <a:r>
                <a:rPr altLang="en-US" b="1" lang="zh-CN" spc="300" sz="2400">
                  <a:solidFill>
                    <a:schemeClr val="bg1"/>
                  </a:solidFill>
                  <a:cs typeface="+mn-ea"/>
                  <a:sym typeface="+mn-lt"/>
                </a:rPr>
                <a:t>如何增强团队凝聚力？</a:t>
              </a:r>
            </a:p>
          </p:txBody>
        </p:sp>
      </p:grpSp>
      <p:grpSp>
        <p:nvGrpSpPr>
          <p:cNvPr id="25" name="组合 24">
            <a:extLst>
              <a:ext uri="{FF2B5EF4-FFF2-40B4-BE49-F238E27FC236}">
                <a16:creationId xmlns:a16="http://schemas.microsoft.com/office/drawing/2014/main" id="{A8F13526-160D-4261-8E9B-6190D046070E}"/>
              </a:ext>
            </a:extLst>
          </p:cNvPr>
          <p:cNvGrpSpPr/>
          <p:nvPr/>
        </p:nvGrpSpPr>
        <p:grpSpPr>
          <a:xfrm>
            <a:off x="1234281" y="2694017"/>
            <a:ext cx="4745911" cy="2997167"/>
            <a:chOff x="1288177" y="2694017"/>
            <a:chExt cx="4745911" cy="2997167"/>
          </a:xfrm>
        </p:grpSpPr>
        <p:sp>
          <p:nvSpPr>
            <p:cNvPr id="14" name="椭圆 13">
              <a:extLst>
                <a:ext uri="{FF2B5EF4-FFF2-40B4-BE49-F238E27FC236}">
                  <a16:creationId xmlns:a16="http://schemas.microsoft.com/office/drawing/2014/main" id="{B780FE8F-425A-4704-AF58-26CC8DBB8C30}"/>
                </a:ext>
              </a:extLst>
            </p:cNvPr>
            <p:cNvSpPr/>
            <p:nvPr/>
          </p:nvSpPr>
          <p:spPr>
            <a:xfrm>
              <a:off x="1288177" y="4027977"/>
              <a:ext cx="125330" cy="278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19" name="组合 18">
              <a:extLst>
                <a:ext uri="{FF2B5EF4-FFF2-40B4-BE49-F238E27FC236}">
                  <a16:creationId xmlns:a16="http://schemas.microsoft.com/office/drawing/2014/main" id="{C29882C6-F470-4525-881C-BDA8B9349609}"/>
                </a:ext>
              </a:extLst>
            </p:cNvPr>
            <p:cNvGrpSpPr/>
            <p:nvPr/>
          </p:nvGrpSpPr>
          <p:grpSpPr>
            <a:xfrm>
              <a:off x="1288177" y="2694017"/>
              <a:ext cx="4745911" cy="2997167"/>
              <a:chOff x="1288177" y="2694017"/>
              <a:chExt cx="4745911" cy="2997167"/>
            </a:xfrm>
          </p:grpSpPr>
          <p:sp>
            <p:nvSpPr>
              <p:cNvPr id="6" name="Rectangle 3"/>
              <p:cNvSpPr txBox="1">
                <a:spLocks noChangeArrowheads="1"/>
              </p:cNvSpPr>
              <p:nvPr/>
            </p:nvSpPr>
            <p:spPr>
              <a:xfrm>
                <a:off x="1388730" y="2694017"/>
                <a:ext cx="4645358" cy="2993137"/>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defPPr>
                  <a:defRPr lang="zh-CN"/>
                </a:defPPr>
                <a:lvl1pPr fontAlgn="base">
                  <a:lnSpc>
                    <a:spcPct val="130000"/>
                  </a:lnSpc>
                  <a:spcBef>
                    <a:spcPct val="50000"/>
                  </a:spcBef>
                  <a:spcAft>
                    <a:spcPct val="0"/>
                  </a:spcAft>
                  <a:defRPr b="1" spc="300">
                    <a:solidFill>
                      <a:schemeClr val="tx1">
                        <a:lumMod val="85000"/>
                        <a:lumOff val="15000"/>
                      </a:schemeClr>
                    </a:solidFill>
                    <a:latin charset="-122" panose="020b0503020204020204" pitchFamily="34" typeface="微软雅黑"/>
                    <a:ea charset="-122" panose="020b0503020204020204" pitchFamily="34" typeface="微软雅黑"/>
                  </a:defRPr>
                </a:lvl1pPr>
              </a:lstStyle>
              <a:p>
                <a:r>
                  <a:rPr altLang="zh-CN" b="0" lang="zh-CN" sz="1600">
                    <a:latin typeface="+mn-lt"/>
                    <a:ea typeface="+mn-ea"/>
                    <a:cs typeface="+mn-ea"/>
                    <a:sym typeface="+mn-lt"/>
                  </a:rPr>
                  <a:t>在一个团队时，每一个人的参与都是团队成功不可分割的一部分。</a:t>
                </a:r>
              </a:p>
              <a:p>
                <a:r>
                  <a:rPr altLang="zh-CN" b="0" lang="zh-CN" sz="1600">
                    <a:latin typeface="+mn-lt"/>
                    <a:ea typeface="+mn-ea"/>
                    <a:cs typeface="+mn-ea"/>
                    <a:sym typeface="+mn-lt"/>
                  </a:rPr>
                  <a:t>我们要正确地看待别人，不能瞧不起别人。</a:t>
                </a:r>
              </a:p>
              <a:p>
                <a:r>
                  <a:rPr altLang="zh-CN" b="0" lang="zh-CN" sz="1600">
                    <a:latin typeface="+mn-lt"/>
                    <a:ea typeface="+mn-ea"/>
                    <a:cs typeface="+mn-ea"/>
                    <a:sym typeface="+mn-lt"/>
                  </a:rPr>
                  <a:t>要多宽容别人，世界上没有十全十美的人，每个人都会有缺点。</a:t>
                </a:r>
              </a:p>
              <a:p>
                <a:r>
                  <a:rPr altLang="zh-CN" b="0" lang="zh-CN" sz="1600">
                    <a:latin typeface="+mn-lt"/>
                    <a:ea typeface="+mn-ea"/>
                    <a:cs typeface="+mn-ea"/>
                    <a:sym typeface="+mn-lt"/>
                  </a:rPr>
                  <a:t>讲求团结，珍惜友谊。俗话说地好：“天下没有不散的宴席。”没份友谊都来之不易，我们更要好好的珍惜这一段快乐的时光。</a:t>
                </a:r>
              </a:p>
            </p:txBody>
          </p:sp>
          <p:sp>
            <p:nvSpPr>
              <p:cNvPr id="4" name="椭圆 3">
                <a:extLst>
                  <a:ext uri="{FF2B5EF4-FFF2-40B4-BE49-F238E27FC236}">
                    <a16:creationId xmlns:a16="http://schemas.microsoft.com/office/drawing/2014/main" id="{608B7545-9374-4BFF-8AB1-67B8629C6052}"/>
                  </a:ext>
                </a:extLst>
              </p:cNvPr>
              <p:cNvSpPr/>
              <p:nvPr/>
            </p:nvSpPr>
            <p:spPr>
              <a:xfrm>
                <a:off x="1288177" y="2821781"/>
                <a:ext cx="125330" cy="278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椭圆 12">
                <a:extLst>
                  <a:ext uri="{FF2B5EF4-FFF2-40B4-BE49-F238E27FC236}">
                    <a16:creationId xmlns:a16="http://schemas.microsoft.com/office/drawing/2014/main" id="{D1D20A43-5C8C-4173-B2E2-29397CF032EA}"/>
                  </a:ext>
                </a:extLst>
              </p:cNvPr>
              <p:cNvSpPr/>
              <p:nvPr/>
            </p:nvSpPr>
            <p:spPr>
              <a:xfrm>
                <a:off x="1288177" y="3564182"/>
                <a:ext cx="125330" cy="278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椭圆 14">
                <a:extLst>
                  <a:ext uri="{FF2B5EF4-FFF2-40B4-BE49-F238E27FC236}">
                    <a16:creationId xmlns:a16="http://schemas.microsoft.com/office/drawing/2014/main" id="{0044015D-7996-445E-89F7-EAF8BBF8F815}"/>
                  </a:ext>
                </a:extLst>
              </p:cNvPr>
              <p:cNvSpPr/>
              <p:nvPr/>
            </p:nvSpPr>
            <p:spPr>
              <a:xfrm>
                <a:off x="1288177" y="4770378"/>
                <a:ext cx="125330" cy="278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grpSp>
        <p:nvGrpSpPr>
          <p:cNvPr id="5" name="组合 4">
            <a:extLst>
              <a:ext uri="{FF2B5EF4-FFF2-40B4-BE49-F238E27FC236}">
                <a16:creationId xmlns:a16="http://schemas.microsoft.com/office/drawing/2014/main" id="{FC3CD83F-9E01-4913-BFD0-AF79F50122D8}"/>
              </a:ext>
            </a:extLst>
          </p:cNvPr>
          <p:cNvGrpSpPr/>
          <p:nvPr/>
        </p:nvGrpSpPr>
        <p:grpSpPr>
          <a:xfrm>
            <a:off x="6057360" y="2558359"/>
            <a:ext cx="5121772" cy="2270814"/>
            <a:chOff x="6057360" y="2438300"/>
            <a:chExt cx="5121772" cy="2270814"/>
          </a:xfrm>
        </p:grpSpPr>
        <p:sp>
          <p:nvSpPr>
            <p:cNvPr id="12" name="文本框 11">
              <a:extLst>
                <a:ext uri="{FF2B5EF4-FFF2-40B4-BE49-F238E27FC236}">
                  <a16:creationId xmlns:a16="http://schemas.microsoft.com/office/drawing/2014/main" id="{A2AB93CF-E102-4366-95B6-101365A7DA6B}"/>
                </a:ext>
              </a:extLst>
            </p:cNvPr>
            <p:cNvSpPr txBox="1"/>
            <p:nvPr/>
          </p:nvSpPr>
          <p:spPr>
            <a:xfrm>
              <a:off x="6157912" y="2438300"/>
              <a:ext cx="5021219" cy="2286000"/>
            </a:xfrm>
            <a:prstGeom prst="rect">
              <a:avLst/>
            </a:prstGeom>
            <a:noFill/>
          </p:spPr>
          <p:txBody>
            <a:bodyPr wrap="square">
              <a:spAutoFit/>
            </a:bodyPr>
            <a:lstStyle/>
            <a:p>
              <a:pPr algn="l" defTabSz="914400" eaLnBrk="1" fontAlgn="auto" hangingPunct="1" indent="0" latinLnBrk="0" lvl="0" marL="0" marR="0" rtl="0">
                <a:lnSpc>
                  <a:spcPct val="150000"/>
                </a:lnSpc>
                <a:spcBef>
                  <a:spcPct val="0"/>
                </a:spcBef>
                <a:spcAft>
                  <a:spcPct val="0"/>
                </a:spcAft>
                <a:buClrTx/>
                <a:buSzTx/>
                <a:buFontTx/>
                <a:buNone/>
                <a:defRPr/>
              </a:pPr>
              <a:r>
                <a:rPr altLang="zh-CN" lang="zh-CN" spc="300" sz="1600">
                  <a:solidFill>
                    <a:schemeClr val="tx1">
                      <a:lumMod val="85000"/>
                      <a:lumOff val="15000"/>
                    </a:schemeClr>
                  </a:solidFill>
                  <a:cs typeface="+mn-ea"/>
                  <a:sym typeface="+mn-lt"/>
                </a:rPr>
                <a:t>关心人，团结人。每个人都有脆弱的时候，那时候也是最需要别人关心的时候。</a:t>
              </a:r>
            </a:p>
            <a:p>
              <a:pPr algn="l" defTabSz="914400" eaLnBrk="1" fontAlgn="auto" hangingPunct="1" indent="0" latinLnBrk="0" lvl="0" marL="0" marR="0" rtl="0">
                <a:lnSpc>
                  <a:spcPct val="150000"/>
                </a:lnSpc>
                <a:spcBef>
                  <a:spcPct val="0"/>
                </a:spcBef>
                <a:spcAft>
                  <a:spcPct val="0"/>
                </a:spcAft>
                <a:buClrTx/>
                <a:buSzTx/>
                <a:buFontTx/>
                <a:buNone/>
                <a:defRPr/>
              </a:pPr>
              <a:r>
                <a:rPr altLang="zh-CN" lang="zh-CN" spc="300" sz="1600">
                  <a:solidFill>
                    <a:schemeClr val="tx1">
                      <a:lumMod val="85000"/>
                      <a:lumOff val="15000"/>
                    </a:schemeClr>
                  </a:solidFill>
                  <a:cs typeface="+mn-ea"/>
                  <a:sym typeface="+mn-lt"/>
                </a:rPr>
                <a:t>乐于助人。别人有困难的时候，我们要及时伸出援助之手。</a:t>
              </a:r>
            </a:p>
            <a:p>
              <a:pPr algn="l" defTabSz="914400" eaLnBrk="1" fontAlgn="auto" hangingPunct="1" indent="0" latinLnBrk="0" lvl="0" marL="0" marR="0" rtl="0">
                <a:lnSpc>
                  <a:spcPct val="150000"/>
                </a:lnSpc>
                <a:spcBef>
                  <a:spcPct val="0"/>
                </a:spcBef>
                <a:spcAft>
                  <a:spcPct val="0"/>
                </a:spcAft>
                <a:buClrTx/>
                <a:buSzTx/>
                <a:buFontTx/>
                <a:buNone/>
                <a:defRPr/>
              </a:pPr>
              <a:r>
                <a:rPr altLang="zh-CN" lang="zh-CN" spc="300" sz="1600">
                  <a:solidFill>
                    <a:schemeClr val="tx1">
                      <a:lumMod val="85000"/>
                      <a:lumOff val="15000"/>
                    </a:schemeClr>
                  </a:solidFill>
                  <a:cs typeface="+mn-ea"/>
                  <a:sym typeface="+mn-lt"/>
                </a:rPr>
                <a:t>尊重人，信任人，讲究友爱，不侮辱人，不讥笑人，不戏弄人，不揭人短，不给别人起外号。 </a:t>
              </a:r>
            </a:p>
          </p:txBody>
        </p:sp>
        <p:sp>
          <p:nvSpPr>
            <p:cNvPr id="16" name="椭圆 15">
              <a:extLst>
                <a:ext uri="{FF2B5EF4-FFF2-40B4-BE49-F238E27FC236}">
                  <a16:creationId xmlns:a16="http://schemas.microsoft.com/office/drawing/2014/main" id="{5487B473-D49E-4A25-BDEB-09EF59C78E71}"/>
                </a:ext>
              </a:extLst>
            </p:cNvPr>
            <p:cNvSpPr/>
            <p:nvPr/>
          </p:nvSpPr>
          <p:spPr>
            <a:xfrm>
              <a:off x="6057360" y="2608292"/>
              <a:ext cx="125330" cy="278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椭圆 16">
              <a:extLst>
                <a:ext uri="{FF2B5EF4-FFF2-40B4-BE49-F238E27FC236}">
                  <a16:creationId xmlns:a16="http://schemas.microsoft.com/office/drawing/2014/main" id="{CBD38D3C-391A-4BFA-A141-4504B3DCB118}"/>
                </a:ext>
              </a:extLst>
            </p:cNvPr>
            <p:cNvSpPr/>
            <p:nvPr/>
          </p:nvSpPr>
          <p:spPr>
            <a:xfrm>
              <a:off x="6057360" y="3296292"/>
              <a:ext cx="125330" cy="278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椭圆 17">
              <a:extLst>
                <a:ext uri="{FF2B5EF4-FFF2-40B4-BE49-F238E27FC236}">
                  <a16:creationId xmlns:a16="http://schemas.microsoft.com/office/drawing/2014/main" id="{D59FC238-E459-4693-886C-91A56A2B60C4}"/>
                </a:ext>
              </a:extLst>
            </p:cNvPr>
            <p:cNvSpPr/>
            <p:nvPr/>
          </p:nvSpPr>
          <p:spPr>
            <a:xfrm>
              <a:off x="6057360" y="4053297"/>
              <a:ext cx="125330" cy="278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30" name="组合 29">
            <a:extLst>
              <a:ext uri="{FF2B5EF4-FFF2-40B4-BE49-F238E27FC236}">
                <a16:creationId xmlns:a16="http://schemas.microsoft.com/office/drawing/2014/main" id="{5098AA06-C121-412C-85F5-63CED3EF35D2}"/>
              </a:ext>
            </a:extLst>
          </p:cNvPr>
          <p:cNvGrpSpPr/>
          <p:nvPr/>
        </p:nvGrpSpPr>
        <p:grpSpPr>
          <a:xfrm>
            <a:off x="6250994" y="5133972"/>
            <a:ext cx="4619200" cy="557212"/>
            <a:chOff x="6250994" y="5133972"/>
            <a:chExt cx="4619200" cy="557212"/>
          </a:xfrm>
        </p:grpSpPr>
        <p:grpSp>
          <p:nvGrpSpPr>
            <p:cNvPr id="26" name="组合 25">
              <a:extLst>
                <a:ext uri="{FF2B5EF4-FFF2-40B4-BE49-F238E27FC236}">
                  <a16:creationId xmlns:a16="http://schemas.microsoft.com/office/drawing/2014/main" id="{B0196CC9-58E3-40E4-B5E0-0CE1519CDCE0}"/>
                </a:ext>
              </a:extLst>
            </p:cNvPr>
            <p:cNvGrpSpPr/>
            <p:nvPr/>
          </p:nvGrpSpPr>
          <p:grpSpPr>
            <a:xfrm>
              <a:off x="6250994" y="5133972"/>
              <a:ext cx="4619200" cy="557212"/>
              <a:chOff x="6250994" y="5133972"/>
              <a:chExt cx="4619200" cy="557212"/>
            </a:xfrm>
          </p:grpSpPr>
          <p:sp>
            <p:nvSpPr>
              <p:cNvPr id="20" name="椭圆 19">
                <a:extLst>
                  <a:ext uri="{FF2B5EF4-FFF2-40B4-BE49-F238E27FC236}">
                    <a16:creationId xmlns:a16="http://schemas.microsoft.com/office/drawing/2014/main" id="{3665CCCB-7163-4137-9656-ACB5E04B0389}"/>
                  </a:ext>
                </a:extLst>
              </p:cNvPr>
              <p:cNvSpPr/>
              <p:nvPr/>
            </p:nvSpPr>
            <p:spPr>
              <a:xfrm>
                <a:off x="6250994" y="5133972"/>
                <a:ext cx="1128288" cy="55721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2" name="直接连接符 21">
                <a:extLst>
                  <a:ext uri="{FF2B5EF4-FFF2-40B4-BE49-F238E27FC236}">
                    <a16:creationId xmlns:a16="http://schemas.microsoft.com/office/drawing/2014/main" id="{EA21C163-DD3A-479D-9B2A-F038A52A6C66}"/>
                  </a:ext>
                </a:extLst>
              </p:cNvPr>
              <p:cNvCxnSpPr/>
              <p:nvPr/>
            </p:nvCxnSpPr>
            <p:spPr>
              <a:xfrm>
                <a:off x="7379282" y="5412578"/>
                <a:ext cx="2814638"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椭圆 22">
                <a:extLst>
                  <a:ext uri="{FF2B5EF4-FFF2-40B4-BE49-F238E27FC236}">
                    <a16:creationId xmlns:a16="http://schemas.microsoft.com/office/drawing/2014/main" id="{C9C6F123-4FD9-488B-AFB3-DA0C4A3E090F}"/>
                  </a:ext>
                </a:extLst>
              </p:cNvPr>
              <p:cNvSpPr/>
              <p:nvPr/>
            </p:nvSpPr>
            <p:spPr>
              <a:xfrm>
                <a:off x="7996450" y="5133972"/>
                <a:ext cx="1128288" cy="55721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椭圆 23">
                <a:extLst>
                  <a:ext uri="{FF2B5EF4-FFF2-40B4-BE49-F238E27FC236}">
                    <a16:creationId xmlns:a16="http://schemas.microsoft.com/office/drawing/2014/main" id="{1A145537-BE10-4CC7-9BA0-76615D0108AA}"/>
                  </a:ext>
                </a:extLst>
              </p:cNvPr>
              <p:cNvSpPr/>
              <p:nvPr/>
            </p:nvSpPr>
            <p:spPr>
              <a:xfrm>
                <a:off x="9741906" y="5133972"/>
                <a:ext cx="1128288" cy="55721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descr="篮球" id="27" name="图形 26">
              <a:extLst>
                <a:ext uri="{FF2B5EF4-FFF2-40B4-BE49-F238E27FC236}">
                  <a16:creationId xmlns:a16="http://schemas.microsoft.com/office/drawing/2014/main" id="{1E9CF8CC-596F-4EB1-9554-A1C9F5444EB4}"/>
                </a:ext>
              </a:extLst>
            </p:cNvPr>
            <p:cNvPicPr>
              <a:picLocks noChangeAspect="1"/>
            </p:cNvPicPr>
            <p:nvPr/>
          </p:nvPicPr>
          <p:blipFill>
            <a:blip r:embed="rId2">
              <a:extLst>
                <a:ext uri="{28A0092B-C50C-407E-A947-70E740481C1C}">
                  <a14:useLocalDpi val="0"/>
                </a:ext>
                <a:ext uri="{96DAC541-7B7A-43D3-8B79-37D633B846F1}">
                  <asvg:svgBlip xmlns:asvg="http://schemas.microsoft.com/office/drawing/2016/SVG/main" r:embed="rId3"/>
                </a:ext>
              </a:extLst>
            </a:blip>
            <a:stretch>
              <a:fillRect/>
            </a:stretch>
          </p:blipFill>
          <p:spPr>
            <a:xfrm>
              <a:off x="10057019" y="5193122"/>
              <a:ext cx="498062" cy="498062"/>
            </a:xfrm>
            <a:prstGeom prst="rect">
              <a:avLst/>
            </a:prstGeom>
          </p:spPr>
        </p:pic>
        <p:pic>
          <p:nvPicPr>
            <p:cNvPr descr="运动用球" id="28" name="图形 27">
              <a:extLst>
                <a:ext uri="{FF2B5EF4-FFF2-40B4-BE49-F238E27FC236}">
                  <a16:creationId xmlns:a16="http://schemas.microsoft.com/office/drawing/2014/main" id="{0D4C45A9-32C8-474B-B609-EE75C64EE793}"/>
                </a:ext>
              </a:extLst>
            </p:cNvPr>
            <p:cNvPicPr>
              <a:picLocks noChangeAspect="1"/>
            </p:cNvPicPr>
            <p:nvPr/>
          </p:nvPicPr>
          <p:blipFill>
            <a:blip r:embed="rId4">
              <a:extLst>
                <a:ext uri="{28A0092B-C50C-407E-A947-70E740481C1C}">
                  <a14:useLocalDpi val="0"/>
                </a:ext>
                <a:ext uri="{96DAC541-7B7A-43D3-8B79-37D633B846F1}">
                  <asvg:svgBlip xmlns:asvg="http://schemas.microsoft.com/office/drawing/2016/SVG/main" r:embed="rId5"/>
                </a:ext>
              </a:extLst>
            </a:blip>
            <a:stretch>
              <a:fillRect/>
            </a:stretch>
          </p:blipFill>
          <p:spPr>
            <a:xfrm>
              <a:off x="8288539" y="5179731"/>
              <a:ext cx="498062" cy="498062"/>
            </a:xfrm>
            <a:prstGeom prst="rect">
              <a:avLst/>
            </a:prstGeom>
          </p:spPr>
        </p:pic>
        <p:pic>
          <p:nvPicPr>
            <p:cNvPr descr="排球" id="29" name="图形 28">
              <a:extLst>
                <a:ext uri="{FF2B5EF4-FFF2-40B4-BE49-F238E27FC236}">
                  <a16:creationId xmlns:a16="http://schemas.microsoft.com/office/drawing/2014/main" id="{2F1C0ED8-8EC0-43AE-964E-D7D82F6F7455}"/>
                </a:ext>
              </a:extLst>
            </p:cNvPr>
            <p:cNvPicPr>
              <a:picLocks noChangeAspect="1"/>
            </p:cNvPicPr>
            <p:nvPr/>
          </p:nvPicPr>
          <p:blipFill>
            <a:blip r:embed="rId6">
              <a:extLst>
                <a:ext uri="{28A0092B-C50C-407E-A947-70E740481C1C}">
                  <a14:useLocalDpi val="0"/>
                </a:ext>
                <a:ext uri="{96DAC541-7B7A-43D3-8B79-37D633B846F1}">
                  <asvg:svgBlip xmlns:asvg="http://schemas.microsoft.com/office/drawing/2016/SVG/main" r:embed="rId7"/>
                </a:ext>
              </a:extLst>
            </a:blip>
            <a:stretch>
              <a:fillRect/>
            </a:stretch>
          </p:blipFill>
          <p:spPr>
            <a:xfrm>
              <a:off x="6566107" y="5163547"/>
              <a:ext cx="498062" cy="498062"/>
            </a:xfrm>
            <a:prstGeom prst="rect">
              <a:avLst/>
            </a:prstGeom>
          </p:spPr>
        </p:pic>
      </p:grpSp>
    </p:spTree>
    <p:extLst>
      <p:ext uri="{BB962C8B-B14F-4D97-AF65-F5344CB8AC3E}">
        <p14:creationId val="884541802"/>
      </p:ext>
    </p:extLst>
  </p:cSld>
  <p:clrMapOvr>
    <a:masterClrMapping/>
  </p:clrMapOvr>
  <mc:AlternateContent>
    <mc:Choice Requires="p14">
      <p:transition advTm="3000" p14:dur="1250" spd="slow">
        <p14:flip dir="r"/>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3"/>
                                        </p:tgtEl>
                                        <p:attrNameLst>
                                          <p:attrName>style.visibility</p:attrName>
                                        </p:attrNameLst>
                                      </p:cBhvr>
                                      <p:to>
                                        <p:strVal val="visible"/>
                                      </p:to>
                                    </p:set>
                                    <p:anim calcmode="lin" valueType="num">
                                      <p:cBhvr>
                                        <p:cTn dur="750" fill="hold" id="7"/>
                                        <p:tgtEl>
                                          <p:spTgt spid="3"/>
                                        </p:tgtEl>
                                        <p:attrNameLst>
                                          <p:attrName>ppt_w</p:attrName>
                                        </p:attrNameLst>
                                      </p:cBhvr>
                                      <p:tavLst>
                                        <p:tav tm="0">
                                          <p:val>
                                            <p:fltVal val="0"/>
                                          </p:val>
                                        </p:tav>
                                        <p:tav tm="100000">
                                          <p:val>
                                            <p:strVal val="#ppt_w"/>
                                          </p:val>
                                        </p:tav>
                                      </p:tavLst>
                                    </p:anim>
                                    <p:anim calcmode="lin" valueType="num">
                                      <p:cBhvr>
                                        <p:cTn dur="750" fill="hold" id="8"/>
                                        <p:tgtEl>
                                          <p:spTgt spid="3"/>
                                        </p:tgtEl>
                                        <p:attrNameLst>
                                          <p:attrName>ppt_h</p:attrName>
                                        </p:attrNameLst>
                                      </p:cBhvr>
                                      <p:tavLst>
                                        <p:tav tm="0">
                                          <p:val>
                                            <p:fltVal val="0"/>
                                          </p:val>
                                        </p:tav>
                                        <p:tav tm="100000">
                                          <p:val>
                                            <p:strVal val="#ppt_h"/>
                                          </p:val>
                                        </p:tav>
                                      </p:tavLst>
                                    </p:anim>
                                    <p:animEffect filter="fade" transition="in">
                                      <p:cBhvr>
                                        <p:cTn dur="750" id="9"/>
                                        <p:tgtEl>
                                          <p:spTgt spid="3"/>
                                        </p:tgtEl>
                                      </p:cBhvr>
                                    </p:animEffect>
                                  </p:childTnLst>
                                </p:cTn>
                              </p:par>
                            </p:childTnLst>
                          </p:cTn>
                        </p:par>
                        <p:par>
                          <p:cTn fill="hold" id="10" nodeType="afterGroup">
                            <p:stCondLst>
                              <p:cond delay="750"/>
                            </p:stCondLst>
                            <p:childTnLst>
                              <p:par>
                                <p:cTn fill="hold" id="11" nodeType="afterEffect" presetClass="entr" presetID="22" presetSubtype="8">
                                  <p:stCondLst>
                                    <p:cond delay="0"/>
                                  </p:stCondLst>
                                  <p:childTnLst>
                                    <p:set>
                                      <p:cBhvr>
                                        <p:cTn dur="1" fill="hold" id="12">
                                          <p:stCondLst>
                                            <p:cond delay="0"/>
                                          </p:stCondLst>
                                        </p:cTn>
                                        <p:tgtEl>
                                          <p:spTgt spid="25"/>
                                        </p:tgtEl>
                                        <p:attrNameLst>
                                          <p:attrName>style.visibility</p:attrName>
                                        </p:attrNameLst>
                                      </p:cBhvr>
                                      <p:to>
                                        <p:strVal val="visible"/>
                                      </p:to>
                                    </p:set>
                                    <p:animEffect filter="wipe(left)" transition="in">
                                      <p:cBhvr>
                                        <p:cTn dur="750" id="13"/>
                                        <p:tgtEl>
                                          <p:spTgt spid="25"/>
                                        </p:tgtEl>
                                      </p:cBhvr>
                                    </p:animEffect>
                                  </p:childTnLst>
                                </p:cTn>
                              </p:par>
                            </p:childTnLst>
                          </p:cTn>
                        </p:par>
                        <p:par>
                          <p:cTn fill="hold" id="14" nodeType="afterGroup">
                            <p:stCondLst>
                              <p:cond delay="1500"/>
                            </p:stCondLst>
                            <p:childTnLst>
                              <p:par>
                                <p:cTn fill="hold" id="15" nodeType="afterEffect" presetClass="entr" presetID="22" presetSubtype="8">
                                  <p:stCondLst>
                                    <p:cond delay="0"/>
                                  </p:stCondLst>
                                  <p:childTnLst>
                                    <p:set>
                                      <p:cBhvr>
                                        <p:cTn dur="1" fill="hold" id="16">
                                          <p:stCondLst>
                                            <p:cond delay="0"/>
                                          </p:stCondLst>
                                        </p:cTn>
                                        <p:tgtEl>
                                          <p:spTgt spid="5"/>
                                        </p:tgtEl>
                                        <p:attrNameLst>
                                          <p:attrName>style.visibility</p:attrName>
                                        </p:attrNameLst>
                                      </p:cBhvr>
                                      <p:to>
                                        <p:strVal val="visible"/>
                                      </p:to>
                                    </p:set>
                                    <p:animEffect filter="wipe(left)" transition="in">
                                      <p:cBhvr>
                                        <p:cTn dur="750" id="17"/>
                                        <p:tgtEl>
                                          <p:spTgt spid="5"/>
                                        </p:tgtEl>
                                      </p:cBhvr>
                                    </p:animEffect>
                                  </p:childTnLst>
                                </p:cTn>
                              </p:par>
                            </p:childTnLst>
                          </p:cTn>
                        </p:par>
                        <p:par>
                          <p:cTn fill="hold" id="18" nodeType="afterGroup">
                            <p:stCondLst>
                              <p:cond delay="2250"/>
                            </p:stCondLst>
                            <p:childTnLst>
                              <p:par>
                                <p:cTn fill="hold" id="19" nodeType="afterEffect" presetClass="entr" presetID="45" presetSubtype="0">
                                  <p:stCondLst>
                                    <p:cond delay="0"/>
                                  </p:stCondLst>
                                  <p:childTnLst>
                                    <p:set>
                                      <p:cBhvr>
                                        <p:cTn dur="1" fill="hold" id="20">
                                          <p:stCondLst>
                                            <p:cond delay="0"/>
                                          </p:stCondLst>
                                        </p:cTn>
                                        <p:tgtEl>
                                          <p:spTgt spid="30"/>
                                        </p:tgtEl>
                                        <p:attrNameLst>
                                          <p:attrName>style.visibility</p:attrName>
                                        </p:attrNameLst>
                                      </p:cBhvr>
                                      <p:to>
                                        <p:strVal val="visible"/>
                                      </p:to>
                                    </p:set>
                                    <p:animEffect filter="fade" transition="in">
                                      <p:cBhvr>
                                        <p:cTn dur="750" id="21"/>
                                        <p:tgtEl>
                                          <p:spTgt spid="30"/>
                                        </p:tgtEl>
                                      </p:cBhvr>
                                    </p:animEffect>
                                    <p:anim calcmode="lin" valueType="num">
                                      <p:cBhvr>
                                        <p:cTn dur="750" fill="hold" id="22"/>
                                        <p:tgtEl>
                                          <p:spTgt spid="30"/>
                                        </p:tgtEl>
                                        <p:attrNameLst>
                                          <p:attrName>ppt_w</p:attrName>
                                        </p:attrNameLst>
                                      </p:cBhvr>
                                      <p:tavLst>
                                        <p:tav fmla="#ppt_w*sin(2.5*pi*$)" tm="0">
                                          <p:val>
                                            <p:fltVal val="0"/>
                                          </p:val>
                                        </p:tav>
                                        <p:tav tm="100000">
                                          <p:val>
                                            <p:fltVal val="1"/>
                                          </p:val>
                                        </p:tav>
                                      </p:tavLst>
                                    </p:anim>
                                    <p:anim calcmode="lin" valueType="num">
                                      <p:cBhvr>
                                        <p:cTn dur="750" fill="hold" id="23"/>
                                        <p:tgtEl>
                                          <p:spTgt spid="30"/>
                                        </p:tgtEl>
                                        <p:attrNameLst>
                                          <p:attrName>ppt_h</p:attrName>
                                        </p:attrNameLst>
                                      </p:cBhvr>
                                      <p:tavLst>
                                        <p:tav tm="0">
                                          <p:val>
                                            <p:strVal val="#ppt_h"/>
                                          </p:val>
                                        </p:tav>
                                        <p:tav tm="100000">
                                          <p:val>
                                            <p:strVal val="#ppt_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6950603" y="5174088"/>
            <a:ext cx="3924618" cy="457200"/>
          </a:xfrm>
          <a:prstGeom prst="rect">
            <a:avLst/>
          </a:prstGeom>
        </p:spPr>
        <p:txBody>
          <a:bodyPr wrap="none">
            <a:spAutoFit/>
          </a:bodyPr>
          <a:lstStyle/>
          <a:p>
            <a:pPr fontAlgn="base" lvl="0">
              <a:spcBef>
                <a:spcPct val="50000"/>
              </a:spcBef>
              <a:spcAft>
                <a:spcPct val="0"/>
              </a:spcAft>
            </a:pPr>
            <a:r>
              <a:rPr altLang="zh-CN" b="1" lang="en-US" sz="2400">
                <a:solidFill>
                  <a:schemeClr val="accent1"/>
                </a:solidFill>
                <a:cs typeface="+mn-ea"/>
                <a:sym typeface="+mn-lt"/>
              </a:rPr>
              <a:t>——著名教育改革家魏书生 </a:t>
            </a:r>
          </a:p>
        </p:txBody>
      </p:sp>
      <p:grpSp>
        <p:nvGrpSpPr>
          <p:cNvPr id="9" name="组合 8">
            <a:extLst>
              <a:ext uri="{FF2B5EF4-FFF2-40B4-BE49-F238E27FC236}">
                <a16:creationId xmlns:a16="http://schemas.microsoft.com/office/drawing/2014/main" id="{183A9222-814D-496A-AA01-2AB9035ADB87}"/>
              </a:ext>
            </a:extLst>
          </p:cNvPr>
          <p:cNvGrpSpPr/>
          <p:nvPr/>
        </p:nvGrpSpPr>
        <p:grpSpPr>
          <a:xfrm>
            <a:off x="1302320" y="1768915"/>
            <a:ext cx="9587361" cy="4000060"/>
            <a:chOff x="1302320" y="1768915"/>
            <a:chExt cx="9587361" cy="4000060"/>
          </a:xfrm>
        </p:grpSpPr>
        <p:sp>
          <p:nvSpPr>
            <p:cNvPr id="38917" name="Text Box 5"/>
            <p:cNvSpPr txBox="1">
              <a:spLocks noChangeArrowheads="1"/>
            </p:cNvSpPr>
            <p:nvPr/>
          </p:nvSpPr>
          <p:spPr bwMode="auto">
            <a:xfrm>
              <a:off x="1623591" y="1997514"/>
              <a:ext cx="7496371" cy="1517904"/>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defPPr>
                <a:defRPr lang="zh-CN"/>
              </a:defPPr>
              <a:lvl1pPr fontAlgn="base" indent="0" lvl="0" marR="0">
                <a:lnSpc>
                  <a:spcPct val="130000"/>
                </a:lnSpc>
                <a:spcBef>
                  <a:spcPct val="50000"/>
                </a:spcBef>
                <a:spcAft>
                  <a:spcPct val="0"/>
                </a:spcAft>
                <a:buClrTx/>
                <a:buSzTx/>
                <a:buFontTx/>
                <a:buNone/>
                <a:defRPr b="0" baseline="0" cap="none" i="0" kumimoji="0" normalizeH="0" spc="0" strike="noStrike" sz="2400" u="none">
                  <a:ln>
                    <a:noFill/>
                  </a:ln>
                  <a:solidFill>
                    <a:schemeClr val="tx1">
                      <a:lumMod val="85000"/>
                      <a:lumOff val="15000"/>
                    </a:schemeClr>
                  </a:solidFill>
                  <a:effectLst/>
                  <a:uLnTx/>
                  <a:uFillTx/>
                  <a:latin charset="-122" panose="020b0503020204020204" pitchFamily="34" typeface="微软雅黑"/>
                  <a:ea charset="-122" panose="020b0503020204020204" pitchFamily="34" typeface="微软雅黑"/>
                </a:defRPr>
              </a:lvl1pPr>
            </a:lstStyle>
            <a:p>
              <a:r>
                <a:rPr altLang="en-US" lang="zh-CN">
                  <a:latin typeface="+mn-lt"/>
                  <a:ea typeface="+mn-ea"/>
                  <a:cs typeface="+mn-ea"/>
                  <a:sym typeface="+mn-lt"/>
                </a:rPr>
                <a:t>也许我们每个人不是最优秀的，但我们在一起就能组成一个最优秀的集体——友爱产生动力，和谐铸就辉煌，团结就是力量！</a:t>
              </a:r>
            </a:p>
          </p:txBody>
        </p:sp>
        <p:sp>
          <p:nvSpPr>
            <p:cNvPr id="7" name="Text Box 3"/>
            <p:cNvSpPr txBox="1">
              <a:spLocks noChangeArrowheads="1"/>
            </p:cNvSpPr>
            <p:nvPr/>
          </p:nvSpPr>
          <p:spPr bwMode="auto">
            <a:xfrm>
              <a:off x="1623591" y="4027578"/>
              <a:ext cx="8021180" cy="1517904"/>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algn="l" defTabSz="914400" eaLnBrk="1" fontAlgn="base" hangingPunct="1" indent="0" latinLnBrk="0" lvl="0" marL="0" marR="0" rtl="0">
                <a:lnSpc>
                  <a:spcPct val="130000"/>
                </a:lnSpc>
                <a:spcBef>
                  <a:spcPct val="50000"/>
                </a:spcBef>
                <a:spcAft>
                  <a:spcPct val="0"/>
                </a:spcAft>
                <a:buClrTx/>
                <a:buSzTx/>
                <a:buFontTx/>
                <a:buNone/>
                <a:defRPr/>
              </a:pPr>
              <a:r>
                <a:rPr altLang="zh-CN" b="0" baseline="0" cap="none" i="0" kern="1200" kumimoji="0" lang="zh-CN" noProof="0" normalizeH="0" spc="0" strike="noStrike" sz="2400" u="none">
                  <a:ln>
                    <a:noFill/>
                  </a:ln>
                  <a:solidFill>
                    <a:schemeClr val="tx1">
                      <a:lumMod val="85000"/>
                      <a:lumOff val="15000"/>
                    </a:schemeClr>
                  </a:solidFill>
                  <a:effectLst/>
                  <a:uLnTx/>
                  <a:uFillTx/>
                  <a:cs typeface="+mn-ea"/>
                  <a:sym typeface="+mn-lt"/>
                </a:rPr>
                <a:t>班级就像一个大家庭，同学们如兄弟姐妹般互相关心着、帮助着，互相鼓舞着、照顾着，一起长大了，成熟了，便离开这个家庭，走向了社会。 </a:t>
              </a:r>
            </a:p>
          </p:txBody>
        </p:sp>
        <p:sp>
          <p:nvSpPr>
            <p:cNvPr id="8" name="圆角矩形 27">
              <a:extLst>
                <a:ext uri="{FF2B5EF4-FFF2-40B4-BE49-F238E27FC236}">
                  <a16:creationId xmlns:a16="http://schemas.microsoft.com/office/drawing/2014/main" id="{D0A781BC-1E6F-469C-9905-E0EA0E7CA08A}"/>
                </a:ext>
              </a:extLst>
            </p:cNvPr>
            <p:cNvSpPr/>
            <p:nvPr/>
          </p:nvSpPr>
          <p:spPr>
            <a:xfrm>
              <a:off x="1302320" y="1768915"/>
              <a:ext cx="9587361" cy="4000060"/>
            </a:xfrm>
            <a:prstGeom prst="roundRect">
              <a:avLst>
                <a:gd fmla="val 0" name="adj"/>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3" name="矩形: 棱台 2">
              <a:extLst>
                <a:ext uri="{FF2B5EF4-FFF2-40B4-BE49-F238E27FC236}">
                  <a16:creationId xmlns:a16="http://schemas.microsoft.com/office/drawing/2014/main" id="{FB0156D2-C989-4685-9C44-A94320842FD1}"/>
                </a:ext>
              </a:extLst>
            </p:cNvPr>
            <p:cNvSpPr/>
            <p:nvPr/>
          </p:nvSpPr>
          <p:spPr>
            <a:xfrm>
              <a:off x="1362943" y="2228850"/>
              <a:ext cx="200025" cy="207169"/>
            </a:xfrm>
            <a:prstGeom prst="bevel">
              <a:avLst>
                <a:gd fmla="val 0" name="adj"/>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矩形: 棱台 9">
              <a:extLst>
                <a:ext uri="{FF2B5EF4-FFF2-40B4-BE49-F238E27FC236}">
                  <a16:creationId xmlns:a16="http://schemas.microsoft.com/office/drawing/2014/main" id="{92FFE726-D139-4B72-B8BF-EF3BBB4941F4}"/>
                </a:ext>
              </a:extLst>
            </p:cNvPr>
            <p:cNvSpPr/>
            <p:nvPr/>
          </p:nvSpPr>
          <p:spPr>
            <a:xfrm>
              <a:off x="1362943" y="4252913"/>
              <a:ext cx="200025" cy="207169"/>
            </a:xfrm>
            <a:prstGeom prst="bevel">
              <a:avLst>
                <a:gd fmla="val 0" name="adj"/>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4" name="矩形 3">
            <a:extLst>
              <a:ext uri="{FF2B5EF4-FFF2-40B4-BE49-F238E27FC236}">
                <a16:creationId xmlns:a16="http://schemas.microsoft.com/office/drawing/2014/main" id="{134865CF-85F7-42F3-AA08-245EDBCAE041}"/>
              </a:ext>
            </a:extLst>
          </p:cNvPr>
          <p:cNvSpPr/>
          <p:nvPr/>
        </p:nvSpPr>
        <p:spPr>
          <a:xfrm>
            <a:off x="8808930" y="1447800"/>
            <a:ext cx="2452406" cy="24785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12" name="图片 11">
            <a:extLst>
              <a:ext uri="{FF2B5EF4-FFF2-40B4-BE49-F238E27FC236}">
                <a16:creationId xmlns:a16="http://schemas.microsoft.com/office/drawing/2014/main" id="{5089F50D-C443-4B7C-AF29-DFEFE905A537}"/>
              </a:ext>
            </a:extLst>
          </p:cNvPr>
          <p:cNvPicPr>
            <a:picLocks noChangeAspect="1"/>
          </p:cNvPicPr>
          <p:nvPr/>
        </p:nvPicPr>
        <p:blipFill>
          <a:blip r:embed="rId2">
            <a:extLst>
              <a:ext uri="{28A0092B-C50C-407E-A947-70E740481C1C}">
                <a14:useLocalDpi val="0"/>
              </a:ext>
            </a:extLst>
          </a:blip>
          <a:stretch>
            <a:fillRect/>
          </a:stretch>
        </p:blipFill>
        <p:spPr>
          <a:xfrm>
            <a:off x="8992851" y="941589"/>
            <a:ext cx="2781689" cy="2781689"/>
          </a:xfrm>
          <a:prstGeom prst="rect">
            <a:avLst/>
          </a:prstGeom>
        </p:spPr>
      </p:pic>
    </p:spTree>
    <p:extLst>
      <p:ext uri="{BB962C8B-B14F-4D97-AF65-F5344CB8AC3E}">
        <p14:creationId val="4035672438"/>
      </p:ext>
    </p:extLst>
  </p:cSld>
  <p:clrMapOvr>
    <a:masterClrMapping/>
  </p:clrMapOvr>
  <mc:AlternateContent>
    <mc:Choice Requires="p14">
      <p:transition advTm="3000" p14:dur="1250" spd="slow">
        <p14:flip dir="r"/>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12"/>
                                        </p:tgtEl>
                                        <p:attrNameLst>
                                          <p:attrName>style.visibility</p:attrName>
                                        </p:attrNameLst>
                                      </p:cBhvr>
                                      <p:to>
                                        <p:strVal val="visible"/>
                                      </p:to>
                                    </p:set>
                                    <p:anim calcmode="lin" valueType="num">
                                      <p:cBhvr>
                                        <p:cTn dur="750" fill="hold" id="7"/>
                                        <p:tgtEl>
                                          <p:spTgt spid="12"/>
                                        </p:tgtEl>
                                        <p:attrNameLst>
                                          <p:attrName>ppt_w</p:attrName>
                                        </p:attrNameLst>
                                      </p:cBhvr>
                                      <p:tavLst>
                                        <p:tav tm="0">
                                          <p:val>
                                            <p:fltVal val="0"/>
                                          </p:val>
                                        </p:tav>
                                        <p:tav tm="100000">
                                          <p:val>
                                            <p:strVal val="#ppt_w"/>
                                          </p:val>
                                        </p:tav>
                                      </p:tavLst>
                                    </p:anim>
                                    <p:anim calcmode="lin" valueType="num">
                                      <p:cBhvr>
                                        <p:cTn dur="750" fill="hold" id="8"/>
                                        <p:tgtEl>
                                          <p:spTgt spid="12"/>
                                        </p:tgtEl>
                                        <p:attrNameLst>
                                          <p:attrName>ppt_h</p:attrName>
                                        </p:attrNameLst>
                                      </p:cBhvr>
                                      <p:tavLst>
                                        <p:tav tm="0">
                                          <p:val>
                                            <p:fltVal val="0"/>
                                          </p:val>
                                        </p:tav>
                                        <p:tav tm="100000">
                                          <p:val>
                                            <p:strVal val="#ppt_h"/>
                                          </p:val>
                                        </p:tav>
                                      </p:tavLst>
                                    </p:anim>
                                    <p:animEffect filter="fade" transition="in">
                                      <p:cBhvr>
                                        <p:cTn dur="750" id="9"/>
                                        <p:tgtEl>
                                          <p:spTgt spid="12"/>
                                        </p:tgtEl>
                                      </p:cBhvr>
                                    </p:animEffect>
                                  </p:childTnLst>
                                </p:cTn>
                              </p:par>
                            </p:childTnLst>
                          </p:cTn>
                        </p:par>
                        <p:par>
                          <p:cTn fill="hold" id="10" nodeType="afterGroup">
                            <p:stCondLst>
                              <p:cond delay="750"/>
                            </p:stCondLst>
                            <p:childTnLst>
                              <p:par>
                                <p:cTn fill="hold" grpId="0" id="11" nodeType="afterEffect" presetClass="entr" presetID="22" presetSubtype="2">
                                  <p:stCondLst>
                                    <p:cond delay="0"/>
                                  </p:stCondLst>
                                  <p:childTnLst>
                                    <p:set>
                                      <p:cBhvr>
                                        <p:cTn dur="1" fill="hold" id="12">
                                          <p:stCondLst>
                                            <p:cond delay="0"/>
                                          </p:stCondLst>
                                        </p:cTn>
                                        <p:tgtEl>
                                          <p:spTgt spid="2"/>
                                        </p:tgtEl>
                                        <p:attrNameLst>
                                          <p:attrName>style.visibility</p:attrName>
                                        </p:attrNameLst>
                                      </p:cBhvr>
                                      <p:to>
                                        <p:strVal val="visible"/>
                                      </p:to>
                                    </p:set>
                                    <p:animEffect filter="wipe(right)" transition="in">
                                      <p:cBhvr>
                                        <p:cTn dur="750" id="13"/>
                                        <p:tgtEl>
                                          <p:spTgt spid="2"/>
                                        </p:tgtEl>
                                      </p:cBhvr>
                                    </p:animEffect>
                                  </p:childTnLst>
                                </p:cTn>
                              </p:par>
                            </p:childTnLst>
                          </p:cTn>
                        </p:par>
                        <p:par>
                          <p:cTn fill="hold" id="14" nodeType="afterGroup">
                            <p:stCondLst>
                              <p:cond delay="1500"/>
                            </p:stCondLst>
                            <p:childTnLst>
                              <p:par>
                                <p:cTn fill="hold" id="15" nodeType="afterEffect" presetClass="entr" presetID="6" presetSubtype="32">
                                  <p:stCondLst>
                                    <p:cond delay="0"/>
                                  </p:stCondLst>
                                  <p:childTnLst>
                                    <p:set>
                                      <p:cBhvr>
                                        <p:cTn dur="1" fill="hold" id="16">
                                          <p:stCondLst>
                                            <p:cond delay="0"/>
                                          </p:stCondLst>
                                        </p:cTn>
                                        <p:tgtEl>
                                          <p:spTgt spid="9"/>
                                        </p:tgtEl>
                                        <p:attrNameLst>
                                          <p:attrName>style.visibility</p:attrName>
                                        </p:attrNameLst>
                                      </p:cBhvr>
                                      <p:to>
                                        <p:strVal val="visible"/>
                                      </p:to>
                                    </p:set>
                                    <p:animEffect filter="circle(out)" transition="in">
                                      <p:cBhvr>
                                        <p:cTn dur="750" id="17"/>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Lst>
  </p:timing>
</p:sld>
</file>

<file path=ppt/slides/slide2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7" name="图片 6">
            <a:extLst>
              <a:ext uri="{FF2B5EF4-FFF2-40B4-BE49-F238E27FC236}">
                <a16:creationId xmlns:a16="http://schemas.microsoft.com/office/drawing/2014/main" id="{7ECD4487-48BB-4153-9073-0A309307176F}"/>
              </a:ext>
            </a:extLst>
          </p:cNvPr>
          <p:cNvPicPr>
            <a:picLocks noChangeAspect="1"/>
          </p:cNvPicPr>
          <p:nvPr/>
        </p:nvPicPr>
        <p:blipFill>
          <a:blip r:embed="rId3">
            <a:extLst>
              <a:ext uri="{28A0092B-C50C-407E-A947-70E740481C1C}">
                <a14:useLocalDpi val="0"/>
              </a:ext>
            </a:extLst>
          </a:blip>
          <a:srcRect l="11111"/>
          <a:stretch>
            <a:fillRect/>
          </a:stretch>
        </p:blipFill>
        <p:spPr>
          <a:xfrm>
            <a:off x="0" y="0"/>
            <a:ext cx="12192000" cy="6858000"/>
          </a:xfrm>
          <a:prstGeom prst="rect">
            <a:avLst/>
          </a:prstGeom>
        </p:spPr>
      </p:pic>
      <p:pic>
        <p:nvPicPr>
          <p:cNvPr id="11" name="图片 10">
            <a:extLst>
              <a:ext uri="{FF2B5EF4-FFF2-40B4-BE49-F238E27FC236}">
                <a16:creationId xmlns:a16="http://schemas.microsoft.com/office/drawing/2014/main" id="{991FEDAC-CAF7-421B-AF3D-2964EF94A0F7}"/>
              </a:ext>
            </a:extLst>
          </p:cNvPr>
          <p:cNvPicPr>
            <a:picLocks noChangeAspect="1"/>
          </p:cNvPicPr>
          <p:nvPr/>
        </p:nvPicPr>
        <p:blipFill>
          <a:blip r:embed="rId4">
            <a:extLst>
              <a:ext uri="{28A0092B-C50C-407E-A947-70E740481C1C}">
                <a14:useLocalDpi val="0"/>
              </a:ext>
            </a:extLst>
          </a:blip>
          <a:stretch>
            <a:fillRect/>
          </a:stretch>
        </p:blipFill>
        <p:spPr>
          <a:xfrm>
            <a:off x="0" y="362857"/>
            <a:ext cx="12990286" cy="6495143"/>
          </a:xfrm>
          <a:prstGeom prst="rect">
            <a:avLst/>
          </a:prstGeom>
        </p:spPr>
      </p:pic>
      <p:pic>
        <p:nvPicPr>
          <p:cNvPr descr="图片包含 桌子, 男人, 电脑  描述已自动生成" id="9" name="图片 8">
            <a:extLst>
              <a:ext uri="{FF2B5EF4-FFF2-40B4-BE49-F238E27FC236}">
                <a16:creationId xmlns:a16="http://schemas.microsoft.com/office/drawing/2014/main" id="{30CAA6BA-BBD6-41DE-8863-B1B8654495C1}"/>
              </a:ext>
            </a:extLst>
          </p:cNvPr>
          <p:cNvPicPr>
            <a:picLocks noChangeAspect="1"/>
          </p:cNvPicPr>
          <p:nvPr/>
        </p:nvPicPr>
        <p:blipFill>
          <a:blip r:embed="rId5">
            <a:extLst>
              <a:ext uri="{28A0092B-C50C-407E-A947-70E740481C1C}">
                <a14:useLocalDpi val="0"/>
              </a:ext>
            </a:extLst>
          </a:blip>
          <a:srcRect l="55476" t="17797"/>
          <a:stretch>
            <a:fillRect/>
          </a:stretch>
        </p:blipFill>
        <p:spPr>
          <a:xfrm>
            <a:off x="6763657" y="1846943"/>
            <a:ext cx="5428343" cy="5011057"/>
          </a:xfrm>
          <a:prstGeom prst="rect">
            <a:avLst/>
          </a:prstGeom>
        </p:spPr>
      </p:pic>
      <p:sp>
        <p:nvSpPr>
          <p:cNvPr id="13" name="矩形 12">
            <a:extLst>
              <a:ext uri="{FF2B5EF4-FFF2-40B4-BE49-F238E27FC236}">
                <a16:creationId xmlns:a16="http://schemas.microsoft.com/office/drawing/2014/main" id="{BF372234-58C5-4F99-93FB-2AA887BB3084}"/>
              </a:ext>
            </a:extLst>
          </p:cNvPr>
          <p:cNvSpPr/>
          <p:nvPr/>
        </p:nvSpPr>
        <p:spPr>
          <a:xfrm>
            <a:off x="3431504" y="5277593"/>
            <a:ext cx="5401778" cy="5847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lIns="432000" rIns="96000" rtlCol="0"/>
          <a:lstStyle/>
          <a:p>
            <a:r>
              <a:rPr altLang="en-US" b="1" lang="zh-CN">
                <a:solidFill>
                  <a:srgbClr val="7EC8C9"/>
                </a:solidFill>
                <a:latin charset="-122" panose="02010600030101010101" pitchFamily="2" typeface="站酷快乐体2016修订版"/>
                <a:ea charset="-122" panose="02010600030101010101" pitchFamily="2" typeface="站酷快乐体2016修订版"/>
                <a:cs typeface="+mn-ea"/>
                <a:sym typeface="+mn-lt"/>
              </a:rPr>
              <a:t>汇报人：优页PPT      汇报时间：20XX.X.XX</a:t>
            </a:r>
          </a:p>
        </p:txBody>
      </p:sp>
      <p:grpSp>
        <p:nvGrpSpPr>
          <p:cNvPr id="14" name="组合 13">
            <a:extLst>
              <a:ext uri="{FF2B5EF4-FFF2-40B4-BE49-F238E27FC236}">
                <a16:creationId xmlns:a16="http://schemas.microsoft.com/office/drawing/2014/main" id="{E5ACE0E3-288F-499F-8CAC-C17295B6C99B}"/>
              </a:ext>
            </a:extLst>
          </p:cNvPr>
          <p:cNvGrpSpPr/>
          <p:nvPr/>
        </p:nvGrpSpPr>
        <p:grpSpPr>
          <a:xfrm>
            <a:off x="449368" y="362857"/>
            <a:ext cx="3597563" cy="636825"/>
            <a:chOff x="6348823" y="662940"/>
            <a:chExt cx="3597563" cy="636825"/>
          </a:xfrm>
        </p:grpSpPr>
        <p:sp>
          <p:nvSpPr>
            <p:cNvPr id="15" name="文本框 14">
              <a:extLst>
                <a:ext uri="{FF2B5EF4-FFF2-40B4-BE49-F238E27FC236}">
                  <a16:creationId xmlns:a16="http://schemas.microsoft.com/office/drawing/2014/main" id="{145A4AB4-C95F-43F5-B0A9-47F00AF947DC}"/>
                </a:ext>
              </a:extLst>
            </p:cNvPr>
            <p:cNvSpPr txBox="1"/>
            <p:nvPr/>
          </p:nvSpPr>
          <p:spPr>
            <a:xfrm>
              <a:off x="6940249" y="776545"/>
              <a:ext cx="3006137" cy="518160"/>
            </a:xfrm>
            <a:prstGeom prst="rect">
              <a:avLst/>
            </a:prstGeom>
            <a:noFill/>
          </p:spPr>
          <p:txBody>
            <a:bodyPr rtlCol="0" wrap="square">
              <a:spAutoFit/>
            </a:bodyPr>
            <a:lstStyle/>
            <a:p>
              <a:pPr algn="dist"/>
              <a:r>
                <a:rPr altLang="en-US" lang="zh-CN" sz="2800">
                  <a:solidFill>
                    <a:schemeClr val="bg1"/>
                  </a:solidFill>
                  <a:latin charset="-122" panose="02010600030101010101" pitchFamily="2" typeface="站酷快乐体2016修订版"/>
                  <a:ea charset="-122" panose="02010600030101010101" pitchFamily="2" typeface="站酷快乐体2016修订版"/>
                  <a:cs typeface="+mn-ea"/>
                  <a:sym typeface="+mn-lt"/>
                </a:rPr>
                <a:t>和谐班级=我的家</a:t>
              </a:r>
            </a:p>
          </p:txBody>
        </p:sp>
        <p:sp>
          <p:nvSpPr>
            <p:cNvPr id="16" name="iconfont-11845-5652696">
              <a:extLst>
                <a:ext uri="{FF2B5EF4-FFF2-40B4-BE49-F238E27FC236}">
                  <a16:creationId xmlns:a16="http://schemas.microsoft.com/office/drawing/2014/main" id="{8CE21240-EDEB-4F36-B033-AA4E5298C52B}"/>
                </a:ext>
              </a:extLst>
            </p:cNvPr>
            <p:cNvSpPr/>
            <p:nvPr/>
          </p:nvSpPr>
          <p:spPr>
            <a:xfrm>
              <a:off x="6348823" y="662940"/>
              <a:ext cx="629584" cy="607279"/>
            </a:xfrm>
            <a:custGeom>
              <a:gdLst>
                <a:gd fmla="*/ 8808 w 11318" name="T0"/>
                <a:gd fmla="*/ 2731 h 11143" name="T1"/>
                <a:gd fmla="*/ 8810 w 11318" name="T2"/>
                <a:gd fmla="*/ 1162 h 11143" name="T3"/>
                <a:gd fmla="*/ 8210 w 11318" name="T4"/>
                <a:gd fmla="*/ 1162 h 11143" name="T5"/>
                <a:gd fmla="*/ 5860 w 11318" name="T6"/>
                <a:gd fmla="*/ 101 h 11143" name="T7"/>
                <a:gd fmla="*/ 135 w 11318" name="T8"/>
                <a:gd fmla="*/ 4851 h 11143" name="T9"/>
                <a:gd fmla="*/ 535 w 11318" name="T10"/>
                <a:gd fmla="*/ 5298 h 11143" name="T11"/>
                <a:gd fmla="*/ 1166 w 11318" name="T12"/>
                <a:gd fmla="*/ 10643 h 11143" name="T13"/>
                <a:gd fmla="*/ 9803 w 11318" name="T14"/>
                <a:gd fmla="*/ 11143 h 11143" name="T15"/>
                <a:gd fmla="*/ 10303 w 11318" name="T16"/>
                <a:gd fmla="*/ 4868 h 11143" name="T17"/>
                <a:gd fmla="*/ 10985 w 11318" name="T18"/>
                <a:gd fmla="*/ 5375 h 11143" name="T19"/>
                <a:gd fmla="*/ 11185 w 11318" name="T20"/>
                <a:gd fmla="*/ 4851 h 11143" name="T21"/>
                <a:gd fmla="*/ 9703 w 11318" name="T22"/>
                <a:gd fmla="*/ 10543 h 11143" name="T23"/>
                <a:gd fmla="*/ 1766 w 11318" name="T24"/>
                <a:gd fmla="*/ 5118 h 11143" name="T25"/>
                <a:gd fmla="*/ 5660 w 11318" name="T26"/>
                <a:gd fmla="*/ 727 h 11143" name="T27"/>
                <a:gd fmla="*/ 9703 w 11318" name="T28"/>
                <a:gd fmla="*/ 5118 h 11143" name="T29"/>
                <a:gd fmla="*/ 7701 w 11318" name="T30"/>
                <a:gd fmla="*/ 5207 h 11143" name="T31"/>
                <a:gd fmla="*/ 8527 w 11318" name="T32"/>
                <a:gd fmla="*/ 5176 h 11143" name="T33"/>
                <a:gd fmla="*/ 7446 w 11318" name="T34"/>
                <a:gd fmla="*/ 6332 h 11143" name="T35"/>
                <a:gd fmla="*/ 7546 w 11318" name="T36"/>
                <a:gd fmla="*/ 6593 h 11143" name="T37"/>
                <a:gd fmla="*/ 8857 w 11318" name="T38"/>
                <a:gd fmla="*/ 6438 h 11143" name="T39"/>
                <a:gd fmla="*/ 7946 w 11318" name="T40"/>
                <a:gd fmla="*/ 6272 h 11143" name="T41"/>
                <a:gd fmla="*/ 8857 w 11318" name="T42"/>
                <a:gd fmla="*/ 5126 h 11143" name="T43"/>
                <a:gd fmla="*/ 7388 w 11318" name="T44"/>
                <a:gd fmla="*/ 5207 h 11143" name="T45"/>
                <a:gd fmla="*/ 5103 w 11318" name="T46"/>
                <a:gd fmla="*/ 6411 h 11143" name="T47"/>
                <a:gd fmla="*/ 4369 w 11318" name="T48"/>
                <a:gd fmla="*/ 5882 h 11143" name="T49"/>
                <a:gd fmla="*/ 3555 w 11318" name="T50"/>
                <a:gd fmla="*/ 6352 h 11143" name="T51"/>
                <a:gd fmla="*/ 3097 w 11318" name="T52"/>
                <a:gd fmla="*/ 5943 h 11143" name="T53"/>
                <a:gd fmla="*/ 3555 w 11318" name="T54"/>
                <a:gd fmla="*/ 8528 h 11143" name="T55"/>
                <a:gd fmla="*/ 3726 w 11318" name="T56"/>
                <a:gd fmla="*/ 6486 h 11143" name="T57"/>
                <a:gd fmla="*/ 4727 w 11318" name="T58"/>
                <a:gd fmla="*/ 6997 h 11143" name="T59"/>
                <a:gd fmla="*/ 5185 w 11318" name="T60"/>
                <a:gd fmla="*/ 8528 h 11143" name="T61"/>
                <a:gd fmla="*/ 5365 w 11318" name="T62"/>
                <a:gd fmla="*/ 6497 h 11143" name="T63"/>
                <a:gd fmla="*/ 6227 w 11318" name="T64"/>
                <a:gd fmla="*/ 6443 h 11143" name="T65"/>
                <a:gd fmla="*/ 6358 w 11318" name="T66"/>
                <a:gd fmla="*/ 8528 h 11143" name="T67"/>
                <a:gd fmla="*/ 6816 w 11318" name="T68"/>
                <a:gd fmla="*/ 6934 h 11143" name="T69"/>
                <a:gd fmla="*/ 5103 w 11318" name="T70"/>
                <a:gd fmla="*/ 6411 h 11143"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1143" w="11318">
                  <a:moveTo>
                    <a:pt x="11185" y="4851"/>
                  </a:moveTo>
                  <a:lnTo>
                    <a:pt x="8808" y="2731"/>
                  </a:lnTo>
                  <a:cubicBezTo>
                    <a:pt x="8810" y="2721"/>
                    <a:pt x="8810" y="2710"/>
                    <a:pt x="8810" y="2700"/>
                  </a:cubicBezTo>
                  <a:lnTo>
                    <a:pt x="8810" y="1162"/>
                  </a:lnTo>
                  <a:cubicBezTo>
                    <a:pt x="8810" y="996"/>
                    <a:pt x="8676" y="862"/>
                    <a:pt x="8510" y="862"/>
                  </a:cubicBezTo>
                  <a:cubicBezTo>
                    <a:pt x="8343" y="862"/>
                    <a:pt x="8210" y="996"/>
                    <a:pt x="8210" y="1162"/>
                  </a:cubicBezTo>
                  <a:lnTo>
                    <a:pt x="8210" y="2197"/>
                  </a:lnTo>
                  <a:lnTo>
                    <a:pt x="5860" y="101"/>
                  </a:lnTo>
                  <a:cubicBezTo>
                    <a:pt x="5746" y="0"/>
                    <a:pt x="5575" y="0"/>
                    <a:pt x="5460" y="101"/>
                  </a:cubicBezTo>
                  <a:lnTo>
                    <a:pt x="135" y="4851"/>
                  </a:lnTo>
                  <a:cubicBezTo>
                    <a:pt x="11" y="4961"/>
                    <a:pt x="0" y="5151"/>
                    <a:pt x="111" y="5275"/>
                  </a:cubicBezTo>
                  <a:cubicBezTo>
                    <a:pt x="221" y="5398"/>
                    <a:pt x="411" y="5410"/>
                    <a:pt x="535" y="5298"/>
                  </a:cubicBezTo>
                  <a:lnTo>
                    <a:pt x="1166" y="4734"/>
                  </a:lnTo>
                  <a:lnTo>
                    <a:pt x="1166" y="10643"/>
                  </a:lnTo>
                  <a:cubicBezTo>
                    <a:pt x="1166" y="10920"/>
                    <a:pt x="1390" y="11143"/>
                    <a:pt x="1666" y="11143"/>
                  </a:cubicBezTo>
                  <a:lnTo>
                    <a:pt x="9803" y="11143"/>
                  </a:lnTo>
                  <a:cubicBezTo>
                    <a:pt x="10080" y="11143"/>
                    <a:pt x="10303" y="10920"/>
                    <a:pt x="10303" y="10643"/>
                  </a:cubicBezTo>
                  <a:lnTo>
                    <a:pt x="10303" y="4868"/>
                  </a:lnTo>
                  <a:lnTo>
                    <a:pt x="10785" y="5298"/>
                  </a:lnTo>
                  <a:cubicBezTo>
                    <a:pt x="10842" y="5350"/>
                    <a:pt x="10913" y="5375"/>
                    <a:pt x="10985" y="5375"/>
                  </a:cubicBezTo>
                  <a:cubicBezTo>
                    <a:pt x="11067" y="5375"/>
                    <a:pt x="11150" y="5341"/>
                    <a:pt x="11208" y="5275"/>
                  </a:cubicBezTo>
                  <a:cubicBezTo>
                    <a:pt x="11318" y="5151"/>
                    <a:pt x="11308" y="4961"/>
                    <a:pt x="11185" y="4851"/>
                  </a:cubicBezTo>
                  <a:close/>
                  <a:moveTo>
                    <a:pt x="9703" y="5118"/>
                  </a:moveTo>
                  <a:lnTo>
                    <a:pt x="9703" y="10543"/>
                  </a:lnTo>
                  <a:lnTo>
                    <a:pt x="1766" y="10543"/>
                  </a:lnTo>
                  <a:lnTo>
                    <a:pt x="1766" y="5118"/>
                  </a:lnTo>
                  <a:lnTo>
                    <a:pt x="1761" y="4205"/>
                  </a:lnTo>
                  <a:lnTo>
                    <a:pt x="5660" y="727"/>
                  </a:lnTo>
                  <a:lnTo>
                    <a:pt x="9703" y="4335"/>
                  </a:lnTo>
                  <a:lnTo>
                    <a:pt x="9703" y="5118"/>
                  </a:lnTo>
                  <a:close/>
                  <a:moveTo>
                    <a:pt x="7557" y="5335"/>
                  </a:moveTo>
                  <a:cubicBezTo>
                    <a:pt x="7643" y="5335"/>
                    <a:pt x="7701" y="5267"/>
                    <a:pt x="7701" y="5207"/>
                  </a:cubicBezTo>
                  <a:cubicBezTo>
                    <a:pt x="7701" y="4908"/>
                    <a:pt x="7895" y="4813"/>
                    <a:pt x="8127" y="4813"/>
                  </a:cubicBezTo>
                  <a:cubicBezTo>
                    <a:pt x="8417" y="4813"/>
                    <a:pt x="8527" y="4940"/>
                    <a:pt x="8527" y="5176"/>
                  </a:cubicBezTo>
                  <a:cubicBezTo>
                    <a:pt x="8527" y="5332"/>
                    <a:pt x="8405" y="5443"/>
                    <a:pt x="8256" y="5592"/>
                  </a:cubicBezTo>
                  <a:lnTo>
                    <a:pt x="7446" y="6332"/>
                  </a:lnTo>
                  <a:cubicBezTo>
                    <a:pt x="7388" y="6396"/>
                    <a:pt x="7390" y="6418"/>
                    <a:pt x="7390" y="6470"/>
                  </a:cubicBezTo>
                  <a:cubicBezTo>
                    <a:pt x="7390" y="6552"/>
                    <a:pt x="7431" y="6593"/>
                    <a:pt x="7546" y="6593"/>
                  </a:cubicBezTo>
                  <a:lnTo>
                    <a:pt x="8728" y="6593"/>
                  </a:lnTo>
                  <a:cubicBezTo>
                    <a:pt x="8805" y="6593"/>
                    <a:pt x="8857" y="6531"/>
                    <a:pt x="8857" y="6438"/>
                  </a:cubicBezTo>
                  <a:cubicBezTo>
                    <a:pt x="8857" y="6341"/>
                    <a:pt x="8813" y="6273"/>
                    <a:pt x="8728" y="6273"/>
                  </a:cubicBezTo>
                  <a:lnTo>
                    <a:pt x="7946" y="6272"/>
                  </a:lnTo>
                  <a:lnTo>
                    <a:pt x="8613" y="5633"/>
                  </a:lnTo>
                  <a:cubicBezTo>
                    <a:pt x="8737" y="5496"/>
                    <a:pt x="8857" y="5327"/>
                    <a:pt x="8857" y="5126"/>
                  </a:cubicBezTo>
                  <a:cubicBezTo>
                    <a:pt x="8857" y="4772"/>
                    <a:pt x="8593" y="4494"/>
                    <a:pt x="8183" y="4494"/>
                  </a:cubicBezTo>
                  <a:cubicBezTo>
                    <a:pt x="7666" y="4494"/>
                    <a:pt x="7388" y="4824"/>
                    <a:pt x="7388" y="5207"/>
                  </a:cubicBezTo>
                  <a:cubicBezTo>
                    <a:pt x="7390" y="5261"/>
                    <a:pt x="7440" y="5334"/>
                    <a:pt x="7557" y="5335"/>
                  </a:cubicBezTo>
                  <a:close/>
                  <a:moveTo>
                    <a:pt x="5103" y="6411"/>
                  </a:moveTo>
                  <a:cubicBezTo>
                    <a:pt x="5052" y="6248"/>
                    <a:pt x="4960" y="6121"/>
                    <a:pt x="4827" y="6025"/>
                  </a:cubicBezTo>
                  <a:cubicBezTo>
                    <a:pt x="4694" y="5930"/>
                    <a:pt x="4542" y="5882"/>
                    <a:pt x="4369" y="5882"/>
                  </a:cubicBezTo>
                  <a:cubicBezTo>
                    <a:pt x="4016" y="5882"/>
                    <a:pt x="3747" y="6038"/>
                    <a:pt x="3563" y="6352"/>
                  </a:cubicBezTo>
                  <a:lnTo>
                    <a:pt x="3555" y="6352"/>
                  </a:lnTo>
                  <a:lnTo>
                    <a:pt x="3555" y="5943"/>
                  </a:lnTo>
                  <a:lnTo>
                    <a:pt x="3097" y="5943"/>
                  </a:lnTo>
                  <a:lnTo>
                    <a:pt x="3097" y="8528"/>
                  </a:lnTo>
                  <a:lnTo>
                    <a:pt x="3555" y="8528"/>
                  </a:lnTo>
                  <a:lnTo>
                    <a:pt x="3555" y="7058"/>
                  </a:lnTo>
                  <a:cubicBezTo>
                    <a:pt x="3555" y="6826"/>
                    <a:pt x="3612" y="6636"/>
                    <a:pt x="3726" y="6486"/>
                  </a:cubicBezTo>
                  <a:cubicBezTo>
                    <a:pt x="3840" y="6336"/>
                    <a:pt x="3985" y="6261"/>
                    <a:pt x="4160" y="6261"/>
                  </a:cubicBezTo>
                  <a:cubicBezTo>
                    <a:pt x="4538" y="6261"/>
                    <a:pt x="4727" y="6506"/>
                    <a:pt x="4727" y="6997"/>
                  </a:cubicBezTo>
                  <a:lnTo>
                    <a:pt x="4727" y="8528"/>
                  </a:lnTo>
                  <a:lnTo>
                    <a:pt x="5185" y="8528"/>
                  </a:lnTo>
                  <a:lnTo>
                    <a:pt x="5185" y="7056"/>
                  </a:lnTo>
                  <a:cubicBezTo>
                    <a:pt x="5185" y="6841"/>
                    <a:pt x="5245" y="6655"/>
                    <a:pt x="5365" y="6497"/>
                  </a:cubicBezTo>
                  <a:cubicBezTo>
                    <a:pt x="5485" y="6341"/>
                    <a:pt x="5628" y="6262"/>
                    <a:pt x="5797" y="6262"/>
                  </a:cubicBezTo>
                  <a:cubicBezTo>
                    <a:pt x="5997" y="6262"/>
                    <a:pt x="6140" y="6322"/>
                    <a:pt x="6227" y="6443"/>
                  </a:cubicBezTo>
                  <a:cubicBezTo>
                    <a:pt x="6315" y="6565"/>
                    <a:pt x="6358" y="6765"/>
                    <a:pt x="6358" y="7045"/>
                  </a:cubicBezTo>
                  <a:lnTo>
                    <a:pt x="6358" y="8528"/>
                  </a:lnTo>
                  <a:lnTo>
                    <a:pt x="6816" y="8528"/>
                  </a:lnTo>
                  <a:lnTo>
                    <a:pt x="6816" y="6934"/>
                  </a:lnTo>
                  <a:cubicBezTo>
                    <a:pt x="6816" y="6233"/>
                    <a:pt x="6531" y="5883"/>
                    <a:pt x="5963" y="5883"/>
                  </a:cubicBezTo>
                  <a:cubicBezTo>
                    <a:pt x="5581" y="5883"/>
                    <a:pt x="5294" y="6059"/>
                    <a:pt x="5103" y="6411"/>
                  </a:cubicBezTo>
                  <a:close/>
                </a:path>
              </a:pathLst>
            </a:custGeom>
            <a:solidFill>
              <a:schemeClr val="bg1">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600">
                <a:solidFill>
                  <a:srgbClr val="FFD825"/>
                </a:solidFill>
              </a:endParaRPr>
            </a:p>
          </p:txBody>
        </p:sp>
      </p:grpSp>
      <p:grpSp>
        <p:nvGrpSpPr>
          <p:cNvPr id="20" name="组合 19">
            <a:extLst>
              <a:ext uri="{FF2B5EF4-FFF2-40B4-BE49-F238E27FC236}">
                <a16:creationId xmlns:a16="http://schemas.microsoft.com/office/drawing/2014/main" id="{2D4CDA76-8155-4262-B227-80122AE32556}"/>
              </a:ext>
            </a:extLst>
          </p:cNvPr>
          <p:cNvGrpSpPr/>
          <p:nvPr/>
        </p:nvGrpSpPr>
        <p:grpSpPr>
          <a:xfrm>
            <a:off x="3765539" y="3908968"/>
            <a:ext cx="4632446" cy="707886"/>
            <a:chOff x="3403685" y="3668465"/>
            <a:chExt cx="5256787" cy="707886"/>
          </a:xfrm>
        </p:grpSpPr>
        <p:sp>
          <p:nvSpPr>
            <p:cNvPr id="18" name="矩形: 圆角 17">
              <a:extLst>
                <a:ext uri="{FF2B5EF4-FFF2-40B4-BE49-F238E27FC236}">
                  <a16:creationId xmlns:a16="http://schemas.microsoft.com/office/drawing/2014/main" id="{312C4461-0887-463C-AA04-E32280A777DB}"/>
                </a:ext>
              </a:extLst>
            </p:cNvPr>
            <p:cNvSpPr/>
            <p:nvPr/>
          </p:nvSpPr>
          <p:spPr>
            <a:xfrm>
              <a:off x="3403685" y="3790655"/>
              <a:ext cx="5256787" cy="506294"/>
            </a:xfrm>
            <a:prstGeom prst="roundRect">
              <a:avLst>
                <a:gd fmla="val 20446" name="adj"/>
              </a:avLst>
            </a:prstGeom>
            <a:solidFill>
              <a:srgbClr val="7EC8C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dist"/>
              <a:endParaRPr altLang="en-US" lang="zh-CN"/>
            </a:p>
          </p:txBody>
        </p:sp>
        <p:sp>
          <p:nvSpPr>
            <p:cNvPr id="17" name="文本框 16">
              <a:extLst>
                <a:ext uri="{FF2B5EF4-FFF2-40B4-BE49-F238E27FC236}">
                  <a16:creationId xmlns:a16="http://schemas.microsoft.com/office/drawing/2014/main" id="{72880384-BA8A-4ADD-9581-1AACE210B593}"/>
                </a:ext>
              </a:extLst>
            </p:cNvPr>
            <p:cNvSpPr txBox="1"/>
            <p:nvPr/>
          </p:nvSpPr>
          <p:spPr>
            <a:xfrm>
              <a:off x="3632577" y="3668465"/>
              <a:ext cx="4799003" cy="701040"/>
            </a:xfrm>
            <a:prstGeom prst="rect">
              <a:avLst/>
            </a:prstGeom>
            <a:noFill/>
          </p:spPr>
          <p:txBody>
            <a:bodyPr wrap="square">
              <a:spAutoFit/>
            </a:bodyPr>
            <a:lstStyle/>
            <a:p>
              <a:pPr algn="dist"/>
              <a:r>
                <a:rPr altLang="en-US" lang="zh-CN" sz="4000">
                  <a:solidFill>
                    <a:schemeClr val="bg1"/>
                  </a:solidFill>
                  <a:latin charset="-122" panose="02010600030101010101" pitchFamily="2" typeface="站酷快乐体2016修订版"/>
                  <a:ea charset="-122" panose="02010600030101010101" pitchFamily="2" typeface="站酷快乐体2016修订版"/>
                  <a:cs typeface="+mn-ea"/>
                  <a:sym typeface="+mn-lt"/>
                </a:rPr>
                <a:t>感谢观看和欣赏</a:t>
              </a:r>
            </a:p>
          </p:txBody>
        </p:sp>
      </p:grpSp>
      <p:grpSp>
        <p:nvGrpSpPr>
          <p:cNvPr id="2" name="组合 1">
            <a:extLst>
              <a:ext uri="{FF2B5EF4-FFF2-40B4-BE49-F238E27FC236}">
                <a16:creationId xmlns:a16="http://schemas.microsoft.com/office/drawing/2014/main" id="{199EE84C-DF47-47AD-8FD8-7D63A2EB8693}"/>
              </a:ext>
            </a:extLst>
          </p:cNvPr>
          <p:cNvGrpSpPr/>
          <p:nvPr/>
        </p:nvGrpSpPr>
        <p:grpSpPr>
          <a:xfrm>
            <a:off x="58892" y="-48495"/>
            <a:ext cx="12328397" cy="6906495"/>
            <a:chOff x="58892" y="-48495"/>
            <a:chExt cx="12328397" cy="6906495"/>
          </a:xfrm>
        </p:grpSpPr>
        <p:pic>
          <p:nvPicPr>
            <p:cNvPr descr="图片包含 游戏机, 灯光  描述已自动生成" id="19" name="图片 18">
              <a:extLst>
                <a:ext uri="{FF2B5EF4-FFF2-40B4-BE49-F238E27FC236}">
                  <a16:creationId xmlns:a16="http://schemas.microsoft.com/office/drawing/2014/main" id="{F80A4043-3570-4A85-89F9-83D15C4C7EB4}"/>
                </a:ext>
              </a:extLst>
            </p:cNvPr>
            <p:cNvPicPr>
              <a:picLocks noChangeAspect="1"/>
            </p:cNvPicPr>
            <p:nvPr/>
          </p:nvPicPr>
          <p:blipFill>
            <a:blip r:embed="rId6">
              <a:extLst>
                <a:ext uri="{28A0092B-C50C-407E-A947-70E740481C1C}">
                  <a14:useLocalDpi val="0"/>
                </a:ext>
              </a:extLst>
            </a:blip>
            <a:srcRect b="55060" l="68398" t="25185"/>
            <a:stretch>
              <a:fillRect/>
            </a:stretch>
          </p:blipFill>
          <p:spPr>
            <a:xfrm>
              <a:off x="6854000" y="-48495"/>
              <a:ext cx="3006137" cy="2819074"/>
            </a:xfrm>
            <a:prstGeom prst="rect">
              <a:avLst/>
            </a:prstGeom>
          </p:spPr>
        </p:pic>
        <p:pic>
          <p:nvPicPr>
            <p:cNvPr descr="图片包含 游戏机, 钟表  描述已自动生成" id="24" name="图片 23">
              <a:extLst>
                <a:ext uri="{FF2B5EF4-FFF2-40B4-BE49-F238E27FC236}">
                  <a16:creationId xmlns:a16="http://schemas.microsoft.com/office/drawing/2014/main" id="{D65B2659-442F-4849-9704-F702CD7148A1}"/>
                </a:ext>
              </a:extLst>
            </p:cNvPr>
            <p:cNvPicPr>
              <a:picLocks noChangeAspect="1"/>
            </p:cNvPicPr>
            <p:nvPr/>
          </p:nvPicPr>
          <p:blipFill>
            <a:blip r:embed="rId7">
              <a:extLst>
                <a:ext uri="{28A0092B-C50C-407E-A947-70E740481C1C}">
                  <a14:useLocalDpi val="0"/>
                </a:ext>
              </a:extLst>
            </a:blip>
            <a:srcRect b="69455" l="69282"/>
            <a:stretch>
              <a:fillRect/>
            </a:stretch>
          </p:blipFill>
          <p:spPr>
            <a:xfrm>
              <a:off x="9477828" y="743653"/>
              <a:ext cx="2909461" cy="1446550"/>
            </a:xfrm>
            <a:prstGeom prst="rect">
              <a:avLst/>
            </a:prstGeom>
          </p:spPr>
        </p:pic>
        <p:pic>
          <p:nvPicPr>
            <p:cNvPr id="28" name="图片 27">
              <a:extLst>
                <a:ext uri="{FF2B5EF4-FFF2-40B4-BE49-F238E27FC236}">
                  <a16:creationId xmlns:a16="http://schemas.microsoft.com/office/drawing/2014/main" id="{4A07CB9E-2266-4B5E-AD6E-B0F97E5CD314}"/>
                </a:ext>
              </a:extLst>
            </p:cNvPr>
            <p:cNvPicPr>
              <a:picLocks noChangeAspect="1"/>
            </p:cNvPicPr>
            <p:nvPr/>
          </p:nvPicPr>
          <p:blipFill>
            <a:blip r:embed="rId8"/>
            <a:srcRect b="27755"/>
            <a:stretch>
              <a:fillRect/>
            </a:stretch>
          </p:blipFill>
          <p:spPr>
            <a:xfrm>
              <a:off x="58892" y="3166999"/>
              <a:ext cx="3059609" cy="1813980"/>
            </a:xfrm>
            <a:prstGeom prst="rect">
              <a:avLst/>
            </a:prstGeom>
          </p:spPr>
        </p:pic>
        <p:pic>
          <p:nvPicPr>
            <p:cNvPr id="31" name="图片 30">
              <a:extLst>
                <a:ext uri="{FF2B5EF4-FFF2-40B4-BE49-F238E27FC236}">
                  <a16:creationId xmlns:a16="http://schemas.microsoft.com/office/drawing/2014/main" id="{2B287B4E-9EB5-4C98-98BE-CCC5B027548C}"/>
                </a:ext>
              </a:extLst>
            </p:cNvPr>
            <p:cNvPicPr>
              <a:picLocks noChangeAspect="1"/>
            </p:cNvPicPr>
            <p:nvPr/>
          </p:nvPicPr>
          <p:blipFill>
            <a:blip r:embed="rId9"/>
            <a:srcRect l="40380" t="34317"/>
            <a:stretch>
              <a:fillRect/>
            </a:stretch>
          </p:blipFill>
          <p:spPr>
            <a:xfrm>
              <a:off x="1358900" y="5044020"/>
              <a:ext cx="2006384" cy="1813980"/>
            </a:xfrm>
            <a:prstGeom prst="rect">
              <a:avLst/>
            </a:prstGeom>
          </p:spPr>
        </p:pic>
      </p:grpSp>
      <p:sp>
        <p:nvSpPr>
          <p:cNvPr id="32" name="iconfont-11845-5652552">
            <a:extLst>
              <a:ext uri="{FF2B5EF4-FFF2-40B4-BE49-F238E27FC236}">
                <a16:creationId xmlns:a16="http://schemas.microsoft.com/office/drawing/2014/main" id="{D344630F-2973-458B-A469-23665F4B09E0}"/>
              </a:ext>
            </a:extLst>
          </p:cNvPr>
          <p:cNvSpPr/>
          <p:nvPr/>
        </p:nvSpPr>
        <p:spPr>
          <a:xfrm rot="8300130">
            <a:off x="5072166" y="5975744"/>
            <a:ext cx="982515" cy="1065151"/>
          </a:xfrm>
          <a:custGeom>
            <a:gdLst>
              <a:gd fmla="*/ 5600 w 11200" name="T0"/>
              <a:gd fmla="*/ 0 h 11200" name="T1"/>
              <a:gd fmla="*/ 0 w 11200" name="T2"/>
              <a:gd fmla="*/ 5600 h 11200" name="T3"/>
              <a:gd fmla="*/ 5600 w 11200" name="T4"/>
              <a:gd fmla="*/ 11200 h 11200" name="T5"/>
              <a:gd fmla="*/ 11200 w 11200" name="T6"/>
              <a:gd fmla="*/ 5600 h 11200" name="T7"/>
              <a:gd fmla="*/ 5600 w 11200" name="T8"/>
              <a:gd fmla="*/ 0 h 11200" name="T9"/>
              <a:gd fmla="*/ 7546 w 11200" name="T10"/>
              <a:gd fmla="*/ 993 h 11200" name="T11"/>
              <a:gd fmla="*/ 8143 w 11200" name="T12"/>
              <a:gd fmla="*/ 1294 h 11200" name="T13"/>
              <a:gd fmla="*/ 5888 w 11200" name="T14"/>
              <a:gd fmla="*/ 3508 h 11200" name="T15"/>
              <a:gd fmla="*/ 5888 w 11200" name="T16"/>
              <a:gd fmla="*/ 2354 h 11200" name="T17"/>
              <a:gd fmla="*/ 7360 w 11200" name="T18"/>
              <a:gd fmla="*/ 918 h 11200" name="T19"/>
              <a:gd fmla="*/ 7546 w 11200" name="T20"/>
              <a:gd fmla="*/ 993 h 11200" name="T21"/>
              <a:gd fmla="*/ 5888 w 11200" name="T22"/>
              <a:gd fmla="*/ 8576 h 11200" name="T23"/>
              <a:gd fmla="*/ 10381 w 11200" name="T24"/>
              <a:gd fmla="*/ 4130 h 11200" name="T25"/>
              <a:gd fmla="*/ 10571 w 11200" name="T26"/>
              <a:gd fmla="*/ 5055 h 11200" name="T27"/>
              <a:gd fmla="*/ 5888 w 11200" name="T28"/>
              <a:gd fmla="*/ 9691 h 11200" name="T29"/>
              <a:gd fmla="*/ 5888 w 11200" name="T30"/>
              <a:gd fmla="*/ 8576 h 11200" name="T31"/>
              <a:gd fmla="*/ 5888 w 11200" name="T32"/>
              <a:gd fmla="*/ 3928 h 11200" name="T33"/>
              <a:gd fmla="*/ 8403 w 11200" name="T34"/>
              <a:gd fmla="*/ 1458 h 11200" name="T35"/>
              <a:gd fmla="*/ 9021 w 11200" name="T36"/>
              <a:gd fmla="*/ 1953 h 11200" name="T37"/>
              <a:gd fmla="*/ 5888 w 11200" name="T38"/>
              <a:gd fmla="*/ 5043 h 11200" name="T39"/>
              <a:gd fmla="*/ 5888 w 11200" name="T40"/>
              <a:gd fmla="*/ 3928 h 11200" name="T41"/>
              <a:gd fmla="*/ 5888 w 11200" name="T42"/>
              <a:gd fmla="*/ 1935 h 11200" name="T43"/>
              <a:gd fmla="*/ 5888 w 11200" name="T44"/>
              <a:gd fmla="*/ 609 h 11200" name="T45"/>
              <a:gd fmla="*/ 7041 w 11200" name="T46"/>
              <a:gd fmla="*/ 811 h 11200" name="T47"/>
              <a:gd fmla="*/ 5888 w 11200" name="T48"/>
              <a:gd fmla="*/ 1935 h 11200" name="T49"/>
              <a:gd fmla="*/ 5888 w 11200" name="T50"/>
              <a:gd fmla="*/ 10114 h 11200" name="T51"/>
              <a:gd fmla="*/ 10598 w 11200" name="T52"/>
              <a:gd fmla="*/ 5450 h 11200" name="T53"/>
              <a:gd fmla="*/ 10600 w 11200" name="T54"/>
              <a:gd fmla="*/ 5600 h 11200" name="T55"/>
              <a:gd fmla="*/ 10474 w 11200" name="T56"/>
              <a:gd fmla="*/ 6724 h 11200" name="T57"/>
              <a:gd fmla="*/ 6666 w 11200" name="T58"/>
              <a:gd fmla="*/ 10486 h 11200" name="T59"/>
              <a:gd fmla="*/ 5888 w 11200" name="T60"/>
              <a:gd fmla="*/ 10591 h 11200" name="T61"/>
              <a:gd fmla="*/ 5888 w 11200" name="T62"/>
              <a:gd fmla="*/ 10114 h 11200" name="T63"/>
              <a:gd fmla="*/ 10273 w 11200" name="T64"/>
              <a:gd fmla="*/ 3815 h 11200" name="T65"/>
              <a:gd fmla="*/ 5888 w 11200" name="T66"/>
              <a:gd fmla="*/ 8155 h 11200" name="T67"/>
              <a:gd fmla="*/ 5888 w 11200" name="T68"/>
              <a:gd fmla="*/ 7038 h 11200" name="T69"/>
              <a:gd fmla="*/ 9910 w 11200" name="T70"/>
              <a:gd fmla="*/ 3063 h 11200" name="T71"/>
              <a:gd fmla="*/ 10207 w 11200" name="T72"/>
              <a:gd fmla="*/ 3654 h 11200" name="T73"/>
              <a:gd fmla="*/ 10273 w 11200" name="T74"/>
              <a:gd fmla="*/ 3815 h 11200" name="T75"/>
              <a:gd fmla="*/ 9746 w 11200" name="T76"/>
              <a:gd fmla="*/ 2803 h 11200" name="T77"/>
              <a:gd fmla="*/ 5888 w 11200" name="T78"/>
              <a:gd fmla="*/ 6616 h 11200" name="T79"/>
              <a:gd fmla="*/ 5888 w 11200" name="T80"/>
              <a:gd fmla="*/ 5464 h 11200" name="T81"/>
              <a:gd fmla="*/ 9234 w 11200" name="T82"/>
              <a:gd fmla="*/ 2165 h 11200" name="T83"/>
              <a:gd fmla="*/ 9746 w 11200" name="T84"/>
              <a:gd fmla="*/ 2803 h 11200" name="T85"/>
              <a:gd fmla="*/ 2065 w 11200" name="T86"/>
              <a:gd fmla="*/ 9135 h 11200" name="T87"/>
              <a:gd fmla="*/ 994 w 11200" name="T88"/>
              <a:gd fmla="*/ 7545 h 11200" name="T89"/>
              <a:gd fmla="*/ 600 w 11200" name="T90"/>
              <a:gd fmla="*/ 5600 h 11200" name="T91"/>
              <a:gd fmla="*/ 993 w 11200" name="T92"/>
              <a:gd fmla="*/ 3654 h 11200" name="T93"/>
              <a:gd fmla="*/ 2064 w 11200" name="T94"/>
              <a:gd fmla="*/ 2064 h 11200" name="T95"/>
              <a:gd fmla="*/ 3654 w 11200" name="T96"/>
              <a:gd fmla="*/ 993 h 11200" name="T97"/>
              <a:gd fmla="*/ 5288 w 11200" name="T98"/>
              <a:gd fmla="*/ 609 h 11200" name="T99"/>
              <a:gd fmla="*/ 5288 w 11200" name="T100"/>
              <a:gd fmla="*/ 10590 h 11200" name="T101"/>
              <a:gd fmla="*/ 3654 w 11200" name="T102"/>
              <a:gd fmla="*/ 10206 h 11200" name="T103"/>
              <a:gd fmla="*/ 2065 w 11200" name="T104"/>
              <a:gd fmla="*/ 9135 h 11200" name="T105"/>
              <a:gd fmla="*/ 9135 w 11200" name="T106"/>
              <a:gd fmla="*/ 9135 h 11200" name="T107"/>
              <a:gd fmla="*/ 7545 w 11200" name="T108"/>
              <a:gd fmla="*/ 10206 h 11200" name="T109"/>
              <a:gd fmla="*/ 7264 w 11200" name="T110"/>
              <a:gd fmla="*/ 10315 h 11200" name="T111"/>
              <a:gd fmla="*/ 10295 w 11200" name="T112"/>
              <a:gd fmla="*/ 7320 h 11200" name="T113"/>
              <a:gd fmla="*/ 10206 w 11200" name="T114"/>
              <a:gd fmla="*/ 7545 h 11200" name="T115"/>
              <a:gd fmla="*/ 9135 w 11200" name="T116"/>
              <a:gd fmla="*/ 9135 h 11200"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11200" w="11200">
                <a:moveTo>
                  <a:pt x="5600" y="0"/>
                </a:moveTo>
                <a:cubicBezTo>
                  <a:pt x="2508" y="0"/>
                  <a:pt x="0" y="2508"/>
                  <a:pt x="0" y="5600"/>
                </a:cubicBezTo>
                <a:cubicBezTo>
                  <a:pt x="0" y="8693"/>
                  <a:pt x="2508" y="11200"/>
                  <a:pt x="5600" y="11200"/>
                </a:cubicBezTo>
                <a:cubicBezTo>
                  <a:pt x="8693" y="11200"/>
                  <a:pt x="11200" y="8693"/>
                  <a:pt x="11200" y="5600"/>
                </a:cubicBezTo>
                <a:cubicBezTo>
                  <a:pt x="11200" y="2508"/>
                  <a:pt x="8693" y="0"/>
                  <a:pt x="5600" y="0"/>
                </a:cubicBezTo>
                <a:close/>
                <a:moveTo>
                  <a:pt x="7546" y="993"/>
                </a:moveTo>
                <a:cubicBezTo>
                  <a:pt x="7753" y="1080"/>
                  <a:pt x="7951" y="1180"/>
                  <a:pt x="8143" y="1294"/>
                </a:cubicBezTo>
                <a:lnTo>
                  <a:pt x="5888" y="3508"/>
                </a:lnTo>
                <a:lnTo>
                  <a:pt x="5888" y="2354"/>
                </a:lnTo>
                <a:lnTo>
                  <a:pt x="7360" y="918"/>
                </a:lnTo>
                <a:cubicBezTo>
                  <a:pt x="7423" y="943"/>
                  <a:pt x="7485" y="966"/>
                  <a:pt x="7546" y="993"/>
                </a:cubicBezTo>
                <a:close/>
                <a:moveTo>
                  <a:pt x="5888" y="8576"/>
                </a:moveTo>
                <a:lnTo>
                  <a:pt x="10381" y="4130"/>
                </a:lnTo>
                <a:cubicBezTo>
                  <a:pt x="10474" y="4431"/>
                  <a:pt x="10538" y="4740"/>
                  <a:pt x="10571" y="5055"/>
                </a:cubicBezTo>
                <a:lnTo>
                  <a:pt x="5888" y="9691"/>
                </a:lnTo>
                <a:lnTo>
                  <a:pt x="5888" y="8576"/>
                </a:lnTo>
                <a:close/>
                <a:moveTo>
                  <a:pt x="5888" y="3928"/>
                </a:moveTo>
                <a:lnTo>
                  <a:pt x="8403" y="1458"/>
                </a:lnTo>
                <a:cubicBezTo>
                  <a:pt x="8620" y="1605"/>
                  <a:pt x="8828" y="1771"/>
                  <a:pt x="9021" y="1953"/>
                </a:cubicBezTo>
                <a:lnTo>
                  <a:pt x="5888" y="5043"/>
                </a:lnTo>
                <a:lnTo>
                  <a:pt x="5888" y="3928"/>
                </a:lnTo>
                <a:close/>
                <a:moveTo>
                  <a:pt x="5888" y="1935"/>
                </a:moveTo>
                <a:lnTo>
                  <a:pt x="5888" y="609"/>
                </a:lnTo>
                <a:cubicBezTo>
                  <a:pt x="6281" y="631"/>
                  <a:pt x="6668" y="699"/>
                  <a:pt x="7041" y="811"/>
                </a:cubicBezTo>
                <a:lnTo>
                  <a:pt x="5888" y="1935"/>
                </a:lnTo>
                <a:close/>
                <a:moveTo>
                  <a:pt x="5888" y="10114"/>
                </a:moveTo>
                <a:lnTo>
                  <a:pt x="10598" y="5450"/>
                </a:lnTo>
                <a:cubicBezTo>
                  <a:pt x="10599" y="5500"/>
                  <a:pt x="10600" y="5550"/>
                  <a:pt x="10600" y="5600"/>
                </a:cubicBezTo>
                <a:cubicBezTo>
                  <a:pt x="10600" y="5983"/>
                  <a:pt x="10558" y="6358"/>
                  <a:pt x="10474" y="6724"/>
                </a:cubicBezTo>
                <a:lnTo>
                  <a:pt x="6666" y="10486"/>
                </a:lnTo>
                <a:cubicBezTo>
                  <a:pt x="6411" y="10541"/>
                  <a:pt x="6151" y="10576"/>
                  <a:pt x="5888" y="10591"/>
                </a:cubicBezTo>
                <a:lnTo>
                  <a:pt x="5888" y="10114"/>
                </a:lnTo>
                <a:close/>
                <a:moveTo>
                  <a:pt x="10273" y="3815"/>
                </a:moveTo>
                <a:lnTo>
                  <a:pt x="5888" y="8155"/>
                </a:lnTo>
                <a:lnTo>
                  <a:pt x="5888" y="7038"/>
                </a:lnTo>
                <a:lnTo>
                  <a:pt x="9910" y="3063"/>
                </a:lnTo>
                <a:cubicBezTo>
                  <a:pt x="10021" y="3253"/>
                  <a:pt x="10121" y="3449"/>
                  <a:pt x="10207" y="3654"/>
                </a:cubicBezTo>
                <a:cubicBezTo>
                  <a:pt x="10230" y="3708"/>
                  <a:pt x="10251" y="3761"/>
                  <a:pt x="10273" y="3815"/>
                </a:cubicBezTo>
                <a:close/>
                <a:moveTo>
                  <a:pt x="9746" y="2803"/>
                </a:moveTo>
                <a:lnTo>
                  <a:pt x="5888" y="6616"/>
                </a:lnTo>
                <a:lnTo>
                  <a:pt x="5888" y="5464"/>
                </a:lnTo>
                <a:lnTo>
                  <a:pt x="9234" y="2165"/>
                </a:lnTo>
                <a:cubicBezTo>
                  <a:pt x="9423" y="2365"/>
                  <a:pt x="9594" y="2578"/>
                  <a:pt x="9746" y="2803"/>
                </a:cubicBezTo>
                <a:close/>
                <a:moveTo>
                  <a:pt x="2065" y="9135"/>
                </a:moveTo>
                <a:cubicBezTo>
                  <a:pt x="1605" y="8675"/>
                  <a:pt x="1245" y="8141"/>
                  <a:pt x="994" y="7545"/>
                </a:cubicBezTo>
                <a:cubicBezTo>
                  <a:pt x="733" y="6930"/>
                  <a:pt x="600" y="6275"/>
                  <a:pt x="600" y="5600"/>
                </a:cubicBezTo>
                <a:cubicBezTo>
                  <a:pt x="600" y="4925"/>
                  <a:pt x="733" y="4270"/>
                  <a:pt x="993" y="3654"/>
                </a:cubicBezTo>
                <a:cubicBezTo>
                  <a:pt x="1244" y="3059"/>
                  <a:pt x="1605" y="2524"/>
                  <a:pt x="2064" y="2064"/>
                </a:cubicBezTo>
                <a:cubicBezTo>
                  <a:pt x="2524" y="1604"/>
                  <a:pt x="3058" y="1244"/>
                  <a:pt x="3654" y="993"/>
                </a:cubicBezTo>
                <a:cubicBezTo>
                  <a:pt x="4174" y="773"/>
                  <a:pt x="4723" y="644"/>
                  <a:pt x="5288" y="609"/>
                </a:cubicBezTo>
                <a:lnTo>
                  <a:pt x="5288" y="10590"/>
                </a:lnTo>
                <a:cubicBezTo>
                  <a:pt x="4723" y="10555"/>
                  <a:pt x="4175" y="10428"/>
                  <a:pt x="3654" y="10206"/>
                </a:cubicBezTo>
                <a:cubicBezTo>
                  <a:pt x="3059" y="9955"/>
                  <a:pt x="2524" y="9595"/>
                  <a:pt x="2065" y="9135"/>
                </a:cubicBezTo>
                <a:close/>
                <a:moveTo>
                  <a:pt x="9135" y="9135"/>
                </a:moveTo>
                <a:cubicBezTo>
                  <a:pt x="8675" y="9595"/>
                  <a:pt x="8141" y="9955"/>
                  <a:pt x="7545" y="10206"/>
                </a:cubicBezTo>
                <a:cubicBezTo>
                  <a:pt x="7453" y="10245"/>
                  <a:pt x="7359" y="10281"/>
                  <a:pt x="7264" y="10315"/>
                </a:cubicBezTo>
                <a:lnTo>
                  <a:pt x="10295" y="7320"/>
                </a:lnTo>
                <a:cubicBezTo>
                  <a:pt x="10267" y="7395"/>
                  <a:pt x="10237" y="7471"/>
                  <a:pt x="10206" y="7545"/>
                </a:cubicBezTo>
                <a:cubicBezTo>
                  <a:pt x="9955" y="8141"/>
                  <a:pt x="9595" y="8676"/>
                  <a:pt x="9135" y="9135"/>
                </a:cubicBezTo>
                <a:close/>
              </a:path>
            </a:pathLst>
          </a:custGeom>
          <a:solidFill>
            <a:srgbClr val="7EC8C9">
              <a:alpha val="5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grpSp>
        <p:nvGrpSpPr>
          <p:cNvPr id="3" name="组合 2">
            <a:extLst>
              <a:ext uri="{FF2B5EF4-FFF2-40B4-BE49-F238E27FC236}">
                <a16:creationId xmlns:a16="http://schemas.microsoft.com/office/drawing/2014/main" id="{80694F54-84C8-4D5C-BEC8-E07DB9188D2E}"/>
              </a:ext>
            </a:extLst>
          </p:cNvPr>
          <p:cNvGrpSpPr/>
          <p:nvPr/>
        </p:nvGrpSpPr>
        <p:grpSpPr>
          <a:xfrm>
            <a:off x="2634343" y="2439410"/>
            <a:ext cx="6923314" cy="1591748"/>
            <a:chOff x="2882471" y="2439410"/>
            <a:chExt cx="6386772" cy="1591748"/>
          </a:xfrm>
        </p:grpSpPr>
        <p:sp>
          <p:nvSpPr>
            <p:cNvPr id="33" name="文本框 32">
              <a:extLst>
                <a:ext uri="{FF2B5EF4-FFF2-40B4-BE49-F238E27FC236}">
                  <a16:creationId xmlns:a16="http://schemas.microsoft.com/office/drawing/2014/main" id="{4709E64A-5596-48BB-9EA6-B47B858E8D2C}"/>
                </a:ext>
              </a:extLst>
            </p:cNvPr>
            <p:cNvSpPr txBox="1"/>
            <p:nvPr/>
          </p:nvSpPr>
          <p:spPr>
            <a:xfrm>
              <a:off x="2922757" y="2461498"/>
              <a:ext cx="6346486" cy="1554480"/>
            </a:xfrm>
            <a:prstGeom prst="rect">
              <a:avLst/>
            </a:prstGeom>
            <a:noFill/>
          </p:spPr>
          <p:txBody>
            <a:bodyPr rtlCol="0" wrap="square">
              <a:spAutoFit/>
            </a:bodyPr>
            <a:lstStyle/>
            <a:p>
              <a:pPr algn="dist"/>
              <a:r>
                <a:rPr altLang="en-US" lang="zh-CN" sz="9600">
                  <a:ln w="22225">
                    <a:solidFill>
                      <a:schemeClr val="bg1"/>
                    </a:solidFill>
                  </a:ln>
                  <a:solidFill>
                    <a:srgbClr val="F0C16F"/>
                  </a:solidFill>
                  <a:latin charset="-122" panose="00020600040101010101" pitchFamily="18" typeface="汉仪超级战甲W"/>
                  <a:ea charset="-122" panose="00020600040101010101" pitchFamily="18" typeface="汉仪超级战甲W"/>
                  <a:cs typeface="+mn-ea"/>
                  <a:sym typeface="+mn-lt"/>
                </a:rPr>
                <a:t>班级凝聚力</a:t>
              </a:r>
            </a:p>
          </p:txBody>
        </p:sp>
        <p:sp>
          <p:nvSpPr>
            <p:cNvPr id="36" name="文本框 35">
              <a:extLst>
                <a:ext uri="{FF2B5EF4-FFF2-40B4-BE49-F238E27FC236}">
                  <a16:creationId xmlns:a16="http://schemas.microsoft.com/office/drawing/2014/main" id="{16D01261-02AF-4FB3-B619-2CB17A2B52B3}"/>
                </a:ext>
              </a:extLst>
            </p:cNvPr>
            <p:cNvSpPr txBox="1"/>
            <p:nvPr/>
          </p:nvSpPr>
          <p:spPr>
            <a:xfrm>
              <a:off x="2882471" y="2439410"/>
              <a:ext cx="6346486" cy="1554480"/>
            </a:xfrm>
            <a:prstGeom prst="rect">
              <a:avLst/>
            </a:prstGeom>
            <a:noFill/>
          </p:spPr>
          <p:txBody>
            <a:bodyPr rtlCol="0" wrap="square">
              <a:spAutoFit/>
            </a:bodyPr>
            <a:lstStyle/>
            <a:p>
              <a:pPr algn="dist"/>
              <a:r>
                <a:rPr altLang="en-US" lang="zh-CN" sz="9600">
                  <a:ln w="22225">
                    <a:solidFill>
                      <a:schemeClr val="bg1"/>
                    </a:solidFill>
                  </a:ln>
                  <a:solidFill>
                    <a:srgbClr val="F0C16F"/>
                  </a:solidFill>
                  <a:latin charset="-122" panose="00020600040101010101" pitchFamily="18" typeface="汉仪超级战甲W"/>
                  <a:ea charset="-122" panose="00020600040101010101" pitchFamily="18" typeface="汉仪超级战甲W"/>
                  <a:cs typeface="+mn-ea"/>
                  <a:sym typeface="+mn-lt"/>
                </a:rPr>
                <a:t>班级凝聚力</a:t>
              </a:r>
            </a:p>
          </p:txBody>
        </p:sp>
      </p:grpSp>
    </p:spTree>
    <p:extLst>
      <p:ext uri="{BB962C8B-B14F-4D97-AF65-F5344CB8AC3E}">
        <p14:creationId val="2003861880"/>
      </p:ext>
    </p:extLst>
  </p:cSld>
  <p:clrMapOvr>
    <a:masterClrMapping/>
  </p:clrMapOvr>
  <mc:AlternateContent>
    <mc:Choice Requires="p15">
      <p:transition advTm="9000" p14:dur="2000" spd="slow">
        <p15:prstTrans prst="drape"/>
      </p:transition>
    </mc:Choice>
    <mc:Fallback>
      <p:transition advTm="9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21">
                                  <p:stCondLst>
                                    <p:cond delay="0"/>
                                  </p:stCondLst>
                                  <p:childTnLst>
                                    <p:set>
                                      <p:cBhvr>
                                        <p:cTn dur="1" fill="hold" id="6">
                                          <p:stCondLst>
                                            <p:cond delay="0"/>
                                          </p:stCondLst>
                                        </p:cTn>
                                        <p:tgtEl>
                                          <p:spTgt spid="11"/>
                                        </p:tgtEl>
                                        <p:attrNameLst>
                                          <p:attrName>style.visibility</p:attrName>
                                        </p:attrNameLst>
                                      </p:cBhvr>
                                      <p:to>
                                        <p:strVal val="visible"/>
                                      </p:to>
                                    </p:set>
                                    <p:animEffect filter="barn(inVertical)" transition="in">
                                      <p:cBhvr>
                                        <p:cTn dur="750" id="7"/>
                                        <p:tgtEl>
                                          <p:spTgt spid="11"/>
                                        </p:tgtEl>
                                      </p:cBhvr>
                                    </p:animEffect>
                                  </p:childTnLst>
                                </p:cTn>
                              </p:par>
                            </p:childTnLst>
                          </p:cTn>
                        </p:par>
                        <p:par>
                          <p:cTn fill="hold" id="8" nodeType="afterGroup">
                            <p:stCondLst>
                              <p:cond delay="750"/>
                            </p:stCondLst>
                            <p:childTnLst>
                              <p:par>
                                <p:cTn fill="hold" id="9" nodeType="afterEffect" presetClass="entr" presetID="16" presetSubtype="37">
                                  <p:stCondLst>
                                    <p:cond delay="0"/>
                                  </p:stCondLst>
                                  <p:childTnLst>
                                    <p:set>
                                      <p:cBhvr>
                                        <p:cTn dur="1" fill="hold" id="10">
                                          <p:stCondLst>
                                            <p:cond delay="0"/>
                                          </p:stCondLst>
                                        </p:cTn>
                                        <p:tgtEl>
                                          <p:spTgt spid="7"/>
                                        </p:tgtEl>
                                        <p:attrNameLst>
                                          <p:attrName>style.visibility</p:attrName>
                                        </p:attrNameLst>
                                      </p:cBhvr>
                                      <p:to>
                                        <p:strVal val="visible"/>
                                      </p:to>
                                    </p:set>
                                    <p:animEffect filter="barn(outVertical)" transition="in">
                                      <p:cBhvr>
                                        <p:cTn dur="750" id="11"/>
                                        <p:tgtEl>
                                          <p:spTgt spid="7"/>
                                        </p:tgtEl>
                                      </p:cBhvr>
                                    </p:animEffect>
                                  </p:childTnLst>
                                </p:cTn>
                              </p:par>
                            </p:childTnLst>
                          </p:cTn>
                        </p:par>
                        <p:par>
                          <p:cTn fill="hold" id="12" nodeType="afterGroup">
                            <p:stCondLst>
                              <p:cond delay="1500"/>
                            </p:stCondLst>
                            <p:childTnLst>
                              <p:par>
                                <p:cTn fill="hold" id="13" nodeType="afterEffect" presetClass="entr" presetID="22" presetSubtype="4">
                                  <p:stCondLst>
                                    <p:cond delay="0"/>
                                  </p:stCondLst>
                                  <p:childTnLst>
                                    <p:set>
                                      <p:cBhvr>
                                        <p:cTn dur="1" fill="hold" id="14">
                                          <p:stCondLst>
                                            <p:cond delay="0"/>
                                          </p:stCondLst>
                                        </p:cTn>
                                        <p:tgtEl>
                                          <p:spTgt spid="9"/>
                                        </p:tgtEl>
                                        <p:attrNameLst>
                                          <p:attrName>style.visibility</p:attrName>
                                        </p:attrNameLst>
                                      </p:cBhvr>
                                      <p:to>
                                        <p:strVal val="visible"/>
                                      </p:to>
                                    </p:set>
                                    <p:animEffect filter="wipe(down)" transition="in">
                                      <p:cBhvr>
                                        <p:cTn dur="750" id="15"/>
                                        <p:tgtEl>
                                          <p:spTgt spid="9"/>
                                        </p:tgtEl>
                                      </p:cBhvr>
                                    </p:animEffect>
                                  </p:childTnLst>
                                </p:cTn>
                              </p:par>
                            </p:childTnLst>
                          </p:cTn>
                        </p:par>
                        <p:par>
                          <p:cTn fill="hold" id="16" nodeType="afterGroup">
                            <p:stCondLst>
                              <p:cond delay="2250"/>
                            </p:stCondLst>
                            <p:childTnLst>
                              <p:par>
                                <p:cTn fill="hold" id="17" nodeType="afterEffect" presetClass="entr" presetID="53" presetSubtype="0">
                                  <p:stCondLst>
                                    <p:cond delay="0"/>
                                  </p:stCondLst>
                                  <p:childTnLst>
                                    <p:set>
                                      <p:cBhvr>
                                        <p:cTn dur="1" fill="hold" id="18">
                                          <p:stCondLst>
                                            <p:cond delay="0"/>
                                          </p:stCondLst>
                                        </p:cTn>
                                        <p:tgtEl>
                                          <p:spTgt spid="3"/>
                                        </p:tgtEl>
                                        <p:attrNameLst>
                                          <p:attrName>style.visibility</p:attrName>
                                        </p:attrNameLst>
                                      </p:cBhvr>
                                      <p:to>
                                        <p:strVal val="visible"/>
                                      </p:to>
                                    </p:set>
                                    <p:anim calcmode="lin" valueType="num">
                                      <p:cBhvr>
                                        <p:cTn dur="750" fill="hold" id="19"/>
                                        <p:tgtEl>
                                          <p:spTgt spid="3"/>
                                        </p:tgtEl>
                                        <p:attrNameLst>
                                          <p:attrName>ppt_w</p:attrName>
                                        </p:attrNameLst>
                                      </p:cBhvr>
                                      <p:tavLst>
                                        <p:tav tm="0">
                                          <p:val>
                                            <p:fltVal val="0"/>
                                          </p:val>
                                        </p:tav>
                                        <p:tav tm="100000">
                                          <p:val>
                                            <p:strVal val="#ppt_w"/>
                                          </p:val>
                                        </p:tav>
                                      </p:tavLst>
                                    </p:anim>
                                    <p:anim calcmode="lin" valueType="num">
                                      <p:cBhvr>
                                        <p:cTn dur="750" fill="hold" id="20"/>
                                        <p:tgtEl>
                                          <p:spTgt spid="3"/>
                                        </p:tgtEl>
                                        <p:attrNameLst>
                                          <p:attrName>ppt_h</p:attrName>
                                        </p:attrNameLst>
                                      </p:cBhvr>
                                      <p:tavLst>
                                        <p:tav tm="0">
                                          <p:val>
                                            <p:fltVal val="0"/>
                                          </p:val>
                                        </p:tav>
                                        <p:tav tm="100000">
                                          <p:val>
                                            <p:strVal val="#ppt_h"/>
                                          </p:val>
                                        </p:tav>
                                      </p:tavLst>
                                    </p:anim>
                                    <p:animEffect filter="fade" transition="in">
                                      <p:cBhvr>
                                        <p:cTn dur="750" id="21"/>
                                        <p:tgtEl>
                                          <p:spTgt spid="3"/>
                                        </p:tgtEl>
                                      </p:cBhvr>
                                    </p:animEffect>
                                  </p:childTnLst>
                                </p:cTn>
                              </p:par>
                            </p:childTnLst>
                          </p:cTn>
                        </p:par>
                        <p:par>
                          <p:cTn fill="hold" id="22" nodeType="afterGroup">
                            <p:stCondLst>
                              <p:cond delay="3000"/>
                            </p:stCondLst>
                            <p:childTnLst>
                              <p:par>
                                <p:cTn fill="hold" id="23" nodeType="afterEffect" presetClass="entr" presetID="22" presetSubtype="4">
                                  <p:stCondLst>
                                    <p:cond delay="0"/>
                                  </p:stCondLst>
                                  <p:childTnLst>
                                    <p:set>
                                      <p:cBhvr>
                                        <p:cTn dur="1" fill="hold" id="24">
                                          <p:stCondLst>
                                            <p:cond delay="0"/>
                                          </p:stCondLst>
                                        </p:cTn>
                                        <p:tgtEl>
                                          <p:spTgt spid="20"/>
                                        </p:tgtEl>
                                        <p:attrNameLst>
                                          <p:attrName>style.visibility</p:attrName>
                                        </p:attrNameLst>
                                      </p:cBhvr>
                                      <p:to>
                                        <p:strVal val="visible"/>
                                      </p:to>
                                    </p:set>
                                    <p:animEffect filter="wipe(down)" transition="in">
                                      <p:cBhvr>
                                        <p:cTn dur="750" id="25"/>
                                        <p:tgtEl>
                                          <p:spTgt spid="20"/>
                                        </p:tgtEl>
                                      </p:cBhvr>
                                    </p:animEffect>
                                  </p:childTnLst>
                                </p:cTn>
                              </p:par>
                            </p:childTnLst>
                          </p:cTn>
                        </p:par>
                        <p:par>
                          <p:cTn fill="hold" id="26" nodeType="afterGroup">
                            <p:stCondLst>
                              <p:cond delay="3750"/>
                            </p:stCondLst>
                            <p:childTnLst>
                              <p:par>
                                <p:cTn fill="hold" id="27" nodeType="afterEffect" presetClass="entr" presetID="42" presetSubtype="0">
                                  <p:stCondLst>
                                    <p:cond delay="0"/>
                                  </p:stCondLst>
                                  <p:childTnLst>
                                    <p:set>
                                      <p:cBhvr>
                                        <p:cTn dur="1" fill="hold" id="28">
                                          <p:stCondLst>
                                            <p:cond delay="0"/>
                                          </p:stCondLst>
                                        </p:cTn>
                                        <p:tgtEl>
                                          <p:spTgt spid="14"/>
                                        </p:tgtEl>
                                        <p:attrNameLst>
                                          <p:attrName>style.visibility</p:attrName>
                                        </p:attrNameLst>
                                      </p:cBhvr>
                                      <p:to>
                                        <p:strVal val="visible"/>
                                      </p:to>
                                    </p:set>
                                    <p:animEffect filter="fade" transition="in">
                                      <p:cBhvr>
                                        <p:cTn dur="750" id="29"/>
                                        <p:tgtEl>
                                          <p:spTgt spid="14"/>
                                        </p:tgtEl>
                                      </p:cBhvr>
                                    </p:animEffect>
                                    <p:anim calcmode="lin" valueType="num">
                                      <p:cBhvr>
                                        <p:cTn dur="750" fill="hold" id="30"/>
                                        <p:tgtEl>
                                          <p:spTgt spid="14"/>
                                        </p:tgtEl>
                                        <p:attrNameLst>
                                          <p:attrName>ppt_x</p:attrName>
                                        </p:attrNameLst>
                                      </p:cBhvr>
                                      <p:tavLst>
                                        <p:tav tm="0">
                                          <p:val>
                                            <p:strVal val="#ppt_x"/>
                                          </p:val>
                                        </p:tav>
                                        <p:tav tm="100000">
                                          <p:val>
                                            <p:strVal val="#ppt_x"/>
                                          </p:val>
                                        </p:tav>
                                      </p:tavLst>
                                    </p:anim>
                                    <p:anim calcmode="lin" valueType="num">
                                      <p:cBhvr>
                                        <p:cTn dur="750" fill="hold" id="31"/>
                                        <p:tgtEl>
                                          <p:spTgt spid="14"/>
                                        </p:tgtEl>
                                        <p:attrNameLst>
                                          <p:attrName>ppt_y</p:attrName>
                                        </p:attrNameLst>
                                      </p:cBhvr>
                                      <p:tavLst>
                                        <p:tav tm="0">
                                          <p:val>
                                            <p:strVal val="#ppt_y+.1"/>
                                          </p:val>
                                        </p:tav>
                                        <p:tav tm="100000">
                                          <p:val>
                                            <p:strVal val="#ppt_y"/>
                                          </p:val>
                                        </p:tav>
                                      </p:tavLst>
                                    </p:anim>
                                  </p:childTnLst>
                                </p:cTn>
                              </p:par>
                            </p:childTnLst>
                          </p:cTn>
                        </p:par>
                        <p:par>
                          <p:cTn fill="hold" id="32" nodeType="afterGroup">
                            <p:stCondLst>
                              <p:cond delay="4500"/>
                            </p:stCondLst>
                            <p:childTnLst>
                              <p:par>
                                <p:cTn fill="hold" grpId="0" id="33" nodeType="afterEffect" presetClass="entr" presetID="42" presetSubtype="0">
                                  <p:stCondLst>
                                    <p:cond delay="0"/>
                                  </p:stCondLst>
                                  <p:childTnLst>
                                    <p:set>
                                      <p:cBhvr>
                                        <p:cTn dur="1" fill="hold" id="34">
                                          <p:stCondLst>
                                            <p:cond delay="0"/>
                                          </p:stCondLst>
                                        </p:cTn>
                                        <p:tgtEl>
                                          <p:spTgt spid="13"/>
                                        </p:tgtEl>
                                        <p:attrNameLst>
                                          <p:attrName>style.visibility</p:attrName>
                                        </p:attrNameLst>
                                      </p:cBhvr>
                                      <p:to>
                                        <p:strVal val="visible"/>
                                      </p:to>
                                    </p:set>
                                    <p:animEffect filter="fade" transition="in">
                                      <p:cBhvr>
                                        <p:cTn dur="750" id="35"/>
                                        <p:tgtEl>
                                          <p:spTgt spid="13"/>
                                        </p:tgtEl>
                                      </p:cBhvr>
                                    </p:animEffect>
                                    <p:anim calcmode="lin" valueType="num">
                                      <p:cBhvr>
                                        <p:cTn dur="750" fill="hold" id="36"/>
                                        <p:tgtEl>
                                          <p:spTgt spid="13"/>
                                        </p:tgtEl>
                                        <p:attrNameLst>
                                          <p:attrName>ppt_x</p:attrName>
                                        </p:attrNameLst>
                                      </p:cBhvr>
                                      <p:tavLst>
                                        <p:tav tm="0">
                                          <p:val>
                                            <p:strVal val="#ppt_x"/>
                                          </p:val>
                                        </p:tav>
                                        <p:tav tm="100000">
                                          <p:val>
                                            <p:strVal val="#ppt_x"/>
                                          </p:val>
                                        </p:tav>
                                      </p:tavLst>
                                    </p:anim>
                                    <p:anim calcmode="lin" valueType="num">
                                      <p:cBhvr>
                                        <p:cTn dur="750" fill="hold" id="37"/>
                                        <p:tgtEl>
                                          <p:spTgt spid="13"/>
                                        </p:tgtEl>
                                        <p:attrNameLst>
                                          <p:attrName>ppt_y</p:attrName>
                                        </p:attrNameLst>
                                      </p:cBhvr>
                                      <p:tavLst>
                                        <p:tav tm="0">
                                          <p:val>
                                            <p:strVal val="#ppt_y+.1"/>
                                          </p:val>
                                        </p:tav>
                                        <p:tav tm="100000">
                                          <p:val>
                                            <p:strVal val="#ppt_y"/>
                                          </p:val>
                                        </p:tav>
                                      </p:tavLst>
                                    </p:anim>
                                  </p:childTnLst>
                                </p:cTn>
                              </p:par>
                            </p:childTnLst>
                          </p:cTn>
                        </p:par>
                        <p:par>
                          <p:cTn fill="hold" id="38" nodeType="afterGroup">
                            <p:stCondLst>
                              <p:cond delay="5250"/>
                            </p:stCondLst>
                            <p:childTnLst>
                              <p:par>
                                <p:cTn fill="hold" id="39" nodeType="afterEffect" presetClass="entr" presetID="10" presetSubtype="0">
                                  <p:stCondLst>
                                    <p:cond delay="0"/>
                                  </p:stCondLst>
                                  <p:childTnLst>
                                    <p:set>
                                      <p:cBhvr>
                                        <p:cTn dur="1" fill="hold" id="40">
                                          <p:stCondLst>
                                            <p:cond delay="0"/>
                                          </p:stCondLst>
                                        </p:cTn>
                                        <p:tgtEl>
                                          <p:spTgt spid="2"/>
                                        </p:tgtEl>
                                        <p:attrNameLst>
                                          <p:attrName>style.visibility</p:attrName>
                                        </p:attrNameLst>
                                      </p:cBhvr>
                                      <p:to>
                                        <p:strVal val="visible"/>
                                      </p:to>
                                    </p:set>
                                    <p:animEffect filter="fade" transition="in">
                                      <p:cBhvr>
                                        <p:cTn dur="750" id="41"/>
                                        <p:tgtEl>
                                          <p:spTgt spid="2"/>
                                        </p:tgtEl>
                                      </p:cBhvr>
                                    </p:animEffect>
                                  </p:childTnLst>
                                </p:cTn>
                              </p:par>
                            </p:childTnLst>
                          </p:cTn>
                        </p:par>
                        <p:par>
                          <p:cTn fill="hold" id="42" nodeType="afterGroup">
                            <p:stCondLst>
                              <p:cond delay="6000"/>
                            </p:stCondLst>
                            <p:childTnLst>
                              <p:par>
                                <p:cTn fill="hold" grpId="0" id="43" nodeType="afterEffect" presetClass="entr" presetID="10" presetSubtype="0">
                                  <p:stCondLst>
                                    <p:cond delay="0"/>
                                  </p:stCondLst>
                                  <p:childTnLst>
                                    <p:set>
                                      <p:cBhvr>
                                        <p:cTn dur="1" fill="hold" id="44">
                                          <p:stCondLst>
                                            <p:cond delay="0"/>
                                          </p:stCondLst>
                                        </p:cTn>
                                        <p:tgtEl>
                                          <p:spTgt spid="32"/>
                                        </p:tgtEl>
                                        <p:attrNameLst>
                                          <p:attrName>style.visibility</p:attrName>
                                        </p:attrNameLst>
                                      </p:cBhvr>
                                      <p:to>
                                        <p:strVal val="visible"/>
                                      </p:to>
                                    </p:set>
                                    <p:animEffect filter="fade" transition="in">
                                      <p:cBhvr>
                                        <p:cTn dur="750" id="45"/>
                                        <p:tgtEl>
                                          <p:spTgt spid="3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
      <p:bldP grpId="0" spid="32"/>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6961718" y="2828835"/>
            <a:ext cx="3016087" cy="1188720"/>
          </a:xfrm>
          <a:prstGeom prst="rect">
            <a:avLst/>
          </a:prstGeom>
          <a:noFill/>
        </p:spPr>
        <p:txBody>
          <a:bodyPr rtlCol="0" wrap="square">
            <a:spAutoFit/>
          </a:bodyPr>
          <a:lstStyle/>
          <a:p>
            <a:pPr algn="dist"/>
            <a:r>
              <a:rPr altLang="zh-CN" lang="en-US" sz="7200">
                <a:solidFill>
                  <a:srgbClr val="F0C16F"/>
                </a:solidFill>
                <a:latin charset="-122" panose="02010600030101010101" pitchFamily="2" typeface="站酷快乐体2016修订版"/>
                <a:ea charset="-122" panose="02010600030101010101" pitchFamily="2" typeface="站酷快乐体2016修订版"/>
                <a:cs typeface="+mn-ea"/>
                <a:sym typeface="+mn-lt"/>
              </a:rPr>
              <a:t>&lt;01&gt; </a:t>
            </a:r>
          </a:p>
        </p:txBody>
      </p:sp>
      <p:sp>
        <p:nvSpPr>
          <p:cNvPr id="5" name="文本框 4"/>
          <p:cNvSpPr txBox="1"/>
          <p:nvPr/>
        </p:nvSpPr>
        <p:spPr>
          <a:xfrm>
            <a:off x="5838271" y="4221952"/>
            <a:ext cx="5212080" cy="1097280"/>
          </a:xfrm>
          <a:prstGeom prst="rect">
            <a:avLst/>
          </a:prstGeom>
          <a:noFill/>
        </p:spPr>
        <p:txBody>
          <a:bodyPr rtlCol="0" wrap="none">
            <a:spAutoFit/>
          </a:bodyPr>
          <a:lstStyle/>
          <a:p>
            <a:r>
              <a:rPr altLang="en-US" lang="zh-CN" sz="6600">
                <a:solidFill>
                  <a:srgbClr val="7EC8C9"/>
                </a:solidFill>
                <a:latin charset="-122" panose="02010600030101010101" pitchFamily="2" typeface="站酷快乐体2016修订版"/>
                <a:ea charset="-122" panose="02010600030101010101" pitchFamily="2" typeface="站酷快乐体2016修订版"/>
                <a:cs typeface="+mn-ea"/>
                <a:sym typeface="+mn-lt"/>
              </a:rPr>
              <a:t>团结就是力量</a:t>
            </a:r>
          </a:p>
        </p:txBody>
      </p:sp>
    </p:spTree>
    <p:extLst>
      <p:ext uri="{BB962C8B-B14F-4D97-AF65-F5344CB8AC3E}">
        <p14:creationId val="2716854352"/>
      </p:ext>
    </p:extLst>
  </p:cSld>
  <p:clrMapOvr>
    <a:masterClrMapping/>
  </p:clrMapOvr>
  <mc:AlternateContent>
    <mc:Choice Requires="p14">
      <p:transition advTm="3000" p14:dur="1400" spd="slow">
        <p14:doors dir="vert"/>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grpId="0" id="5" nodeType="afterEffect" presetClass="entr" presetID="50" presetSubtype="0">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p:cTn dur="750" fill="hold" id="7"/>
                                        <p:tgtEl>
                                          <p:spTgt spid="4"/>
                                        </p:tgtEl>
                                        <p:attrNameLst>
                                          <p:attrName>ppt_w</p:attrName>
                                        </p:attrNameLst>
                                      </p:cBhvr>
                                      <p:tavLst>
                                        <p:tav tm="0">
                                          <p:val>
                                            <p:strVal val="#ppt_w+.3"/>
                                          </p:val>
                                        </p:tav>
                                        <p:tav tm="100000">
                                          <p:val>
                                            <p:strVal val="#ppt_w"/>
                                          </p:val>
                                        </p:tav>
                                      </p:tavLst>
                                    </p:anim>
                                    <p:anim calcmode="lin" valueType="num">
                                      <p:cBhvr>
                                        <p:cTn dur="750" fill="hold" id="8"/>
                                        <p:tgtEl>
                                          <p:spTgt spid="4"/>
                                        </p:tgtEl>
                                        <p:attrNameLst>
                                          <p:attrName>ppt_h</p:attrName>
                                        </p:attrNameLst>
                                      </p:cBhvr>
                                      <p:tavLst>
                                        <p:tav tm="0">
                                          <p:val>
                                            <p:strVal val="#ppt_h"/>
                                          </p:val>
                                        </p:tav>
                                        <p:tav tm="100000">
                                          <p:val>
                                            <p:strVal val="#ppt_h"/>
                                          </p:val>
                                        </p:tav>
                                      </p:tavLst>
                                    </p:anim>
                                    <p:animEffect filter="fade" transition="in">
                                      <p:cBhvr>
                                        <p:cTn dur="750" id="9"/>
                                        <p:tgtEl>
                                          <p:spTgt spid="4"/>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childTnLst>
                                    <p:set>
                                      <p:cBhvr>
                                        <p:cTn dur="1" fill="hold" id="12">
                                          <p:stCondLst>
                                            <p:cond delay="0"/>
                                          </p:stCondLst>
                                        </p:cTn>
                                        <p:tgtEl>
                                          <p:spTgt spid="5"/>
                                        </p:tgtEl>
                                        <p:attrNameLst>
                                          <p:attrName>style.visibility</p:attrName>
                                        </p:attrNameLst>
                                      </p:cBhvr>
                                      <p:to>
                                        <p:strVal val="visible"/>
                                      </p:to>
                                    </p:set>
                                    <p:anim calcmode="lin" valueType="num">
                                      <p:cBhvr>
                                        <p:cTn dur="750" fill="hold" id="13"/>
                                        <p:tgtEl>
                                          <p:spTgt spid="5"/>
                                        </p:tgtEl>
                                        <p:attrNameLst>
                                          <p:attrName>ppt_w</p:attrName>
                                        </p:attrNameLst>
                                      </p:cBhvr>
                                      <p:tavLst>
                                        <p:tav tm="0">
                                          <p:val>
                                            <p:fltVal val="0"/>
                                          </p:val>
                                        </p:tav>
                                        <p:tav tm="100000">
                                          <p:val>
                                            <p:strVal val="#ppt_w"/>
                                          </p:val>
                                        </p:tav>
                                      </p:tavLst>
                                    </p:anim>
                                    <p:anim calcmode="lin" valueType="num">
                                      <p:cBhvr>
                                        <p:cTn dur="750" fill="hold" id="14"/>
                                        <p:tgtEl>
                                          <p:spTgt spid="5"/>
                                        </p:tgtEl>
                                        <p:attrNameLst>
                                          <p:attrName>ppt_h</p:attrName>
                                        </p:attrNameLst>
                                      </p:cBhvr>
                                      <p:tavLst>
                                        <p:tav tm="0">
                                          <p:val>
                                            <p:fltVal val="0"/>
                                          </p:val>
                                        </p:tav>
                                        <p:tav tm="100000">
                                          <p:val>
                                            <p:strVal val="#ppt_h"/>
                                          </p:val>
                                        </p:tav>
                                      </p:tavLst>
                                    </p:anim>
                                    <p:animEffect filter="fade" transition="in">
                                      <p:cBhvr>
                                        <p:cTn dur="750" id="15"/>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0485" name="Text Box 5"/>
          <p:cNvSpPr txBox="1">
            <a:spLocks noChangeArrowheads="1"/>
          </p:cNvSpPr>
          <p:nvPr/>
        </p:nvSpPr>
        <p:spPr bwMode="auto">
          <a:xfrm>
            <a:off x="1235076" y="2551333"/>
            <a:ext cx="8623300" cy="11887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algn="l" defTabSz="914400" eaLnBrk="1" fontAlgn="base" hangingPunct="1" indent="0" latinLnBrk="0" lvl="0" marL="0" marR="0" rtl="0">
              <a:lnSpc>
                <a:spcPct val="100000"/>
              </a:lnSpc>
              <a:spcBef>
                <a:spcPct val="50000"/>
              </a:spcBef>
              <a:spcAft>
                <a:spcPct val="0"/>
              </a:spcAft>
              <a:buClrTx/>
              <a:buSzTx/>
              <a:buFontTx/>
              <a:buNone/>
              <a:defRPr/>
            </a:pPr>
            <a:r>
              <a:rPr altLang="en-US" baseline="0" cap="none" i="0" kern="1200" kumimoji="0" lang="zh-CN" noProof="0" normalizeH="0" spc="0" strike="noStrike" sz="1800" u="none">
                <a:ln>
                  <a:noFill/>
                </a:ln>
                <a:solidFill>
                  <a:schemeClr val="tx1">
                    <a:lumMod val="85000"/>
                    <a:lumOff val="15000"/>
                  </a:schemeClr>
                </a:solidFill>
                <a:effectLst/>
                <a:uLnTx/>
                <a:uFillTx/>
                <a:cs typeface="+mn-ea"/>
                <a:sym typeface="+mn-lt"/>
              </a:rPr>
              <a:t>某国一位女士来到中国一所小学，找了五位小朋友，要求他们配合做一件事情。这位女士拿出一只瓶子，里面有五个小球，每个小球有一根线牵着。女士对五位小朋友说：“你们每人拽住一只小球，在7秒钟内必须全部从瓶中拽出，否则就会被瓶中的水淹死。记住，瓶口只容得下一只小球，谁的小球出得慢，谁就有被淹死的危险。”</a:t>
            </a:r>
          </a:p>
        </p:txBody>
      </p:sp>
      <p:sp>
        <p:nvSpPr>
          <p:cNvPr id="20486" name="Text Box 6"/>
          <p:cNvSpPr txBox="1">
            <a:spLocks noChangeArrowheads="1"/>
          </p:cNvSpPr>
          <p:nvPr/>
        </p:nvSpPr>
        <p:spPr bwMode="auto">
          <a:xfrm>
            <a:off x="2221440" y="4337646"/>
            <a:ext cx="8766175" cy="9144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algn="l" defTabSz="914400" eaLnBrk="1" fontAlgn="base" hangingPunct="1" indent="0" latinLnBrk="0" lvl="0" marL="0" marR="0" rtl="0">
              <a:lnSpc>
                <a:spcPct val="100000"/>
              </a:lnSpc>
              <a:spcBef>
                <a:spcPct val="50000"/>
              </a:spcBef>
              <a:spcAft>
                <a:spcPct val="0"/>
              </a:spcAft>
              <a:buClrTx/>
              <a:buSzTx/>
              <a:buFontTx/>
              <a:buNone/>
              <a:defRPr/>
            </a:pPr>
            <a:r>
              <a:rPr altLang="en-US" baseline="0" cap="none" i="0" kern="1200" kumimoji="0" lang="zh-CN" noProof="0" normalizeH="0" spc="0" strike="noStrike" u="none">
                <a:ln>
                  <a:noFill/>
                </a:ln>
                <a:solidFill>
                  <a:schemeClr val="tx1">
                    <a:lumMod val="85000"/>
                    <a:lumOff val="15000"/>
                  </a:schemeClr>
                </a:solidFill>
                <a:effectLst/>
                <a:uLnTx/>
                <a:uFillTx/>
                <a:cs typeface="+mn-ea"/>
                <a:sym typeface="+mn-lt"/>
              </a:rPr>
              <a:t>五个小朋友中最大的一位想了想，然后和其他四个小朋友耳语了几句，之后示意女士可以下令了。女士说：“开始!”只见年龄最小的小朋友最先将小球拽出，第二、三、四个小球随后出来，最后拽出来的是那位年龄最大的小朋友。7秒钟内5只小球全部拽出。</a:t>
            </a:r>
          </a:p>
        </p:txBody>
      </p:sp>
      <p:grpSp>
        <p:nvGrpSpPr>
          <p:cNvPr id="4" name="组合 3">
            <a:extLst>
              <a:ext uri="{FF2B5EF4-FFF2-40B4-BE49-F238E27FC236}">
                <a16:creationId xmlns:a16="http://schemas.microsoft.com/office/drawing/2014/main" id="{3B634483-0C08-4612-B50D-E4C511656E4C}"/>
              </a:ext>
            </a:extLst>
          </p:cNvPr>
          <p:cNvGrpSpPr/>
          <p:nvPr/>
        </p:nvGrpSpPr>
        <p:grpSpPr>
          <a:xfrm>
            <a:off x="5058965" y="1521406"/>
            <a:ext cx="2074068" cy="657195"/>
            <a:chOff x="5453460" y="1929393"/>
            <a:chExt cx="2074068" cy="657195"/>
          </a:xfrm>
        </p:grpSpPr>
        <p:sp>
          <p:nvSpPr>
            <p:cNvPr id="5" name="圆角矩形 4"/>
            <p:cNvSpPr/>
            <p:nvPr/>
          </p:nvSpPr>
          <p:spPr>
            <a:xfrm>
              <a:off x="5576888" y="1929393"/>
              <a:ext cx="1827212" cy="657195"/>
            </a:xfrm>
            <a:prstGeom prst="roundRect">
              <a:avLst>
                <a:gd fmla="val 23498"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2" name="Text Box 5"/>
            <p:cNvSpPr txBox="1">
              <a:spLocks noChangeArrowheads="1"/>
            </p:cNvSpPr>
            <p:nvPr/>
          </p:nvSpPr>
          <p:spPr bwMode="auto">
            <a:xfrm>
              <a:off x="5453460" y="2036663"/>
              <a:ext cx="2074068" cy="4572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algn="ctr" defTabSz="914400" eaLnBrk="1" fontAlgn="base" hangingPunct="1" indent="0" latinLnBrk="0" lvl="0" marL="0" marR="0" rtl="0">
                <a:lnSpc>
                  <a:spcPct val="100000"/>
                </a:lnSpc>
                <a:spcBef>
                  <a:spcPct val="50000"/>
                </a:spcBef>
                <a:spcAft>
                  <a:spcPct val="0"/>
                </a:spcAft>
                <a:buClrTx/>
                <a:buSzTx/>
                <a:buFontTx/>
                <a:buNone/>
                <a:defRPr/>
              </a:pPr>
              <a:r>
                <a:rPr altLang="en-US" b="1" lang="zh-CN" spc="300" sz="2400">
                  <a:solidFill>
                    <a:schemeClr val="bg1"/>
                  </a:solidFill>
                  <a:cs typeface="+mn-ea"/>
                  <a:sym typeface="+mn-lt"/>
                </a:rPr>
                <a:t>团结的故事</a:t>
              </a:r>
            </a:p>
          </p:txBody>
        </p:sp>
      </p:grpSp>
      <p:sp>
        <p:nvSpPr>
          <p:cNvPr id="6" name="矩形 5">
            <a:extLst>
              <a:ext uri="{FF2B5EF4-FFF2-40B4-BE49-F238E27FC236}">
                <a16:creationId xmlns:a16="http://schemas.microsoft.com/office/drawing/2014/main" id="{A0274B2B-0C51-4BB2-AFE0-42D58AD5ED1E}"/>
              </a:ext>
            </a:extLst>
          </p:cNvPr>
          <p:cNvSpPr/>
          <p:nvPr/>
        </p:nvSpPr>
        <p:spPr>
          <a:xfrm>
            <a:off x="9960779" y="2650308"/>
            <a:ext cx="914399" cy="83425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矩形 14">
            <a:extLst>
              <a:ext uri="{FF2B5EF4-FFF2-40B4-BE49-F238E27FC236}">
                <a16:creationId xmlns:a16="http://schemas.microsoft.com/office/drawing/2014/main" id="{906F278A-7C59-4372-B96D-9054213A7277}"/>
              </a:ext>
            </a:extLst>
          </p:cNvPr>
          <p:cNvSpPr/>
          <p:nvPr/>
        </p:nvSpPr>
        <p:spPr>
          <a:xfrm>
            <a:off x="1307040" y="4374333"/>
            <a:ext cx="914399" cy="83425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1184467238"/>
      </p:ext>
    </p:extLst>
  </p:cSld>
  <p:clrMapOvr>
    <a:masterClrMapping/>
  </p:clrMapOvr>
  <mc:AlternateContent>
    <mc:Choice Requires="p14">
      <p:transition advTm="3000" p14:dur="1600" spd="slow">
        <p14:prism isInverted="1"/>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p:cTn dur="750" fill="hold" id="7"/>
                                        <p:tgtEl>
                                          <p:spTgt spid="4"/>
                                        </p:tgtEl>
                                        <p:attrNameLst>
                                          <p:attrName>ppt_w</p:attrName>
                                        </p:attrNameLst>
                                      </p:cBhvr>
                                      <p:tavLst>
                                        <p:tav tm="0">
                                          <p:val>
                                            <p:fltVal val="0"/>
                                          </p:val>
                                        </p:tav>
                                        <p:tav tm="100000">
                                          <p:val>
                                            <p:strVal val="#ppt_w"/>
                                          </p:val>
                                        </p:tav>
                                      </p:tavLst>
                                    </p:anim>
                                    <p:anim calcmode="lin" valueType="num">
                                      <p:cBhvr>
                                        <p:cTn dur="750" fill="hold" id="8"/>
                                        <p:tgtEl>
                                          <p:spTgt spid="4"/>
                                        </p:tgtEl>
                                        <p:attrNameLst>
                                          <p:attrName>ppt_h</p:attrName>
                                        </p:attrNameLst>
                                      </p:cBhvr>
                                      <p:tavLst>
                                        <p:tav tm="0">
                                          <p:val>
                                            <p:fltVal val="0"/>
                                          </p:val>
                                        </p:tav>
                                        <p:tav tm="100000">
                                          <p:val>
                                            <p:strVal val="#ppt_h"/>
                                          </p:val>
                                        </p:tav>
                                      </p:tavLst>
                                    </p:anim>
                                    <p:animEffect filter="fade" transition="in">
                                      <p:cBhvr>
                                        <p:cTn dur="750" id="9"/>
                                        <p:tgtEl>
                                          <p:spTgt spid="4"/>
                                        </p:tgtEl>
                                      </p:cBhvr>
                                    </p:animEffect>
                                  </p:childTnLst>
                                </p:cTn>
                              </p:par>
                            </p:childTnLst>
                          </p:cTn>
                        </p:par>
                        <p:par>
                          <p:cTn fill="hold" id="10" nodeType="afterGroup">
                            <p:stCondLst>
                              <p:cond delay="750"/>
                            </p:stCondLst>
                            <p:childTnLst>
                              <p:par>
                                <p:cTn fill="hold" grpId="0" id="11" nodeType="afterEffect" presetClass="entr" presetID="16" presetSubtype="21">
                                  <p:stCondLst>
                                    <p:cond delay="0"/>
                                  </p:stCondLst>
                                  <p:childTnLst>
                                    <p:set>
                                      <p:cBhvr>
                                        <p:cTn dur="1" fill="hold" id="12">
                                          <p:stCondLst>
                                            <p:cond delay="0"/>
                                          </p:stCondLst>
                                        </p:cTn>
                                        <p:tgtEl>
                                          <p:spTgt spid="20485"/>
                                        </p:tgtEl>
                                        <p:attrNameLst>
                                          <p:attrName>style.visibility</p:attrName>
                                        </p:attrNameLst>
                                      </p:cBhvr>
                                      <p:to>
                                        <p:strVal val="visible"/>
                                      </p:to>
                                    </p:set>
                                    <p:animEffect filter="barn(inVertical)" transition="in">
                                      <p:cBhvr>
                                        <p:cTn dur="750" id="13"/>
                                        <p:tgtEl>
                                          <p:spTgt spid="20485"/>
                                        </p:tgtEl>
                                      </p:cBhvr>
                                    </p:animEffect>
                                  </p:childTnLst>
                                </p:cTn>
                              </p:par>
                            </p:childTnLst>
                          </p:cTn>
                        </p:par>
                        <p:par>
                          <p:cTn fill="hold" id="14" nodeType="afterGroup">
                            <p:stCondLst>
                              <p:cond delay="1500"/>
                            </p:stCondLst>
                            <p:childTnLst>
                              <p:par>
                                <p:cTn fill="hold" grpId="0" id="15" nodeType="afterEffect" presetClass="entr" presetID="16" presetSubtype="21">
                                  <p:stCondLst>
                                    <p:cond delay="0"/>
                                  </p:stCondLst>
                                  <p:childTnLst>
                                    <p:set>
                                      <p:cBhvr>
                                        <p:cTn dur="1" fill="hold" id="16">
                                          <p:stCondLst>
                                            <p:cond delay="0"/>
                                          </p:stCondLst>
                                        </p:cTn>
                                        <p:tgtEl>
                                          <p:spTgt spid="20486"/>
                                        </p:tgtEl>
                                        <p:attrNameLst>
                                          <p:attrName>style.visibility</p:attrName>
                                        </p:attrNameLst>
                                      </p:cBhvr>
                                      <p:to>
                                        <p:strVal val="visible"/>
                                      </p:to>
                                    </p:set>
                                    <p:animEffect filter="barn(inVertical)" transition="in">
                                      <p:cBhvr>
                                        <p:cTn dur="750" id="17"/>
                                        <p:tgtEl>
                                          <p:spTgt spid="20486"/>
                                        </p:tgtEl>
                                      </p:cBhvr>
                                    </p:animEffect>
                                  </p:childTnLst>
                                </p:cTn>
                              </p:par>
                            </p:childTnLst>
                          </p:cTn>
                        </p:par>
                        <p:par>
                          <p:cTn fill="hold" id="18" nodeType="afterGroup">
                            <p:stCondLst>
                              <p:cond delay="2250"/>
                            </p:stCondLst>
                            <p:childTnLst>
                              <p:par>
                                <p:cTn fill="hold" grpId="0" id="19" nodeType="afterEffect" presetClass="entr" presetID="53" presetSubtype="0">
                                  <p:stCondLst>
                                    <p:cond delay="0"/>
                                  </p:stCondLst>
                                  <p:childTnLst>
                                    <p:set>
                                      <p:cBhvr>
                                        <p:cTn dur="1" fill="hold" id="20">
                                          <p:stCondLst>
                                            <p:cond delay="0"/>
                                          </p:stCondLst>
                                        </p:cTn>
                                        <p:tgtEl>
                                          <p:spTgt spid="6"/>
                                        </p:tgtEl>
                                        <p:attrNameLst>
                                          <p:attrName>style.visibility</p:attrName>
                                        </p:attrNameLst>
                                      </p:cBhvr>
                                      <p:to>
                                        <p:strVal val="visible"/>
                                      </p:to>
                                    </p:set>
                                    <p:anim calcmode="lin" valueType="num">
                                      <p:cBhvr>
                                        <p:cTn dur="750" fill="hold" id="21"/>
                                        <p:tgtEl>
                                          <p:spTgt spid="6"/>
                                        </p:tgtEl>
                                        <p:attrNameLst>
                                          <p:attrName>ppt_w</p:attrName>
                                        </p:attrNameLst>
                                      </p:cBhvr>
                                      <p:tavLst>
                                        <p:tav tm="0">
                                          <p:val>
                                            <p:fltVal val="0"/>
                                          </p:val>
                                        </p:tav>
                                        <p:tav tm="100000">
                                          <p:val>
                                            <p:strVal val="#ppt_w"/>
                                          </p:val>
                                        </p:tav>
                                      </p:tavLst>
                                    </p:anim>
                                    <p:anim calcmode="lin" valueType="num">
                                      <p:cBhvr>
                                        <p:cTn dur="750" fill="hold" id="22"/>
                                        <p:tgtEl>
                                          <p:spTgt spid="6"/>
                                        </p:tgtEl>
                                        <p:attrNameLst>
                                          <p:attrName>ppt_h</p:attrName>
                                        </p:attrNameLst>
                                      </p:cBhvr>
                                      <p:tavLst>
                                        <p:tav tm="0">
                                          <p:val>
                                            <p:fltVal val="0"/>
                                          </p:val>
                                        </p:tav>
                                        <p:tav tm="100000">
                                          <p:val>
                                            <p:strVal val="#ppt_h"/>
                                          </p:val>
                                        </p:tav>
                                      </p:tavLst>
                                    </p:anim>
                                    <p:animEffect filter="fade" transition="in">
                                      <p:cBhvr>
                                        <p:cTn dur="750" id="23"/>
                                        <p:tgtEl>
                                          <p:spTgt spid="6"/>
                                        </p:tgtEl>
                                      </p:cBhvr>
                                    </p:animEffect>
                                  </p:childTnLst>
                                </p:cTn>
                              </p:par>
                            </p:childTnLst>
                          </p:cTn>
                        </p:par>
                        <p:par>
                          <p:cTn fill="hold" id="24" nodeType="afterGroup">
                            <p:stCondLst>
                              <p:cond delay="3000"/>
                            </p:stCondLst>
                            <p:childTnLst>
                              <p:par>
                                <p:cTn fill="hold" grpId="0" id="25" nodeType="afterEffect" presetClass="entr" presetID="53" presetSubtype="0">
                                  <p:stCondLst>
                                    <p:cond delay="0"/>
                                  </p:stCondLst>
                                  <p:childTnLst>
                                    <p:set>
                                      <p:cBhvr>
                                        <p:cTn dur="1" fill="hold" id="26">
                                          <p:stCondLst>
                                            <p:cond delay="0"/>
                                          </p:stCondLst>
                                        </p:cTn>
                                        <p:tgtEl>
                                          <p:spTgt spid="15"/>
                                        </p:tgtEl>
                                        <p:attrNameLst>
                                          <p:attrName>style.visibility</p:attrName>
                                        </p:attrNameLst>
                                      </p:cBhvr>
                                      <p:to>
                                        <p:strVal val="visible"/>
                                      </p:to>
                                    </p:set>
                                    <p:anim calcmode="lin" valueType="num">
                                      <p:cBhvr>
                                        <p:cTn dur="750" fill="hold" id="27"/>
                                        <p:tgtEl>
                                          <p:spTgt spid="15"/>
                                        </p:tgtEl>
                                        <p:attrNameLst>
                                          <p:attrName>ppt_w</p:attrName>
                                        </p:attrNameLst>
                                      </p:cBhvr>
                                      <p:tavLst>
                                        <p:tav tm="0">
                                          <p:val>
                                            <p:fltVal val="0"/>
                                          </p:val>
                                        </p:tav>
                                        <p:tav tm="100000">
                                          <p:val>
                                            <p:strVal val="#ppt_w"/>
                                          </p:val>
                                        </p:tav>
                                      </p:tavLst>
                                    </p:anim>
                                    <p:anim calcmode="lin" valueType="num">
                                      <p:cBhvr>
                                        <p:cTn dur="750" fill="hold" id="28"/>
                                        <p:tgtEl>
                                          <p:spTgt spid="15"/>
                                        </p:tgtEl>
                                        <p:attrNameLst>
                                          <p:attrName>ppt_h</p:attrName>
                                        </p:attrNameLst>
                                      </p:cBhvr>
                                      <p:tavLst>
                                        <p:tav tm="0">
                                          <p:val>
                                            <p:fltVal val="0"/>
                                          </p:val>
                                        </p:tav>
                                        <p:tav tm="100000">
                                          <p:val>
                                            <p:strVal val="#ppt_h"/>
                                          </p:val>
                                        </p:tav>
                                      </p:tavLst>
                                    </p:anim>
                                    <p:animEffect filter="fade" transition="in">
                                      <p:cBhvr>
                                        <p:cTn dur="750" id="29"/>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0485"/>
      <p:bldP grpId="0" spid="20486"/>
      <p:bldP grpId="0" spid="6"/>
      <p:bldP grpId="0" spid="15"/>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 name="Rectangle 2"/>
          <p:cNvSpPr>
            <a:spLocks noChangeArrowheads="1"/>
          </p:cNvSpPr>
          <p:nvPr/>
        </p:nvSpPr>
        <p:spPr bwMode="auto">
          <a:xfrm>
            <a:off x="1920332" y="5191944"/>
            <a:ext cx="8522166" cy="70104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algn="ctr" fontAlgn="base">
              <a:spcBef>
                <a:spcPct val="50000"/>
              </a:spcBef>
              <a:spcAft>
                <a:spcPct val="0"/>
              </a:spcAft>
            </a:pPr>
            <a:r>
              <a:rPr altLang="en-US" b="1" lang="zh-CN" sz="2000">
                <a:solidFill>
                  <a:schemeClr val="accent1"/>
                </a:solidFill>
                <a:cs typeface="+mn-ea"/>
                <a:sym typeface="+mn-lt"/>
              </a:rPr>
              <a:t>团结是一个重要的精神，一个人要想成功，除了自身要有较高的素质，还必须要有能够同别人合作的精神。</a:t>
            </a:r>
          </a:p>
        </p:txBody>
      </p:sp>
      <p:grpSp>
        <p:nvGrpSpPr>
          <p:cNvPr id="10" name="组合 9">
            <a:extLst>
              <a:ext uri="{FF2B5EF4-FFF2-40B4-BE49-F238E27FC236}">
                <a16:creationId xmlns:a16="http://schemas.microsoft.com/office/drawing/2014/main" id="{EA370937-5465-4996-B790-CE52C19868AA}"/>
              </a:ext>
            </a:extLst>
          </p:cNvPr>
          <p:cNvGrpSpPr/>
          <p:nvPr/>
        </p:nvGrpSpPr>
        <p:grpSpPr>
          <a:xfrm>
            <a:off x="1309542" y="1923186"/>
            <a:ext cx="2369490" cy="679738"/>
            <a:chOff x="1659585" y="2093119"/>
            <a:chExt cx="2369490" cy="679738"/>
          </a:xfrm>
        </p:grpSpPr>
        <p:sp>
          <p:nvSpPr>
            <p:cNvPr id="8" name="圆角矩形 7"/>
            <p:cNvSpPr/>
            <p:nvPr/>
          </p:nvSpPr>
          <p:spPr>
            <a:xfrm>
              <a:off x="1659585" y="2093119"/>
              <a:ext cx="2369490" cy="679738"/>
            </a:xfrm>
            <a:prstGeom prst="roundRect">
              <a:avLst>
                <a:gd fmla="val 50000"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 name="Text Box 5"/>
            <p:cNvSpPr txBox="1">
              <a:spLocks noChangeArrowheads="1"/>
            </p:cNvSpPr>
            <p:nvPr/>
          </p:nvSpPr>
          <p:spPr bwMode="auto">
            <a:xfrm>
              <a:off x="1863182" y="2177403"/>
              <a:ext cx="1962296" cy="4572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algn="ctr" defTabSz="914400" eaLnBrk="1" fontAlgn="base" hangingPunct="1" indent="0" latinLnBrk="0" lvl="0" marL="0" marR="0" rtl="0">
                <a:lnSpc>
                  <a:spcPct val="100000"/>
                </a:lnSpc>
                <a:spcBef>
                  <a:spcPct val="50000"/>
                </a:spcBef>
                <a:spcAft>
                  <a:spcPct val="0"/>
                </a:spcAft>
                <a:buClrTx/>
                <a:buSzTx/>
                <a:buFontTx/>
                <a:buNone/>
                <a:defRPr/>
              </a:pPr>
              <a:r>
                <a:rPr altLang="en-US" b="1" lang="zh-CN" spc="300" sz="2400">
                  <a:solidFill>
                    <a:schemeClr val="bg1"/>
                  </a:solidFill>
                  <a:cs typeface="+mn-ea"/>
                  <a:sym typeface="+mn-lt"/>
                </a:rPr>
                <a:t>团结的故事</a:t>
              </a:r>
            </a:p>
          </p:txBody>
        </p:sp>
      </p:grpSp>
      <p:grpSp>
        <p:nvGrpSpPr>
          <p:cNvPr id="12" name="组合 11">
            <a:extLst>
              <a:ext uri="{FF2B5EF4-FFF2-40B4-BE49-F238E27FC236}">
                <a16:creationId xmlns:a16="http://schemas.microsoft.com/office/drawing/2014/main" id="{D26E5B02-934E-49CF-9693-DA5C7A956ED4}"/>
              </a:ext>
            </a:extLst>
          </p:cNvPr>
          <p:cNvGrpSpPr/>
          <p:nvPr/>
        </p:nvGrpSpPr>
        <p:grpSpPr>
          <a:xfrm>
            <a:off x="4381844" y="1923186"/>
            <a:ext cx="6848131" cy="2751336"/>
            <a:chOff x="4381844" y="2198957"/>
            <a:chExt cx="6848131" cy="2751336"/>
          </a:xfrm>
        </p:grpSpPr>
        <p:sp>
          <p:nvSpPr>
            <p:cNvPr id="2" name="矩形 1"/>
            <p:cNvSpPr/>
            <p:nvPr/>
          </p:nvSpPr>
          <p:spPr>
            <a:xfrm>
              <a:off x="4807527" y="2198957"/>
              <a:ext cx="6422448" cy="9144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fontAlgn="base">
                <a:spcBef>
                  <a:spcPct val="50000"/>
                </a:spcBef>
                <a:spcAft>
                  <a:spcPct val="0"/>
                </a:spcAft>
              </a:pPr>
              <a:r>
                <a:rPr altLang="en-US" lang="zh-CN">
                  <a:solidFill>
                    <a:schemeClr val="tx1">
                      <a:lumMod val="85000"/>
                      <a:lumOff val="15000"/>
                    </a:schemeClr>
                  </a:solidFill>
                  <a:cs typeface="+mn-ea"/>
                  <a:sym typeface="+mn-lt"/>
                </a:rPr>
                <a:t>我们每一个人都是一滴小水滴，来自四面八方。感谢“缘分”让我们汇集到同一条“河流”里。在这条美丽的河流中，我们要齐心协力让这条河流长流不息，闪亮动人。</a:t>
              </a:r>
            </a:p>
          </p:txBody>
        </p:sp>
        <p:sp>
          <p:nvSpPr>
            <p:cNvPr id="3" name="Text Box 3"/>
            <p:cNvSpPr txBox="1">
              <a:spLocks noChangeArrowheads="1"/>
            </p:cNvSpPr>
            <p:nvPr/>
          </p:nvSpPr>
          <p:spPr bwMode="auto">
            <a:xfrm>
              <a:off x="4807527" y="3749964"/>
              <a:ext cx="6310855" cy="11887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defTabSz="914400" eaLnBrk="1" fontAlgn="base" hangingPunct="1" indent="0" latinLnBrk="0" lvl="0" marL="0" marR="0" rtl="0">
                <a:lnSpc>
                  <a:spcPct val="100000"/>
                </a:lnSpc>
                <a:spcBef>
                  <a:spcPct val="50000"/>
                </a:spcBef>
                <a:spcAft>
                  <a:spcPct val="0"/>
                </a:spcAft>
                <a:buClrTx/>
                <a:buSzTx/>
                <a:buFontTx/>
                <a:buNone/>
                <a:defRPr/>
              </a:pPr>
              <a:r>
                <a:rPr altLang="en-US" baseline="0" cap="none" i="0" kern="1200" kumimoji="0" lang="zh-CN" noProof="0" normalizeH="0" spc="0" strike="noStrike" u="none">
                  <a:ln>
                    <a:noFill/>
                  </a:ln>
                  <a:solidFill>
                    <a:schemeClr val="tx1">
                      <a:lumMod val="85000"/>
                      <a:lumOff val="15000"/>
                    </a:schemeClr>
                  </a:solidFill>
                  <a:effectLst/>
                  <a:uLnTx/>
                  <a:uFillTx/>
                  <a:cs typeface="+mn-ea"/>
                  <a:sym typeface="+mn-lt"/>
                </a:rPr>
                <a:t>这位女士被眼前中国小朋友的举动惊呆了，接着便流出感动的泪水。她说：“这个试验我在其他国家做过好几次了，那些小朋友都争着往外拽，结果挤在瓶口谁也出不来，全淹死在里面了。中国的小朋友了不起!”</a:t>
              </a:r>
            </a:p>
          </p:txBody>
        </p:sp>
        <p:sp>
          <p:nvSpPr>
            <p:cNvPr id="18" name="平行四边形 17">
              <a:extLst>
                <a:ext uri="{FF2B5EF4-FFF2-40B4-BE49-F238E27FC236}">
                  <a16:creationId xmlns:a16="http://schemas.microsoft.com/office/drawing/2014/main" id="{ACA40527-9021-4A71-ABF3-B40FBE0CB634}"/>
                </a:ext>
              </a:extLst>
            </p:cNvPr>
            <p:cNvSpPr/>
            <p:nvPr/>
          </p:nvSpPr>
          <p:spPr>
            <a:xfrm flipH="1" flipV="1">
              <a:off x="4381844" y="2339720"/>
              <a:ext cx="425683" cy="202569"/>
            </a:xfrm>
            <a:prstGeom prst="parallelogram">
              <a:avLst>
                <a:gd fmla="val 72936" name="adj"/>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平行四边形 18">
              <a:extLst>
                <a:ext uri="{FF2B5EF4-FFF2-40B4-BE49-F238E27FC236}">
                  <a16:creationId xmlns:a16="http://schemas.microsoft.com/office/drawing/2014/main" id="{F6B3FF13-3E53-48B4-8831-577F1A1D1A88}"/>
                </a:ext>
              </a:extLst>
            </p:cNvPr>
            <p:cNvSpPr/>
            <p:nvPr/>
          </p:nvSpPr>
          <p:spPr>
            <a:xfrm flipH="1" flipV="1">
              <a:off x="4381844" y="3940032"/>
              <a:ext cx="425683" cy="202569"/>
            </a:xfrm>
            <a:prstGeom prst="parallelogram">
              <a:avLst>
                <a:gd fmla="val 72936" name="adj"/>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13" name="图片 12">
            <a:extLst>
              <a:ext uri="{FF2B5EF4-FFF2-40B4-BE49-F238E27FC236}">
                <a16:creationId xmlns:a16="http://schemas.microsoft.com/office/drawing/2014/main" id="{D6DFBFB7-E959-440C-BC2F-2242F9F7D731}"/>
              </a:ext>
            </a:extLst>
          </p:cNvPr>
          <p:cNvPicPr>
            <a:picLocks noChangeAspect="1"/>
          </p:cNvPicPr>
          <p:nvPr/>
        </p:nvPicPr>
        <p:blipFill>
          <a:blip r:embed="rId3"/>
          <a:stretch>
            <a:fillRect/>
          </a:stretch>
        </p:blipFill>
        <p:spPr>
          <a:xfrm>
            <a:off x="1413669" y="2846516"/>
            <a:ext cx="2679700" cy="2001075"/>
          </a:xfrm>
          <a:prstGeom prst="rect">
            <a:avLst/>
          </a:prstGeom>
        </p:spPr>
      </p:pic>
    </p:spTree>
    <p:extLst>
      <p:ext uri="{BB962C8B-B14F-4D97-AF65-F5344CB8AC3E}">
        <p14:creationId val="390360744"/>
      </p:ext>
    </p:extLst>
  </p:cSld>
  <p:clrMapOvr>
    <a:masterClrMapping/>
  </p:clrMapOvr>
  <mc:AlternateContent>
    <mc:Choice Requires="p14">
      <p:transition advTm="3000" p14:dur="1600" spd="slow">
        <p14:prism isInverted="1"/>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21">
                                  <p:stCondLst>
                                    <p:cond delay="0"/>
                                  </p:stCondLst>
                                  <p:childTnLst>
                                    <p:set>
                                      <p:cBhvr>
                                        <p:cTn dur="1" fill="hold" id="6">
                                          <p:stCondLst>
                                            <p:cond delay="0"/>
                                          </p:stCondLst>
                                        </p:cTn>
                                        <p:tgtEl>
                                          <p:spTgt spid="10"/>
                                        </p:tgtEl>
                                        <p:attrNameLst>
                                          <p:attrName>style.visibility</p:attrName>
                                        </p:attrNameLst>
                                      </p:cBhvr>
                                      <p:to>
                                        <p:strVal val="visible"/>
                                      </p:to>
                                    </p:set>
                                    <p:animEffect filter="barn(inVertical)" transition="in">
                                      <p:cBhvr>
                                        <p:cTn dur="750" id="7"/>
                                        <p:tgtEl>
                                          <p:spTgt spid="10"/>
                                        </p:tgtEl>
                                      </p:cBhvr>
                                    </p:animEffect>
                                  </p:childTnLst>
                                </p:cTn>
                              </p:par>
                            </p:childTnLst>
                          </p:cTn>
                        </p:par>
                        <p:par>
                          <p:cTn fill="hold" id="8" nodeType="afterGroup">
                            <p:stCondLst>
                              <p:cond delay="750"/>
                            </p:stCondLst>
                            <p:childTnLst>
                              <p:par>
                                <p:cTn fill="hold" id="9" nodeType="afterEffect" presetClass="entr" presetID="6" presetSubtype="16">
                                  <p:stCondLst>
                                    <p:cond delay="0"/>
                                  </p:stCondLst>
                                  <p:childTnLst>
                                    <p:set>
                                      <p:cBhvr>
                                        <p:cTn dur="1" fill="hold" id="10">
                                          <p:stCondLst>
                                            <p:cond delay="0"/>
                                          </p:stCondLst>
                                        </p:cTn>
                                        <p:tgtEl>
                                          <p:spTgt spid="13"/>
                                        </p:tgtEl>
                                        <p:attrNameLst>
                                          <p:attrName>style.visibility</p:attrName>
                                        </p:attrNameLst>
                                      </p:cBhvr>
                                      <p:to>
                                        <p:strVal val="visible"/>
                                      </p:to>
                                    </p:set>
                                    <p:animEffect filter="circle(in)" transition="in">
                                      <p:cBhvr>
                                        <p:cTn dur="750" id="11"/>
                                        <p:tgtEl>
                                          <p:spTgt spid="13"/>
                                        </p:tgtEl>
                                      </p:cBhvr>
                                    </p:animEffect>
                                  </p:childTnLst>
                                </p:cTn>
                              </p:par>
                            </p:childTnLst>
                          </p:cTn>
                        </p:par>
                        <p:par>
                          <p:cTn fill="hold" id="12" nodeType="afterGroup">
                            <p:stCondLst>
                              <p:cond delay="1500"/>
                            </p:stCondLst>
                            <p:childTnLst>
                              <p:par>
                                <p:cTn fill="hold" id="13" nodeType="afterEffect" presetClass="entr" presetID="22" presetSubtype="8">
                                  <p:stCondLst>
                                    <p:cond delay="0"/>
                                  </p:stCondLst>
                                  <p:childTnLst>
                                    <p:set>
                                      <p:cBhvr>
                                        <p:cTn dur="1" fill="hold" id="14">
                                          <p:stCondLst>
                                            <p:cond delay="0"/>
                                          </p:stCondLst>
                                        </p:cTn>
                                        <p:tgtEl>
                                          <p:spTgt spid="12"/>
                                        </p:tgtEl>
                                        <p:attrNameLst>
                                          <p:attrName>style.visibility</p:attrName>
                                        </p:attrNameLst>
                                      </p:cBhvr>
                                      <p:to>
                                        <p:strVal val="visible"/>
                                      </p:to>
                                    </p:set>
                                    <p:animEffect filter="wipe(left)" transition="in">
                                      <p:cBhvr>
                                        <p:cTn dur="750" id="15"/>
                                        <p:tgtEl>
                                          <p:spTgt spid="12"/>
                                        </p:tgtEl>
                                      </p:cBhvr>
                                    </p:animEffect>
                                  </p:childTnLst>
                                </p:cTn>
                              </p:par>
                            </p:childTnLst>
                          </p:cTn>
                        </p:par>
                        <p:par>
                          <p:cTn fill="hold" id="16" nodeType="afterGroup">
                            <p:stCondLst>
                              <p:cond delay="2250"/>
                            </p:stCondLst>
                            <p:childTnLst>
                              <p:par>
                                <p:cTn fill="hold" id="17" nodeType="afterEffect" presetClass="entr" presetID="16" presetSubtype="37">
                                  <p:stCondLst>
                                    <p:cond delay="0"/>
                                  </p:stCondLst>
                                  <p:childTnLst>
                                    <p:set>
                                      <p:cBhvr>
                                        <p:cTn dur="1" fill="hold" id="18">
                                          <p:stCondLst>
                                            <p:cond delay="0"/>
                                          </p:stCondLst>
                                        </p:cTn>
                                        <p:tgtEl>
                                          <p:spTgt spid="7">
                                            <p:txEl>
                                              <p:pRg end="0" st="0"/>
                                            </p:txEl>
                                          </p:spTgt>
                                        </p:tgtEl>
                                        <p:attrNameLst>
                                          <p:attrName>style.visibility</p:attrName>
                                        </p:attrNameLst>
                                      </p:cBhvr>
                                      <p:to>
                                        <p:strVal val="visible"/>
                                      </p:to>
                                    </p:set>
                                    <p:animEffect filter="barn(outVertical)" transition="in">
                                      <p:cBhvr>
                                        <p:cTn dur="750" id="19"/>
                                        <p:tgtEl>
                                          <p:spTgt spid="7">
                                            <p:txEl>
                                              <p:pRg end="0"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a:off x="3487738" y="5399643"/>
            <a:ext cx="5216525" cy="70104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fontAlgn="base">
              <a:spcBef>
                <a:spcPct val="50000"/>
              </a:spcBef>
              <a:spcAft>
                <a:spcPct val="0"/>
              </a:spcAft>
            </a:pPr>
            <a:r>
              <a:rPr altLang="en-US" b="1" lang="zh-CN" sz="2000">
                <a:solidFill>
                  <a:schemeClr val="accent1"/>
                </a:solidFill>
                <a:cs typeface="+mn-ea"/>
                <a:sym typeface="+mn-lt"/>
              </a:rPr>
              <a:t>没错，这就是大家都知道的著名的“短板理论”</a:t>
            </a:r>
          </a:p>
        </p:txBody>
      </p:sp>
      <p:grpSp>
        <p:nvGrpSpPr>
          <p:cNvPr id="2" name="组合 1">
            <a:extLst>
              <a:ext uri="{FF2B5EF4-FFF2-40B4-BE49-F238E27FC236}">
                <a16:creationId xmlns:a16="http://schemas.microsoft.com/office/drawing/2014/main" id="{36A6CDCB-F389-4574-8E5E-D8BF8DE42FA2}"/>
              </a:ext>
            </a:extLst>
          </p:cNvPr>
          <p:cNvGrpSpPr/>
          <p:nvPr/>
        </p:nvGrpSpPr>
        <p:grpSpPr>
          <a:xfrm>
            <a:off x="1966529" y="1759971"/>
            <a:ext cx="1850281" cy="500107"/>
            <a:chOff x="5460616" y="2385111"/>
            <a:chExt cx="1850281" cy="500107"/>
          </a:xfrm>
        </p:grpSpPr>
        <p:sp>
          <p:nvSpPr>
            <p:cNvPr id="8" name="圆角矩形 7"/>
            <p:cNvSpPr/>
            <p:nvPr/>
          </p:nvSpPr>
          <p:spPr>
            <a:xfrm>
              <a:off x="5460616" y="2385111"/>
              <a:ext cx="1850281" cy="500107"/>
            </a:xfrm>
            <a:prstGeom prst="roundRect">
              <a:avLst>
                <a:gd fmla="val 50000"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9" name="Text Box 5"/>
            <p:cNvSpPr txBox="1">
              <a:spLocks noChangeArrowheads="1"/>
            </p:cNvSpPr>
            <p:nvPr/>
          </p:nvSpPr>
          <p:spPr bwMode="auto">
            <a:xfrm>
              <a:off x="5460615" y="2385111"/>
              <a:ext cx="1850281" cy="4572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algn="ctr" defTabSz="914400" eaLnBrk="1" fontAlgn="base" hangingPunct="1" indent="0" latinLnBrk="0" lvl="0" marL="0" marR="0" rtl="0">
                <a:lnSpc>
                  <a:spcPct val="100000"/>
                </a:lnSpc>
                <a:spcBef>
                  <a:spcPct val="50000"/>
                </a:spcBef>
                <a:spcAft>
                  <a:spcPct val="0"/>
                </a:spcAft>
                <a:buClrTx/>
                <a:buSzTx/>
                <a:buFontTx/>
                <a:buNone/>
                <a:defRPr/>
              </a:pPr>
              <a:r>
                <a:rPr altLang="en-US" b="1" lang="zh-CN" noProof="0" spc="300" sz="2400">
                  <a:solidFill>
                    <a:schemeClr val="bg1"/>
                  </a:solidFill>
                  <a:cs typeface="+mn-ea"/>
                  <a:sym typeface="+mn-lt"/>
                </a:rPr>
                <a:t>短板理论</a:t>
              </a:r>
            </a:p>
          </p:txBody>
        </p:sp>
      </p:grpSp>
      <p:grpSp>
        <p:nvGrpSpPr>
          <p:cNvPr id="25" name="组合 24">
            <a:extLst>
              <a:ext uri="{FF2B5EF4-FFF2-40B4-BE49-F238E27FC236}">
                <a16:creationId xmlns:a16="http://schemas.microsoft.com/office/drawing/2014/main" id="{F9E40F69-0795-4B39-85CB-B921814A2C2B}"/>
              </a:ext>
            </a:extLst>
          </p:cNvPr>
          <p:cNvGrpSpPr/>
          <p:nvPr/>
        </p:nvGrpSpPr>
        <p:grpSpPr>
          <a:xfrm>
            <a:off x="5819775" y="2104371"/>
            <a:ext cx="5192712" cy="3062505"/>
            <a:chOff x="5819775" y="2104371"/>
            <a:chExt cx="5192712" cy="3062505"/>
          </a:xfrm>
        </p:grpSpPr>
        <p:sp>
          <p:nvSpPr>
            <p:cNvPr id="10" name="矩形 9"/>
            <p:cNvSpPr/>
            <p:nvPr/>
          </p:nvSpPr>
          <p:spPr>
            <a:xfrm>
              <a:off x="6096000" y="2104371"/>
              <a:ext cx="4916487" cy="3108960"/>
            </a:xfrm>
            <a:prstGeom prst="rect">
              <a:avLst/>
            </a:prstGeom>
          </p:spPr>
          <p:txBody>
            <a:bodyPr wrap="square">
              <a:spAutoFit/>
            </a:bodyPr>
            <a:lstStyle/>
            <a:p>
              <a:pPr fontAlgn="base">
                <a:lnSpc>
                  <a:spcPct val="200000"/>
                </a:lnSpc>
                <a:spcBef>
                  <a:spcPct val="50000"/>
                </a:spcBef>
                <a:spcAft>
                  <a:spcPct val="0"/>
                </a:spcAft>
              </a:pPr>
              <a:r>
                <a:rPr altLang="en-US" lang="zh-CN">
                  <a:solidFill>
                    <a:schemeClr val="tx1">
                      <a:lumMod val="85000"/>
                      <a:lumOff val="15000"/>
                    </a:schemeClr>
                  </a:solidFill>
                  <a:cs typeface="+mn-ea"/>
                  <a:sym typeface="+mn-lt"/>
                </a:rPr>
                <a:t>一个水桶无论有多高，它盛水的高度取决于其中最低的那块木板。</a:t>
              </a:r>
            </a:p>
            <a:p>
              <a:pPr fontAlgn="base">
                <a:lnSpc>
                  <a:spcPct val="200000"/>
                </a:lnSpc>
                <a:spcBef>
                  <a:spcPct val="50000"/>
                </a:spcBef>
                <a:spcAft>
                  <a:spcPct val="0"/>
                </a:spcAft>
              </a:pPr>
              <a:r>
                <a:rPr altLang="en-US" lang="zh-CN">
                  <a:solidFill>
                    <a:schemeClr val="tx1">
                      <a:lumMod val="85000"/>
                      <a:lumOff val="15000"/>
                    </a:schemeClr>
                  </a:solidFill>
                  <a:cs typeface="+mn-ea"/>
                  <a:sym typeface="+mn-lt"/>
                </a:rPr>
                <a:t>那么问题来了:我们班最短的“木板”是谁?</a:t>
              </a:r>
            </a:p>
            <a:p>
              <a:pPr fontAlgn="base">
                <a:lnSpc>
                  <a:spcPct val="200000"/>
                </a:lnSpc>
                <a:spcBef>
                  <a:spcPct val="50000"/>
                </a:spcBef>
                <a:spcAft>
                  <a:spcPct val="0"/>
                </a:spcAft>
              </a:pPr>
              <a:r>
                <a:rPr altLang="en-US" lang="zh-CN">
                  <a:solidFill>
                    <a:schemeClr val="tx1">
                      <a:lumMod val="85000"/>
                      <a:lumOff val="15000"/>
                    </a:schemeClr>
                  </a:solidFill>
                  <a:cs typeface="+mn-ea"/>
                  <a:sym typeface="+mn-lt"/>
                </a:rPr>
                <a:t>当然，我们是一个集体，缺了任何一块“木板”，那还能说是个“木桶”吗?</a:t>
              </a:r>
            </a:p>
          </p:txBody>
        </p:sp>
        <p:grpSp>
          <p:nvGrpSpPr>
            <p:cNvPr id="16" name="组合 15">
              <a:extLst>
                <a:ext uri="{FF2B5EF4-FFF2-40B4-BE49-F238E27FC236}">
                  <a16:creationId xmlns:a16="http://schemas.microsoft.com/office/drawing/2014/main" id="{DE209EDF-BC2C-4B05-A709-0C475BEB57F8}"/>
                </a:ext>
              </a:extLst>
            </p:cNvPr>
            <p:cNvGrpSpPr/>
            <p:nvPr/>
          </p:nvGrpSpPr>
          <p:grpSpPr>
            <a:xfrm>
              <a:off x="5819775" y="2409639"/>
              <a:ext cx="4924428" cy="828862"/>
              <a:chOff x="5819775" y="2409639"/>
              <a:chExt cx="4924428" cy="828862"/>
            </a:xfrm>
          </p:grpSpPr>
          <p:sp>
            <p:nvSpPr>
              <p:cNvPr id="7" name="椭圆 6">
                <a:extLst>
                  <a:ext uri="{FF2B5EF4-FFF2-40B4-BE49-F238E27FC236}">
                    <a16:creationId xmlns:a16="http://schemas.microsoft.com/office/drawing/2014/main" id="{7228CB62-3826-40E9-B6EA-4611D27E956F}"/>
                  </a:ext>
                </a:extLst>
              </p:cNvPr>
              <p:cNvSpPr/>
              <p:nvPr/>
            </p:nvSpPr>
            <p:spPr>
              <a:xfrm>
                <a:off x="5819775" y="2409639"/>
                <a:ext cx="242887" cy="24288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2" name="直接连接符 11">
                <a:extLst>
                  <a:ext uri="{FF2B5EF4-FFF2-40B4-BE49-F238E27FC236}">
                    <a16:creationId xmlns:a16="http://schemas.microsoft.com/office/drawing/2014/main" id="{8BED3A2E-0E50-4D13-88E7-E3D2944469A5}"/>
                  </a:ext>
                </a:extLst>
              </p:cNvPr>
              <p:cNvCxnSpPr/>
              <p:nvPr/>
            </p:nvCxnSpPr>
            <p:spPr>
              <a:xfrm flipH="1">
                <a:off x="5941218" y="2659692"/>
                <a:ext cx="0" cy="578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直接连接符 12">
                <a:extLst>
                  <a:ext uri="{FF2B5EF4-FFF2-40B4-BE49-F238E27FC236}">
                    <a16:creationId xmlns:a16="http://schemas.microsoft.com/office/drawing/2014/main" id="{CC76BA15-8A05-4EC7-9227-8B882826F23C}"/>
                  </a:ext>
                </a:extLst>
              </p:cNvPr>
              <p:cNvCxnSpPr/>
              <p:nvPr/>
            </p:nvCxnSpPr>
            <p:spPr>
              <a:xfrm flipH="1">
                <a:off x="5941218" y="3238500"/>
                <a:ext cx="4802985" cy="1"/>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7" name="组合 16">
              <a:extLst>
                <a:ext uri="{FF2B5EF4-FFF2-40B4-BE49-F238E27FC236}">
                  <a16:creationId xmlns:a16="http://schemas.microsoft.com/office/drawing/2014/main" id="{F93AB035-3A20-47AF-9FDF-AF16830096BA}"/>
                </a:ext>
              </a:extLst>
            </p:cNvPr>
            <p:cNvGrpSpPr/>
            <p:nvPr/>
          </p:nvGrpSpPr>
          <p:grpSpPr>
            <a:xfrm>
              <a:off x="5819775" y="3328988"/>
              <a:ext cx="4924428" cy="828862"/>
              <a:chOff x="5819775" y="2409639"/>
              <a:chExt cx="4924428" cy="828862"/>
            </a:xfrm>
          </p:grpSpPr>
          <p:sp>
            <p:nvSpPr>
              <p:cNvPr id="18" name="椭圆 17">
                <a:extLst>
                  <a:ext uri="{FF2B5EF4-FFF2-40B4-BE49-F238E27FC236}">
                    <a16:creationId xmlns:a16="http://schemas.microsoft.com/office/drawing/2014/main" id="{16A7F42C-C552-4F70-821F-E6B23999E0A5}"/>
                  </a:ext>
                </a:extLst>
              </p:cNvPr>
              <p:cNvSpPr/>
              <p:nvPr/>
            </p:nvSpPr>
            <p:spPr>
              <a:xfrm>
                <a:off x="5819775" y="2409639"/>
                <a:ext cx="242887" cy="24288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9" name="直接连接符 18">
                <a:extLst>
                  <a:ext uri="{FF2B5EF4-FFF2-40B4-BE49-F238E27FC236}">
                    <a16:creationId xmlns:a16="http://schemas.microsoft.com/office/drawing/2014/main" id="{D62B7D1C-86B2-4B21-B334-88F8602205B7}"/>
                  </a:ext>
                </a:extLst>
              </p:cNvPr>
              <p:cNvCxnSpPr/>
              <p:nvPr/>
            </p:nvCxnSpPr>
            <p:spPr>
              <a:xfrm flipH="1">
                <a:off x="5941218" y="2659692"/>
                <a:ext cx="0" cy="578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接连接符 19">
                <a:extLst>
                  <a:ext uri="{FF2B5EF4-FFF2-40B4-BE49-F238E27FC236}">
                    <a16:creationId xmlns:a16="http://schemas.microsoft.com/office/drawing/2014/main" id="{8EC59650-21A7-4154-A4DB-9A9F433B7F33}"/>
                  </a:ext>
                </a:extLst>
              </p:cNvPr>
              <p:cNvCxnSpPr/>
              <p:nvPr/>
            </p:nvCxnSpPr>
            <p:spPr>
              <a:xfrm flipH="1">
                <a:off x="5941218" y="3238500"/>
                <a:ext cx="4802985" cy="1"/>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1" name="组合 20">
              <a:extLst>
                <a:ext uri="{FF2B5EF4-FFF2-40B4-BE49-F238E27FC236}">
                  <a16:creationId xmlns:a16="http://schemas.microsoft.com/office/drawing/2014/main" id="{CD5FE2F5-64AD-4841-A865-BEACBF56247D}"/>
                </a:ext>
              </a:extLst>
            </p:cNvPr>
            <p:cNvGrpSpPr/>
            <p:nvPr/>
          </p:nvGrpSpPr>
          <p:grpSpPr>
            <a:xfrm>
              <a:off x="5819775" y="4309461"/>
              <a:ext cx="4924428" cy="828862"/>
              <a:chOff x="5819775" y="2409639"/>
              <a:chExt cx="4924428" cy="828862"/>
            </a:xfrm>
          </p:grpSpPr>
          <p:sp>
            <p:nvSpPr>
              <p:cNvPr id="22" name="椭圆 21">
                <a:extLst>
                  <a:ext uri="{FF2B5EF4-FFF2-40B4-BE49-F238E27FC236}">
                    <a16:creationId xmlns:a16="http://schemas.microsoft.com/office/drawing/2014/main" id="{C298C9CB-2B00-4BC0-95C4-A4524525E704}"/>
                  </a:ext>
                </a:extLst>
              </p:cNvPr>
              <p:cNvSpPr/>
              <p:nvPr/>
            </p:nvSpPr>
            <p:spPr>
              <a:xfrm>
                <a:off x="5819775" y="2409639"/>
                <a:ext cx="242887" cy="24288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a:extLst>
                  <a:ext uri="{FF2B5EF4-FFF2-40B4-BE49-F238E27FC236}">
                    <a16:creationId xmlns:a16="http://schemas.microsoft.com/office/drawing/2014/main" id="{B7869D3B-5E2D-4940-B263-20950B4B021A}"/>
                  </a:ext>
                </a:extLst>
              </p:cNvPr>
              <p:cNvCxnSpPr/>
              <p:nvPr/>
            </p:nvCxnSpPr>
            <p:spPr>
              <a:xfrm flipH="1">
                <a:off x="5941218" y="2659692"/>
                <a:ext cx="0" cy="578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直接连接符 23">
                <a:extLst>
                  <a:ext uri="{FF2B5EF4-FFF2-40B4-BE49-F238E27FC236}">
                    <a16:creationId xmlns:a16="http://schemas.microsoft.com/office/drawing/2014/main" id="{EE962ADA-90ED-46D6-B621-F6AF494A0862}"/>
                  </a:ext>
                </a:extLst>
              </p:cNvPr>
              <p:cNvCxnSpPr/>
              <p:nvPr/>
            </p:nvCxnSpPr>
            <p:spPr>
              <a:xfrm flipH="1">
                <a:off x="5941218" y="3238500"/>
                <a:ext cx="4802985" cy="1"/>
              </a:xfrm>
              <a:prstGeom prst="line">
                <a:avLst/>
              </a:prstGeom>
            </p:spPr>
            <p:style>
              <a:lnRef idx="1">
                <a:schemeClr val="accent1"/>
              </a:lnRef>
              <a:fillRef idx="0">
                <a:schemeClr val="accent1"/>
              </a:fillRef>
              <a:effectRef idx="0">
                <a:schemeClr val="accent1"/>
              </a:effectRef>
              <a:fontRef idx="minor">
                <a:schemeClr val="tx1"/>
              </a:fontRef>
            </p:style>
          </p:cxnSp>
        </p:grpSp>
      </p:grpSp>
      <p:pic>
        <p:nvPicPr>
          <p:cNvPr id="27" name="图片 26">
            <a:extLst>
              <a:ext uri="{FF2B5EF4-FFF2-40B4-BE49-F238E27FC236}">
                <a16:creationId xmlns:a16="http://schemas.microsoft.com/office/drawing/2014/main" id="{4C44ABBD-0483-43F4-86BA-8E32D1BB97B6}"/>
              </a:ext>
            </a:extLst>
          </p:cNvPr>
          <p:cNvPicPr>
            <a:picLocks noChangeAspect="1"/>
          </p:cNvPicPr>
          <p:nvPr/>
        </p:nvPicPr>
        <p:blipFill>
          <a:blip r:embed="rId2">
            <a:extLst>
              <a:ext uri="{28A0092B-C50C-407E-A947-70E740481C1C}">
                <a14:useLocalDpi val="0"/>
              </a:ext>
            </a:extLst>
          </a:blip>
          <a:stretch>
            <a:fillRect/>
          </a:stretch>
        </p:blipFill>
        <p:spPr>
          <a:xfrm>
            <a:off x="1966529" y="2165601"/>
            <a:ext cx="3283865" cy="3283865"/>
          </a:xfrm>
          <a:prstGeom prst="rect">
            <a:avLst/>
          </a:prstGeom>
        </p:spPr>
      </p:pic>
    </p:spTree>
    <p:extLst>
      <p:ext uri="{BB962C8B-B14F-4D97-AF65-F5344CB8AC3E}">
        <p14:creationId val="3445148649"/>
      </p:ext>
    </p:extLst>
  </p:cSld>
  <p:clrMapOvr>
    <a:masterClrMapping/>
  </p:clrMapOvr>
  <mc:AlternateContent>
    <mc:Choice Requires="p14">
      <p:transition advTm="3000" p14:dur="1600" spd="slow">
        <p14:prism isInverted="1"/>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750" fill="hold" id="7"/>
                                        <p:tgtEl>
                                          <p:spTgt spid="2"/>
                                        </p:tgtEl>
                                        <p:attrNameLst>
                                          <p:attrName>ppt_w</p:attrName>
                                        </p:attrNameLst>
                                      </p:cBhvr>
                                      <p:tavLst>
                                        <p:tav tm="0">
                                          <p:val>
                                            <p:fltVal val="0"/>
                                          </p:val>
                                        </p:tav>
                                        <p:tav tm="100000">
                                          <p:val>
                                            <p:strVal val="#ppt_w"/>
                                          </p:val>
                                        </p:tav>
                                      </p:tavLst>
                                    </p:anim>
                                    <p:anim calcmode="lin" valueType="num">
                                      <p:cBhvr>
                                        <p:cTn dur="750" fill="hold" id="8"/>
                                        <p:tgtEl>
                                          <p:spTgt spid="2"/>
                                        </p:tgtEl>
                                        <p:attrNameLst>
                                          <p:attrName>ppt_h</p:attrName>
                                        </p:attrNameLst>
                                      </p:cBhvr>
                                      <p:tavLst>
                                        <p:tav tm="0">
                                          <p:val>
                                            <p:fltVal val="0"/>
                                          </p:val>
                                        </p:tav>
                                        <p:tav tm="100000">
                                          <p:val>
                                            <p:strVal val="#ppt_h"/>
                                          </p:val>
                                        </p:tav>
                                      </p:tavLst>
                                    </p:anim>
                                    <p:animEffect filter="fade" transition="in">
                                      <p:cBhvr>
                                        <p:cTn dur="750" id="9"/>
                                        <p:tgtEl>
                                          <p:spTgt spid="2"/>
                                        </p:tgtEl>
                                      </p:cBhvr>
                                    </p:animEffect>
                                  </p:childTnLst>
                                </p:cTn>
                              </p:par>
                            </p:childTnLst>
                          </p:cTn>
                        </p:par>
                        <p:par>
                          <p:cTn fill="hold" id="10" nodeType="afterGroup">
                            <p:stCondLst>
                              <p:cond delay="750"/>
                            </p:stCondLst>
                            <p:childTnLst>
                              <p:par>
                                <p:cTn fill="hold" id="11" nodeType="afterEffect" presetClass="entr" presetID="53" presetSubtype="0">
                                  <p:stCondLst>
                                    <p:cond delay="0"/>
                                  </p:stCondLst>
                                  <p:childTnLst>
                                    <p:set>
                                      <p:cBhvr>
                                        <p:cTn dur="1" fill="hold" id="12">
                                          <p:stCondLst>
                                            <p:cond delay="0"/>
                                          </p:stCondLst>
                                        </p:cTn>
                                        <p:tgtEl>
                                          <p:spTgt spid="27"/>
                                        </p:tgtEl>
                                        <p:attrNameLst>
                                          <p:attrName>style.visibility</p:attrName>
                                        </p:attrNameLst>
                                      </p:cBhvr>
                                      <p:to>
                                        <p:strVal val="visible"/>
                                      </p:to>
                                    </p:set>
                                    <p:anim calcmode="lin" valueType="num">
                                      <p:cBhvr>
                                        <p:cTn dur="750" fill="hold" id="13"/>
                                        <p:tgtEl>
                                          <p:spTgt spid="27"/>
                                        </p:tgtEl>
                                        <p:attrNameLst>
                                          <p:attrName>ppt_w</p:attrName>
                                        </p:attrNameLst>
                                      </p:cBhvr>
                                      <p:tavLst>
                                        <p:tav tm="0">
                                          <p:val>
                                            <p:fltVal val="0"/>
                                          </p:val>
                                        </p:tav>
                                        <p:tav tm="100000">
                                          <p:val>
                                            <p:strVal val="#ppt_w"/>
                                          </p:val>
                                        </p:tav>
                                      </p:tavLst>
                                    </p:anim>
                                    <p:anim calcmode="lin" valueType="num">
                                      <p:cBhvr>
                                        <p:cTn dur="750" fill="hold" id="14"/>
                                        <p:tgtEl>
                                          <p:spTgt spid="27"/>
                                        </p:tgtEl>
                                        <p:attrNameLst>
                                          <p:attrName>ppt_h</p:attrName>
                                        </p:attrNameLst>
                                      </p:cBhvr>
                                      <p:tavLst>
                                        <p:tav tm="0">
                                          <p:val>
                                            <p:fltVal val="0"/>
                                          </p:val>
                                        </p:tav>
                                        <p:tav tm="100000">
                                          <p:val>
                                            <p:strVal val="#ppt_h"/>
                                          </p:val>
                                        </p:tav>
                                      </p:tavLst>
                                    </p:anim>
                                    <p:animEffect filter="fade" transition="in">
                                      <p:cBhvr>
                                        <p:cTn dur="750" id="15"/>
                                        <p:tgtEl>
                                          <p:spTgt spid="27"/>
                                        </p:tgtEl>
                                      </p:cBhvr>
                                    </p:animEffect>
                                  </p:childTnLst>
                                </p:cTn>
                              </p:par>
                            </p:childTnLst>
                          </p:cTn>
                        </p:par>
                        <p:par>
                          <p:cTn fill="hold" id="16" nodeType="afterGroup">
                            <p:stCondLst>
                              <p:cond delay="1500"/>
                            </p:stCondLst>
                            <p:childTnLst>
                              <p:par>
                                <p:cTn fill="hold" id="17" nodeType="afterEffect" presetClass="entr" presetID="22" presetSubtype="4">
                                  <p:stCondLst>
                                    <p:cond delay="0"/>
                                  </p:stCondLst>
                                  <p:childTnLst>
                                    <p:set>
                                      <p:cBhvr>
                                        <p:cTn dur="1" fill="hold" id="18">
                                          <p:stCondLst>
                                            <p:cond delay="0"/>
                                          </p:stCondLst>
                                        </p:cTn>
                                        <p:tgtEl>
                                          <p:spTgt spid="25"/>
                                        </p:tgtEl>
                                        <p:attrNameLst>
                                          <p:attrName>style.visibility</p:attrName>
                                        </p:attrNameLst>
                                      </p:cBhvr>
                                      <p:to>
                                        <p:strVal val="visible"/>
                                      </p:to>
                                    </p:set>
                                    <p:animEffect filter="wipe(down)" transition="in">
                                      <p:cBhvr>
                                        <p:cTn dur="750" id="19"/>
                                        <p:tgtEl>
                                          <p:spTgt spid="25"/>
                                        </p:tgtEl>
                                      </p:cBhvr>
                                    </p:animEffect>
                                  </p:childTnLst>
                                </p:cTn>
                              </p:par>
                            </p:childTnLst>
                          </p:cTn>
                        </p:par>
                        <p:par>
                          <p:cTn fill="hold" id="20" nodeType="afterGroup">
                            <p:stCondLst>
                              <p:cond delay="2250"/>
                            </p:stCondLst>
                            <p:childTnLst>
                              <p:par>
                                <p:cTn fill="hold" grpId="0" id="21" nodeType="afterEffect" presetClass="entr" presetID="53" presetSubtype="0">
                                  <p:stCondLst>
                                    <p:cond delay="0"/>
                                  </p:stCondLst>
                                  <p:childTnLst>
                                    <p:set>
                                      <p:cBhvr>
                                        <p:cTn dur="1" fill="hold" id="22">
                                          <p:stCondLst>
                                            <p:cond delay="0"/>
                                          </p:stCondLst>
                                        </p:cTn>
                                        <p:tgtEl>
                                          <p:spTgt spid="3"/>
                                        </p:tgtEl>
                                        <p:attrNameLst>
                                          <p:attrName>style.visibility</p:attrName>
                                        </p:attrNameLst>
                                      </p:cBhvr>
                                      <p:to>
                                        <p:strVal val="visible"/>
                                      </p:to>
                                    </p:set>
                                    <p:anim calcmode="lin" valueType="num">
                                      <p:cBhvr>
                                        <p:cTn dur="750" fill="hold" id="23"/>
                                        <p:tgtEl>
                                          <p:spTgt spid="3"/>
                                        </p:tgtEl>
                                        <p:attrNameLst>
                                          <p:attrName>ppt_w</p:attrName>
                                        </p:attrNameLst>
                                      </p:cBhvr>
                                      <p:tavLst>
                                        <p:tav tm="0">
                                          <p:val>
                                            <p:fltVal val="0"/>
                                          </p:val>
                                        </p:tav>
                                        <p:tav tm="100000">
                                          <p:val>
                                            <p:strVal val="#ppt_w"/>
                                          </p:val>
                                        </p:tav>
                                      </p:tavLst>
                                    </p:anim>
                                    <p:anim calcmode="lin" valueType="num">
                                      <p:cBhvr>
                                        <p:cTn dur="750" fill="hold" id="24"/>
                                        <p:tgtEl>
                                          <p:spTgt spid="3"/>
                                        </p:tgtEl>
                                        <p:attrNameLst>
                                          <p:attrName>ppt_h</p:attrName>
                                        </p:attrNameLst>
                                      </p:cBhvr>
                                      <p:tavLst>
                                        <p:tav tm="0">
                                          <p:val>
                                            <p:fltVal val="0"/>
                                          </p:val>
                                        </p:tav>
                                        <p:tav tm="100000">
                                          <p:val>
                                            <p:strVal val="#ppt_h"/>
                                          </p:val>
                                        </p:tav>
                                      </p:tavLst>
                                    </p:anim>
                                    <p:animEffect filter="fade" transition="in">
                                      <p:cBhvr>
                                        <p:cTn dur="750" id="25"/>
                                        <p:tgtEl>
                                          <p:spTgt spid="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6961718" y="2828835"/>
            <a:ext cx="3016087" cy="1188720"/>
          </a:xfrm>
          <a:prstGeom prst="rect">
            <a:avLst/>
          </a:prstGeom>
          <a:noFill/>
        </p:spPr>
        <p:txBody>
          <a:bodyPr rtlCol="0" wrap="square">
            <a:spAutoFit/>
          </a:bodyPr>
          <a:lstStyle/>
          <a:p>
            <a:pPr algn="dist"/>
            <a:r>
              <a:rPr altLang="zh-CN" lang="en-US" sz="7200">
                <a:solidFill>
                  <a:srgbClr val="F0C16F"/>
                </a:solidFill>
                <a:latin charset="-122" panose="02010600030101010101" pitchFamily="2" typeface="站酷快乐体2016修订版"/>
                <a:ea charset="-122" panose="02010600030101010101" pitchFamily="2" typeface="站酷快乐体2016修订版"/>
                <a:cs typeface="+mn-ea"/>
                <a:sym typeface="+mn-lt"/>
              </a:rPr>
              <a:t>&lt;02&gt; </a:t>
            </a:r>
          </a:p>
        </p:txBody>
      </p:sp>
      <p:sp>
        <p:nvSpPr>
          <p:cNvPr id="5" name="文本框 4"/>
          <p:cNvSpPr txBox="1"/>
          <p:nvPr/>
        </p:nvSpPr>
        <p:spPr>
          <a:xfrm>
            <a:off x="6096000" y="4221952"/>
            <a:ext cx="4860925" cy="1097280"/>
          </a:xfrm>
          <a:prstGeom prst="rect">
            <a:avLst/>
          </a:prstGeom>
          <a:noFill/>
        </p:spPr>
        <p:txBody>
          <a:bodyPr rtlCol="0" wrap="square">
            <a:spAutoFit/>
          </a:bodyPr>
          <a:lstStyle/>
          <a:p>
            <a:pPr algn="dist"/>
            <a:r>
              <a:rPr altLang="en-US" lang="zh-CN" sz="6600">
                <a:solidFill>
                  <a:srgbClr val="7EC8C9"/>
                </a:solidFill>
                <a:latin charset="-122" panose="02010600030101010101" pitchFamily="2" typeface="站酷快乐体2016修订版"/>
                <a:ea charset="-122" panose="02010600030101010101" pitchFamily="2" typeface="站酷快乐体2016修订版"/>
                <a:cs typeface="+mn-ea"/>
                <a:sym typeface="+mn-lt"/>
              </a:rPr>
              <a:t>班级凝聚力</a:t>
            </a:r>
          </a:p>
        </p:txBody>
      </p:sp>
    </p:spTree>
    <p:extLst>
      <p:ext uri="{BB962C8B-B14F-4D97-AF65-F5344CB8AC3E}">
        <p14:creationId val="3294301044"/>
      </p:ext>
    </p:extLst>
  </p:cSld>
  <p:clrMapOvr>
    <a:masterClrMapping/>
  </p:clrMapOvr>
  <mc:AlternateContent>
    <mc:Choice Requires="p14">
      <p:transition advTm="3000" p14:dur="1400" spd="slow">
        <p14:doors dir="vert"/>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grpId="0" id="5" nodeType="afterEffect" presetClass="entr" presetID="50" presetSubtype="0">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p:cTn dur="750" fill="hold" id="7"/>
                                        <p:tgtEl>
                                          <p:spTgt spid="4"/>
                                        </p:tgtEl>
                                        <p:attrNameLst>
                                          <p:attrName>ppt_w</p:attrName>
                                        </p:attrNameLst>
                                      </p:cBhvr>
                                      <p:tavLst>
                                        <p:tav tm="0">
                                          <p:val>
                                            <p:strVal val="#ppt_w+.3"/>
                                          </p:val>
                                        </p:tav>
                                        <p:tav tm="100000">
                                          <p:val>
                                            <p:strVal val="#ppt_w"/>
                                          </p:val>
                                        </p:tav>
                                      </p:tavLst>
                                    </p:anim>
                                    <p:anim calcmode="lin" valueType="num">
                                      <p:cBhvr>
                                        <p:cTn dur="750" fill="hold" id="8"/>
                                        <p:tgtEl>
                                          <p:spTgt spid="4"/>
                                        </p:tgtEl>
                                        <p:attrNameLst>
                                          <p:attrName>ppt_h</p:attrName>
                                        </p:attrNameLst>
                                      </p:cBhvr>
                                      <p:tavLst>
                                        <p:tav tm="0">
                                          <p:val>
                                            <p:strVal val="#ppt_h"/>
                                          </p:val>
                                        </p:tav>
                                        <p:tav tm="100000">
                                          <p:val>
                                            <p:strVal val="#ppt_h"/>
                                          </p:val>
                                        </p:tav>
                                      </p:tavLst>
                                    </p:anim>
                                    <p:animEffect filter="fade" transition="in">
                                      <p:cBhvr>
                                        <p:cTn dur="750" id="9"/>
                                        <p:tgtEl>
                                          <p:spTgt spid="4"/>
                                        </p:tgtEl>
                                      </p:cBhvr>
                                    </p:animEffect>
                                  </p:childTnLst>
                                </p:cTn>
                              </p:par>
                            </p:childTnLst>
                          </p:cTn>
                        </p:par>
                        <p:par>
                          <p:cTn fill="hold" id="10" nodeType="afterGroup">
                            <p:stCondLst>
                              <p:cond delay="750"/>
                            </p:stCondLst>
                            <p:childTnLst>
                              <p:par>
                                <p:cTn fill="hold" grpId="0" id="11" nodeType="afterEffect" presetClass="entr" presetID="53" presetSubtype="0">
                                  <p:stCondLst>
                                    <p:cond delay="0"/>
                                  </p:stCondLst>
                                  <p:childTnLst>
                                    <p:set>
                                      <p:cBhvr>
                                        <p:cTn dur="1" fill="hold" id="12">
                                          <p:stCondLst>
                                            <p:cond delay="0"/>
                                          </p:stCondLst>
                                        </p:cTn>
                                        <p:tgtEl>
                                          <p:spTgt spid="5"/>
                                        </p:tgtEl>
                                        <p:attrNameLst>
                                          <p:attrName>style.visibility</p:attrName>
                                        </p:attrNameLst>
                                      </p:cBhvr>
                                      <p:to>
                                        <p:strVal val="visible"/>
                                      </p:to>
                                    </p:set>
                                    <p:anim calcmode="lin" valueType="num">
                                      <p:cBhvr>
                                        <p:cTn dur="750" fill="hold" id="13"/>
                                        <p:tgtEl>
                                          <p:spTgt spid="5"/>
                                        </p:tgtEl>
                                        <p:attrNameLst>
                                          <p:attrName>ppt_w</p:attrName>
                                        </p:attrNameLst>
                                      </p:cBhvr>
                                      <p:tavLst>
                                        <p:tav tm="0">
                                          <p:val>
                                            <p:fltVal val="0"/>
                                          </p:val>
                                        </p:tav>
                                        <p:tav tm="100000">
                                          <p:val>
                                            <p:strVal val="#ppt_w"/>
                                          </p:val>
                                        </p:tav>
                                      </p:tavLst>
                                    </p:anim>
                                    <p:anim calcmode="lin" valueType="num">
                                      <p:cBhvr>
                                        <p:cTn dur="750" fill="hold" id="14"/>
                                        <p:tgtEl>
                                          <p:spTgt spid="5"/>
                                        </p:tgtEl>
                                        <p:attrNameLst>
                                          <p:attrName>ppt_h</p:attrName>
                                        </p:attrNameLst>
                                      </p:cBhvr>
                                      <p:tavLst>
                                        <p:tav tm="0">
                                          <p:val>
                                            <p:fltVal val="0"/>
                                          </p:val>
                                        </p:tav>
                                        <p:tav tm="100000">
                                          <p:val>
                                            <p:strVal val="#ppt_h"/>
                                          </p:val>
                                        </p:tav>
                                      </p:tavLst>
                                    </p:anim>
                                    <p:animEffect filter="fade" transition="in">
                                      <p:cBhvr>
                                        <p:cTn dur="750" id="15"/>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文本框 4"/>
          <p:cNvSpPr txBox="1"/>
          <p:nvPr/>
        </p:nvSpPr>
        <p:spPr>
          <a:xfrm>
            <a:off x="5009805" y="1755144"/>
            <a:ext cx="2151380" cy="518160"/>
          </a:xfrm>
          <a:prstGeom prst="rect">
            <a:avLst/>
          </a:prstGeom>
          <a:noFill/>
        </p:spPr>
        <p:txBody>
          <a:bodyPr rtlCol="0" wrap="none">
            <a:spAutoFit/>
          </a:bodyPr>
          <a:lstStyle/>
          <a:p>
            <a:r>
              <a:rPr altLang="en-US" b="1" lang="zh-CN" spc="300" sz="2800">
                <a:solidFill>
                  <a:schemeClr val="accent1"/>
                </a:solidFill>
                <a:cs typeface="+mn-ea"/>
                <a:sym typeface="+mn-lt"/>
              </a:rPr>
              <a:t>班级凝聚力</a:t>
            </a:r>
          </a:p>
        </p:txBody>
      </p:sp>
      <p:grpSp>
        <p:nvGrpSpPr>
          <p:cNvPr id="14" name="组合 13">
            <a:extLst>
              <a:ext uri="{FF2B5EF4-FFF2-40B4-BE49-F238E27FC236}">
                <a16:creationId xmlns:a16="http://schemas.microsoft.com/office/drawing/2014/main" id="{657ACD97-86CF-4B76-92E2-EB86C44F2718}"/>
              </a:ext>
            </a:extLst>
          </p:cNvPr>
          <p:cNvGrpSpPr/>
          <p:nvPr/>
        </p:nvGrpSpPr>
        <p:grpSpPr>
          <a:xfrm>
            <a:off x="984936" y="2664864"/>
            <a:ext cx="9879827" cy="3104111"/>
            <a:chOff x="984936" y="2664864"/>
            <a:chExt cx="9879827" cy="3104111"/>
          </a:xfrm>
        </p:grpSpPr>
        <p:sp>
          <p:nvSpPr>
            <p:cNvPr id="2" name="矩形 1"/>
            <p:cNvSpPr/>
            <p:nvPr/>
          </p:nvSpPr>
          <p:spPr>
            <a:xfrm>
              <a:off x="2081463" y="2798523"/>
              <a:ext cx="8205538" cy="2944368"/>
            </a:xfrm>
            <a:prstGeom prst="rect">
              <a:avLst/>
            </a:prstGeom>
          </p:spPr>
          <p:txBody>
            <a:bodyPr wrap="square">
              <a:spAutoFit/>
            </a:bodyPr>
            <a:lstStyle/>
            <a:p>
              <a:pPr algn="l" defTabSz="914400" eaLnBrk="1" fontAlgn="base" hangingPunct="1" indent="0" latinLnBrk="0" lvl="0" marL="0" marR="0" rtl="0">
                <a:lnSpc>
                  <a:spcPct val="130000"/>
                </a:lnSpc>
                <a:spcBef>
                  <a:spcPct val="0"/>
                </a:spcBef>
                <a:spcAft>
                  <a:spcPct val="0"/>
                </a:spcAft>
                <a:buClrTx/>
                <a:buSzTx/>
                <a:buFontTx/>
                <a:buNone/>
                <a:defRPr/>
              </a:pPr>
              <a:r>
                <a:rPr altLang="en-US" b="0" baseline="0" cap="none" i="0" kern="1200" kumimoji="0" lang="zh-CN" noProof="0" normalizeH="0" spc="0" strike="noStrike" sz="1800" u="none">
                  <a:ln>
                    <a:noFill/>
                  </a:ln>
                  <a:solidFill>
                    <a:prstClr val="black"/>
                  </a:solidFill>
                  <a:effectLst/>
                  <a:uLnTx/>
                  <a:uFillTx/>
                  <a:cs typeface="+mn-ea"/>
                  <a:sym typeface="+mn-lt"/>
                </a:rPr>
                <a:t>一滴 小水珠从开没有离开过大海的怀抱，他对外边的世界非常的好奇。有一次偶然的机会，他被抛到高处，他刚被抛到高处的时候有些害怕但是渐渐的他被眼前的情景吸引住了。亮丽的阳光，!绚丽的彩虹，湛蓝的大海，她陶醉了没想到空中的景色这麼美。</a:t>
              </a:r>
            </a:p>
            <a:p>
              <a:pPr algn="l" defTabSz="914400" eaLnBrk="1" fontAlgn="base" hangingPunct="1" indent="0" latinLnBrk="0" lvl="0" marL="0" marR="0" rtl="0">
                <a:lnSpc>
                  <a:spcPct val="13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cs typeface="+mn-ea"/>
                <a:sym typeface="+mn-lt"/>
              </a:endParaRPr>
            </a:p>
            <a:p>
              <a:pPr algn="l" defTabSz="914400" eaLnBrk="1" fontAlgn="base" hangingPunct="1" indent="0" latinLnBrk="0" lvl="0" marL="0" marR="0" rtl="0">
                <a:lnSpc>
                  <a:spcPct val="130000"/>
                </a:lnSpc>
                <a:spcBef>
                  <a:spcPct val="0"/>
                </a:spcBef>
                <a:spcAft>
                  <a:spcPct val="0"/>
                </a:spcAft>
                <a:buClrTx/>
                <a:buSzTx/>
                <a:buFontTx/>
                <a:buNone/>
                <a:defRPr/>
              </a:pPr>
              <a:r>
                <a:rPr altLang="en-US" b="0" baseline="0" cap="none" i="0" kern="1200" kumimoji="0" lang="zh-CN" noProof="0" normalizeH="0" spc="0" strike="noStrike" sz="1800" u="none">
                  <a:ln>
                    <a:noFill/>
                  </a:ln>
                  <a:solidFill>
                    <a:prstClr val="black"/>
                  </a:solidFill>
                  <a:effectLst/>
                  <a:uLnTx/>
                  <a:uFillTx/>
                  <a:cs typeface="+mn-ea"/>
                  <a:sym typeface="+mn-lt"/>
                </a:rPr>
                <a:t>小水珠在微风的吹拂下飘啊飘啊，忘却了一切。这时传来了海妈妈焦急的声音:“小水珠快回来， 太阳会把你晒干的!”小水珠满不在乎的回答:“妈妈我再玩会儿，这太......”可还没等她说完，一束强烈的阳光照过来，小水珠瞬间消失的无影无踪。</a:t>
              </a:r>
            </a:p>
          </p:txBody>
        </p:sp>
        <p:grpSp>
          <p:nvGrpSpPr>
            <p:cNvPr id="6" name="组合 5">
              <a:extLst>
                <a:ext uri="{FF2B5EF4-FFF2-40B4-BE49-F238E27FC236}">
                  <a16:creationId xmlns:a16="http://schemas.microsoft.com/office/drawing/2014/main" id="{46410360-EBD2-4177-9F1E-0B2C416AFB7D}"/>
                </a:ext>
              </a:extLst>
            </p:cNvPr>
            <p:cNvGrpSpPr/>
            <p:nvPr/>
          </p:nvGrpSpPr>
          <p:grpSpPr>
            <a:xfrm>
              <a:off x="984936" y="2922676"/>
              <a:ext cx="939364" cy="2696477"/>
              <a:chOff x="5054242" y="1889811"/>
              <a:chExt cx="2400657" cy="500107"/>
            </a:xfrm>
          </p:grpSpPr>
          <p:sp>
            <p:nvSpPr>
              <p:cNvPr id="7" name="圆角矩形 6"/>
              <p:cNvSpPr/>
              <p:nvPr/>
            </p:nvSpPr>
            <p:spPr>
              <a:xfrm>
                <a:off x="5964572" y="1889811"/>
                <a:ext cx="1452228" cy="500107"/>
              </a:xfrm>
              <a:prstGeom prst="roundRect">
                <a:avLst>
                  <a:gd fmla="val 0"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vert="eaVert"/>
              <a:lstStyle/>
              <a:p>
                <a:pPr algn="ctr"/>
                <a:endParaRPr altLang="en-US" lang="zh-CN">
                  <a:cs typeface="+mn-ea"/>
                  <a:sym typeface="+mn-lt"/>
                </a:endParaRPr>
              </a:p>
            </p:txBody>
          </p:sp>
          <p:sp>
            <p:nvSpPr>
              <p:cNvPr id="8" name="Text Box 5"/>
              <p:cNvSpPr txBox="1">
                <a:spLocks noChangeArrowheads="1"/>
              </p:cNvSpPr>
              <p:nvPr/>
            </p:nvSpPr>
            <p:spPr bwMode="auto">
              <a:xfrm>
                <a:off x="5553512" y="1903561"/>
                <a:ext cx="1402115" cy="461665"/>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vert="eaVert" wrap="square">
                <a:spAutoFit/>
              </a:bodyPr>
              <a:lstStyle/>
              <a:p>
                <a:pPr algn="ctr" defTabSz="914400" eaLnBrk="1" fontAlgn="base" hangingPunct="1" indent="0" latinLnBrk="0" lvl="0" marL="0" marR="0" rtl="0">
                  <a:lnSpc>
                    <a:spcPct val="100000"/>
                  </a:lnSpc>
                  <a:spcBef>
                    <a:spcPct val="50000"/>
                  </a:spcBef>
                  <a:spcAft>
                    <a:spcPct val="0"/>
                  </a:spcAft>
                  <a:buClrTx/>
                  <a:buSzTx/>
                  <a:buFontTx/>
                  <a:buNone/>
                  <a:defRPr/>
                </a:pPr>
                <a:r>
                  <a:rPr altLang="en-US" b="1" lang="zh-CN" spc="300" sz="2400">
                    <a:solidFill>
                      <a:schemeClr val="bg1"/>
                    </a:solidFill>
                    <a:cs typeface="+mn-ea"/>
                    <a:sym typeface="+mn-lt"/>
                  </a:rPr>
                  <a:t>小水珠的故事</a:t>
                </a:r>
              </a:p>
            </p:txBody>
          </p:sp>
        </p:grpSp>
        <p:sp>
          <p:nvSpPr>
            <p:cNvPr id="9" name="六边形 8">
              <a:extLst>
                <a:ext uri="{FF2B5EF4-FFF2-40B4-BE49-F238E27FC236}">
                  <a16:creationId xmlns:a16="http://schemas.microsoft.com/office/drawing/2014/main" id="{5AE0E3D4-0D6F-4F10-B59B-4A7B279F7EC6}"/>
                </a:ext>
              </a:extLst>
            </p:cNvPr>
            <p:cNvSpPr/>
            <p:nvPr/>
          </p:nvSpPr>
          <p:spPr>
            <a:xfrm>
              <a:off x="1334691" y="2664864"/>
              <a:ext cx="9522618" cy="3104111"/>
            </a:xfrm>
            <a:prstGeom prst="hexagon">
              <a:avLst>
                <a:gd fmla="val 0" name="adj"/>
                <a:gd fmla="val 115470" name="vf"/>
              </a:avLst>
            </a:prstGeom>
            <a:no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11" name="组合 10">
              <a:extLst>
                <a:ext uri="{FF2B5EF4-FFF2-40B4-BE49-F238E27FC236}">
                  <a16:creationId xmlns:a16="http://schemas.microsoft.com/office/drawing/2014/main" id="{20CE4F1D-309F-49DF-9032-DEC30C6A33A2}"/>
                </a:ext>
              </a:extLst>
            </p:cNvPr>
            <p:cNvGrpSpPr/>
            <p:nvPr/>
          </p:nvGrpSpPr>
          <p:grpSpPr>
            <a:xfrm>
              <a:off x="9925399" y="2922676"/>
              <a:ext cx="939364" cy="2696477"/>
              <a:chOff x="5054242" y="1889811"/>
              <a:chExt cx="2400657" cy="500107"/>
            </a:xfrm>
          </p:grpSpPr>
          <p:sp>
            <p:nvSpPr>
              <p:cNvPr id="12" name="圆角矩形 6">
                <a:extLst>
                  <a:ext uri="{FF2B5EF4-FFF2-40B4-BE49-F238E27FC236}">
                    <a16:creationId xmlns:a16="http://schemas.microsoft.com/office/drawing/2014/main" id="{8EA7EF9A-9A25-404B-90B4-F97A380743E8}"/>
                  </a:ext>
                </a:extLst>
              </p:cNvPr>
              <p:cNvSpPr/>
              <p:nvPr/>
            </p:nvSpPr>
            <p:spPr>
              <a:xfrm>
                <a:off x="5964572" y="1889811"/>
                <a:ext cx="1452228" cy="500107"/>
              </a:xfrm>
              <a:prstGeom prst="roundRect">
                <a:avLst>
                  <a:gd fmla="val 0"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vert="eaVert"/>
              <a:lstStyle/>
              <a:p>
                <a:pPr algn="ctr"/>
                <a:endParaRPr altLang="en-US" lang="zh-CN">
                  <a:cs typeface="+mn-ea"/>
                  <a:sym typeface="+mn-lt"/>
                </a:endParaRPr>
              </a:p>
            </p:txBody>
          </p:sp>
          <p:sp>
            <p:nvSpPr>
              <p:cNvPr id="13" name="Text Box 5">
                <a:extLst>
                  <a:ext uri="{FF2B5EF4-FFF2-40B4-BE49-F238E27FC236}">
                    <a16:creationId xmlns:a16="http://schemas.microsoft.com/office/drawing/2014/main" id="{D8506291-B676-48DF-A57A-BD586EA4C855}"/>
                  </a:ext>
                </a:extLst>
              </p:cNvPr>
              <p:cNvSpPr txBox="1">
                <a:spLocks noChangeArrowheads="1"/>
              </p:cNvSpPr>
              <p:nvPr/>
            </p:nvSpPr>
            <p:spPr bwMode="auto">
              <a:xfrm>
                <a:off x="5553514" y="1903561"/>
                <a:ext cx="1402115" cy="461665"/>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vert="eaVert" wrap="square">
                <a:spAutoFit/>
              </a:bodyPr>
              <a:lstStyle/>
              <a:p>
                <a:pPr algn="ctr" defTabSz="914400" eaLnBrk="1" fontAlgn="base" hangingPunct="1" indent="0" latinLnBrk="0" lvl="0" marL="0" marR="0" rtl="0">
                  <a:lnSpc>
                    <a:spcPct val="100000"/>
                  </a:lnSpc>
                  <a:spcBef>
                    <a:spcPct val="50000"/>
                  </a:spcBef>
                  <a:spcAft>
                    <a:spcPct val="0"/>
                  </a:spcAft>
                  <a:buClrTx/>
                  <a:buSzTx/>
                  <a:buFontTx/>
                  <a:buNone/>
                  <a:defRPr/>
                </a:pPr>
                <a:r>
                  <a:rPr altLang="en-US" b="1" lang="zh-CN" spc="300" sz="2400">
                    <a:solidFill>
                      <a:schemeClr val="bg1"/>
                    </a:solidFill>
                    <a:cs typeface="+mn-ea"/>
                    <a:sym typeface="+mn-lt"/>
                  </a:rPr>
                  <a:t>小水珠的故事</a:t>
                </a:r>
              </a:p>
            </p:txBody>
          </p:sp>
        </p:grpSp>
      </p:grpSp>
    </p:spTree>
    <p:extLst>
      <p:ext uri="{BB962C8B-B14F-4D97-AF65-F5344CB8AC3E}">
        <p14:creationId val="3871743894"/>
      </p:ext>
    </p:extLst>
  </p:cSld>
  <p:clrMapOvr>
    <a:masterClrMapping/>
  </p:clrMapOvr>
  <mc:AlternateContent>
    <mc:Choice Requires="p14">
      <p:transition advTm="3000" p14:dur="1400" spd="slow">
        <p14:doors dir="vert"/>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p:cTn dur="750" fill="hold" id="7"/>
                                        <p:tgtEl>
                                          <p:spTgt spid="5"/>
                                        </p:tgtEl>
                                        <p:attrNameLst>
                                          <p:attrName>ppt_w</p:attrName>
                                        </p:attrNameLst>
                                      </p:cBhvr>
                                      <p:tavLst>
                                        <p:tav tm="0">
                                          <p:val>
                                            <p:fltVal val="0"/>
                                          </p:val>
                                        </p:tav>
                                        <p:tav tm="100000">
                                          <p:val>
                                            <p:strVal val="#ppt_w"/>
                                          </p:val>
                                        </p:tav>
                                      </p:tavLst>
                                    </p:anim>
                                    <p:anim calcmode="lin" valueType="num">
                                      <p:cBhvr>
                                        <p:cTn dur="750" fill="hold" id="8"/>
                                        <p:tgtEl>
                                          <p:spTgt spid="5"/>
                                        </p:tgtEl>
                                        <p:attrNameLst>
                                          <p:attrName>ppt_h</p:attrName>
                                        </p:attrNameLst>
                                      </p:cBhvr>
                                      <p:tavLst>
                                        <p:tav tm="0">
                                          <p:val>
                                            <p:fltVal val="0"/>
                                          </p:val>
                                        </p:tav>
                                        <p:tav tm="100000">
                                          <p:val>
                                            <p:strVal val="#ppt_h"/>
                                          </p:val>
                                        </p:tav>
                                      </p:tavLst>
                                    </p:anim>
                                    <p:animEffect filter="fade" transition="in">
                                      <p:cBhvr>
                                        <p:cTn dur="750" id="9"/>
                                        <p:tgtEl>
                                          <p:spTgt spid="5"/>
                                        </p:tgtEl>
                                      </p:cBhvr>
                                    </p:animEffect>
                                  </p:childTnLst>
                                </p:cTn>
                              </p:par>
                            </p:childTnLst>
                          </p:cTn>
                        </p:par>
                        <p:par>
                          <p:cTn fill="hold" id="10" nodeType="afterGroup">
                            <p:stCondLst>
                              <p:cond delay="750"/>
                            </p:stCondLst>
                            <p:childTnLst>
                              <p:par>
                                <p:cTn fill="hold" id="11" nodeType="afterEffect" presetClass="entr" presetID="13" presetSubtype="16">
                                  <p:stCondLst>
                                    <p:cond delay="0"/>
                                  </p:stCondLst>
                                  <p:childTnLst>
                                    <p:set>
                                      <p:cBhvr>
                                        <p:cTn dur="1" fill="hold" id="12">
                                          <p:stCondLst>
                                            <p:cond delay="0"/>
                                          </p:stCondLst>
                                        </p:cTn>
                                        <p:tgtEl>
                                          <p:spTgt spid="14"/>
                                        </p:tgtEl>
                                        <p:attrNameLst>
                                          <p:attrName>style.visibility</p:attrName>
                                        </p:attrNameLst>
                                      </p:cBhvr>
                                      <p:to>
                                        <p:strVal val="visible"/>
                                      </p:to>
                                    </p:set>
                                    <p:animEffect filter="plus(in)" transition="in">
                                      <p:cBhvr>
                                        <p:cTn dur="750" id="13"/>
                                        <p:tgtEl>
                                          <p:spTgt spid="1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0" name="组合 19"/>
          <p:cNvGrpSpPr/>
          <p:nvPr/>
        </p:nvGrpSpPr>
        <p:grpSpPr>
          <a:xfrm>
            <a:off x="3634115" y="1867947"/>
            <a:ext cx="7202033" cy="666576"/>
            <a:chOff x="3843338" y="1930400"/>
            <a:chExt cx="7202033" cy="666576"/>
          </a:xfrm>
        </p:grpSpPr>
        <p:sp>
          <p:nvSpPr>
            <p:cNvPr id="9" name="矩形 8"/>
            <p:cNvSpPr/>
            <p:nvPr/>
          </p:nvSpPr>
          <p:spPr>
            <a:xfrm>
              <a:off x="4919645" y="2043277"/>
              <a:ext cx="5540693" cy="448056"/>
            </a:xfrm>
            <a:prstGeom prst="rect">
              <a:avLst/>
            </a:prstGeom>
          </p:spPr>
          <p:txBody>
            <a:bodyPr wrap="none">
              <a:spAutoFit/>
            </a:bodyPr>
            <a:lstStyle/>
            <a:p>
              <a:pPr fontAlgn="base" lvl="0">
                <a:lnSpc>
                  <a:spcPct val="130000"/>
                </a:lnSpc>
                <a:spcBef>
                  <a:spcPct val="0"/>
                </a:spcBef>
                <a:spcAft>
                  <a:spcPct val="0"/>
                </a:spcAft>
                <a:defRPr/>
              </a:pPr>
              <a:r>
                <a:rPr altLang="en-US" lang="zh-CN">
                  <a:solidFill>
                    <a:schemeClr val="tx1">
                      <a:lumMod val="85000"/>
                      <a:lumOff val="15000"/>
                    </a:schemeClr>
                  </a:solidFill>
                  <a:cs typeface="+mn-ea"/>
                  <a:sym typeface="+mn-lt"/>
                </a:rPr>
                <a:t>为什么小水珠离开大海的怀抱后，会消失的无影无踪?</a:t>
              </a:r>
            </a:p>
          </p:txBody>
        </p:sp>
        <p:sp>
          <p:nvSpPr>
            <p:cNvPr id="12" name="圆角矩形 11"/>
            <p:cNvSpPr/>
            <p:nvPr/>
          </p:nvSpPr>
          <p:spPr>
            <a:xfrm>
              <a:off x="4717143" y="1930400"/>
              <a:ext cx="6328228" cy="666576"/>
            </a:xfrm>
            <a:prstGeom prst="roundRect">
              <a:avLst>
                <a:gd fmla="val 0" name="adj"/>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6" name="等腰三角形 15"/>
            <p:cNvSpPr/>
            <p:nvPr/>
          </p:nvSpPr>
          <p:spPr>
            <a:xfrm rot="5400000">
              <a:off x="4196618" y="1751890"/>
              <a:ext cx="317036" cy="1023596"/>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grpSp>
        <p:nvGrpSpPr>
          <p:cNvPr id="21" name="组合 20"/>
          <p:cNvGrpSpPr/>
          <p:nvPr/>
        </p:nvGrpSpPr>
        <p:grpSpPr>
          <a:xfrm>
            <a:off x="3634115" y="2673101"/>
            <a:ext cx="7202033" cy="666576"/>
            <a:chOff x="3843338" y="2735554"/>
            <a:chExt cx="7202033" cy="666576"/>
          </a:xfrm>
        </p:grpSpPr>
        <p:sp>
          <p:nvSpPr>
            <p:cNvPr id="10" name="矩形 9"/>
            <p:cNvSpPr/>
            <p:nvPr/>
          </p:nvSpPr>
          <p:spPr>
            <a:xfrm>
              <a:off x="4960811" y="2841091"/>
              <a:ext cx="3483293" cy="448056"/>
            </a:xfrm>
            <a:prstGeom prst="rect">
              <a:avLst/>
            </a:prstGeom>
          </p:spPr>
          <p:txBody>
            <a:bodyPr wrap="none">
              <a:spAutoFit/>
            </a:bodyPr>
            <a:lstStyle/>
            <a:p>
              <a:pPr fontAlgn="base">
                <a:lnSpc>
                  <a:spcPct val="130000"/>
                </a:lnSpc>
                <a:spcBef>
                  <a:spcPct val="0"/>
                </a:spcBef>
                <a:spcAft>
                  <a:spcPct val="0"/>
                </a:spcAft>
              </a:pPr>
              <a:r>
                <a:rPr altLang="en-US" lang="zh-CN">
                  <a:solidFill>
                    <a:schemeClr val="tx1">
                      <a:lumMod val="85000"/>
                      <a:lumOff val="15000"/>
                    </a:schemeClr>
                  </a:solidFill>
                  <a:cs typeface="+mn-ea"/>
                  <a:sym typeface="+mn-lt"/>
                </a:rPr>
                <a:t>如果小水珠不想消失，该怎么办?</a:t>
              </a:r>
            </a:p>
          </p:txBody>
        </p:sp>
        <p:sp>
          <p:nvSpPr>
            <p:cNvPr id="13" name="圆角矩形 12"/>
            <p:cNvSpPr/>
            <p:nvPr/>
          </p:nvSpPr>
          <p:spPr>
            <a:xfrm>
              <a:off x="4717143" y="2735554"/>
              <a:ext cx="6328228" cy="666576"/>
            </a:xfrm>
            <a:prstGeom prst="roundRect">
              <a:avLst>
                <a:gd fmla="val 0" name="adj"/>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7" name="等腰三角形 16"/>
            <p:cNvSpPr/>
            <p:nvPr/>
          </p:nvSpPr>
          <p:spPr>
            <a:xfrm rot="5400000">
              <a:off x="4198942" y="2585809"/>
              <a:ext cx="317036" cy="1028244"/>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grpSp>
        <p:nvGrpSpPr>
          <p:cNvPr id="22" name="组合 21"/>
          <p:cNvGrpSpPr/>
          <p:nvPr/>
        </p:nvGrpSpPr>
        <p:grpSpPr>
          <a:xfrm>
            <a:off x="1442722" y="3858884"/>
            <a:ext cx="7166834" cy="877806"/>
            <a:chOff x="4717143" y="3603719"/>
            <a:chExt cx="7166834" cy="877806"/>
          </a:xfrm>
        </p:grpSpPr>
        <p:sp>
          <p:nvSpPr>
            <p:cNvPr id="11" name="矩形 10"/>
            <p:cNvSpPr/>
            <p:nvPr/>
          </p:nvSpPr>
          <p:spPr>
            <a:xfrm>
              <a:off x="4784792" y="3628214"/>
              <a:ext cx="5995097" cy="804672"/>
            </a:xfrm>
            <a:prstGeom prst="rect">
              <a:avLst/>
            </a:prstGeom>
          </p:spPr>
          <p:txBody>
            <a:bodyPr wrap="square">
              <a:spAutoFit/>
            </a:bodyPr>
            <a:lstStyle/>
            <a:p>
              <a:pPr fontAlgn="base">
                <a:lnSpc>
                  <a:spcPct val="130000"/>
                </a:lnSpc>
                <a:spcBef>
                  <a:spcPct val="0"/>
                </a:spcBef>
                <a:spcAft>
                  <a:spcPct val="0"/>
                </a:spcAft>
              </a:pPr>
              <a:r>
                <a:rPr altLang="en-US" lang="zh-CN">
                  <a:solidFill>
                    <a:schemeClr val="tx1">
                      <a:lumMod val="85000"/>
                      <a:lumOff val="15000"/>
                    </a:schemeClr>
                  </a:solidFill>
                  <a:cs typeface="+mn-ea"/>
                  <a:sym typeface="+mn-lt"/>
                </a:rPr>
                <a:t>花离开了滋润它成长的大树就会调谢，人离开了班级就失去了智慧和力量的源泉，就不能成长、进步。</a:t>
              </a:r>
            </a:p>
          </p:txBody>
        </p:sp>
        <p:sp>
          <p:nvSpPr>
            <p:cNvPr id="14" name="圆角矩形 13"/>
            <p:cNvSpPr/>
            <p:nvPr/>
          </p:nvSpPr>
          <p:spPr>
            <a:xfrm>
              <a:off x="4717143" y="3603719"/>
              <a:ext cx="6328228" cy="877806"/>
            </a:xfrm>
            <a:prstGeom prst="roundRect">
              <a:avLst>
                <a:gd fmla="val 0" name="adj"/>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8" name="等腰三角形 17"/>
            <p:cNvSpPr/>
            <p:nvPr/>
          </p:nvSpPr>
          <p:spPr>
            <a:xfrm flipH="1" rot="16200000">
              <a:off x="11206753" y="3523916"/>
              <a:ext cx="317036" cy="1037412"/>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grpSp>
        <p:nvGrpSpPr>
          <p:cNvPr id="23" name="组合 22"/>
          <p:cNvGrpSpPr/>
          <p:nvPr/>
        </p:nvGrpSpPr>
        <p:grpSpPr>
          <a:xfrm>
            <a:off x="1442722" y="4871022"/>
            <a:ext cx="7166834" cy="877806"/>
            <a:chOff x="4717143" y="4615857"/>
            <a:chExt cx="7166834" cy="877806"/>
          </a:xfrm>
        </p:grpSpPr>
        <p:sp>
          <p:nvSpPr>
            <p:cNvPr id="2" name="矩形 1"/>
            <p:cNvSpPr/>
            <p:nvPr/>
          </p:nvSpPr>
          <p:spPr>
            <a:xfrm>
              <a:off x="4788102" y="4679839"/>
              <a:ext cx="6126480" cy="804672"/>
            </a:xfrm>
            <a:prstGeom prst="rect">
              <a:avLst/>
            </a:prstGeom>
          </p:spPr>
          <p:txBody>
            <a:bodyPr wrap="none">
              <a:spAutoFit/>
            </a:bodyPr>
            <a:lstStyle/>
            <a:p>
              <a:pPr fontAlgn="base">
                <a:lnSpc>
                  <a:spcPct val="130000"/>
                </a:lnSpc>
                <a:spcBef>
                  <a:spcPct val="0"/>
                </a:spcBef>
                <a:spcAft>
                  <a:spcPct val="0"/>
                </a:spcAft>
              </a:pPr>
              <a:r>
                <a:rPr altLang="en-US" lang="zh-CN">
                  <a:solidFill>
                    <a:schemeClr val="tx1">
                      <a:lumMod val="85000"/>
                      <a:lumOff val="15000"/>
                    </a:schemeClr>
                  </a:solidFill>
                  <a:cs typeface="+mn-ea"/>
                  <a:sym typeface="+mn-lt"/>
                </a:rPr>
                <a:t>所以个人不能离开集体。如果一个班级好比是一座百花园，</a:t>
              </a:r>
            </a:p>
            <a:p>
              <a:pPr fontAlgn="base">
                <a:lnSpc>
                  <a:spcPct val="130000"/>
                </a:lnSpc>
                <a:spcBef>
                  <a:spcPct val="0"/>
                </a:spcBef>
                <a:spcAft>
                  <a:spcPct val="0"/>
                </a:spcAft>
              </a:pPr>
              <a:r>
                <a:rPr altLang="en-US" lang="zh-CN">
                  <a:solidFill>
                    <a:schemeClr val="tx1">
                      <a:lumMod val="85000"/>
                      <a:lumOff val="15000"/>
                    </a:schemeClr>
                  </a:solidFill>
                  <a:cs typeface="+mn-ea"/>
                  <a:sym typeface="+mn-lt"/>
                </a:rPr>
                <a:t>那么每一个同学就是其中一朵花。</a:t>
              </a:r>
            </a:p>
          </p:txBody>
        </p:sp>
        <p:sp>
          <p:nvSpPr>
            <p:cNvPr id="15" name="圆角矩形 14"/>
            <p:cNvSpPr/>
            <p:nvPr/>
          </p:nvSpPr>
          <p:spPr>
            <a:xfrm>
              <a:off x="4717143" y="4615857"/>
              <a:ext cx="6328228" cy="877806"/>
            </a:xfrm>
            <a:prstGeom prst="roundRect">
              <a:avLst>
                <a:gd fmla="val 0" name="adj"/>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19" name="等腰三角形 18"/>
            <p:cNvSpPr/>
            <p:nvPr/>
          </p:nvSpPr>
          <p:spPr>
            <a:xfrm flipH="1" rot="16200000">
              <a:off x="11217597" y="4560705"/>
              <a:ext cx="317036" cy="1015724"/>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grpSp>
        <p:nvGrpSpPr>
          <p:cNvPr id="26" name="组合 25">
            <a:extLst>
              <a:ext uri="{FF2B5EF4-FFF2-40B4-BE49-F238E27FC236}">
                <a16:creationId xmlns:a16="http://schemas.microsoft.com/office/drawing/2014/main" id="{85AC3930-DA02-4BA1-8E42-19E1B2E26452}"/>
              </a:ext>
            </a:extLst>
          </p:cNvPr>
          <p:cNvGrpSpPr/>
          <p:nvPr/>
        </p:nvGrpSpPr>
        <p:grpSpPr>
          <a:xfrm>
            <a:off x="1662890" y="1973512"/>
            <a:ext cx="1213852" cy="1171233"/>
            <a:chOff x="920211" y="2908622"/>
            <a:chExt cx="1213852" cy="1171233"/>
          </a:xfrm>
        </p:grpSpPr>
        <p:sp>
          <p:nvSpPr>
            <p:cNvPr id="6" name="圆角矩形 5"/>
            <p:cNvSpPr/>
            <p:nvPr/>
          </p:nvSpPr>
          <p:spPr>
            <a:xfrm>
              <a:off x="920211" y="2908622"/>
              <a:ext cx="1213852" cy="1171233"/>
            </a:xfrm>
            <a:prstGeom prst="roundRect">
              <a:avLst>
                <a:gd fmla="val 2284"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 name="Text Box 5"/>
            <p:cNvSpPr txBox="1">
              <a:spLocks noChangeArrowheads="1"/>
            </p:cNvSpPr>
            <p:nvPr/>
          </p:nvSpPr>
          <p:spPr bwMode="auto">
            <a:xfrm>
              <a:off x="1078956" y="2953662"/>
              <a:ext cx="896363" cy="10668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rgbClr val="000000"/>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p>
              <a:pPr algn="ctr" defTabSz="914400" eaLnBrk="1" fontAlgn="base" hangingPunct="1" indent="0" latinLnBrk="0" lvl="0" marL="0" marR="0" rtl="0">
                <a:lnSpc>
                  <a:spcPct val="100000"/>
                </a:lnSpc>
                <a:spcBef>
                  <a:spcPct val="50000"/>
                </a:spcBef>
                <a:spcAft>
                  <a:spcPct val="0"/>
                </a:spcAft>
                <a:buClrTx/>
                <a:buSzTx/>
                <a:buFontTx/>
                <a:buNone/>
                <a:defRPr/>
              </a:pPr>
              <a:r>
                <a:rPr altLang="en-US" b="1" lang="zh-CN" spc="300" sz="3200">
                  <a:solidFill>
                    <a:schemeClr val="bg1"/>
                  </a:solidFill>
                  <a:cs typeface="+mn-ea"/>
                  <a:sym typeface="+mn-lt"/>
                </a:rPr>
                <a:t>问题</a:t>
              </a:r>
            </a:p>
          </p:txBody>
        </p:sp>
      </p:grpSp>
      <p:grpSp>
        <p:nvGrpSpPr>
          <p:cNvPr id="28" name="组合 27">
            <a:extLst>
              <a:ext uri="{FF2B5EF4-FFF2-40B4-BE49-F238E27FC236}">
                <a16:creationId xmlns:a16="http://schemas.microsoft.com/office/drawing/2014/main" id="{BB89B77B-5AE2-4ABF-91EE-9C6495AE0744}"/>
              </a:ext>
            </a:extLst>
          </p:cNvPr>
          <p:cNvGrpSpPr/>
          <p:nvPr/>
        </p:nvGrpSpPr>
        <p:grpSpPr>
          <a:xfrm>
            <a:off x="9152292" y="4349388"/>
            <a:ext cx="1213852" cy="1171233"/>
            <a:chOff x="1887099" y="4568849"/>
            <a:chExt cx="1213852" cy="1171233"/>
          </a:xfrm>
        </p:grpSpPr>
        <p:sp>
          <p:nvSpPr>
            <p:cNvPr id="24" name="圆角矩形 5">
              <a:extLst>
                <a:ext uri="{FF2B5EF4-FFF2-40B4-BE49-F238E27FC236}">
                  <a16:creationId xmlns:a16="http://schemas.microsoft.com/office/drawing/2014/main" id="{231E9D0C-D8F0-456D-AC6A-6349FC3A5586}"/>
                </a:ext>
              </a:extLst>
            </p:cNvPr>
            <p:cNvSpPr/>
            <p:nvPr/>
          </p:nvSpPr>
          <p:spPr>
            <a:xfrm>
              <a:off x="1887099" y="4568849"/>
              <a:ext cx="1213852" cy="1171233"/>
            </a:xfrm>
            <a:prstGeom prst="roundRect">
              <a:avLst>
                <a:gd fmla="val 2284"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5" name="文本框 24">
              <a:extLst>
                <a:ext uri="{FF2B5EF4-FFF2-40B4-BE49-F238E27FC236}">
                  <a16:creationId xmlns:a16="http://schemas.microsoft.com/office/drawing/2014/main" id="{CDBC4994-E3A9-4C44-BEE0-3CC233810FE7}"/>
                </a:ext>
              </a:extLst>
            </p:cNvPr>
            <p:cNvSpPr txBox="1"/>
            <p:nvPr/>
          </p:nvSpPr>
          <p:spPr>
            <a:xfrm>
              <a:off x="1975318" y="4615857"/>
              <a:ext cx="1037412" cy="1066800"/>
            </a:xfrm>
            <a:prstGeom prst="rect">
              <a:avLst/>
            </a:prstGeom>
            <a:noFill/>
          </p:spPr>
          <p:txBody>
            <a:bodyPr wrap="square">
              <a:spAutoFit/>
            </a:bodyPr>
            <a:lstStyle/>
            <a:p>
              <a:pPr algn="ctr" defTabSz="914400" eaLnBrk="1" fontAlgn="base" hangingPunct="1" indent="0" latinLnBrk="0" lvl="0" marL="0" marR="0" rtl="0">
                <a:lnSpc>
                  <a:spcPct val="100000"/>
                </a:lnSpc>
                <a:spcBef>
                  <a:spcPct val="50000"/>
                </a:spcBef>
                <a:spcAft>
                  <a:spcPct val="0"/>
                </a:spcAft>
                <a:buClrTx/>
                <a:buSzTx/>
                <a:buFontTx/>
                <a:buNone/>
                <a:defRPr/>
              </a:pPr>
              <a:r>
                <a:rPr altLang="en-US" b="1" baseline="0" cap="none" i="0" kern="1200" kumimoji="0" lang="zh-CN" noProof="0" normalizeH="0" spc="300" strike="noStrike" sz="3200" u="none">
                  <a:ln>
                    <a:noFill/>
                  </a:ln>
                  <a:solidFill>
                    <a:prstClr val="white"/>
                  </a:solidFill>
                  <a:effectLst/>
                  <a:uLnTx/>
                  <a:uFillTx/>
                  <a:latin panose="020f0502020204030204" typeface="等线"/>
                  <a:ea charset="-122" panose="02010600030101010101" pitchFamily="2" typeface="等线"/>
                  <a:cs typeface="+mn-ea"/>
                  <a:sym typeface="+mn-lt"/>
                </a:rPr>
                <a:t>问答</a:t>
              </a:r>
            </a:p>
          </p:txBody>
        </p:sp>
      </p:grpSp>
    </p:spTree>
    <p:extLst>
      <p:ext uri="{BB962C8B-B14F-4D97-AF65-F5344CB8AC3E}">
        <p14:creationId val="298202129"/>
      </p:ext>
    </p:extLst>
  </p:cSld>
  <p:clrMapOvr>
    <a:masterClrMapping/>
  </p:clrMapOvr>
  <mc:AlternateContent>
    <mc:Choice Requires="p14">
      <p:transition advTm="3000" p14:dur="1400" spd="slow">
        <p14:doors dir="vert"/>
      </p:transition>
    </mc:Choice>
    <mc:Fallback>
      <p:transition advTm="3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6"/>
                                        </p:tgtEl>
                                        <p:attrNameLst>
                                          <p:attrName>style.visibility</p:attrName>
                                        </p:attrNameLst>
                                      </p:cBhvr>
                                      <p:to>
                                        <p:strVal val="visible"/>
                                      </p:to>
                                    </p:set>
                                    <p:anim calcmode="lin" valueType="num">
                                      <p:cBhvr>
                                        <p:cTn dur="750" fill="hold" id="7"/>
                                        <p:tgtEl>
                                          <p:spTgt spid="26"/>
                                        </p:tgtEl>
                                        <p:attrNameLst>
                                          <p:attrName>ppt_w</p:attrName>
                                        </p:attrNameLst>
                                      </p:cBhvr>
                                      <p:tavLst>
                                        <p:tav tm="0">
                                          <p:val>
                                            <p:fltVal val="0"/>
                                          </p:val>
                                        </p:tav>
                                        <p:tav tm="100000">
                                          <p:val>
                                            <p:strVal val="#ppt_w"/>
                                          </p:val>
                                        </p:tav>
                                      </p:tavLst>
                                    </p:anim>
                                    <p:anim calcmode="lin" valueType="num">
                                      <p:cBhvr>
                                        <p:cTn dur="750" fill="hold" id="8"/>
                                        <p:tgtEl>
                                          <p:spTgt spid="26"/>
                                        </p:tgtEl>
                                        <p:attrNameLst>
                                          <p:attrName>ppt_h</p:attrName>
                                        </p:attrNameLst>
                                      </p:cBhvr>
                                      <p:tavLst>
                                        <p:tav tm="0">
                                          <p:val>
                                            <p:fltVal val="0"/>
                                          </p:val>
                                        </p:tav>
                                        <p:tav tm="100000">
                                          <p:val>
                                            <p:strVal val="#ppt_h"/>
                                          </p:val>
                                        </p:tav>
                                      </p:tavLst>
                                    </p:anim>
                                    <p:animEffect filter="fade" transition="in">
                                      <p:cBhvr>
                                        <p:cTn dur="750" id="9"/>
                                        <p:tgtEl>
                                          <p:spTgt spid="26"/>
                                        </p:tgtEl>
                                      </p:cBhvr>
                                    </p:animEffect>
                                  </p:childTnLst>
                                </p:cTn>
                              </p:par>
                            </p:childTnLst>
                          </p:cTn>
                        </p:par>
                        <p:par>
                          <p:cTn fill="hold" id="10" nodeType="afterGroup">
                            <p:stCondLst>
                              <p:cond delay="750"/>
                            </p:stCondLst>
                            <p:childTnLst>
                              <p:par>
                                <p:cTn fill="hold" id="11" nodeType="afterEffect" presetClass="entr" presetID="22" presetSubtype="8">
                                  <p:stCondLst>
                                    <p:cond delay="0"/>
                                  </p:stCondLst>
                                  <p:childTnLst>
                                    <p:set>
                                      <p:cBhvr>
                                        <p:cTn dur="1" fill="hold" id="12">
                                          <p:stCondLst>
                                            <p:cond delay="0"/>
                                          </p:stCondLst>
                                        </p:cTn>
                                        <p:tgtEl>
                                          <p:spTgt spid="20"/>
                                        </p:tgtEl>
                                        <p:attrNameLst>
                                          <p:attrName>style.visibility</p:attrName>
                                        </p:attrNameLst>
                                      </p:cBhvr>
                                      <p:to>
                                        <p:strVal val="visible"/>
                                      </p:to>
                                    </p:set>
                                    <p:animEffect filter="wipe(left)" transition="in">
                                      <p:cBhvr>
                                        <p:cTn dur="750" id="13"/>
                                        <p:tgtEl>
                                          <p:spTgt spid="20"/>
                                        </p:tgtEl>
                                      </p:cBhvr>
                                    </p:animEffect>
                                  </p:childTnLst>
                                </p:cTn>
                              </p:par>
                            </p:childTnLst>
                          </p:cTn>
                        </p:par>
                        <p:par>
                          <p:cTn fill="hold" id="14" nodeType="afterGroup">
                            <p:stCondLst>
                              <p:cond delay="1500"/>
                            </p:stCondLst>
                            <p:childTnLst>
                              <p:par>
                                <p:cTn fill="hold" id="15" nodeType="afterEffect" presetClass="entr" presetID="22" presetSubtype="8">
                                  <p:stCondLst>
                                    <p:cond delay="0"/>
                                  </p:stCondLst>
                                  <p:childTnLst>
                                    <p:set>
                                      <p:cBhvr>
                                        <p:cTn dur="1" fill="hold" id="16">
                                          <p:stCondLst>
                                            <p:cond delay="0"/>
                                          </p:stCondLst>
                                        </p:cTn>
                                        <p:tgtEl>
                                          <p:spTgt spid="21"/>
                                        </p:tgtEl>
                                        <p:attrNameLst>
                                          <p:attrName>style.visibility</p:attrName>
                                        </p:attrNameLst>
                                      </p:cBhvr>
                                      <p:to>
                                        <p:strVal val="visible"/>
                                      </p:to>
                                    </p:set>
                                    <p:animEffect filter="wipe(left)" transition="in">
                                      <p:cBhvr>
                                        <p:cTn dur="750" id="17"/>
                                        <p:tgtEl>
                                          <p:spTgt spid="21"/>
                                        </p:tgtEl>
                                      </p:cBhvr>
                                    </p:animEffect>
                                  </p:childTnLst>
                                </p:cTn>
                              </p:par>
                            </p:childTnLst>
                          </p:cTn>
                        </p:par>
                        <p:par>
                          <p:cTn fill="hold" id="18" nodeType="afterGroup">
                            <p:stCondLst>
                              <p:cond delay="2250"/>
                            </p:stCondLst>
                            <p:childTnLst>
                              <p:par>
                                <p:cTn fill="hold" id="19" nodeType="afterEffect" presetClass="entr" presetID="53" presetSubtype="0">
                                  <p:stCondLst>
                                    <p:cond delay="0"/>
                                  </p:stCondLst>
                                  <p:childTnLst>
                                    <p:set>
                                      <p:cBhvr>
                                        <p:cTn dur="1" fill="hold" id="20">
                                          <p:stCondLst>
                                            <p:cond delay="0"/>
                                          </p:stCondLst>
                                        </p:cTn>
                                        <p:tgtEl>
                                          <p:spTgt spid="28"/>
                                        </p:tgtEl>
                                        <p:attrNameLst>
                                          <p:attrName>style.visibility</p:attrName>
                                        </p:attrNameLst>
                                      </p:cBhvr>
                                      <p:to>
                                        <p:strVal val="visible"/>
                                      </p:to>
                                    </p:set>
                                    <p:anim calcmode="lin" valueType="num">
                                      <p:cBhvr>
                                        <p:cTn dur="750" fill="hold" id="21"/>
                                        <p:tgtEl>
                                          <p:spTgt spid="28"/>
                                        </p:tgtEl>
                                        <p:attrNameLst>
                                          <p:attrName>ppt_w</p:attrName>
                                        </p:attrNameLst>
                                      </p:cBhvr>
                                      <p:tavLst>
                                        <p:tav tm="0">
                                          <p:val>
                                            <p:fltVal val="0"/>
                                          </p:val>
                                        </p:tav>
                                        <p:tav tm="100000">
                                          <p:val>
                                            <p:strVal val="#ppt_w"/>
                                          </p:val>
                                        </p:tav>
                                      </p:tavLst>
                                    </p:anim>
                                    <p:anim calcmode="lin" valueType="num">
                                      <p:cBhvr>
                                        <p:cTn dur="750" fill="hold" id="22"/>
                                        <p:tgtEl>
                                          <p:spTgt spid="28"/>
                                        </p:tgtEl>
                                        <p:attrNameLst>
                                          <p:attrName>ppt_h</p:attrName>
                                        </p:attrNameLst>
                                      </p:cBhvr>
                                      <p:tavLst>
                                        <p:tav tm="0">
                                          <p:val>
                                            <p:fltVal val="0"/>
                                          </p:val>
                                        </p:tav>
                                        <p:tav tm="100000">
                                          <p:val>
                                            <p:strVal val="#ppt_h"/>
                                          </p:val>
                                        </p:tav>
                                      </p:tavLst>
                                    </p:anim>
                                    <p:animEffect filter="fade" transition="in">
                                      <p:cBhvr>
                                        <p:cTn dur="750" id="23"/>
                                        <p:tgtEl>
                                          <p:spTgt spid="28"/>
                                        </p:tgtEl>
                                      </p:cBhvr>
                                    </p:animEffect>
                                  </p:childTnLst>
                                </p:cTn>
                              </p:par>
                            </p:childTnLst>
                          </p:cTn>
                        </p:par>
                        <p:par>
                          <p:cTn fill="hold" id="24" nodeType="afterGroup">
                            <p:stCondLst>
                              <p:cond delay="3000"/>
                            </p:stCondLst>
                            <p:childTnLst>
                              <p:par>
                                <p:cTn fill="hold" id="25" nodeType="afterEffect" presetClass="entr" presetID="22" presetSubtype="2">
                                  <p:stCondLst>
                                    <p:cond delay="0"/>
                                  </p:stCondLst>
                                  <p:childTnLst>
                                    <p:set>
                                      <p:cBhvr>
                                        <p:cTn dur="1" fill="hold" id="26">
                                          <p:stCondLst>
                                            <p:cond delay="0"/>
                                          </p:stCondLst>
                                        </p:cTn>
                                        <p:tgtEl>
                                          <p:spTgt spid="22"/>
                                        </p:tgtEl>
                                        <p:attrNameLst>
                                          <p:attrName>style.visibility</p:attrName>
                                        </p:attrNameLst>
                                      </p:cBhvr>
                                      <p:to>
                                        <p:strVal val="visible"/>
                                      </p:to>
                                    </p:set>
                                    <p:animEffect filter="wipe(right)" transition="in">
                                      <p:cBhvr>
                                        <p:cTn dur="750" id="27"/>
                                        <p:tgtEl>
                                          <p:spTgt spid="22"/>
                                        </p:tgtEl>
                                      </p:cBhvr>
                                    </p:animEffect>
                                  </p:childTnLst>
                                </p:cTn>
                              </p:par>
                            </p:childTnLst>
                          </p:cTn>
                        </p:par>
                        <p:par>
                          <p:cTn fill="hold" id="28" nodeType="afterGroup">
                            <p:stCondLst>
                              <p:cond delay="3750"/>
                            </p:stCondLst>
                            <p:childTnLst>
                              <p:par>
                                <p:cTn fill="hold" id="29" nodeType="afterEffect" presetClass="entr" presetID="22" presetSubtype="2">
                                  <p:stCondLst>
                                    <p:cond delay="0"/>
                                  </p:stCondLst>
                                  <p:childTnLst>
                                    <p:set>
                                      <p:cBhvr>
                                        <p:cTn dur="1" fill="hold" id="30">
                                          <p:stCondLst>
                                            <p:cond delay="0"/>
                                          </p:stCondLst>
                                        </p:cTn>
                                        <p:tgtEl>
                                          <p:spTgt spid="23"/>
                                        </p:tgtEl>
                                        <p:attrNameLst>
                                          <p:attrName>style.visibility</p:attrName>
                                        </p:attrNameLst>
                                      </p:cBhvr>
                                      <p:to>
                                        <p:strVal val="visible"/>
                                      </p:to>
                                    </p:set>
                                    <p:animEffect filter="wipe(right)" transition="in">
                                      <p:cBhvr>
                                        <p:cTn dur="750" id="31"/>
                                        <p:tgtEl>
                                          <p:spTgt spid="2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自定义 732">
      <a:dk1>
        <a:sysClr val="windowText" lastClr="000000"/>
      </a:dk1>
      <a:lt1>
        <a:sysClr val="window" lastClr="FFFFFF"/>
      </a:lt1>
      <a:dk2>
        <a:srgbClr val="44546A"/>
      </a:dk2>
      <a:lt2>
        <a:srgbClr val="E7E6E6"/>
      </a:lt2>
      <a:accent1>
        <a:srgbClr val="7EC8C9"/>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aragraphs>162</Paragraphs>
  <Slides>27</Slides>
  <Notes>3</Notes>
  <TotalTime>0</TotalTime>
  <HiddenSlides>0</HiddenSlides>
  <MMClips>0</MMClips>
  <ScaleCrop>0</ScaleCrop>
  <HeadingPairs>
    <vt:vector baseType="variant" size="6">
      <vt:variant>
        <vt:lpstr>Fonts used</vt:lpstr>
      </vt:variant>
      <vt:variant>
        <vt:i4>10</vt:i4>
      </vt:variant>
      <vt:variant>
        <vt:lpstr>Theme</vt:lpstr>
      </vt:variant>
      <vt:variant>
        <vt:i4>1</vt:i4>
      </vt:variant>
      <vt:variant>
        <vt:lpstr>Slide Titles</vt:lpstr>
      </vt:variant>
      <vt:variant>
        <vt:i4>27</vt:i4>
      </vt:variant>
    </vt:vector>
  </HeadingPairs>
  <TitlesOfParts>
    <vt:vector baseType="lpstr" size="38">
      <vt:lpstr>Arial</vt:lpstr>
      <vt:lpstr>等线 Light</vt:lpstr>
      <vt:lpstr>等线</vt:lpstr>
      <vt:lpstr>站酷快乐体2016修订版</vt:lpstr>
      <vt:lpstr>Calibri Light</vt:lpstr>
      <vt:lpstr>Calibri</vt:lpstr>
      <vt:lpstr>汉仪超级战甲W</vt:lpstr>
      <vt:lpstr>微软雅黑</vt:lpstr>
      <vt:lpstr>Wingdings</vt:lpstr>
      <vt:lpstr>宋体</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2021-08-22T11:48:01Z</dcterms:created>
  <cp:lastPrinted>2021-08-22T11:48:01Z</cp:lastPrinted>
  <dcterms:modified xsi:type="dcterms:W3CDTF">2021-08-22T05:34:38Z</dcterms:modified>
  <cp:revision>1</cp:revision>
</cp:coreProperties>
</file>