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79" r:id="rId5"/>
    <p:sldId id="280" r:id="rId6"/>
    <p:sldId id="257" r:id="rId7"/>
    <p:sldId id="281" r:id="rId8"/>
    <p:sldId id="282" r:id="rId9"/>
    <p:sldId id="283" r:id="rId10"/>
    <p:sldId id="284" r:id="rId11"/>
    <p:sldId id="259" r:id="rId12"/>
    <p:sldId id="260" r:id="rId13"/>
    <p:sldId id="285" r:id="rId14"/>
    <p:sldId id="261" r:id="rId15"/>
    <p:sldId id="262" r:id="rId16"/>
    <p:sldId id="263" r:id="rId17"/>
    <p:sldId id="286" r:id="rId18"/>
    <p:sldId id="264" r:id="rId19"/>
    <p:sldId id="265" r:id="rId20"/>
    <p:sldId id="266" r:id="rId21"/>
    <p:sldId id="287"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660"/>
  </p:normalViewPr>
  <p:slideViewPr>
    <p:cSldViewPr snapToGrid="0">
      <p:cViewPr varScale="1">
        <p:scale>
          <a:sx n="110" d="100"/>
          <a:sy n="110" d="100"/>
        </p:scale>
        <p:origin x="468" y="84"/>
      </p:cViewPr>
      <p:guideLst>
        <p:guide pos="3840"/>
        <p:guide orient="horz" pos="216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ltLang="zh-CN" sz="1800" smtClean="0">
                <a:solidFill>
                  <a:schemeClr val="bg1"/>
                </a:solidFill>
                <a:effectLst/>
              </a:rPr>
              <a:t>CLICK THE TITLE HERE</a:t>
            </a:r>
            <a:endParaRPr lang="zh-CN" altLang="zh-CN">
              <a:solidFill>
                <a:schemeClr val="bg1"/>
              </a:solidFill>
              <a:effectLst/>
            </a:endParaRPr>
          </a:p>
        </c:rich>
      </c:tx>
      <c:overlay val="0"/>
      <c:spPr>
        <a:noFill/>
        <a:ln>
          <a:noFill/>
        </a:ln>
        <a:effectLst/>
      </c:spPr>
      <c:txPr>
        <a:bodyPr rot="0" spcFirstLastPara="1" vertOverflow="ellipsis" vert="horz" wrap="square" anchor="ctr" anchorCtr="1"/>
        <a:p>
          <a:pPr>
            <a:defRPr sz="2128" b="1" i="0" u="none" strike="noStrike" kern="1200" baseline="0" smtId="4294967295">
              <a:solidFill>
                <a:schemeClr val="tx1">
                  <a:lumMod val="65000"/>
                  <a:lumOff val="35000"/>
                </a:schemeClr>
              </a:solidFill>
              <a:latin typeface="+mn-lt"/>
              <a:ea typeface="+mn-ea"/>
              <a:cs typeface="+mn-cs"/>
            </a:defRPr>
          </a:pPr>
          <a:endParaRPr sz="2128" b="1" i="0" u="none" strike="noStrike" kern="1200" baseline="0" smtId="4294967295">
            <a:solidFill>
              <a:schemeClr val="tx1">
                <a:lumMod val="65000"/>
                <a:lumOff val="35000"/>
              </a:schemeClr>
            </a:solidFill>
            <a:latin typeface="+mn-lt"/>
            <a:ea typeface="+mn-ea"/>
            <a:cs typeface="+mn-cs"/>
          </a:endParaRPr>
        </a:p>
      </c:txPr>
    </c:title>
    <c:autoTitleDeleted val="0"/>
    <c:plotArea>
      <c:radarChart>
        <c:radarStyle val="filled"/>
        <c:varyColors val="0"/>
        <c:ser>
          <c:idx val="0"/>
          <c:order val="0"/>
          <c:tx>
            <c:strRef>
              <c:f>Sheet1!$B$1</c:f>
              <c:strCache>
                <c:ptCount val="1"/>
                <c:pt idx="0">
                  <c:v>系列 1</c:v>
                </c:pt>
              </c:strCache>
            </c:strRef>
          </c:tx>
          <c:spPr>
            <a:solidFill>
              <a:srgbClr val="434343"/>
            </a:solidFill>
            <a:ln>
              <a:noFill/>
            </a:ln>
            <a:effectLst>
              <a:outerShdw blurRad="57150" dist="19050" dir="5400000" algn="ctr" rotWithShape="0">
                <a:srgbClr val="000000">
                  <a:alpha val="63000"/>
                </a:srgbClr>
              </a:outerShdw>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axId val="468245920"/>
        <c:axId val="468246312"/>
      </c:radarChart>
      <c:catAx>
        <c:axId val="468245920"/>
        <c:scaling>
          <c:orientation/>
        </c:scaling>
        <c:delete val="0"/>
        <c:axPos val="b"/>
        <c:numFmt formatCode="m/d/yyyy" sourceLinked="1"/>
        <c:majorTickMark val="none"/>
        <c:minorTickMark val="none"/>
        <c:spPr>
          <a:noFill/>
          <a:ln w="12700"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68246312"/>
        <c:crosses val="autoZero"/>
        <c:auto val="0"/>
        <c:lblAlgn val="ctr"/>
        <c:lblOffset/>
        <c:noMultiLvlLbl val="0"/>
      </c:catAx>
      <c:valAx>
        <c:axId val="468246312"/>
        <c:scaling>
          <c:orientatio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468245920"/>
        <c:crossBetween val="between"/>
      </c:valAx>
      <c:spPr>
        <a:noFill/>
        <a:ln>
          <a:noFill/>
        </a:ln>
        <a:effectLst/>
      </c:spPr>
    </c:plotArea>
    <c:legend>
      <c:legendPos val="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ltLang="zh-CN" sz="1800" b="1" i="0" baseline="0" smtClean="0">
                <a:solidFill>
                  <a:schemeClr val="bg1"/>
                </a:solidFill>
                <a:effectLst/>
              </a:rPr>
              <a:t>CLICK THE TITLE HERE</a:t>
            </a:r>
            <a:endParaRPr lang="zh-CN" altLang="zh-CN">
              <a:solidFill>
                <a:schemeClr val="bg1"/>
              </a:solidFill>
              <a:effectLst/>
            </a:endParaRPr>
          </a:p>
        </c:rich>
      </c:tx>
      <c:overlay val="0"/>
      <c:spPr>
        <a:noFill/>
        <a:ln>
          <a:noFill/>
        </a:ln>
        <a:effectLst/>
      </c:spPr>
      <c:txPr>
        <a:bodyPr rot="0" spcFirstLastPara="1" vertOverflow="ellipsis" vert="horz" wrap="square" anchor="ctr" anchorCtr="1"/>
        <a:p>
          <a:pPr>
            <a:defRPr sz="2128" b="1" i="0" u="none" strike="noStrike" kern="1200" cap="all" spc="120" normalizeH="0" baseline="0" smtId="4294967295">
              <a:solidFill>
                <a:schemeClr val="tx1">
                  <a:lumMod val="65000"/>
                  <a:lumOff val="35000"/>
                </a:schemeClr>
              </a:solidFill>
              <a:latin typeface="+mn-lt"/>
              <a:ea typeface="+mn-ea"/>
              <a:cs typeface="+mn-cs"/>
            </a:defRPr>
          </a:pPr>
          <a:endParaRPr sz="2128" b="1" i="0" u="none" strike="noStrike" kern="1200" cap="all" spc="120" normalizeH="0" baseline="0" smtId="4294967295">
            <a:solidFill>
              <a:schemeClr val="tx1">
                <a:lumMod val="65000"/>
                <a:lumOff val="35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text 1</c:v>
                </c:pt>
                <c:pt idx="1">
                  <c:v>text 2</c:v>
                </c:pt>
                <c:pt idx="2">
                  <c:v>text 3</c:v>
                </c:pt>
                <c:pt idx="3">
                  <c:v>text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text 1</c:v>
                </c:pt>
                <c:pt idx="1">
                  <c:v>text 2</c:v>
                </c:pt>
                <c:pt idx="2">
                  <c:v>text 3</c:v>
                </c:pt>
                <c:pt idx="3">
                  <c:v>text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text 1</c:v>
                </c:pt>
                <c:pt idx="1">
                  <c:v>text 2</c:v>
                </c:pt>
                <c:pt idx="2">
                  <c:v>text 3</c:v>
                </c:pt>
                <c:pt idx="3">
                  <c:v>text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444"/>
        <c:overlap val="-90"/>
        <c:axId val="468245528"/>
        <c:axId val="469521240"/>
      </c:barChart>
      <c:catAx>
        <c:axId val="468245528"/>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64" b="0" i="0" u="none" strike="noStrike" kern="1200" cap="all" spc="120" normalizeH="0" baseline="0" smtId="4294967295">
                <a:solidFill>
                  <a:schemeClr val="tx1">
                    <a:lumMod val="65000"/>
                    <a:lumOff val="35000"/>
                  </a:schemeClr>
                </a:solidFill>
                <a:latin typeface="+mn-lt"/>
                <a:ea typeface="+mn-ea"/>
                <a:cs typeface="+mn-cs"/>
              </a:defRPr>
            </a:pPr>
            <a:endParaRPr sz="1064" b="0" i="0" u="none" strike="noStrike" kern="1200" cap="all" spc="120" normalizeH="0" baseline="0" smtId="4294967295">
              <a:solidFill>
                <a:schemeClr val="tx1">
                  <a:lumMod val="65000"/>
                  <a:lumOff val="35000"/>
                </a:schemeClr>
              </a:solidFill>
              <a:latin typeface="+mn-lt"/>
              <a:ea typeface="+mn-ea"/>
              <a:cs typeface="+mn-cs"/>
            </a:endParaRPr>
          </a:p>
        </c:txPr>
        <c:crossAx val="469521240"/>
        <c:crosses val="autoZero"/>
        <c:auto val="0"/>
        <c:lblAlgn val="ctr"/>
        <c:lblOffset/>
        <c:noMultiLvlLbl val="0"/>
      </c:catAx>
      <c:valAx>
        <c:axId val="469521240"/>
        <c:scaling>
          <c:orientation/>
        </c:scaling>
        <c:delete val="0"/>
        <c:axPos val="l"/>
        <c:numFmt formatCode="General" sourceLinked="1"/>
        <c:majorTickMark val="out"/>
        <c:minorTickMark val="none"/>
        <c:spPr>
          <a:noFill/>
          <a:ln w="9525" cap="flat" cmpd="sng" algn="ctr">
            <a:solidFill>
              <a:schemeClr val="dk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468245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5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153AE-BF42-4B88-8497-D2EA53F0B269}" type="datetimeFigureOut">
              <a:rPr lang="zh-CN" altLang="en-US" smtClean="0"/>
              <a:t>2016/4/10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0E89D-545A-4006-AAD2-2E197A630F6C}" type="slidenum">
              <a:rPr lang="zh-CN" altLang="en-US" smtClean="0"/>
              <a:t>‹#›</a:t>
            </a:fld>
            <a:endParaRPr lang="zh-CN" altLang="en-US"/>
          </a:p>
        </p:txBody>
      </p:sp>
    </p:spTree>
    <p:extLst>
      <p:ext uri="{BB962C8B-B14F-4D97-AF65-F5344CB8AC3E}">
        <p14:creationId val="1201480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29319023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257270642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15774673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532485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495308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0363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950887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910503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40259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344366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84999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172062591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671324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128334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771038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315824527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285860844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11394066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330088635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404361091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39317538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1C252-4D69-4D94-AF5E-78C869FA2DE5}" type="datetimeFigureOut">
              <a:rPr lang="zh-CN" altLang="en-US" smtClean="0"/>
              <a:t>2016/4/10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1DCA94-4DD9-42E3-AD73-BCA50E1B0661}" type="slidenum">
              <a:rPr lang="zh-CN" altLang="en-US" smtClean="0"/>
              <a:t>‹#›</a:t>
            </a:fld>
            <a:endParaRPr lang="zh-CN" altLang="en-US"/>
          </a:p>
        </p:txBody>
      </p:sp>
    </p:spTree>
    <p:extLst>
      <p:ext uri="{BB962C8B-B14F-4D97-AF65-F5344CB8AC3E}">
        <p14:creationId val="418778939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1C252-4D69-4D94-AF5E-78C869FA2DE5}" type="datetimeFigureOut">
              <a:rPr lang="zh-CN" altLang="en-US" smtClean="0"/>
              <a:t>2016/4/10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DCA94-4DD9-42E3-AD73-BCA50E1B0661}" type="slidenum">
              <a:rPr lang="zh-CN" altLang="en-US" smtClean="0"/>
              <a:t>‹#›</a:t>
            </a:fld>
            <a:endParaRPr lang="zh-CN" altLang="en-US"/>
          </a:p>
        </p:txBody>
      </p:sp>
    </p:spTree>
    <p:extLst>
      <p:ext uri="{BB962C8B-B14F-4D97-AF65-F5344CB8AC3E}">
        <p14:creationId val="13161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2016/4/10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0823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 Id="rId3" Target="../charts/chart1.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 Id="rId3" Target="../charts/chart2.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60577"/>
          </a:xfrm>
          <a:prstGeom prst="rect">
            <a:avLst/>
          </a:prstGeom>
        </p:spPr>
      </p:pic>
      <p:sp>
        <p:nvSpPr>
          <p:cNvPr id="10" name="矩形 9"/>
          <p:cNvSpPr/>
          <p:nvPr/>
        </p:nvSpPr>
        <p:spPr>
          <a:xfrm>
            <a:off x="0" y="0"/>
            <a:ext cx="12192000" cy="6858000"/>
          </a:xfrm>
          <a:prstGeom prst="rect">
            <a:avLst/>
          </a:prstGeom>
          <a:solidFill>
            <a:srgbClr val="0D0D0D">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5492037" y="1344636"/>
            <a:ext cx="1207923" cy="12079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tx1">
                    <a:lumMod val="85000"/>
                    <a:lumOff val="15000"/>
                  </a:schemeClr>
                </a:solidFill>
              </a:rPr>
              <a:t>logo</a:t>
            </a:r>
          </a:p>
        </p:txBody>
      </p:sp>
      <p:sp>
        <p:nvSpPr>
          <p:cNvPr id="6" name="文本框 5"/>
          <p:cNvSpPr txBox="1"/>
          <p:nvPr/>
        </p:nvSpPr>
        <p:spPr>
          <a:xfrm>
            <a:off x="4240363" y="2745126"/>
            <a:ext cx="3738880" cy="518160"/>
          </a:xfrm>
          <a:prstGeom prst="rect">
            <a:avLst/>
          </a:prstGeom>
          <a:noFill/>
        </p:spPr>
        <p:txBody>
          <a:bodyPr rtlCol="0" wrap="none">
            <a:spAutoFit/>
          </a:bodyPr>
          <a:lstStyle/>
          <a:p>
            <a:r>
              <a:rPr altLang="en-US" b="1" lang="zh-CN" smtClean="0" sz="2800">
                <a:solidFill>
                  <a:schemeClr val="bg1"/>
                </a:solidFill>
                <a:latin charset="-122" panose="020b0503020204020204" pitchFamily="34" typeface="微软雅黑"/>
                <a:ea charset="-122" panose="020b0503020204020204" pitchFamily="34" typeface="微软雅黑"/>
              </a:rPr>
              <a:t>单击此处添加您的标题</a:t>
            </a:r>
          </a:p>
        </p:txBody>
      </p:sp>
      <p:sp>
        <p:nvSpPr>
          <p:cNvPr id="12" name="文本框 11"/>
          <p:cNvSpPr txBox="1"/>
          <p:nvPr/>
        </p:nvSpPr>
        <p:spPr>
          <a:xfrm>
            <a:off x="2481942" y="3429000"/>
            <a:ext cx="7228114" cy="944880"/>
          </a:xfrm>
          <a:prstGeom prst="rect">
            <a:avLst/>
          </a:prstGeom>
          <a:noFill/>
        </p:spPr>
        <p:txBody>
          <a:bodyPr rtlCol="0" wrap="square">
            <a:spAutoFit/>
          </a:bodyPr>
          <a:lstStyle/>
          <a:p>
            <a:pPr algn="ctr"/>
            <a:r>
              <a:rPr altLang="zh-CN" lang="en-US" sz="1400">
                <a:solidFill>
                  <a:schemeClr val="bg1"/>
                </a:solidFill>
                <a:ea charset="-122" panose="02010609060101010101" pitchFamily="49" typeface="黑体"/>
              </a:rPr>
              <a:t>Please fill in the title of your title here.</a:t>
            </a:r>
          </a:p>
          <a:p>
            <a:pPr algn="ctr"/>
            <a:r>
              <a:rPr altLang="zh-CN" lang="en-US" sz="1400">
                <a:solidFill>
                  <a:schemeClr val="bg1"/>
                </a:solidFill>
                <a:ea charset="-122" panose="02010609060101010101" pitchFamily="49" typeface="黑体"/>
              </a:rPr>
              <a:t> Please fill in the title of your title here .Pl ease fill</a:t>
            </a:r>
          </a:p>
          <a:p>
            <a:pPr algn="ctr"/>
            <a:r>
              <a:rPr altLang="zh-CN" lang="en-US" sz="1400">
                <a:solidFill>
                  <a:schemeClr val="bg1"/>
                </a:solidFill>
                <a:ea charset="-122" panose="02010609060101010101" pitchFamily="49" typeface="黑体"/>
              </a:rPr>
              <a:t> in the title of your title he re.Plea se fil</a:t>
            </a:r>
          </a:p>
          <a:p>
            <a:pPr algn="ctr"/>
            <a:r>
              <a:rPr altLang="zh-CN" lang="en-US" sz="1400">
                <a:solidFill>
                  <a:schemeClr val="bg1"/>
                </a:solidFill>
                <a:ea charset="-122" panose="02010609060101010101" pitchFamily="49" typeface="黑体"/>
              </a:rPr>
              <a:t>l in the title of your title her e.  Please fill in the title of your title here.</a:t>
            </a:r>
          </a:p>
        </p:txBody>
      </p:sp>
      <p:sp>
        <p:nvSpPr>
          <p:cNvPr id="13" name="圆角矩形 12"/>
          <p:cNvSpPr/>
          <p:nvPr/>
        </p:nvSpPr>
        <p:spPr>
          <a:xfrm>
            <a:off x="5503816" y="5179635"/>
            <a:ext cx="1184366" cy="365760"/>
          </a:xfrm>
          <a:prstGeom prst="roundRect">
            <a:avLst>
              <a:gd fmla="val 50000" name="adj"/>
            </a:avLst>
          </a:prstGeom>
          <a:solidFill>
            <a:schemeClr val="tx1">
              <a:lumMod val="95000"/>
              <a:lumOff val="5000"/>
            </a:schemeClr>
          </a:solidFill>
          <a:ln w="28575">
            <a:solidFill>
              <a:srgbClr val="16461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10609060101010101" pitchFamily="49" typeface="黑体"/>
                <a:ea charset="-122" panose="02010609060101010101" pitchFamily="49" typeface="黑体"/>
              </a:rPr>
              <a:t>START</a:t>
            </a:r>
          </a:p>
        </p:txBody>
      </p:sp>
    </p:spTree>
    <p:extLst>
      <p:ext uri="{BB962C8B-B14F-4D97-AF65-F5344CB8AC3E}">
        <p14:creationId val="2109197750"/>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6" name="矩形 5"/>
          <p:cNvSpPr/>
          <p:nvPr/>
        </p:nvSpPr>
        <p:spPr>
          <a:xfrm>
            <a:off x="0" y="0"/>
            <a:ext cx="12192000" cy="6857999"/>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同心圆 6"/>
          <p:cNvSpPr/>
          <p:nvPr/>
        </p:nvSpPr>
        <p:spPr>
          <a:xfrm>
            <a:off x="2308635" y="1292382"/>
            <a:ext cx="1792586" cy="1792586"/>
          </a:xfrm>
          <a:prstGeom prst="donut">
            <a:avLst>
              <a:gd fmla="val 4236"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同心圆 7"/>
          <p:cNvSpPr/>
          <p:nvPr/>
        </p:nvSpPr>
        <p:spPr>
          <a:xfrm>
            <a:off x="5199707" y="1292382"/>
            <a:ext cx="1792586" cy="1792586"/>
          </a:xfrm>
          <a:prstGeom prst="donut">
            <a:avLst>
              <a:gd fmla="val 4236"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同心圆 8"/>
          <p:cNvSpPr/>
          <p:nvPr/>
        </p:nvSpPr>
        <p:spPr>
          <a:xfrm>
            <a:off x="8090779" y="1292382"/>
            <a:ext cx="1792586" cy="1792586"/>
          </a:xfrm>
          <a:prstGeom prst="donut">
            <a:avLst>
              <a:gd fmla="val 4236"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空心弧 9"/>
          <p:cNvSpPr/>
          <p:nvPr/>
        </p:nvSpPr>
        <p:spPr>
          <a:xfrm rot="5400000">
            <a:off x="2281475" y="1283328"/>
            <a:ext cx="1828799" cy="1828799"/>
          </a:xfrm>
          <a:prstGeom prst="blockArc">
            <a:avLst>
              <a:gd fmla="val 10800000" name="adj1"/>
              <a:gd fmla="val 0" name="adj2"/>
              <a:gd fmla="val 7474" name="adj3"/>
            </a:avLst>
          </a:prstGeom>
          <a:solidFill>
            <a:srgbClr val="FE5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空心弧 10"/>
          <p:cNvSpPr/>
          <p:nvPr/>
        </p:nvSpPr>
        <p:spPr>
          <a:xfrm rot="5400000">
            <a:off x="5190654" y="1274275"/>
            <a:ext cx="1828799" cy="1828799"/>
          </a:xfrm>
          <a:prstGeom prst="blockArc">
            <a:avLst>
              <a:gd fmla="val 10800000" name="adj1"/>
              <a:gd fmla="val 5715443" name="adj2"/>
              <a:gd fmla="val 6252" name="adj3"/>
            </a:avLst>
          </a:prstGeom>
          <a:solidFill>
            <a:srgbClr val="FE5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空心弧 11"/>
          <p:cNvSpPr/>
          <p:nvPr/>
        </p:nvSpPr>
        <p:spPr>
          <a:xfrm rot="5400000">
            <a:off x="8081726" y="1283329"/>
            <a:ext cx="1828799" cy="1828799"/>
          </a:xfrm>
          <a:prstGeom prst="blockArc">
            <a:avLst>
              <a:gd fmla="val 10800000" name="adj1"/>
              <a:gd fmla="val 16354102" name="adj2"/>
              <a:gd fmla="val 6887" name="adj3"/>
            </a:avLst>
          </a:prstGeom>
          <a:solidFill>
            <a:srgbClr val="FE5C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文本框 12"/>
          <p:cNvSpPr txBox="1"/>
          <p:nvPr/>
        </p:nvSpPr>
        <p:spPr>
          <a:xfrm>
            <a:off x="2505097" y="1803953"/>
            <a:ext cx="1392555" cy="762000"/>
          </a:xfrm>
          <a:prstGeom prst="rect">
            <a:avLst/>
          </a:prstGeom>
          <a:noFill/>
        </p:spPr>
        <p:txBody>
          <a:bodyPr rtlCol="0" wrap="none">
            <a:spAutoFit/>
          </a:bodyPr>
          <a:lstStyle/>
          <a:p>
            <a:r>
              <a:rPr altLang="zh-CN" b="1" lang="en-US" smtClean="0" sz="4400">
                <a:solidFill>
                  <a:srgbClr val="FE5C2E"/>
                </a:solidFill>
                <a:latin charset="-122" panose="020b0503020204020204" pitchFamily="34" typeface="微软雅黑"/>
                <a:ea charset="-122" panose="020b0503020204020204" pitchFamily="34" typeface="微软雅黑"/>
              </a:rPr>
              <a:t>50%</a:t>
            </a:r>
          </a:p>
        </p:txBody>
      </p:sp>
      <p:sp>
        <p:nvSpPr>
          <p:cNvPr id="14" name="文本框 13"/>
          <p:cNvSpPr txBox="1"/>
          <p:nvPr/>
        </p:nvSpPr>
        <p:spPr>
          <a:xfrm>
            <a:off x="5441359" y="1801740"/>
            <a:ext cx="1392555" cy="762000"/>
          </a:xfrm>
          <a:prstGeom prst="rect">
            <a:avLst/>
          </a:prstGeom>
          <a:noFill/>
        </p:spPr>
        <p:txBody>
          <a:bodyPr rtlCol="0" wrap="none">
            <a:spAutoFit/>
          </a:bodyPr>
          <a:lstStyle/>
          <a:p>
            <a:r>
              <a:rPr altLang="zh-CN" b="1" lang="en-US" smtClean="0" sz="4400">
                <a:solidFill>
                  <a:srgbClr val="FE5C2E"/>
                </a:solidFill>
                <a:latin charset="-122" panose="020b0503020204020204" pitchFamily="34" typeface="微软雅黑"/>
                <a:ea charset="-122" panose="020b0503020204020204" pitchFamily="34" typeface="微软雅黑"/>
              </a:rPr>
              <a:t>75%</a:t>
            </a:r>
          </a:p>
        </p:txBody>
      </p:sp>
      <p:sp>
        <p:nvSpPr>
          <p:cNvPr id="15" name="文本框 14"/>
          <p:cNvSpPr txBox="1"/>
          <p:nvPr/>
        </p:nvSpPr>
        <p:spPr>
          <a:xfrm>
            <a:off x="8398828" y="1795000"/>
            <a:ext cx="1392555" cy="762000"/>
          </a:xfrm>
          <a:prstGeom prst="rect">
            <a:avLst/>
          </a:prstGeom>
          <a:noFill/>
        </p:spPr>
        <p:txBody>
          <a:bodyPr rtlCol="0" wrap="none">
            <a:spAutoFit/>
          </a:bodyPr>
          <a:lstStyle/>
          <a:p>
            <a:r>
              <a:rPr altLang="zh-CN" b="1" lang="en-US" smtClean="0" sz="4400">
                <a:solidFill>
                  <a:srgbClr val="FE5C2E"/>
                </a:solidFill>
                <a:latin charset="-122" panose="020b0503020204020204" pitchFamily="34" typeface="微软雅黑"/>
                <a:ea charset="-122" panose="020b0503020204020204" pitchFamily="34" typeface="微软雅黑"/>
              </a:rPr>
              <a:t>25%</a:t>
            </a:r>
          </a:p>
        </p:txBody>
      </p:sp>
      <p:sp>
        <p:nvSpPr>
          <p:cNvPr id="16" name="文本框 15"/>
          <p:cNvSpPr txBox="1"/>
          <p:nvPr/>
        </p:nvSpPr>
        <p:spPr>
          <a:xfrm>
            <a:off x="2177716" y="4043626"/>
            <a:ext cx="2285642" cy="118872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01 Please fill in the title of your title here. Please fill in the title of your title here</a:t>
            </a:r>
          </a:p>
        </p:txBody>
      </p:sp>
      <p:sp>
        <p:nvSpPr>
          <p:cNvPr id="17" name="文本框 16"/>
          <p:cNvSpPr txBox="1"/>
          <p:nvPr/>
        </p:nvSpPr>
        <p:spPr>
          <a:xfrm>
            <a:off x="5001615" y="4043626"/>
            <a:ext cx="2285642" cy="146304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02 Please fill in the title of your title here. Please fill in the title of your title here. the title of your title here.</a:t>
            </a:r>
          </a:p>
        </p:txBody>
      </p:sp>
      <p:sp>
        <p:nvSpPr>
          <p:cNvPr id="20" name="文本框 19"/>
          <p:cNvSpPr txBox="1"/>
          <p:nvPr/>
        </p:nvSpPr>
        <p:spPr>
          <a:xfrm>
            <a:off x="7853305" y="4043626"/>
            <a:ext cx="2285642" cy="118872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03 Please fill in the title of your title here. Please fill in the title of your title here</a:t>
            </a:r>
          </a:p>
        </p:txBody>
      </p:sp>
    </p:spTree>
    <p:extLst>
      <p:ext uri="{BB962C8B-B14F-4D97-AF65-F5344CB8AC3E}">
        <p14:creationId val="67464028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5" name="矩形 4"/>
          <p:cNvSpPr/>
          <p:nvPr/>
        </p:nvSpPr>
        <p:spPr>
          <a:xfrm>
            <a:off x="679268" y="0"/>
            <a:ext cx="3074125" cy="6858000"/>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314993" y="0"/>
            <a:ext cx="2438401" cy="6858000"/>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821498" y="1410788"/>
            <a:ext cx="1402080" cy="1554480"/>
          </a:xfrm>
          <a:prstGeom prst="rect">
            <a:avLst/>
          </a:prstGeom>
          <a:noFill/>
        </p:spPr>
        <p:txBody>
          <a:bodyPr rtlCol="0" wrap="none">
            <a:spAutoFit/>
          </a:bodyPr>
          <a:lstStyle/>
          <a:p>
            <a:r>
              <a:rPr altLang="zh-CN" b="1" lang="en-US" smtClean="0" sz="9600">
                <a:solidFill>
                  <a:schemeClr val="bg1"/>
                </a:solidFill>
                <a:latin charset="-122" panose="02010609060101010101" pitchFamily="49" typeface="黑体"/>
                <a:ea charset="-122" panose="02010609060101010101" pitchFamily="49" typeface="黑体"/>
              </a:rPr>
              <a:t>03</a:t>
            </a:r>
          </a:p>
        </p:txBody>
      </p:sp>
      <p:sp>
        <p:nvSpPr>
          <p:cNvPr id="8" name="文本框 7"/>
          <p:cNvSpPr txBox="1"/>
          <p:nvPr/>
        </p:nvSpPr>
        <p:spPr>
          <a:xfrm>
            <a:off x="3246888" y="1664726"/>
            <a:ext cx="2054423" cy="1188720"/>
          </a:xfrm>
          <a:prstGeom prst="rect">
            <a:avLst/>
          </a:prstGeom>
          <a:noFill/>
        </p:spPr>
        <p:txBody>
          <a:bodyPr rtlCol="0" wrap="square">
            <a:spAutoFit/>
          </a:bodyPr>
          <a:lstStyle/>
          <a:p>
            <a:r>
              <a:rPr altLang="zh-CN" b="1" lang="en-US" smtClean="0">
                <a:solidFill>
                  <a:schemeClr val="bg1"/>
                </a:solidFill>
                <a:ea charset="-122" panose="02010609060101010101" pitchFamily="49" typeface="黑体"/>
              </a:rPr>
              <a:t>P</a:t>
            </a:r>
          </a:p>
          <a:p>
            <a:r>
              <a:rPr altLang="zh-CN" b="1" lang="en-US" smtClean="0">
                <a:solidFill>
                  <a:schemeClr val="bg1"/>
                </a:solidFill>
                <a:ea charset="-122" panose="02010609060101010101" pitchFamily="49" typeface="黑体"/>
              </a:rPr>
              <a:t>A</a:t>
            </a:r>
          </a:p>
          <a:p>
            <a:r>
              <a:rPr altLang="zh-CN" b="1" lang="en-US" smtClean="0">
                <a:solidFill>
                  <a:schemeClr val="bg1"/>
                </a:solidFill>
                <a:ea charset="-122" panose="02010609060101010101" pitchFamily="49" typeface="黑体"/>
              </a:rPr>
              <a:t>R</a:t>
            </a:r>
          </a:p>
          <a:p>
            <a:r>
              <a:rPr altLang="zh-CN" b="1" lang="en-US" smtClean="0">
                <a:solidFill>
                  <a:schemeClr val="bg1"/>
                </a:solidFill>
                <a:ea charset="-122" panose="02010609060101010101" pitchFamily="49" typeface="黑体"/>
              </a:rPr>
              <a:t>T</a:t>
            </a:r>
          </a:p>
        </p:txBody>
      </p:sp>
      <p:sp>
        <p:nvSpPr>
          <p:cNvPr id="9" name="文本框 8"/>
          <p:cNvSpPr txBox="1"/>
          <p:nvPr/>
        </p:nvSpPr>
        <p:spPr>
          <a:xfrm>
            <a:off x="5014358" y="3694550"/>
            <a:ext cx="5916676" cy="118872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 Please fill in the title of your title here .Pl ease fill in the title of your title he re.Plea se fill in the title of your title her e.  Please fill in the title of your title here.</a:t>
            </a:r>
          </a:p>
        </p:txBody>
      </p:sp>
      <p:sp>
        <p:nvSpPr>
          <p:cNvPr id="10" name="文本框 9"/>
          <p:cNvSpPr txBox="1"/>
          <p:nvPr/>
        </p:nvSpPr>
        <p:spPr>
          <a:xfrm>
            <a:off x="1821498" y="3118993"/>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a:t>
            </a:r>
          </a:p>
        </p:txBody>
      </p:sp>
    </p:spTree>
    <p:extLst>
      <p:ext uri="{BB962C8B-B14F-4D97-AF65-F5344CB8AC3E}">
        <p14:creationId val="825218993"/>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5" name="矩形 4"/>
          <p:cNvSpPr/>
          <p:nvPr/>
        </p:nvSpPr>
        <p:spPr>
          <a:xfrm>
            <a:off x="0" y="0"/>
            <a:ext cx="12192000" cy="6857999"/>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t> 		</a:t>
            </a:r>
          </a:p>
        </p:txBody>
      </p:sp>
      <p:graphicFrame>
        <p:nvGraphicFramePr>
          <p:cNvPr id="21" name="图表 20"/>
          <p:cNvGraphicFramePr/>
          <p:nvPr>
            <p:extLst>
              <p:ext uri="{D42A27DB-BD31-4B8C-83A1-F6EECF244321}">
                <p14:modId val="3628562266"/>
              </p:ext>
            </p:extLst>
          </p:nvPr>
        </p:nvGraphicFramePr>
        <p:xfrm>
          <a:off x="315944" y="2107721"/>
          <a:ext cx="6505417" cy="4083196"/>
        </p:xfrm>
        <a:graphic>
          <a:graphicData uri="http://schemas.openxmlformats.org/drawingml/2006/chart">
            <c:chart xmlns:c="http://schemas.openxmlformats.org/drawingml/2006/chart" r:id="rId3"/>
          </a:graphicData>
        </a:graphic>
      </p:graphicFrame>
      <p:sp>
        <p:nvSpPr>
          <p:cNvPr id="22" name="文本框 21"/>
          <p:cNvSpPr txBox="1"/>
          <p:nvPr/>
        </p:nvSpPr>
        <p:spPr>
          <a:xfrm>
            <a:off x="7269935" y="2661719"/>
            <a:ext cx="1097280" cy="365760"/>
          </a:xfrm>
          <a:prstGeom prst="rect">
            <a:avLst/>
          </a:prstGeom>
          <a:noFill/>
        </p:spPr>
        <p:txBody>
          <a:bodyPr rtlCol="0" wrap="none">
            <a:spAutoFit/>
          </a:bodyPr>
          <a:lstStyle/>
          <a:p>
            <a:r>
              <a:rPr altLang="en-US" lang="zh-CN"/>
              <a:t> 	</a:t>
            </a:r>
          </a:p>
        </p:txBody>
      </p:sp>
      <p:sp>
        <p:nvSpPr>
          <p:cNvPr id="23" name="文本框 22"/>
          <p:cNvSpPr txBox="1"/>
          <p:nvPr/>
        </p:nvSpPr>
        <p:spPr>
          <a:xfrm>
            <a:off x="6595024" y="3247931"/>
            <a:ext cx="4269134"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02 Please fill in the title of your title here. Please fill in the title of your title here. the title of your title here.</a:t>
            </a:r>
          </a:p>
        </p:txBody>
      </p:sp>
      <p:sp>
        <p:nvSpPr>
          <p:cNvPr id="25" name="文本框 24"/>
          <p:cNvSpPr txBox="1"/>
          <p:nvPr/>
        </p:nvSpPr>
        <p:spPr>
          <a:xfrm>
            <a:off x="6595024" y="2107721"/>
            <a:ext cx="4269134"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01 Please fill in the title of your title here. Please fill in the title of your title here. the title of your title here.</a:t>
            </a:r>
          </a:p>
        </p:txBody>
      </p:sp>
      <p:sp>
        <p:nvSpPr>
          <p:cNvPr id="26" name="文本框 25"/>
          <p:cNvSpPr txBox="1"/>
          <p:nvPr/>
        </p:nvSpPr>
        <p:spPr>
          <a:xfrm>
            <a:off x="6595024" y="4388140"/>
            <a:ext cx="4269134"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03 Please fill in the title of your title here. Please fill in the title of your title here. the title of your title here.</a:t>
            </a:r>
          </a:p>
        </p:txBody>
      </p:sp>
      <p:sp>
        <p:nvSpPr>
          <p:cNvPr id="27" name="矩形 26"/>
          <p:cNvSpPr/>
          <p:nvPr/>
        </p:nvSpPr>
        <p:spPr>
          <a:xfrm>
            <a:off x="2365998" y="988369"/>
            <a:ext cx="2405307" cy="3461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2">
                    <a:lumMod val="25000"/>
                  </a:schemeClr>
                </a:solidFill>
                <a:latin charset="-122" panose="020b0503020204020204" pitchFamily="34" typeface="微软雅黑"/>
                <a:ea charset="-122" panose="020b0503020204020204" pitchFamily="34" typeface="微软雅黑"/>
              </a:rPr>
              <a:t>CLICK THE TITLE HERE</a:t>
            </a:r>
          </a:p>
        </p:txBody>
      </p:sp>
    </p:spTree>
    <p:extLst>
      <p:ext uri="{BB962C8B-B14F-4D97-AF65-F5344CB8AC3E}">
        <p14:creationId val="3846054122"/>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0" y="-1"/>
            <a:ext cx="12192000" cy="6858000"/>
          </a:xfrm>
          <a:prstGeom prst="rect">
            <a:avLst/>
          </a:prstGeom>
        </p:spPr>
      </p:pic>
      <p:sp>
        <p:nvSpPr>
          <p:cNvPr id="25" name="矩形 24"/>
          <p:cNvSpPr/>
          <p:nvPr/>
        </p:nvSpPr>
        <p:spPr>
          <a:xfrm>
            <a:off x="-1" y="1828801"/>
            <a:ext cx="12192000" cy="2942376"/>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t> 		</a:t>
            </a:r>
          </a:p>
        </p:txBody>
      </p:sp>
      <p:graphicFrame>
        <p:nvGraphicFramePr>
          <p:cNvPr id="23" name="图表 22"/>
          <p:cNvGraphicFramePr/>
          <p:nvPr>
            <p:extLst>
              <p:ext uri="{D42A27DB-BD31-4B8C-83A1-F6EECF244321}">
                <p14:modId val="1196799414"/>
              </p:ext>
            </p:extLst>
          </p:nvPr>
        </p:nvGraphicFramePr>
        <p:xfrm>
          <a:off x="3952340" y="1917071"/>
          <a:ext cx="4287319" cy="2709333"/>
        </p:xfrm>
        <a:graphic>
          <a:graphicData uri="http://schemas.openxmlformats.org/drawingml/2006/chart">
            <c:chart xmlns:c="http://schemas.openxmlformats.org/drawingml/2006/chart" r:id="rId3"/>
          </a:graphicData>
        </a:graphic>
      </p:graphicFrame>
      <p:sp>
        <p:nvSpPr>
          <p:cNvPr id="26" name="文本框 25"/>
          <p:cNvSpPr txBox="1"/>
          <p:nvPr/>
        </p:nvSpPr>
        <p:spPr>
          <a:xfrm>
            <a:off x="574470" y="2872078"/>
            <a:ext cx="3101237" cy="118872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01 Please fill in the title of your title here. Please fill in the title of your title here. the title of your title here.</a:t>
            </a:r>
          </a:p>
        </p:txBody>
      </p:sp>
      <p:sp>
        <p:nvSpPr>
          <p:cNvPr id="27" name="文本框 26"/>
          <p:cNvSpPr txBox="1"/>
          <p:nvPr/>
        </p:nvSpPr>
        <p:spPr>
          <a:xfrm>
            <a:off x="8516293" y="2872078"/>
            <a:ext cx="3666150"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02 Please fill in the title of your title here. Please fill in the title of your title here. the title of your title here.</a:t>
            </a:r>
          </a:p>
        </p:txBody>
      </p:sp>
    </p:spTree>
    <p:extLst>
      <p:ext uri="{BB962C8B-B14F-4D97-AF65-F5344CB8AC3E}">
        <p14:creationId val="1596804045"/>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6724072" y="1145598"/>
            <a:ext cx="8118763" cy="4566804"/>
          </a:xfrm>
          <a:prstGeom prst="rect">
            <a:avLst/>
          </a:prstGeom>
        </p:spPr>
      </p:pic>
      <p:sp>
        <p:nvSpPr>
          <p:cNvPr id="12" name="矩形 11"/>
          <p:cNvSpPr/>
          <p:nvPr/>
        </p:nvSpPr>
        <p:spPr>
          <a:xfrm>
            <a:off x="1165271" y="692806"/>
            <a:ext cx="2405307" cy="3461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2">
                    <a:lumMod val="25000"/>
                  </a:schemeClr>
                </a:solidFill>
                <a:latin charset="-122" panose="020b0503020204020204" pitchFamily="34" typeface="微软雅黑"/>
                <a:ea charset="-122" panose="020b0503020204020204" pitchFamily="34" typeface="微软雅黑"/>
              </a:rPr>
              <a:t>CLICK THE TITLE HERE</a:t>
            </a:r>
          </a:p>
        </p:txBody>
      </p:sp>
      <p:sp>
        <p:nvSpPr>
          <p:cNvPr id="13" name="文本框 12"/>
          <p:cNvSpPr txBox="1"/>
          <p:nvPr/>
        </p:nvSpPr>
        <p:spPr>
          <a:xfrm>
            <a:off x="1165271" y="1292660"/>
            <a:ext cx="3101237" cy="1188720"/>
          </a:xfrm>
          <a:prstGeom prst="rect">
            <a:avLst/>
          </a:prstGeom>
          <a:noFill/>
        </p:spPr>
        <p:txBody>
          <a:bodyPr rtlCol="0" wrap="square">
            <a:spAutoFit/>
          </a:bodyPr>
          <a:lstStyle/>
          <a:p>
            <a:r>
              <a:rPr altLang="zh-CN" lang="en-US" smtClean="0">
                <a:ea charset="-122" panose="02010609060101010101" pitchFamily="49" typeface="黑体"/>
              </a:rPr>
              <a:t>01 Please fill in the title of your title here. Please fill in the title of your title here. the title of your title here.</a:t>
            </a:r>
          </a:p>
        </p:txBody>
      </p:sp>
      <p:sp>
        <p:nvSpPr>
          <p:cNvPr id="14" name="矩形 13"/>
          <p:cNvSpPr/>
          <p:nvPr/>
        </p:nvSpPr>
        <p:spPr>
          <a:xfrm>
            <a:off x="1165271" y="3967097"/>
            <a:ext cx="2405307" cy="3461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2">
                    <a:lumMod val="25000"/>
                  </a:schemeClr>
                </a:solidFill>
                <a:latin charset="-122" panose="020b0503020204020204" pitchFamily="34" typeface="微软雅黑"/>
                <a:ea charset="-122" panose="020b0503020204020204" pitchFamily="34" typeface="微软雅黑"/>
              </a:rPr>
              <a:t>CLICK THE TITLE HERE</a:t>
            </a:r>
          </a:p>
        </p:txBody>
      </p:sp>
      <p:sp>
        <p:nvSpPr>
          <p:cNvPr id="15" name="文本框 14"/>
          <p:cNvSpPr txBox="1"/>
          <p:nvPr/>
        </p:nvSpPr>
        <p:spPr>
          <a:xfrm>
            <a:off x="1165271" y="4566950"/>
            <a:ext cx="3702293" cy="914400"/>
          </a:xfrm>
          <a:prstGeom prst="rect">
            <a:avLst/>
          </a:prstGeom>
          <a:noFill/>
        </p:spPr>
        <p:txBody>
          <a:bodyPr rtlCol="0" wrap="square">
            <a:spAutoFit/>
          </a:bodyPr>
          <a:lstStyle/>
          <a:p>
            <a:r>
              <a:rPr altLang="zh-CN" lang="en-US" smtClean="0">
                <a:ea charset="-122" panose="02010609060101010101" pitchFamily="49" typeface="黑体"/>
              </a:rPr>
              <a:t>02 Please fill in the title of your title here. Please fill in the title of your title here. the title of your title here.</a:t>
            </a:r>
          </a:p>
        </p:txBody>
      </p:sp>
    </p:spTree>
    <p:extLst>
      <p:ext uri="{BB962C8B-B14F-4D97-AF65-F5344CB8AC3E}">
        <p14:creationId val="3491053935"/>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5" name="矩形 4"/>
          <p:cNvSpPr/>
          <p:nvPr/>
        </p:nvSpPr>
        <p:spPr>
          <a:xfrm>
            <a:off x="9117874" y="0"/>
            <a:ext cx="3074125" cy="6858000"/>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4566" y="0"/>
            <a:ext cx="2438401" cy="6858000"/>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9318542" y="1422364"/>
            <a:ext cx="1402080" cy="1554480"/>
          </a:xfrm>
          <a:prstGeom prst="rect">
            <a:avLst/>
          </a:prstGeom>
          <a:noFill/>
        </p:spPr>
        <p:txBody>
          <a:bodyPr rtlCol="0" wrap="none">
            <a:spAutoFit/>
          </a:bodyPr>
          <a:lstStyle/>
          <a:p>
            <a:r>
              <a:rPr altLang="zh-CN" b="1" lang="en-US" smtClean="0" sz="9600">
                <a:solidFill>
                  <a:schemeClr val="bg1"/>
                </a:solidFill>
                <a:latin charset="-122" panose="02010609060101010101" pitchFamily="49" typeface="黑体"/>
                <a:ea charset="-122" panose="02010609060101010101" pitchFamily="49" typeface="黑体"/>
              </a:rPr>
              <a:t>04</a:t>
            </a:r>
          </a:p>
        </p:txBody>
      </p:sp>
      <p:sp>
        <p:nvSpPr>
          <p:cNvPr id="8" name="文本框 7"/>
          <p:cNvSpPr txBox="1"/>
          <p:nvPr/>
        </p:nvSpPr>
        <p:spPr>
          <a:xfrm>
            <a:off x="10743933" y="1700940"/>
            <a:ext cx="2054423" cy="1188720"/>
          </a:xfrm>
          <a:prstGeom prst="rect">
            <a:avLst/>
          </a:prstGeom>
          <a:noFill/>
        </p:spPr>
        <p:txBody>
          <a:bodyPr rtlCol="0" wrap="square">
            <a:spAutoFit/>
          </a:bodyPr>
          <a:lstStyle/>
          <a:p>
            <a:r>
              <a:rPr altLang="zh-CN" b="1" lang="en-US" smtClean="0">
                <a:solidFill>
                  <a:schemeClr val="bg1"/>
                </a:solidFill>
                <a:ea charset="-122" panose="02010609060101010101" pitchFamily="49" typeface="黑体"/>
              </a:rPr>
              <a:t>P</a:t>
            </a:r>
          </a:p>
          <a:p>
            <a:r>
              <a:rPr altLang="zh-CN" b="1" lang="en-US" smtClean="0">
                <a:solidFill>
                  <a:schemeClr val="bg1"/>
                </a:solidFill>
                <a:ea charset="-122" panose="02010609060101010101" pitchFamily="49" typeface="黑体"/>
              </a:rPr>
              <a:t>A</a:t>
            </a:r>
          </a:p>
          <a:p>
            <a:r>
              <a:rPr altLang="zh-CN" b="1" lang="en-US" smtClean="0">
                <a:solidFill>
                  <a:schemeClr val="bg1"/>
                </a:solidFill>
                <a:ea charset="-122" panose="02010609060101010101" pitchFamily="49" typeface="黑体"/>
              </a:rPr>
              <a:t>R</a:t>
            </a:r>
          </a:p>
          <a:p>
            <a:r>
              <a:rPr altLang="zh-CN" b="1" lang="en-US" smtClean="0">
                <a:solidFill>
                  <a:schemeClr val="bg1"/>
                </a:solidFill>
                <a:ea charset="-122" panose="02010609060101010101" pitchFamily="49" typeface="黑体"/>
              </a:rPr>
              <a:t>T</a:t>
            </a:r>
          </a:p>
        </p:txBody>
      </p:sp>
      <p:sp>
        <p:nvSpPr>
          <p:cNvPr id="10" name="文本框 9"/>
          <p:cNvSpPr txBox="1"/>
          <p:nvPr/>
        </p:nvSpPr>
        <p:spPr>
          <a:xfrm>
            <a:off x="9413542" y="3179845"/>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a:t>
            </a:r>
          </a:p>
        </p:txBody>
      </p:sp>
      <p:sp>
        <p:nvSpPr>
          <p:cNvPr id="9" name="文本框 8"/>
          <p:cNvSpPr txBox="1"/>
          <p:nvPr/>
        </p:nvSpPr>
        <p:spPr>
          <a:xfrm>
            <a:off x="2044821" y="4373561"/>
            <a:ext cx="5916676" cy="118872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 Please fill in the title of your title here .Pl ease fill in the title of your title he re.Plea se fill in the title of your title her e.  Please fill in the title of your title here.</a:t>
            </a:r>
          </a:p>
        </p:txBody>
      </p:sp>
    </p:spTree>
    <p:extLst>
      <p:ext uri="{BB962C8B-B14F-4D97-AF65-F5344CB8AC3E}">
        <p14:creationId val="2586557967"/>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60" name="矩形 59"/>
          <p:cNvSpPr/>
          <p:nvPr/>
        </p:nvSpPr>
        <p:spPr>
          <a:xfrm>
            <a:off x="0" y="0"/>
            <a:ext cx="12192000" cy="6857999"/>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t> 		</a:t>
            </a:r>
          </a:p>
        </p:txBody>
      </p:sp>
      <p:sp>
        <p:nvSpPr>
          <p:cNvPr id="3" name="椭圆 2"/>
          <p:cNvSpPr/>
          <p:nvPr/>
        </p:nvSpPr>
        <p:spPr>
          <a:xfrm rot="2458248">
            <a:off x="3191866" y="1500081"/>
            <a:ext cx="316871" cy="316871"/>
          </a:xfrm>
          <a:prstGeom prst="ellipse">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7200">
                <a:solidFill>
                  <a:schemeClr val="bg1"/>
                </a:solidFill>
                <a:latin charset="-122" panose="020b0503020204020204" pitchFamily="34" typeface="微软雅黑"/>
                <a:ea charset="-122" panose="020b0503020204020204" pitchFamily="34" typeface="微软雅黑"/>
              </a:rPr>
              <a:t>1</a:t>
            </a:r>
          </a:p>
        </p:txBody>
      </p:sp>
      <p:sp>
        <p:nvSpPr>
          <p:cNvPr id="4" name="椭圆 3"/>
          <p:cNvSpPr/>
          <p:nvPr/>
        </p:nvSpPr>
        <p:spPr>
          <a:xfrm rot="20553792">
            <a:off x="1634149" y="2912950"/>
            <a:ext cx="316871" cy="316871"/>
          </a:xfrm>
          <a:prstGeom prst="ellipse">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7200">
                <a:solidFill>
                  <a:schemeClr val="bg1"/>
                </a:solidFill>
                <a:latin charset="-122" panose="020b0503020204020204" pitchFamily="34" typeface="微软雅黑"/>
                <a:ea charset="-122" panose="020b0503020204020204" pitchFamily="34" typeface="微软雅黑"/>
              </a:rPr>
              <a:t>2</a:t>
            </a:r>
          </a:p>
        </p:txBody>
      </p:sp>
      <p:sp>
        <p:nvSpPr>
          <p:cNvPr id="5" name="椭圆 4"/>
          <p:cNvSpPr/>
          <p:nvPr/>
        </p:nvSpPr>
        <p:spPr>
          <a:xfrm rot="20910380">
            <a:off x="4348680" y="3483693"/>
            <a:ext cx="316871" cy="316871"/>
          </a:xfrm>
          <a:prstGeom prst="ellipse">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7200">
                <a:solidFill>
                  <a:schemeClr val="bg1"/>
                </a:solidFill>
                <a:latin charset="-122" panose="020b0503020204020204" pitchFamily="34" typeface="微软雅黑"/>
                <a:ea charset="-122" panose="020b0503020204020204" pitchFamily="34" typeface="微软雅黑"/>
              </a:rPr>
              <a:t>3</a:t>
            </a:r>
          </a:p>
        </p:txBody>
      </p:sp>
      <p:sp>
        <p:nvSpPr>
          <p:cNvPr id="6" name="椭圆 5"/>
          <p:cNvSpPr/>
          <p:nvPr/>
        </p:nvSpPr>
        <p:spPr>
          <a:xfrm rot="3301449">
            <a:off x="1223726" y="4660647"/>
            <a:ext cx="316871" cy="316871"/>
          </a:xfrm>
          <a:prstGeom prst="ellipse">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7200">
                <a:solidFill>
                  <a:schemeClr val="bg1"/>
                </a:solidFill>
                <a:latin charset="-122" panose="020b0503020204020204" pitchFamily="34" typeface="微软雅黑"/>
                <a:ea charset="-122" panose="020b0503020204020204" pitchFamily="34" typeface="微软雅黑"/>
              </a:rPr>
              <a:t>4</a:t>
            </a:r>
          </a:p>
        </p:txBody>
      </p:sp>
      <p:sp>
        <p:nvSpPr>
          <p:cNvPr id="7" name="椭圆 6"/>
          <p:cNvSpPr/>
          <p:nvPr/>
        </p:nvSpPr>
        <p:spPr>
          <a:xfrm rot="865339">
            <a:off x="7997227" y="3897890"/>
            <a:ext cx="316871" cy="316871"/>
          </a:xfrm>
          <a:prstGeom prst="ellipse">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7200">
                <a:solidFill>
                  <a:schemeClr val="bg1"/>
                </a:solidFill>
                <a:latin charset="-122" panose="020b0503020204020204" pitchFamily="34" typeface="微软雅黑"/>
                <a:ea charset="-122" panose="020b0503020204020204" pitchFamily="34" typeface="微软雅黑"/>
              </a:rPr>
              <a:t>5</a:t>
            </a:r>
          </a:p>
        </p:txBody>
      </p:sp>
      <p:sp>
        <p:nvSpPr>
          <p:cNvPr id="8" name="椭圆 7"/>
          <p:cNvSpPr/>
          <p:nvPr/>
        </p:nvSpPr>
        <p:spPr>
          <a:xfrm>
            <a:off x="9317524" y="4940553"/>
            <a:ext cx="316871" cy="316871"/>
          </a:xfrm>
          <a:prstGeom prst="ellipse">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7200">
                <a:solidFill>
                  <a:schemeClr val="bg1"/>
                </a:solidFill>
                <a:latin charset="-122" panose="020b0503020204020204" pitchFamily="34" typeface="微软雅黑"/>
                <a:ea charset="-122" panose="020b0503020204020204" pitchFamily="34" typeface="微软雅黑"/>
              </a:rPr>
              <a:t>6</a:t>
            </a:r>
          </a:p>
        </p:txBody>
      </p:sp>
      <p:cxnSp>
        <p:nvCxnSpPr>
          <p:cNvPr id="10" name="直接连接符 9"/>
          <p:cNvCxnSpPr>
            <a:stCxn id="3" idx="4"/>
            <a:endCxn id="4" idx="0"/>
          </p:cNvCxnSpPr>
          <p:nvPr/>
        </p:nvCxnSpPr>
        <p:spPr>
          <a:xfrm flipH="1">
            <a:off x="1745109" y="1778143"/>
            <a:ext cx="1501311" cy="11420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 idx="6"/>
            <a:endCxn id="5" idx="2"/>
          </p:cNvCxnSpPr>
          <p:nvPr/>
        </p:nvCxnSpPr>
        <p:spPr>
          <a:xfrm>
            <a:off x="1943740" y="3023910"/>
            <a:ext cx="2408117" cy="6497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 idx="3"/>
            <a:endCxn id="6" idx="7"/>
          </p:cNvCxnSpPr>
          <p:nvPr/>
        </p:nvCxnSpPr>
        <p:spPr>
          <a:xfrm flipH="1">
            <a:off x="1538178" y="3774236"/>
            <a:ext cx="2881477" cy="1072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 idx="6"/>
            <a:endCxn id="7" idx="2"/>
          </p:cNvCxnSpPr>
          <p:nvPr/>
        </p:nvCxnSpPr>
        <p:spPr>
          <a:xfrm flipV="1">
            <a:off x="1472981" y="4016865"/>
            <a:ext cx="6529239" cy="9320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6"/>
            <a:endCxn id="8" idx="2"/>
          </p:cNvCxnSpPr>
          <p:nvPr/>
        </p:nvCxnSpPr>
        <p:spPr>
          <a:xfrm>
            <a:off x="8309105" y="4095787"/>
            <a:ext cx="1008419" cy="10032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774611" y="985628"/>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01 Please fill in the title of your title here</a:t>
            </a:r>
          </a:p>
        </p:txBody>
      </p:sp>
      <p:sp>
        <p:nvSpPr>
          <p:cNvPr id="54" name="文本框 53"/>
          <p:cNvSpPr txBox="1"/>
          <p:nvPr/>
        </p:nvSpPr>
        <p:spPr>
          <a:xfrm>
            <a:off x="2883527" y="2210112"/>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02 Please fill in the title of your title here</a:t>
            </a:r>
          </a:p>
        </p:txBody>
      </p:sp>
      <p:sp>
        <p:nvSpPr>
          <p:cNvPr id="55" name="文本框 54"/>
          <p:cNvSpPr txBox="1"/>
          <p:nvPr/>
        </p:nvSpPr>
        <p:spPr>
          <a:xfrm>
            <a:off x="586151" y="3403207"/>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03Please fill in the title of your title here</a:t>
            </a:r>
          </a:p>
        </p:txBody>
      </p:sp>
      <p:sp>
        <p:nvSpPr>
          <p:cNvPr id="56" name="文本框 55"/>
          <p:cNvSpPr txBox="1"/>
          <p:nvPr/>
        </p:nvSpPr>
        <p:spPr>
          <a:xfrm>
            <a:off x="1923047" y="5043751"/>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04 Please fill in the title of your title here</a:t>
            </a:r>
          </a:p>
        </p:txBody>
      </p:sp>
      <p:sp>
        <p:nvSpPr>
          <p:cNvPr id="57" name="文本框 56"/>
          <p:cNvSpPr txBox="1"/>
          <p:nvPr/>
        </p:nvSpPr>
        <p:spPr>
          <a:xfrm>
            <a:off x="8813315" y="3339978"/>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05 Please fill in the title of your title here</a:t>
            </a:r>
          </a:p>
        </p:txBody>
      </p:sp>
      <p:sp>
        <p:nvSpPr>
          <p:cNvPr id="58" name="文本框 57"/>
          <p:cNvSpPr txBox="1"/>
          <p:nvPr/>
        </p:nvSpPr>
        <p:spPr>
          <a:xfrm>
            <a:off x="7662016" y="5437612"/>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06 Please fill in the title of your title here</a:t>
            </a:r>
          </a:p>
        </p:txBody>
      </p:sp>
      <p:sp>
        <p:nvSpPr>
          <p:cNvPr id="59" name="矩形 58"/>
          <p:cNvSpPr/>
          <p:nvPr/>
        </p:nvSpPr>
        <p:spPr>
          <a:xfrm>
            <a:off x="8273305" y="1643868"/>
            <a:ext cx="2405307" cy="3461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2">
                    <a:lumMod val="25000"/>
                  </a:schemeClr>
                </a:solidFill>
                <a:latin charset="-122" panose="020b0503020204020204" pitchFamily="34" typeface="微软雅黑"/>
                <a:ea charset="-122" panose="020b0503020204020204" pitchFamily="34" typeface="微软雅黑"/>
              </a:rPr>
              <a:t>CLICK THE TITLE HERE</a:t>
            </a:r>
          </a:p>
        </p:txBody>
      </p:sp>
    </p:spTree>
    <p:extLst>
      <p:ext uri="{BB962C8B-B14F-4D97-AF65-F5344CB8AC3E}">
        <p14:creationId val="4274520883"/>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2428263" y="1316106"/>
            <a:ext cx="6958370" cy="5198105"/>
            <a:chOff x="2765803" y="844927"/>
            <a:chExt cx="6958370" cy="5198105"/>
          </a:xfrm>
        </p:grpSpPr>
        <p:grpSp>
          <p:nvGrpSpPr>
            <p:cNvPr id="6" name="组合 5"/>
            <p:cNvGrpSpPr/>
            <p:nvPr/>
          </p:nvGrpSpPr>
          <p:grpSpPr>
            <a:xfrm>
              <a:off x="2765803" y="844927"/>
              <a:ext cx="6958370" cy="5198105"/>
              <a:chOff x="3177767" y="677593"/>
              <a:chExt cx="5332491" cy="3983526"/>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3177767" y="1169594"/>
                <a:ext cx="5332491" cy="2999526"/>
              </a:xfrm>
              <a:prstGeom prst="rect">
                <a:avLst/>
              </a:prstGeom>
            </p:spPr>
          </p:pic>
          <p:sp>
            <p:nvSpPr>
              <p:cNvPr id="4" name="矩形 3"/>
              <p:cNvSpPr/>
              <p:nvPr/>
            </p:nvSpPr>
            <p:spPr>
              <a:xfrm>
                <a:off x="4721383" y="677593"/>
                <a:ext cx="135802" cy="398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672405" y="677594"/>
                <a:ext cx="135802" cy="3983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2779352" y="3267592"/>
              <a:ext cx="2000716" cy="173736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01 Please fill in the title of your title here. Please fill in the title of your title here. the title of your title here.</a:t>
              </a:r>
            </a:p>
          </p:txBody>
        </p:sp>
        <p:sp>
          <p:nvSpPr>
            <p:cNvPr id="8" name="文本框 7"/>
            <p:cNvSpPr txBox="1"/>
            <p:nvPr/>
          </p:nvSpPr>
          <p:spPr>
            <a:xfrm>
              <a:off x="5244630" y="1486939"/>
              <a:ext cx="2000716" cy="173736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02 Please fill in the title of your title here. Please fill in the title of your title here. the title of your title here.</a:t>
              </a:r>
            </a:p>
          </p:txBody>
        </p:sp>
        <p:sp>
          <p:nvSpPr>
            <p:cNvPr id="9" name="文本框 8"/>
            <p:cNvSpPr txBox="1"/>
            <p:nvPr/>
          </p:nvSpPr>
          <p:spPr>
            <a:xfrm>
              <a:off x="7691479" y="3443979"/>
              <a:ext cx="2000716" cy="173736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03 Please fill in the title of your title here. Please fill in the title of your title here. the title of your title here.</a:t>
              </a:r>
            </a:p>
          </p:txBody>
        </p:sp>
      </p:grpSp>
      <p:grpSp>
        <p:nvGrpSpPr>
          <p:cNvPr id="11" name="组合 10"/>
          <p:cNvGrpSpPr/>
          <p:nvPr/>
        </p:nvGrpSpPr>
        <p:grpSpPr>
          <a:xfrm>
            <a:off x="2807150" y="1177613"/>
            <a:ext cx="1637348" cy="45719"/>
            <a:chOff x="3291840" y="2136866"/>
            <a:chExt cx="1637348" cy="45719"/>
          </a:xfrm>
          <a:solidFill>
            <a:schemeClr val="tx1"/>
          </a:solidFill>
        </p:grpSpPr>
        <p:cxnSp>
          <p:nvCxnSpPr>
            <p:cNvPr id="12" name="直接连接符 11"/>
            <p:cNvCxnSpPr/>
            <p:nvPr/>
          </p:nvCxnSpPr>
          <p:spPr>
            <a:xfrm>
              <a:off x="3291840" y="2159726"/>
              <a:ext cx="132370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615543" y="2136866"/>
              <a:ext cx="313645"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rot="10800000">
            <a:off x="7370398" y="1107697"/>
            <a:ext cx="1637348" cy="45719"/>
            <a:chOff x="3291840" y="2136866"/>
            <a:chExt cx="1637348" cy="45719"/>
          </a:xfrm>
          <a:solidFill>
            <a:schemeClr val="tx1"/>
          </a:solidFill>
        </p:grpSpPr>
        <p:cxnSp>
          <p:nvCxnSpPr>
            <p:cNvPr id="15" name="直接连接符 14"/>
            <p:cNvCxnSpPr/>
            <p:nvPr/>
          </p:nvCxnSpPr>
          <p:spPr>
            <a:xfrm>
              <a:off x="3291840" y="2159726"/>
              <a:ext cx="132370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615543" y="2136866"/>
              <a:ext cx="313645"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文本框 16"/>
          <p:cNvSpPr txBox="1"/>
          <p:nvPr/>
        </p:nvSpPr>
        <p:spPr>
          <a:xfrm>
            <a:off x="4660953" y="893137"/>
            <a:ext cx="2468880" cy="396240"/>
          </a:xfrm>
          <a:prstGeom prst="rect">
            <a:avLst/>
          </a:prstGeom>
          <a:solidFill>
            <a:schemeClr val="tx1"/>
          </a:solidFill>
          <a:ln>
            <a:solidFill>
              <a:schemeClr val="tx1"/>
            </a:solidFill>
          </a:ln>
        </p:spPr>
        <p:txBody>
          <a:bodyPr rtlCol="0" wrap="none">
            <a:spAutoFit/>
          </a:bodyPr>
          <a:lstStyle/>
          <a:p>
            <a:r>
              <a:rPr altLang="zh-CN" lang="en-US" smtClean="0" sz="2000">
                <a:solidFill>
                  <a:schemeClr val="bg1"/>
                </a:solidFill>
                <a:latin charset="-122" panose="02010609060101010101" pitchFamily="49" typeface="黑体"/>
                <a:ea charset="-122" panose="02010609060101010101" pitchFamily="49" typeface="黑体"/>
              </a:rPr>
              <a:t>ADD THE TITLE HERE</a:t>
            </a:r>
          </a:p>
        </p:txBody>
      </p:sp>
    </p:spTree>
    <p:extLst>
      <p:ext uri="{BB962C8B-B14F-4D97-AF65-F5344CB8AC3E}">
        <p14:creationId val="1491393200"/>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1222218"/>
            <a:ext cx="12192000" cy="6858000"/>
          </a:xfrm>
          <a:prstGeom prst="rect">
            <a:avLst/>
          </a:prstGeom>
        </p:spPr>
      </p:pic>
      <p:sp>
        <p:nvSpPr>
          <p:cNvPr id="3" name="矩形 2"/>
          <p:cNvSpPr/>
          <p:nvPr/>
        </p:nvSpPr>
        <p:spPr>
          <a:xfrm>
            <a:off x="1394232" y="1222218"/>
            <a:ext cx="12448515" cy="6029608"/>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空心弧 4"/>
          <p:cNvSpPr/>
          <p:nvPr/>
        </p:nvSpPr>
        <p:spPr>
          <a:xfrm>
            <a:off x="4378037" y="2479965"/>
            <a:ext cx="835890" cy="835890"/>
          </a:xfrm>
          <a:prstGeom prst="blockArc">
            <a:avLst>
              <a:gd fmla="val 10800000" name="adj1"/>
              <a:gd fmla="val 9393795" name="adj2"/>
              <a:gd fmla="val 4287" name="adj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200">
                <a:solidFill>
                  <a:schemeClr val="tx1">
                    <a:lumMod val="75000"/>
                    <a:lumOff val="25000"/>
                  </a:schemeClr>
                </a:solidFill>
                <a:latin charset="-122" panose="02010609060101010101" pitchFamily="49" typeface="黑体"/>
                <a:ea charset="-122" panose="02010609060101010101" pitchFamily="49" typeface="黑体"/>
              </a:rPr>
              <a:t>1</a:t>
            </a:r>
          </a:p>
        </p:txBody>
      </p:sp>
      <p:sp>
        <p:nvSpPr>
          <p:cNvPr id="6" name="空心弧 5"/>
          <p:cNvSpPr/>
          <p:nvPr/>
        </p:nvSpPr>
        <p:spPr>
          <a:xfrm>
            <a:off x="6664037" y="2479965"/>
            <a:ext cx="835890" cy="835890"/>
          </a:xfrm>
          <a:prstGeom prst="blockArc">
            <a:avLst>
              <a:gd fmla="val 10800000" name="adj1"/>
              <a:gd fmla="val 9393795" name="adj2"/>
              <a:gd fmla="val 4287" name="adj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200">
                <a:solidFill>
                  <a:schemeClr val="tx1">
                    <a:lumMod val="75000"/>
                    <a:lumOff val="25000"/>
                  </a:schemeClr>
                </a:solidFill>
                <a:latin charset="-122" panose="02010609060101010101" pitchFamily="49" typeface="黑体"/>
                <a:ea charset="-122" panose="02010609060101010101" pitchFamily="49" typeface="黑体"/>
              </a:rPr>
              <a:t>2</a:t>
            </a:r>
          </a:p>
        </p:txBody>
      </p:sp>
      <p:sp>
        <p:nvSpPr>
          <p:cNvPr id="7" name="空心弧 6"/>
          <p:cNvSpPr/>
          <p:nvPr/>
        </p:nvSpPr>
        <p:spPr>
          <a:xfrm>
            <a:off x="8950037" y="2479965"/>
            <a:ext cx="835890" cy="835890"/>
          </a:xfrm>
          <a:prstGeom prst="blockArc">
            <a:avLst>
              <a:gd fmla="val 10800000" name="adj1"/>
              <a:gd fmla="val 9393795" name="adj2"/>
              <a:gd fmla="val 4287" name="adj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200">
                <a:solidFill>
                  <a:schemeClr val="tx1">
                    <a:lumMod val="75000"/>
                    <a:lumOff val="25000"/>
                  </a:schemeClr>
                </a:solidFill>
                <a:latin charset="-122" panose="02010609060101010101" pitchFamily="49" typeface="黑体"/>
                <a:ea charset="-122" panose="02010609060101010101" pitchFamily="49" typeface="黑体"/>
              </a:rPr>
              <a:t>3</a:t>
            </a:r>
          </a:p>
        </p:txBody>
      </p:sp>
      <p:sp>
        <p:nvSpPr>
          <p:cNvPr id="8" name="文本框 7"/>
          <p:cNvSpPr txBox="1"/>
          <p:nvPr/>
        </p:nvSpPr>
        <p:spPr>
          <a:xfrm>
            <a:off x="3970803" y="3852680"/>
            <a:ext cx="1650357" cy="2286000"/>
          </a:xfrm>
          <a:prstGeom prst="rect">
            <a:avLst/>
          </a:prstGeom>
          <a:noFill/>
        </p:spPr>
        <p:txBody>
          <a:bodyPr rtlCol="0" wrap="square">
            <a:spAutoFit/>
          </a:bodyPr>
          <a:lstStyle/>
          <a:p>
            <a:r>
              <a:rPr altLang="zh-CN" lang="en-US" smtClean="0">
                <a:ea charset="-122" panose="02010609060101010101" pitchFamily="49" typeface="黑体"/>
              </a:rPr>
              <a:t>01 Please fill in the title of your title here. Please fill in the title of your title here. the title of your title here.</a:t>
            </a:r>
          </a:p>
        </p:txBody>
      </p:sp>
      <p:sp>
        <p:nvSpPr>
          <p:cNvPr id="9" name="文本框 8"/>
          <p:cNvSpPr txBox="1"/>
          <p:nvPr/>
        </p:nvSpPr>
        <p:spPr>
          <a:xfrm>
            <a:off x="6256803" y="3778743"/>
            <a:ext cx="1650357" cy="2286000"/>
          </a:xfrm>
          <a:prstGeom prst="rect">
            <a:avLst/>
          </a:prstGeom>
          <a:noFill/>
        </p:spPr>
        <p:txBody>
          <a:bodyPr rtlCol="0" wrap="square">
            <a:spAutoFit/>
          </a:bodyPr>
          <a:lstStyle/>
          <a:p>
            <a:r>
              <a:rPr altLang="zh-CN" lang="en-US" smtClean="0">
                <a:ea charset="-122" panose="02010609060101010101" pitchFamily="49" typeface="黑体"/>
              </a:rPr>
              <a:t>02 Please fill in the title of your title here. Please fill in the title of your title here. the title of your title here.</a:t>
            </a:r>
          </a:p>
        </p:txBody>
      </p:sp>
      <p:sp>
        <p:nvSpPr>
          <p:cNvPr id="10" name="文本框 9"/>
          <p:cNvSpPr txBox="1"/>
          <p:nvPr/>
        </p:nvSpPr>
        <p:spPr>
          <a:xfrm>
            <a:off x="8542804" y="3852680"/>
            <a:ext cx="1650357" cy="2286000"/>
          </a:xfrm>
          <a:prstGeom prst="rect">
            <a:avLst/>
          </a:prstGeom>
          <a:noFill/>
        </p:spPr>
        <p:txBody>
          <a:bodyPr rtlCol="0" wrap="square">
            <a:spAutoFit/>
          </a:bodyPr>
          <a:lstStyle/>
          <a:p>
            <a:r>
              <a:rPr altLang="zh-CN" lang="en-US" smtClean="0">
                <a:ea charset="-122" panose="02010609060101010101" pitchFamily="49" typeface="黑体"/>
              </a:rPr>
              <a:t>03 Please fill in the title of your title here. Please fill in the title of your title here. the title of your title here.</a:t>
            </a:r>
          </a:p>
        </p:txBody>
      </p:sp>
      <p:grpSp>
        <p:nvGrpSpPr>
          <p:cNvPr id="11" name="组合 10"/>
          <p:cNvGrpSpPr/>
          <p:nvPr/>
        </p:nvGrpSpPr>
        <p:grpSpPr>
          <a:xfrm>
            <a:off x="2884215" y="745000"/>
            <a:ext cx="1637348" cy="45719"/>
            <a:chOff x="3291840" y="2136866"/>
            <a:chExt cx="1637348" cy="45719"/>
          </a:xfrm>
          <a:solidFill>
            <a:schemeClr val="tx1"/>
          </a:solidFill>
        </p:grpSpPr>
        <p:cxnSp>
          <p:nvCxnSpPr>
            <p:cNvPr id="12" name="直接连接符 11"/>
            <p:cNvCxnSpPr/>
            <p:nvPr/>
          </p:nvCxnSpPr>
          <p:spPr>
            <a:xfrm>
              <a:off x="3291840" y="2159726"/>
              <a:ext cx="132370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615543" y="2136866"/>
              <a:ext cx="313645"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rot="10800000">
            <a:off x="7447463" y="675084"/>
            <a:ext cx="1637348" cy="45719"/>
            <a:chOff x="3291840" y="2136866"/>
            <a:chExt cx="1637348" cy="45719"/>
          </a:xfrm>
          <a:solidFill>
            <a:schemeClr val="tx1"/>
          </a:solidFill>
        </p:grpSpPr>
        <p:cxnSp>
          <p:nvCxnSpPr>
            <p:cNvPr id="15" name="直接连接符 14"/>
            <p:cNvCxnSpPr/>
            <p:nvPr/>
          </p:nvCxnSpPr>
          <p:spPr>
            <a:xfrm>
              <a:off x="3291840" y="2159726"/>
              <a:ext cx="1323703"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615543" y="2136866"/>
              <a:ext cx="313645" cy="457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文本框 16"/>
          <p:cNvSpPr txBox="1"/>
          <p:nvPr/>
        </p:nvSpPr>
        <p:spPr>
          <a:xfrm>
            <a:off x="4738018" y="460524"/>
            <a:ext cx="2468880" cy="396240"/>
          </a:xfrm>
          <a:prstGeom prst="rect">
            <a:avLst/>
          </a:prstGeom>
          <a:solidFill>
            <a:schemeClr val="tx1"/>
          </a:solidFill>
          <a:ln>
            <a:solidFill>
              <a:schemeClr val="tx1"/>
            </a:solidFill>
          </a:ln>
        </p:spPr>
        <p:txBody>
          <a:bodyPr rtlCol="0" wrap="none">
            <a:spAutoFit/>
          </a:bodyPr>
          <a:lstStyle/>
          <a:p>
            <a:r>
              <a:rPr altLang="zh-CN" lang="en-US" smtClean="0" sz="2000">
                <a:solidFill>
                  <a:schemeClr val="bg1"/>
                </a:solidFill>
                <a:latin charset="-122" panose="02010609060101010101" pitchFamily="49" typeface="黑体"/>
                <a:ea charset="-122" panose="02010609060101010101" pitchFamily="49" typeface="黑体"/>
              </a:rPr>
              <a:t>ADD THE TITLE HERE</a:t>
            </a:r>
          </a:p>
        </p:txBody>
      </p:sp>
    </p:spTree>
    <p:extLst>
      <p:ext uri="{BB962C8B-B14F-4D97-AF65-F5344CB8AC3E}">
        <p14:creationId val="3128725278"/>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60577"/>
          </a:xfrm>
          <a:prstGeom prst="rect">
            <a:avLst/>
          </a:prstGeom>
        </p:spPr>
      </p:pic>
      <p:sp>
        <p:nvSpPr>
          <p:cNvPr id="10" name="矩形 9"/>
          <p:cNvSpPr/>
          <p:nvPr/>
        </p:nvSpPr>
        <p:spPr>
          <a:xfrm>
            <a:off x="0" y="0"/>
            <a:ext cx="12192000" cy="6858000"/>
          </a:xfrm>
          <a:prstGeom prst="rect">
            <a:avLst/>
          </a:prstGeom>
          <a:solidFill>
            <a:srgbClr val="0D0D0D">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5503816" y="5179635"/>
            <a:ext cx="1184366" cy="365760"/>
          </a:xfrm>
          <a:prstGeom prst="roundRect">
            <a:avLst>
              <a:gd fmla="val 50000" name="adj"/>
            </a:avLst>
          </a:prstGeom>
          <a:solidFill>
            <a:schemeClr val="tx1">
              <a:lumMod val="95000"/>
              <a:lumOff val="5000"/>
            </a:schemeClr>
          </a:solidFill>
          <a:ln w="28575">
            <a:solidFill>
              <a:srgbClr val="16461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10609060101010101" pitchFamily="49" typeface="黑体"/>
                <a:ea charset="-122" panose="02010609060101010101" pitchFamily="49" typeface="黑体"/>
              </a:rPr>
              <a:t>OVER</a:t>
            </a:r>
          </a:p>
        </p:txBody>
      </p:sp>
      <p:sp>
        <p:nvSpPr>
          <p:cNvPr id="2" name="文本框 1"/>
          <p:cNvSpPr txBox="1"/>
          <p:nvPr/>
        </p:nvSpPr>
        <p:spPr>
          <a:xfrm>
            <a:off x="3888509" y="1727200"/>
            <a:ext cx="4564380" cy="1844040"/>
          </a:xfrm>
          <a:prstGeom prst="rect">
            <a:avLst/>
          </a:prstGeom>
          <a:noFill/>
        </p:spPr>
        <p:txBody>
          <a:bodyPr rtlCol="0" wrap="none">
            <a:spAutoFit/>
          </a:bodyPr>
          <a:lstStyle/>
          <a:p>
            <a:r>
              <a:rPr altLang="zh-CN" b="1" lang="en-US" smtClean="0" sz="11500">
                <a:solidFill>
                  <a:schemeClr val="bg1"/>
                </a:solidFill>
                <a:latin charset="-122" panose="02010609060101010101" pitchFamily="49" typeface="黑体"/>
                <a:ea charset="-122" panose="02010609060101010101" pitchFamily="49" typeface="黑体"/>
              </a:rPr>
              <a:t>THANKS</a:t>
            </a:r>
          </a:p>
        </p:txBody>
      </p:sp>
    </p:spTree>
    <p:extLst>
      <p:ext uri="{BB962C8B-B14F-4D97-AF65-F5344CB8AC3E}">
        <p14:creationId val="3217962282"/>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12192000" cy="6860577"/>
          </a:xfrm>
          <a:prstGeom prst="rect">
            <a:avLst/>
          </a:prstGeom>
        </p:spPr>
      </p:pic>
      <p:sp>
        <p:nvSpPr>
          <p:cNvPr id="10" name="矩形 9"/>
          <p:cNvSpPr/>
          <p:nvPr/>
        </p:nvSpPr>
        <p:spPr>
          <a:xfrm>
            <a:off x="0" y="0"/>
            <a:ext cx="12192000" cy="6858000"/>
          </a:xfrm>
          <a:prstGeom prst="rect">
            <a:avLst/>
          </a:prstGeom>
          <a:solidFill>
            <a:srgbClr val="0D0D0D">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894008" y="958582"/>
            <a:ext cx="3238817" cy="822960"/>
          </a:xfrm>
          <a:prstGeom prst="rect">
            <a:avLst/>
          </a:prstGeom>
          <a:noFill/>
        </p:spPr>
        <p:txBody>
          <a:bodyPr rtlCol="0" wrap="none">
            <a:spAutoFit/>
          </a:bodyPr>
          <a:lstStyle/>
          <a:p>
            <a:r>
              <a:rPr altLang="zh-CN" b="1" lang="en-US" smtClean="0" sz="4800">
                <a:solidFill>
                  <a:schemeClr val="bg1"/>
                </a:solidFill>
                <a:latin charset="-122" panose="020b0503020204020204" pitchFamily="34" typeface="微软雅黑"/>
                <a:ea charset="-122" panose="020b0503020204020204" pitchFamily="34" typeface="微软雅黑"/>
              </a:rPr>
              <a:t>CONTENT</a:t>
            </a:r>
          </a:p>
        </p:txBody>
      </p:sp>
      <p:sp>
        <p:nvSpPr>
          <p:cNvPr id="9" name="文本框 8"/>
          <p:cNvSpPr txBox="1"/>
          <p:nvPr/>
        </p:nvSpPr>
        <p:spPr>
          <a:xfrm>
            <a:off x="4742818" y="-861352"/>
            <a:ext cx="7201217" cy="1844040"/>
          </a:xfrm>
          <a:prstGeom prst="rect">
            <a:avLst/>
          </a:prstGeom>
          <a:noFill/>
        </p:spPr>
        <p:txBody>
          <a:bodyPr rtlCol="0" wrap="none">
            <a:spAutoFit/>
          </a:bodyPr>
          <a:lstStyle/>
          <a:p>
            <a:r>
              <a:rPr altLang="zh-CN" lang="en-US" smtClean="0" sz="11500">
                <a:solidFill>
                  <a:srgbClr val="16471E"/>
                </a:solidFill>
                <a:latin charset="-122" panose="020b0503020204020204" pitchFamily="34" typeface="微软雅黑"/>
                <a:ea charset="-122" panose="020b0503020204020204" pitchFamily="34" typeface="微软雅黑"/>
              </a:rPr>
              <a:t>CONTENT</a:t>
            </a:r>
          </a:p>
        </p:txBody>
      </p:sp>
      <p:cxnSp>
        <p:nvCxnSpPr>
          <p:cNvPr id="7" name="直接连接符 6"/>
          <p:cNvCxnSpPr/>
          <p:nvPr/>
        </p:nvCxnSpPr>
        <p:spPr>
          <a:xfrm flipV="1">
            <a:off x="2519932" y="2544988"/>
            <a:ext cx="884320" cy="420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234848" y="2142373"/>
            <a:ext cx="866503" cy="229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8168179" y="3989943"/>
            <a:ext cx="492034" cy="5512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266845" y="4887494"/>
            <a:ext cx="782641" cy="227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731894" y="1895094"/>
            <a:ext cx="1071880" cy="396240"/>
          </a:xfrm>
          <a:prstGeom prst="rect">
            <a:avLst/>
          </a:prstGeom>
          <a:noFill/>
        </p:spPr>
        <p:txBody>
          <a:bodyPr rtlCol="0" wrap="none">
            <a:spAutoFit/>
          </a:bodyPr>
          <a:lstStyle/>
          <a:p>
            <a:r>
              <a:rPr altLang="zh-CN" lang="en-US" smtClean="0" sz="2000">
                <a:solidFill>
                  <a:schemeClr val="bg1"/>
                </a:solidFill>
                <a:latin charset="-122" panose="02010609060101010101" pitchFamily="49" typeface="黑体"/>
                <a:ea charset="-122" panose="02010609060101010101" pitchFamily="49" typeface="黑体"/>
              </a:rPr>
              <a:t>PART 01</a:t>
            </a:r>
          </a:p>
        </p:txBody>
      </p:sp>
      <p:cxnSp>
        <p:nvCxnSpPr>
          <p:cNvPr id="25" name="直接连接符 24"/>
          <p:cNvCxnSpPr/>
          <p:nvPr/>
        </p:nvCxnSpPr>
        <p:spPr>
          <a:xfrm>
            <a:off x="3674218" y="2295204"/>
            <a:ext cx="1272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570515" y="2319131"/>
            <a:ext cx="2063932"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a:t>
            </a:r>
          </a:p>
        </p:txBody>
      </p:sp>
      <p:sp>
        <p:nvSpPr>
          <p:cNvPr id="27" name="文本框 26"/>
          <p:cNvSpPr txBox="1"/>
          <p:nvPr/>
        </p:nvSpPr>
        <p:spPr>
          <a:xfrm>
            <a:off x="8441470" y="2008366"/>
            <a:ext cx="1071880" cy="396240"/>
          </a:xfrm>
          <a:prstGeom prst="rect">
            <a:avLst/>
          </a:prstGeom>
          <a:noFill/>
        </p:spPr>
        <p:txBody>
          <a:bodyPr rtlCol="0" wrap="none">
            <a:spAutoFit/>
          </a:bodyPr>
          <a:lstStyle/>
          <a:p>
            <a:r>
              <a:rPr altLang="zh-CN" lang="en-US" smtClean="0" sz="2000">
                <a:solidFill>
                  <a:schemeClr val="bg1"/>
                </a:solidFill>
                <a:latin charset="-122" panose="02010609060101010101" pitchFamily="49" typeface="黑体"/>
                <a:ea charset="-122" panose="02010609060101010101" pitchFamily="49" typeface="黑体"/>
              </a:rPr>
              <a:t>PART 02</a:t>
            </a:r>
          </a:p>
        </p:txBody>
      </p:sp>
      <p:cxnSp>
        <p:nvCxnSpPr>
          <p:cNvPr id="28" name="直接连接符 27"/>
          <p:cNvCxnSpPr/>
          <p:nvPr/>
        </p:nvCxnSpPr>
        <p:spPr>
          <a:xfrm>
            <a:off x="8383795" y="2408476"/>
            <a:ext cx="1272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280091" y="2432403"/>
            <a:ext cx="2142309" cy="64008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a:t>
            </a:r>
          </a:p>
        </p:txBody>
      </p:sp>
      <p:sp>
        <p:nvSpPr>
          <p:cNvPr id="30" name="文本框 29"/>
          <p:cNvSpPr txBox="1"/>
          <p:nvPr/>
        </p:nvSpPr>
        <p:spPr>
          <a:xfrm>
            <a:off x="2089147" y="4305490"/>
            <a:ext cx="1071880" cy="396240"/>
          </a:xfrm>
          <a:prstGeom prst="rect">
            <a:avLst/>
          </a:prstGeom>
          <a:noFill/>
        </p:spPr>
        <p:txBody>
          <a:bodyPr rtlCol="0" wrap="none">
            <a:spAutoFit/>
          </a:bodyPr>
          <a:lstStyle/>
          <a:p>
            <a:r>
              <a:rPr altLang="zh-CN" lang="en-US" smtClean="0" sz="2000">
                <a:solidFill>
                  <a:schemeClr val="bg1"/>
                </a:solidFill>
                <a:latin charset="-122" panose="02010609060101010101" pitchFamily="49" typeface="黑体"/>
                <a:ea charset="-122" panose="02010609060101010101" pitchFamily="49" typeface="黑体"/>
              </a:rPr>
              <a:t>PART 03</a:t>
            </a:r>
          </a:p>
        </p:txBody>
      </p:sp>
      <p:cxnSp>
        <p:nvCxnSpPr>
          <p:cNvPr id="31" name="直接连接符 30"/>
          <p:cNvCxnSpPr/>
          <p:nvPr/>
        </p:nvCxnSpPr>
        <p:spPr>
          <a:xfrm>
            <a:off x="1919728" y="4721878"/>
            <a:ext cx="1272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212422" y="4770420"/>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a:t>
            </a:r>
          </a:p>
        </p:txBody>
      </p:sp>
      <p:sp>
        <p:nvSpPr>
          <p:cNvPr id="33" name="文本框 32"/>
          <p:cNvSpPr txBox="1"/>
          <p:nvPr/>
        </p:nvSpPr>
        <p:spPr>
          <a:xfrm>
            <a:off x="6398095" y="4292489"/>
            <a:ext cx="1071880" cy="396240"/>
          </a:xfrm>
          <a:prstGeom prst="rect">
            <a:avLst/>
          </a:prstGeom>
          <a:noFill/>
        </p:spPr>
        <p:txBody>
          <a:bodyPr rtlCol="0" wrap="none">
            <a:spAutoFit/>
          </a:bodyPr>
          <a:lstStyle/>
          <a:p>
            <a:r>
              <a:rPr altLang="zh-CN" lang="en-US" smtClean="0" sz="2000">
                <a:solidFill>
                  <a:schemeClr val="bg1"/>
                </a:solidFill>
                <a:latin charset="-122" panose="02010609060101010101" pitchFamily="49" typeface="黑体"/>
                <a:ea charset="-122" panose="02010609060101010101" pitchFamily="49" typeface="黑体"/>
              </a:rPr>
              <a:t>PART 04</a:t>
            </a:r>
          </a:p>
        </p:txBody>
      </p:sp>
      <p:cxnSp>
        <p:nvCxnSpPr>
          <p:cNvPr id="34" name="直接连接符 33"/>
          <p:cNvCxnSpPr/>
          <p:nvPr/>
        </p:nvCxnSpPr>
        <p:spPr>
          <a:xfrm>
            <a:off x="6340418" y="4692599"/>
            <a:ext cx="1272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6236715" y="4716525"/>
            <a:ext cx="2142309" cy="64008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a:t>
            </a:r>
          </a:p>
        </p:txBody>
      </p:sp>
      <p:grpSp>
        <p:nvGrpSpPr>
          <p:cNvPr id="39" name="组合 38"/>
          <p:cNvGrpSpPr/>
          <p:nvPr/>
        </p:nvGrpSpPr>
        <p:grpSpPr>
          <a:xfrm>
            <a:off x="2252680" y="2849975"/>
            <a:ext cx="226423" cy="291265"/>
            <a:chOff x="2252680" y="2849975"/>
            <a:chExt cx="226423" cy="291265"/>
          </a:xfrm>
        </p:grpSpPr>
        <p:sp>
          <p:nvSpPr>
            <p:cNvPr id="36" name="椭圆 35"/>
            <p:cNvSpPr/>
            <p:nvPr/>
          </p:nvSpPr>
          <p:spPr>
            <a:xfrm>
              <a:off x="2252680" y="3079958"/>
              <a:ext cx="226423" cy="61282"/>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泪滴形 36"/>
            <p:cNvSpPr/>
            <p:nvPr/>
          </p:nvSpPr>
          <p:spPr>
            <a:xfrm rot="8100000">
              <a:off x="2261389" y="2849975"/>
              <a:ext cx="209006" cy="20900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2319107" y="2881769"/>
              <a:ext cx="97518" cy="97518"/>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a:off x="6939268" y="1949516"/>
            <a:ext cx="226423" cy="291265"/>
            <a:chOff x="2252680" y="2849975"/>
            <a:chExt cx="226423" cy="291265"/>
          </a:xfrm>
        </p:grpSpPr>
        <p:sp>
          <p:nvSpPr>
            <p:cNvPr id="41" name="椭圆 40"/>
            <p:cNvSpPr/>
            <p:nvPr/>
          </p:nvSpPr>
          <p:spPr>
            <a:xfrm>
              <a:off x="2252680" y="3079958"/>
              <a:ext cx="226423" cy="61282"/>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泪滴形 41"/>
            <p:cNvSpPr/>
            <p:nvPr/>
          </p:nvSpPr>
          <p:spPr>
            <a:xfrm rot="8100000">
              <a:off x="2261389" y="2849975"/>
              <a:ext cx="209006" cy="20900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2319107" y="2881769"/>
              <a:ext cx="97518" cy="97518"/>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4190889" y="4683539"/>
            <a:ext cx="226423" cy="291265"/>
            <a:chOff x="2252680" y="2849975"/>
            <a:chExt cx="226423" cy="291265"/>
          </a:xfrm>
        </p:grpSpPr>
        <p:sp>
          <p:nvSpPr>
            <p:cNvPr id="45" name="椭圆 44"/>
            <p:cNvSpPr/>
            <p:nvPr/>
          </p:nvSpPr>
          <p:spPr>
            <a:xfrm>
              <a:off x="2252680" y="3079958"/>
              <a:ext cx="226423" cy="61282"/>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泪滴形 45"/>
            <p:cNvSpPr/>
            <p:nvPr/>
          </p:nvSpPr>
          <p:spPr>
            <a:xfrm rot="8100000">
              <a:off x="2261389" y="2849975"/>
              <a:ext cx="209006" cy="20900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2319107" y="2881769"/>
              <a:ext cx="97518" cy="97518"/>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8" name="组合 47"/>
          <p:cNvGrpSpPr/>
          <p:nvPr/>
        </p:nvGrpSpPr>
        <p:grpSpPr>
          <a:xfrm>
            <a:off x="8660213" y="3622281"/>
            <a:ext cx="226423" cy="291265"/>
            <a:chOff x="2252680" y="2849975"/>
            <a:chExt cx="226423" cy="291265"/>
          </a:xfrm>
        </p:grpSpPr>
        <p:sp>
          <p:nvSpPr>
            <p:cNvPr id="49" name="椭圆 48"/>
            <p:cNvSpPr/>
            <p:nvPr/>
          </p:nvSpPr>
          <p:spPr>
            <a:xfrm>
              <a:off x="2252680" y="3079958"/>
              <a:ext cx="226423" cy="61282"/>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泪滴形 49"/>
            <p:cNvSpPr/>
            <p:nvPr/>
          </p:nvSpPr>
          <p:spPr>
            <a:xfrm rot="8100000">
              <a:off x="2261389" y="2849975"/>
              <a:ext cx="209006" cy="20900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2319107" y="2881769"/>
              <a:ext cx="97518" cy="97518"/>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826454780"/>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5" name="矩形 4"/>
          <p:cNvSpPr/>
          <p:nvPr/>
        </p:nvSpPr>
        <p:spPr>
          <a:xfrm>
            <a:off x="679268" y="0"/>
            <a:ext cx="3074125" cy="6858000"/>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314993" y="0"/>
            <a:ext cx="2438401" cy="6858000"/>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821498" y="1410788"/>
            <a:ext cx="1402080" cy="1554480"/>
          </a:xfrm>
          <a:prstGeom prst="rect">
            <a:avLst/>
          </a:prstGeom>
          <a:noFill/>
        </p:spPr>
        <p:txBody>
          <a:bodyPr rtlCol="0" wrap="none">
            <a:spAutoFit/>
          </a:bodyPr>
          <a:lstStyle/>
          <a:p>
            <a:r>
              <a:rPr altLang="zh-CN" b="1" lang="en-US" smtClean="0" sz="9600">
                <a:solidFill>
                  <a:schemeClr val="bg1"/>
                </a:solidFill>
                <a:latin charset="-122" panose="02010609060101010101" pitchFamily="49" typeface="黑体"/>
                <a:ea charset="-122" panose="02010609060101010101" pitchFamily="49" typeface="黑体"/>
              </a:rPr>
              <a:t>01</a:t>
            </a:r>
          </a:p>
        </p:txBody>
      </p:sp>
      <p:sp>
        <p:nvSpPr>
          <p:cNvPr id="8" name="文本框 7"/>
          <p:cNvSpPr txBox="1"/>
          <p:nvPr/>
        </p:nvSpPr>
        <p:spPr>
          <a:xfrm>
            <a:off x="3246888" y="1664726"/>
            <a:ext cx="2054423" cy="1188720"/>
          </a:xfrm>
          <a:prstGeom prst="rect">
            <a:avLst/>
          </a:prstGeom>
          <a:noFill/>
        </p:spPr>
        <p:txBody>
          <a:bodyPr rtlCol="0" wrap="square">
            <a:spAutoFit/>
          </a:bodyPr>
          <a:lstStyle/>
          <a:p>
            <a:r>
              <a:rPr altLang="zh-CN" b="1" lang="en-US" smtClean="0">
                <a:solidFill>
                  <a:schemeClr val="bg1"/>
                </a:solidFill>
                <a:ea charset="-122" panose="02010609060101010101" pitchFamily="49" typeface="黑体"/>
              </a:rPr>
              <a:t>P</a:t>
            </a:r>
          </a:p>
          <a:p>
            <a:r>
              <a:rPr altLang="zh-CN" b="1" lang="en-US" smtClean="0">
                <a:solidFill>
                  <a:schemeClr val="bg1"/>
                </a:solidFill>
                <a:ea charset="-122" panose="02010609060101010101" pitchFamily="49" typeface="黑体"/>
              </a:rPr>
              <a:t>A</a:t>
            </a:r>
          </a:p>
          <a:p>
            <a:r>
              <a:rPr altLang="zh-CN" b="1" lang="en-US" smtClean="0">
                <a:solidFill>
                  <a:schemeClr val="bg1"/>
                </a:solidFill>
                <a:ea charset="-122" panose="02010609060101010101" pitchFamily="49" typeface="黑体"/>
              </a:rPr>
              <a:t>R</a:t>
            </a:r>
          </a:p>
          <a:p>
            <a:r>
              <a:rPr altLang="zh-CN" b="1" lang="en-US" smtClean="0">
                <a:solidFill>
                  <a:schemeClr val="bg1"/>
                </a:solidFill>
                <a:ea charset="-122" panose="02010609060101010101" pitchFamily="49" typeface="黑体"/>
              </a:rPr>
              <a:t>T</a:t>
            </a:r>
          </a:p>
        </p:txBody>
      </p:sp>
      <p:sp>
        <p:nvSpPr>
          <p:cNvPr id="9" name="文本框 8"/>
          <p:cNvSpPr txBox="1"/>
          <p:nvPr/>
        </p:nvSpPr>
        <p:spPr>
          <a:xfrm>
            <a:off x="5014358" y="3694550"/>
            <a:ext cx="5916676" cy="118872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 Please fill in the title of your title here .Pl ease fill in the title of your title he re.Plea se fill in the title of your title her e.  Please fill in the title of your title here.</a:t>
            </a:r>
          </a:p>
        </p:txBody>
      </p:sp>
      <p:sp>
        <p:nvSpPr>
          <p:cNvPr id="10" name="文本框 9"/>
          <p:cNvSpPr txBox="1"/>
          <p:nvPr/>
        </p:nvSpPr>
        <p:spPr>
          <a:xfrm>
            <a:off x="1821498" y="3118993"/>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a:t>
            </a:r>
          </a:p>
        </p:txBody>
      </p:sp>
    </p:spTree>
    <p:extLst>
      <p:ext uri="{BB962C8B-B14F-4D97-AF65-F5344CB8AC3E}">
        <p14:creationId val="365392979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14" name="矩形 13"/>
          <p:cNvSpPr/>
          <p:nvPr/>
        </p:nvSpPr>
        <p:spPr>
          <a:xfrm>
            <a:off x="0" y="3429000"/>
            <a:ext cx="12192000" cy="3429000"/>
          </a:xfrm>
          <a:prstGeom prst="rect">
            <a:avLst/>
          </a:prstGeom>
          <a:solidFill>
            <a:schemeClr val="bg1">
              <a:lumMod val="75000"/>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0" y="63137"/>
            <a:ext cx="12192000" cy="3838303"/>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直接连接符 15"/>
          <p:cNvCxnSpPr/>
          <p:nvPr/>
        </p:nvCxnSpPr>
        <p:spPr>
          <a:xfrm>
            <a:off x="2072640" y="792480"/>
            <a:ext cx="2699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637417" y="792480"/>
            <a:ext cx="26953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956185" y="472440"/>
            <a:ext cx="2468880" cy="396240"/>
          </a:xfrm>
          <a:prstGeom prst="rect">
            <a:avLst/>
          </a:prstGeom>
          <a:noFill/>
        </p:spPr>
        <p:txBody>
          <a:bodyPr rtlCol="0" wrap="none">
            <a:spAutoFit/>
          </a:bodyPr>
          <a:lstStyle/>
          <a:p>
            <a:r>
              <a:rPr altLang="zh-CN" lang="en-US" smtClean="0" sz="2000">
                <a:solidFill>
                  <a:schemeClr val="bg1"/>
                </a:solidFill>
                <a:latin charset="-122" panose="02010609060101010101" pitchFamily="49" typeface="黑体"/>
                <a:ea charset="-122" panose="02010609060101010101" pitchFamily="49" typeface="黑体"/>
              </a:rPr>
              <a:t>ADD THE TITLE HERE</a:t>
            </a:r>
          </a:p>
        </p:txBody>
      </p:sp>
      <p:sp>
        <p:nvSpPr>
          <p:cNvPr id="21" name="文本框 20"/>
          <p:cNvSpPr txBox="1"/>
          <p:nvPr/>
        </p:nvSpPr>
        <p:spPr>
          <a:xfrm>
            <a:off x="3244342" y="1105125"/>
            <a:ext cx="5916676" cy="1188720"/>
          </a:xfrm>
          <a:prstGeom prst="rect">
            <a:avLst/>
          </a:prstGeom>
          <a:noFill/>
        </p:spPr>
        <p:txBody>
          <a:bodyPr rtlCol="0" wrap="square">
            <a:spAutoFit/>
          </a:bodyPr>
          <a:lstStyle/>
          <a:p>
            <a:pPr algn="ctr"/>
            <a:r>
              <a:rPr altLang="zh-CN" lang="en-US" smtClean="0">
                <a:solidFill>
                  <a:schemeClr val="bg1"/>
                </a:solidFill>
                <a:ea charset="-122" panose="02010609060101010101" pitchFamily="49" typeface="黑体"/>
              </a:rPr>
              <a:t>Please fill in the title of your title here. </a:t>
            </a:r>
          </a:p>
          <a:p>
            <a:pPr algn="ctr"/>
            <a:r>
              <a:rPr altLang="zh-CN" lang="en-US" smtClean="0">
                <a:solidFill>
                  <a:schemeClr val="bg1"/>
                </a:solidFill>
                <a:ea charset="-122" panose="02010609060101010101" pitchFamily="49" typeface="黑体"/>
              </a:rPr>
              <a:t>Thank you very much for your support.Please fill in </a:t>
            </a:r>
          </a:p>
          <a:p>
            <a:pPr algn="ctr"/>
            <a:r>
              <a:rPr altLang="zh-CN" lang="en-US" smtClean="0">
                <a:solidFill>
                  <a:schemeClr val="bg1"/>
                </a:solidFill>
                <a:ea charset="-122" panose="02010609060101010101" pitchFamily="49" typeface="黑体"/>
              </a:rPr>
              <a:t>the title of your title here </a:t>
            </a:r>
          </a:p>
          <a:p>
            <a:pPr algn="ctr"/>
            <a:r>
              <a:rPr altLang="zh-CN" lang="en-US" smtClean="0">
                <a:solidFill>
                  <a:schemeClr val="bg1"/>
                </a:solidFill>
                <a:ea charset="-122" panose="02010609060101010101" pitchFamily="49" typeface="黑体"/>
              </a:rPr>
              <a:t>Thank you very much for your support.Please</a:t>
            </a:r>
          </a:p>
        </p:txBody>
      </p:sp>
      <p:pic>
        <p:nvPicPr>
          <p:cNvPr id="25" name="图片 24"/>
          <p:cNvPicPr>
            <a:picLocks noChangeAspect="1"/>
          </p:cNvPicPr>
          <p:nvPr/>
        </p:nvPicPr>
        <p:blipFill>
          <a:blip r:embed="rId3">
            <a:extLst>
              <a:ext uri="{28A0092B-C50C-407E-A947-70E740481C1C}">
                <a14:useLocalDpi val="0"/>
              </a:ext>
            </a:extLst>
          </a:blip>
          <a:stretch>
            <a:fillRect/>
          </a:stretch>
        </p:blipFill>
        <p:spPr>
          <a:xfrm>
            <a:off x="3304831" y="2573445"/>
            <a:ext cx="3065417" cy="1915886"/>
          </a:xfrm>
          <a:prstGeom prst="rect">
            <a:avLst/>
          </a:prstGeom>
        </p:spPr>
      </p:pic>
      <p:sp>
        <p:nvSpPr>
          <p:cNvPr id="26" name="矩形 25"/>
          <p:cNvSpPr/>
          <p:nvPr/>
        </p:nvSpPr>
        <p:spPr>
          <a:xfrm>
            <a:off x="3304831" y="2566540"/>
            <a:ext cx="3061135" cy="191588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2" name="图片 21"/>
          <p:cNvPicPr>
            <a:picLocks noChangeAspect="1"/>
          </p:cNvPicPr>
          <p:nvPr/>
        </p:nvPicPr>
        <p:blipFill>
          <a:blip r:embed="rId3">
            <a:extLst>
              <a:ext uri="{28A0092B-C50C-407E-A947-70E740481C1C}">
                <a14:useLocalDpi val="0"/>
              </a:ext>
            </a:extLst>
          </a:blip>
          <a:stretch>
            <a:fillRect/>
          </a:stretch>
        </p:blipFill>
        <p:spPr>
          <a:xfrm>
            <a:off x="1271053" y="2566540"/>
            <a:ext cx="3065417" cy="1915886"/>
          </a:xfrm>
          <a:prstGeom prst="rect">
            <a:avLst/>
          </a:prstGeom>
        </p:spPr>
      </p:pic>
      <p:sp>
        <p:nvSpPr>
          <p:cNvPr id="27" name="文本框 26"/>
          <p:cNvSpPr txBox="1"/>
          <p:nvPr/>
        </p:nvSpPr>
        <p:spPr>
          <a:xfrm>
            <a:off x="4534972" y="3019988"/>
            <a:ext cx="2054423" cy="914400"/>
          </a:xfrm>
          <a:prstGeom prst="rect">
            <a:avLst/>
          </a:prstGeom>
          <a:noFill/>
        </p:spPr>
        <p:txBody>
          <a:bodyPr rtlCol="0" wrap="square">
            <a:spAutoFit/>
          </a:bodyPr>
          <a:lstStyle/>
          <a:p>
            <a:r>
              <a:rPr altLang="zh-CN" lang="en-US" smtClean="0">
                <a:solidFill>
                  <a:schemeClr val="bg2">
                    <a:lumMod val="25000"/>
                  </a:schemeClr>
                </a:solidFill>
                <a:ea charset="-122" panose="02010609060101010101" pitchFamily="49" typeface="黑体"/>
              </a:rPr>
              <a:t>Please fill in the title of your title here</a:t>
            </a:r>
          </a:p>
        </p:txBody>
      </p:sp>
      <p:pic>
        <p:nvPicPr>
          <p:cNvPr id="28" name="图片 27"/>
          <p:cNvPicPr>
            <a:picLocks noChangeAspect="1"/>
          </p:cNvPicPr>
          <p:nvPr/>
        </p:nvPicPr>
        <p:blipFill>
          <a:blip r:embed="rId4">
            <a:extLst>
              <a:ext uri="{28A0092B-C50C-407E-A947-70E740481C1C}">
                <a14:useLocalDpi val="0"/>
              </a:ext>
            </a:extLst>
          </a:blip>
          <a:stretch>
            <a:fillRect/>
          </a:stretch>
        </p:blipFill>
        <p:spPr>
          <a:xfrm>
            <a:off x="1271053" y="4569434"/>
            <a:ext cx="2749732" cy="1718582"/>
          </a:xfrm>
          <a:prstGeom prst="rect">
            <a:avLst/>
          </a:prstGeom>
        </p:spPr>
      </p:pic>
      <p:sp>
        <p:nvSpPr>
          <p:cNvPr id="29" name="矩形 28"/>
          <p:cNvSpPr/>
          <p:nvPr/>
        </p:nvSpPr>
        <p:spPr>
          <a:xfrm>
            <a:off x="1271053" y="4567630"/>
            <a:ext cx="3061135" cy="173102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4">
            <a:extLst>
              <a:ext uri="{28A0092B-C50C-407E-A947-70E740481C1C}">
                <a14:useLocalDpi val="0"/>
              </a:ext>
            </a:extLst>
          </a:blip>
          <a:stretch>
            <a:fillRect/>
          </a:stretch>
        </p:blipFill>
        <p:spPr>
          <a:xfrm>
            <a:off x="3616234" y="4567630"/>
            <a:ext cx="2749732" cy="1718582"/>
          </a:xfrm>
          <a:prstGeom prst="rect">
            <a:avLst/>
          </a:prstGeom>
        </p:spPr>
      </p:pic>
      <p:sp>
        <p:nvSpPr>
          <p:cNvPr id="30" name="文本框 29"/>
          <p:cNvSpPr txBox="1"/>
          <p:nvPr/>
        </p:nvSpPr>
        <p:spPr>
          <a:xfrm>
            <a:off x="1349829" y="5070223"/>
            <a:ext cx="2430779" cy="640080"/>
          </a:xfrm>
          <a:prstGeom prst="rect">
            <a:avLst/>
          </a:prstGeom>
          <a:noFill/>
        </p:spPr>
        <p:txBody>
          <a:bodyPr rtlCol="0" wrap="square">
            <a:spAutoFit/>
          </a:bodyPr>
          <a:lstStyle/>
          <a:p>
            <a:r>
              <a:rPr altLang="zh-CN" lang="en-US" smtClean="0">
                <a:solidFill>
                  <a:schemeClr val="bg2">
                    <a:lumMod val="25000"/>
                  </a:schemeClr>
                </a:solidFill>
                <a:ea charset="-122" panose="02010609060101010101" pitchFamily="49" typeface="黑体"/>
              </a:rPr>
              <a:t>Thank you very much for your support</a:t>
            </a:r>
          </a:p>
        </p:txBody>
      </p:sp>
      <p:pic>
        <p:nvPicPr>
          <p:cNvPr id="31" name="图片 30"/>
          <p:cNvPicPr>
            <a:picLocks noChangeAspect="1"/>
          </p:cNvPicPr>
          <p:nvPr/>
        </p:nvPicPr>
        <p:blipFill>
          <a:blip r:embed="rId5">
            <a:extLst>
              <a:ext uri="{28A0092B-C50C-407E-A947-70E740481C1C}">
                <a14:useLocalDpi val="0"/>
              </a:ext>
            </a:extLst>
          </a:blip>
          <a:stretch>
            <a:fillRect/>
          </a:stretch>
        </p:blipFill>
        <p:spPr>
          <a:xfrm>
            <a:off x="6459655" y="3406941"/>
            <a:ext cx="4606834" cy="2879271"/>
          </a:xfrm>
          <a:prstGeom prst="rect">
            <a:avLst/>
          </a:prstGeom>
        </p:spPr>
      </p:pic>
      <p:sp>
        <p:nvSpPr>
          <p:cNvPr id="32" name="矩形 31"/>
          <p:cNvSpPr/>
          <p:nvPr/>
        </p:nvSpPr>
        <p:spPr>
          <a:xfrm>
            <a:off x="6463937" y="3457266"/>
            <a:ext cx="4602552" cy="282894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p:cNvPicPr>
            <a:picLocks noChangeAspect="1"/>
          </p:cNvPicPr>
          <p:nvPr/>
        </p:nvPicPr>
        <p:blipFill>
          <a:blip r:embed="rId5">
            <a:extLst>
              <a:ext uri="{28A0092B-C50C-407E-A947-70E740481C1C}">
                <a14:useLocalDpi val="0"/>
              </a:ext>
            </a:extLst>
          </a:blip>
          <a:stretch>
            <a:fillRect/>
          </a:stretch>
        </p:blipFill>
        <p:spPr>
          <a:xfrm>
            <a:off x="6463937" y="2543437"/>
            <a:ext cx="4606834" cy="2879271"/>
          </a:xfrm>
          <a:prstGeom prst="rect">
            <a:avLst/>
          </a:prstGeom>
        </p:spPr>
      </p:pic>
      <p:sp>
        <p:nvSpPr>
          <p:cNvPr id="33" name="文本框 32"/>
          <p:cNvSpPr txBox="1"/>
          <p:nvPr/>
        </p:nvSpPr>
        <p:spPr>
          <a:xfrm>
            <a:off x="7727914" y="5447495"/>
            <a:ext cx="2430779" cy="640080"/>
          </a:xfrm>
          <a:prstGeom prst="rect">
            <a:avLst/>
          </a:prstGeom>
          <a:noFill/>
        </p:spPr>
        <p:txBody>
          <a:bodyPr rtlCol="0" wrap="square">
            <a:spAutoFit/>
          </a:bodyPr>
          <a:lstStyle/>
          <a:p>
            <a:r>
              <a:rPr altLang="zh-CN" lang="en-US" smtClean="0">
                <a:solidFill>
                  <a:schemeClr val="bg2">
                    <a:lumMod val="25000"/>
                  </a:schemeClr>
                </a:solidFill>
                <a:ea charset="-122" panose="02010609060101010101" pitchFamily="49" typeface="黑体"/>
              </a:rPr>
              <a:t>Thank you very much for your support</a:t>
            </a:r>
          </a:p>
        </p:txBody>
      </p:sp>
    </p:spTree>
    <p:extLst>
      <p:ext uri="{BB962C8B-B14F-4D97-AF65-F5344CB8AC3E}">
        <p14:creationId val="3336251164"/>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14" name="矩形 13"/>
          <p:cNvSpPr/>
          <p:nvPr/>
        </p:nvSpPr>
        <p:spPr>
          <a:xfrm>
            <a:off x="0" y="1045029"/>
            <a:ext cx="12192000" cy="5812971"/>
          </a:xfrm>
          <a:prstGeom prst="rect">
            <a:avLst/>
          </a:prstGeom>
          <a:solidFill>
            <a:schemeClr val="bg1">
              <a:lumMod val="75000"/>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0" y="0"/>
            <a:ext cx="12192000" cy="4404837"/>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1311513" y="1571898"/>
            <a:ext cx="3727267" cy="2329542"/>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6747402" y="1571898"/>
            <a:ext cx="3727267" cy="2329542"/>
          </a:xfrm>
          <a:prstGeom prst="rect">
            <a:avLst/>
          </a:prstGeom>
        </p:spPr>
      </p:pic>
      <p:sp>
        <p:nvSpPr>
          <p:cNvPr id="34" name="矩形 33"/>
          <p:cNvSpPr/>
          <p:nvPr/>
        </p:nvSpPr>
        <p:spPr>
          <a:xfrm>
            <a:off x="1302804" y="3944981"/>
            <a:ext cx="2405307" cy="3461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2">
                    <a:lumMod val="25000"/>
                  </a:schemeClr>
                </a:solidFill>
                <a:latin charset="-122" panose="020b0503020204020204" pitchFamily="34" typeface="微软雅黑"/>
                <a:ea charset="-122" panose="020b0503020204020204" pitchFamily="34" typeface="微软雅黑"/>
              </a:rPr>
              <a:t>CLICK THE TITLE HERE</a:t>
            </a:r>
          </a:p>
        </p:txBody>
      </p:sp>
      <p:sp>
        <p:nvSpPr>
          <p:cNvPr id="36" name="矩形 35"/>
          <p:cNvSpPr/>
          <p:nvPr/>
        </p:nvSpPr>
        <p:spPr>
          <a:xfrm>
            <a:off x="6747402" y="3944981"/>
            <a:ext cx="2405307" cy="3461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2">
                    <a:lumMod val="25000"/>
                  </a:schemeClr>
                </a:solidFill>
                <a:latin charset="-122" panose="020b0503020204020204" pitchFamily="34" typeface="微软雅黑"/>
                <a:ea charset="-122" panose="020b0503020204020204" pitchFamily="34" typeface="微软雅黑"/>
              </a:rPr>
              <a:t>CLICK THE TITLE HERE</a:t>
            </a:r>
          </a:p>
        </p:txBody>
      </p:sp>
      <p:sp>
        <p:nvSpPr>
          <p:cNvPr id="37" name="文本框 36"/>
          <p:cNvSpPr txBox="1"/>
          <p:nvPr/>
        </p:nvSpPr>
        <p:spPr>
          <a:xfrm>
            <a:off x="1193075" y="4410223"/>
            <a:ext cx="3845705" cy="1188720"/>
          </a:xfrm>
          <a:prstGeom prst="rect">
            <a:avLst/>
          </a:prstGeom>
          <a:noFill/>
        </p:spPr>
        <p:txBody>
          <a:bodyPr rtlCol="0" wrap="square">
            <a:spAutoFit/>
          </a:bodyPr>
          <a:lstStyle/>
          <a:p>
            <a:r>
              <a:rPr altLang="zh-CN" lang="en-US" smtClean="0">
                <a:solidFill>
                  <a:schemeClr val="bg2">
                    <a:lumMod val="25000"/>
                  </a:schemeClr>
                </a:solidFill>
                <a:ea charset="-122" panose="02010609060101010101" pitchFamily="49" typeface="黑体"/>
              </a:rPr>
              <a:t>Thank you very much for your</a:t>
            </a:r>
          </a:p>
          <a:p>
            <a:r>
              <a:rPr altLang="zh-CN" lang="en-US" smtClean="0">
                <a:solidFill>
                  <a:schemeClr val="bg2">
                    <a:lumMod val="25000"/>
                  </a:schemeClr>
                </a:solidFill>
                <a:ea charset="-122" panose="02010609060101010101" pitchFamily="49" typeface="黑体"/>
              </a:rPr>
              <a:t> support. Thank you very much for </a:t>
            </a:r>
          </a:p>
          <a:p>
            <a:r>
              <a:rPr altLang="zh-CN" lang="en-US" smtClean="0">
                <a:solidFill>
                  <a:schemeClr val="bg2">
                    <a:lumMod val="25000"/>
                  </a:schemeClr>
                </a:solidFill>
                <a:ea charset="-122" panose="02010609060101010101" pitchFamily="49" typeface="黑体"/>
              </a:rPr>
              <a:t>your support. Thank you very much for your support.</a:t>
            </a:r>
          </a:p>
        </p:txBody>
      </p:sp>
      <p:sp>
        <p:nvSpPr>
          <p:cNvPr id="38" name="文本框 37"/>
          <p:cNvSpPr txBox="1"/>
          <p:nvPr/>
        </p:nvSpPr>
        <p:spPr>
          <a:xfrm>
            <a:off x="6628964" y="4404837"/>
            <a:ext cx="3845705" cy="1463040"/>
          </a:xfrm>
          <a:prstGeom prst="rect">
            <a:avLst/>
          </a:prstGeom>
          <a:noFill/>
        </p:spPr>
        <p:txBody>
          <a:bodyPr rtlCol="0" wrap="square">
            <a:spAutoFit/>
          </a:bodyPr>
          <a:lstStyle/>
          <a:p>
            <a:r>
              <a:rPr altLang="zh-CN" lang="en-US" smtClean="0">
                <a:solidFill>
                  <a:schemeClr val="bg2">
                    <a:lumMod val="25000"/>
                  </a:schemeClr>
                </a:solidFill>
                <a:ea charset="-122" panose="02010609060101010101" pitchFamily="49" typeface="黑体"/>
              </a:rPr>
              <a:t>Thank you very much for your </a:t>
            </a:r>
          </a:p>
          <a:p>
            <a:r>
              <a:rPr altLang="zh-CN" lang="en-US" smtClean="0">
                <a:solidFill>
                  <a:schemeClr val="bg2">
                    <a:lumMod val="25000"/>
                  </a:schemeClr>
                </a:solidFill>
                <a:ea charset="-122" panose="02010609060101010101" pitchFamily="49" typeface="黑体"/>
              </a:rPr>
              <a:t>support. Thank you very </a:t>
            </a:r>
          </a:p>
          <a:p>
            <a:r>
              <a:rPr altLang="zh-CN" lang="en-US" smtClean="0">
                <a:solidFill>
                  <a:schemeClr val="bg2">
                    <a:lumMod val="25000"/>
                  </a:schemeClr>
                </a:solidFill>
                <a:ea charset="-122" panose="02010609060101010101" pitchFamily="49" typeface="黑体"/>
              </a:rPr>
              <a:t>much for your support. </a:t>
            </a:r>
          </a:p>
          <a:p>
            <a:r>
              <a:rPr altLang="zh-CN" lang="en-US" smtClean="0">
                <a:solidFill>
                  <a:schemeClr val="bg2">
                    <a:lumMod val="25000"/>
                  </a:schemeClr>
                </a:solidFill>
                <a:ea charset="-122" panose="02010609060101010101" pitchFamily="49" typeface="黑体"/>
              </a:rPr>
              <a:t>Thank you very much for </a:t>
            </a:r>
          </a:p>
          <a:p>
            <a:r>
              <a:rPr altLang="zh-CN" lang="en-US" smtClean="0">
                <a:solidFill>
                  <a:schemeClr val="bg2">
                    <a:lumMod val="25000"/>
                  </a:schemeClr>
                </a:solidFill>
                <a:ea charset="-122" panose="02010609060101010101" pitchFamily="49" typeface="黑体"/>
              </a:rPr>
              <a:t>your support.</a:t>
            </a:r>
          </a:p>
        </p:txBody>
      </p:sp>
    </p:spTree>
    <p:extLst>
      <p:ext uri="{BB962C8B-B14F-4D97-AF65-F5344CB8AC3E}">
        <p14:creationId val="549669720"/>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6531430" y="2142309"/>
            <a:ext cx="4362994" cy="2726872"/>
          </a:xfrm>
          <a:prstGeom prst="rect">
            <a:avLst/>
          </a:prstGeom>
        </p:spPr>
      </p:pic>
      <p:sp>
        <p:nvSpPr>
          <p:cNvPr id="22" name="文本框 21"/>
          <p:cNvSpPr txBox="1"/>
          <p:nvPr/>
        </p:nvSpPr>
        <p:spPr>
          <a:xfrm>
            <a:off x="1560241" y="3505745"/>
            <a:ext cx="4187416"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herePlease fill in the title of your title here</a:t>
            </a:r>
          </a:p>
          <a:p>
            <a:r>
              <a:rPr altLang="zh-CN" lang="en-US" smtClean="0">
                <a:solidFill>
                  <a:schemeClr val="bg1"/>
                </a:solidFill>
                <a:ea charset="-122" panose="02010609060101010101" pitchFamily="49" typeface="黑体"/>
              </a:rPr>
              <a:t>Please fill in the title of your title here</a:t>
            </a:r>
          </a:p>
        </p:txBody>
      </p:sp>
      <p:sp>
        <p:nvSpPr>
          <p:cNvPr id="24" name="矩形 23"/>
          <p:cNvSpPr/>
          <p:nvPr/>
        </p:nvSpPr>
        <p:spPr>
          <a:xfrm>
            <a:off x="1651147" y="2812867"/>
            <a:ext cx="2405307" cy="3461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2">
                    <a:lumMod val="25000"/>
                  </a:schemeClr>
                </a:solidFill>
                <a:latin charset="-122" panose="020b0503020204020204" pitchFamily="34" typeface="微软雅黑"/>
                <a:ea charset="-122" panose="020b0503020204020204" pitchFamily="34" typeface="微软雅黑"/>
              </a:rPr>
              <a:t>CLICK THE TITLE HERE</a:t>
            </a:r>
          </a:p>
        </p:txBody>
      </p:sp>
    </p:spTree>
    <p:extLst>
      <p:ext uri="{BB962C8B-B14F-4D97-AF65-F5344CB8AC3E}">
        <p14:creationId val="1465449032"/>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5" name="矩形 4"/>
          <p:cNvSpPr/>
          <p:nvPr/>
        </p:nvSpPr>
        <p:spPr>
          <a:xfrm>
            <a:off x="679268" y="0"/>
            <a:ext cx="3074125" cy="6858000"/>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314993" y="0"/>
            <a:ext cx="2438401" cy="6858000"/>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821498" y="1410788"/>
            <a:ext cx="1402080" cy="1554480"/>
          </a:xfrm>
          <a:prstGeom prst="rect">
            <a:avLst/>
          </a:prstGeom>
          <a:noFill/>
        </p:spPr>
        <p:txBody>
          <a:bodyPr rtlCol="0" wrap="none">
            <a:spAutoFit/>
          </a:bodyPr>
          <a:lstStyle/>
          <a:p>
            <a:r>
              <a:rPr altLang="zh-CN" b="1" lang="en-US" smtClean="0" sz="9600">
                <a:solidFill>
                  <a:schemeClr val="bg1"/>
                </a:solidFill>
                <a:latin charset="-122" panose="02010609060101010101" pitchFamily="49" typeface="黑体"/>
                <a:ea charset="-122" panose="02010609060101010101" pitchFamily="49" typeface="黑体"/>
              </a:rPr>
              <a:t>02</a:t>
            </a:r>
          </a:p>
        </p:txBody>
      </p:sp>
      <p:sp>
        <p:nvSpPr>
          <p:cNvPr id="8" name="文本框 7"/>
          <p:cNvSpPr txBox="1"/>
          <p:nvPr/>
        </p:nvSpPr>
        <p:spPr>
          <a:xfrm>
            <a:off x="3246888" y="1664726"/>
            <a:ext cx="2054423" cy="1188720"/>
          </a:xfrm>
          <a:prstGeom prst="rect">
            <a:avLst/>
          </a:prstGeom>
          <a:noFill/>
        </p:spPr>
        <p:txBody>
          <a:bodyPr rtlCol="0" wrap="square">
            <a:spAutoFit/>
          </a:bodyPr>
          <a:lstStyle/>
          <a:p>
            <a:r>
              <a:rPr altLang="zh-CN" b="1" lang="en-US" smtClean="0">
                <a:solidFill>
                  <a:schemeClr val="bg1"/>
                </a:solidFill>
                <a:ea charset="-122" panose="02010609060101010101" pitchFamily="49" typeface="黑体"/>
              </a:rPr>
              <a:t>P</a:t>
            </a:r>
          </a:p>
          <a:p>
            <a:r>
              <a:rPr altLang="zh-CN" b="1" lang="en-US" smtClean="0">
                <a:solidFill>
                  <a:schemeClr val="bg1"/>
                </a:solidFill>
                <a:ea charset="-122" panose="02010609060101010101" pitchFamily="49" typeface="黑体"/>
              </a:rPr>
              <a:t>A</a:t>
            </a:r>
          </a:p>
          <a:p>
            <a:r>
              <a:rPr altLang="zh-CN" b="1" lang="en-US" smtClean="0">
                <a:solidFill>
                  <a:schemeClr val="bg1"/>
                </a:solidFill>
                <a:ea charset="-122" panose="02010609060101010101" pitchFamily="49" typeface="黑体"/>
              </a:rPr>
              <a:t>R</a:t>
            </a:r>
          </a:p>
          <a:p>
            <a:r>
              <a:rPr altLang="zh-CN" b="1" lang="en-US" smtClean="0">
                <a:solidFill>
                  <a:schemeClr val="bg1"/>
                </a:solidFill>
                <a:ea charset="-122" panose="02010609060101010101" pitchFamily="49" typeface="黑体"/>
              </a:rPr>
              <a:t>T</a:t>
            </a:r>
          </a:p>
        </p:txBody>
      </p:sp>
      <p:sp>
        <p:nvSpPr>
          <p:cNvPr id="9" name="文本框 8"/>
          <p:cNvSpPr txBox="1"/>
          <p:nvPr/>
        </p:nvSpPr>
        <p:spPr>
          <a:xfrm>
            <a:off x="5014358" y="3694550"/>
            <a:ext cx="5916676" cy="118872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 Please fill in the title of your title here .Pl ease fill in the title of your title he re.Plea se fill in the title of your title her e.  Please fill in the title of your title here.</a:t>
            </a:r>
          </a:p>
        </p:txBody>
      </p:sp>
      <p:sp>
        <p:nvSpPr>
          <p:cNvPr id="10" name="文本框 9"/>
          <p:cNvSpPr txBox="1"/>
          <p:nvPr/>
        </p:nvSpPr>
        <p:spPr>
          <a:xfrm>
            <a:off x="1821498" y="3118993"/>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Please fill in the title of your title here</a:t>
            </a:r>
          </a:p>
        </p:txBody>
      </p:sp>
    </p:spTree>
    <p:extLst>
      <p:ext uri="{BB962C8B-B14F-4D97-AF65-F5344CB8AC3E}">
        <p14:creationId val="2878448038"/>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0" y="1140823"/>
            <a:ext cx="12192000" cy="6858000"/>
          </a:xfrm>
          <a:prstGeom prst="rect">
            <a:avLst/>
          </a:prstGeom>
        </p:spPr>
      </p:pic>
      <p:sp>
        <p:nvSpPr>
          <p:cNvPr id="5" name="矩形 4"/>
          <p:cNvSpPr/>
          <p:nvPr/>
        </p:nvSpPr>
        <p:spPr>
          <a:xfrm>
            <a:off x="0" y="1140822"/>
            <a:ext cx="12192000" cy="5717177"/>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3065504" y="2136866"/>
            <a:ext cx="1637348" cy="45719"/>
            <a:chOff x="3291840" y="2136866"/>
            <a:chExt cx="1637348" cy="45719"/>
          </a:xfrm>
        </p:grpSpPr>
        <p:cxnSp>
          <p:nvCxnSpPr>
            <p:cNvPr id="4" name="直接连接符 3"/>
            <p:cNvCxnSpPr/>
            <p:nvPr/>
          </p:nvCxnSpPr>
          <p:spPr>
            <a:xfrm>
              <a:off x="3291840" y="2159726"/>
              <a:ext cx="13237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615543" y="2136866"/>
              <a:ext cx="31364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rot="10800000">
            <a:off x="7628752" y="2151371"/>
            <a:ext cx="1637348" cy="45719"/>
            <a:chOff x="3291840" y="2136866"/>
            <a:chExt cx="1637348" cy="45719"/>
          </a:xfrm>
        </p:grpSpPr>
        <p:cxnSp>
          <p:nvCxnSpPr>
            <p:cNvPr id="14" name="直接连接符 13"/>
            <p:cNvCxnSpPr/>
            <p:nvPr/>
          </p:nvCxnSpPr>
          <p:spPr>
            <a:xfrm>
              <a:off x="3291840" y="2159726"/>
              <a:ext cx="13237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615543" y="2136866"/>
              <a:ext cx="31364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文本框 15"/>
          <p:cNvSpPr txBox="1"/>
          <p:nvPr/>
        </p:nvSpPr>
        <p:spPr>
          <a:xfrm>
            <a:off x="4919307" y="1936811"/>
            <a:ext cx="2468880" cy="396240"/>
          </a:xfrm>
          <a:prstGeom prst="rect">
            <a:avLst/>
          </a:prstGeom>
          <a:noFill/>
        </p:spPr>
        <p:txBody>
          <a:bodyPr rtlCol="0" wrap="none">
            <a:spAutoFit/>
          </a:bodyPr>
          <a:lstStyle/>
          <a:p>
            <a:r>
              <a:rPr altLang="zh-CN" lang="en-US" smtClean="0" sz="2000">
                <a:solidFill>
                  <a:schemeClr val="bg1"/>
                </a:solidFill>
                <a:latin charset="-122" panose="02010609060101010101" pitchFamily="49" typeface="黑体"/>
                <a:ea charset="-122" panose="02010609060101010101" pitchFamily="49" typeface="黑体"/>
              </a:rPr>
              <a:t>ADD THE TITLE HERE</a:t>
            </a:r>
          </a:p>
        </p:txBody>
      </p:sp>
      <p:cxnSp>
        <p:nvCxnSpPr>
          <p:cNvPr id="18" name="直接连接符 17"/>
          <p:cNvCxnSpPr/>
          <p:nvPr/>
        </p:nvCxnSpPr>
        <p:spPr>
          <a:xfrm flipH="1">
            <a:off x="4227968" y="3612332"/>
            <a:ext cx="0" cy="17835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8037967" y="3542922"/>
            <a:ext cx="0" cy="17835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829512" y="3973023"/>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01 Please fill in the title of your title here</a:t>
            </a:r>
          </a:p>
        </p:txBody>
      </p:sp>
      <p:sp>
        <p:nvSpPr>
          <p:cNvPr id="21" name="文本框 20"/>
          <p:cNvSpPr txBox="1"/>
          <p:nvPr/>
        </p:nvSpPr>
        <p:spPr>
          <a:xfrm>
            <a:off x="5105756" y="3944291"/>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02Please fill in the title of your title here</a:t>
            </a:r>
          </a:p>
        </p:txBody>
      </p:sp>
      <p:sp>
        <p:nvSpPr>
          <p:cNvPr id="22" name="文本框 21"/>
          <p:cNvSpPr txBox="1"/>
          <p:nvPr/>
        </p:nvSpPr>
        <p:spPr>
          <a:xfrm>
            <a:off x="8915755" y="3944291"/>
            <a:ext cx="2054423" cy="914400"/>
          </a:xfrm>
          <a:prstGeom prst="rect">
            <a:avLst/>
          </a:prstGeom>
          <a:noFill/>
        </p:spPr>
        <p:txBody>
          <a:bodyPr rtlCol="0" wrap="square">
            <a:spAutoFit/>
          </a:bodyPr>
          <a:lstStyle/>
          <a:p>
            <a:r>
              <a:rPr altLang="zh-CN" lang="en-US" smtClean="0">
                <a:solidFill>
                  <a:schemeClr val="bg1"/>
                </a:solidFill>
                <a:ea charset="-122" panose="02010609060101010101" pitchFamily="49" typeface="黑体"/>
              </a:rPr>
              <a:t>03Please fill in the title of your title here</a:t>
            </a:r>
          </a:p>
        </p:txBody>
      </p:sp>
    </p:spTree>
    <p:extLst>
      <p:ext uri="{BB962C8B-B14F-4D97-AF65-F5344CB8AC3E}">
        <p14:creationId val="516485209"/>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sp>
        <p:nvSpPr>
          <p:cNvPr id="3" name="矩形 2"/>
          <p:cNvSpPr/>
          <p:nvPr/>
        </p:nvSpPr>
        <p:spPr>
          <a:xfrm>
            <a:off x="0" y="4173647"/>
            <a:ext cx="12192000" cy="2684352"/>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a:off x="2567936" y="3865862"/>
            <a:ext cx="635220" cy="656576"/>
            <a:chOff x="2930075" y="3860990"/>
            <a:chExt cx="635220" cy="656576"/>
          </a:xfrm>
        </p:grpSpPr>
        <p:sp>
          <p:nvSpPr>
            <p:cNvPr id="11" name="椭圆 10"/>
            <p:cNvSpPr/>
            <p:nvPr/>
          </p:nvSpPr>
          <p:spPr>
            <a:xfrm>
              <a:off x="2930075" y="3892254"/>
              <a:ext cx="625312" cy="6253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2939983" y="3860990"/>
              <a:ext cx="625312" cy="625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3"/>
            <a:stretch>
              <a:fillRect/>
            </a:stretch>
          </p:blipFill>
          <p:spPr>
            <a:xfrm>
              <a:off x="3049793" y="4000952"/>
              <a:ext cx="402952" cy="345387"/>
            </a:xfrm>
            <a:prstGeom prst="rect">
              <a:avLst/>
            </a:prstGeom>
          </p:spPr>
        </p:pic>
      </p:grpSp>
      <p:grpSp>
        <p:nvGrpSpPr>
          <p:cNvPr id="33" name="组合 32"/>
          <p:cNvGrpSpPr/>
          <p:nvPr/>
        </p:nvGrpSpPr>
        <p:grpSpPr>
          <a:xfrm>
            <a:off x="4648369" y="3801407"/>
            <a:ext cx="639328" cy="656578"/>
            <a:chOff x="4642153" y="3837543"/>
            <a:chExt cx="639328" cy="656578"/>
          </a:xfrm>
        </p:grpSpPr>
        <p:sp>
          <p:nvSpPr>
            <p:cNvPr id="13" name="椭圆 12"/>
            <p:cNvSpPr/>
            <p:nvPr/>
          </p:nvSpPr>
          <p:spPr>
            <a:xfrm>
              <a:off x="4656169" y="3868809"/>
              <a:ext cx="625312" cy="6253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4642153" y="3837543"/>
              <a:ext cx="625312" cy="625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4"/>
            <a:stretch>
              <a:fillRect/>
            </a:stretch>
          </p:blipFill>
          <p:spPr>
            <a:xfrm>
              <a:off x="4759864" y="3912409"/>
              <a:ext cx="402952" cy="444069"/>
            </a:xfrm>
            <a:prstGeom prst="rect">
              <a:avLst/>
            </a:prstGeom>
          </p:spPr>
        </p:pic>
      </p:grpSp>
      <p:grpSp>
        <p:nvGrpSpPr>
          <p:cNvPr id="32" name="组合 31"/>
          <p:cNvGrpSpPr/>
          <p:nvPr/>
        </p:nvGrpSpPr>
        <p:grpSpPr>
          <a:xfrm>
            <a:off x="6732910" y="3793589"/>
            <a:ext cx="639328" cy="656577"/>
            <a:chOff x="6730073" y="3829725"/>
            <a:chExt cx="639328" cy="656577"/>
          </a:xfrm>
        </p:grpSpPr>
        <p:sp>
          <p:nvSpPr>
            <p:cNvPr id="16" name="椭圆 15"/>
            <p:cNvSpPr/>
            <p:nvPr/>
          </p:nvSpPr>
          <p:spPr>
            <a:xfrm>
              <a:off x="6744089" y="3860990"/>
              <a:ext cx="625312" cy="6253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6730073" y="3829725"/>
              <a:ext cx="625312" cy="625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5"/>
            <a:stretch>
              <a:fillRect/>
            </a:stretch>
          </p:blipFill>
          <p:spPr>
            <a:xfrm>
              <a:off x="6859381" y="3908010"/>
              <a:ext cx="394729" cy="468740"/>
            </a:xfrm>
            <a:prstGeom prst="rect">
              <a:avLst/>
            </a:prstGeom>
          </p:spPr>
        </p:pic>
      </p:grpSp>
      <p:grpSp>
        <p:nvGrpSpPr>
          <p:cNvPr id="31" name="组合 30"/>
          <p:cNvGrpSpPr/>
          <p:nvPr/>
        </p:nvGrpSpPr>
        <p:grpSpPr>
          <a:xfrm>
            <a:off x="8817451" y="3793591"/>
            <a:ext cx="625313" cy="656575"/>
            <a:chOff x="8446259" y="3829727"/>
            <a:chExt cx="625313" cy="656575"/>
          </a:xfrm>
        </p:grpSpPr>
        <p:sp>
          <p:nvSpPr>
            <p:cNvPr id="18" name="椭圆 17"/>
            <p:cNvSpPr/>
            <p:nvPr/>
          </p:nvSpPr>
          <p:spPr>
            <a:xfrm>
              <a:off x="8446259" y="3860990"/>
              <a:ext cx="625312" cy="6253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8446260" y="3829727"/>
              <a:ext cx="625312" cy="625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2" name="图片 21"/>
            <p:cNvPicPr>
              <a:picLocks noChangeAspect="1"/>
            </p:cNvPicPr>
            <p:nvPr/>
          </p:nvPicPr>
          <p:blipFill>
            <a:blip r:embed="rId6"/>
            <a:stretch>
              <a:fillRect/>
            </a:stretch>
          </p:blipFill>
          <p:spPr>
            <a:xfrm>
              <a:off x="8540991" y="3942984"/>
              <a:ext cx="435846" cy="411175"/>
            </a:xfrm>
            <a:prstGeom prst="rect">
              <a:avLst/>
            </a:prstGeom>
          </p:spPr>
        </p:pic>
      </p:grpSp>
      <p:sp>
        <p:nvSpPr>
          <p:cNvPr id="23" name="文本框 22"/>
          <p:cNvSpPr txBox="1"/>
          <p:nvPr/>
        </p:nvSpPr>
        <p:spPr>
          <a:xfrm>
            <a:off x="1929100" y="4802954"/>
            <a:ext cx="2054423" cy="914400"/>
          </a:xfrm>
          <a:prstGeom prst="rect">
            <a:avLst/>
          </a:prstGeom>
          <a:noFill/>
        </p:spPr>
        <p:txBody>
          <a:bodyPr rtlCol="0" wrap="square">
            <a:spAutoFit/>
          </a:bodyPr>
          <a:lstStyle/>
          <a:p>
            <a:r>
              <a:rPr altLang="zh-CN" lang="en-US" smtClean="0">
                <a:solidFill>
                  <a:schemeClr val="bg2">
                    <a:lumMod val="25000"/>
                  </a:schemeClr>
                </a:solidFill>
                <a:ea charset="-122" panose="02010609060101010101" pitchFamily="49" typeface="黑体"/>
              </a:rPr>
              <a:t>01 Please fill in the title of your title here</a:t>
            </a:r>
          </a:p>
        </p:txBody>
      </p:sp>
      <p:sp>
        <p:nvSpPr>
          <p:cNvPr id="24" name="文本框 23"/>
          <p:cNvSpPr txBox="1"/>
          <p:nvPr/>
        </p:nvSpPr>
        <p:spPr>
          <a:xfrm>
            <a:off x="4041577" y="4789333"/>
            <a:ext cx="2054423" cy="914400"/>
          </a:xfrm>
          <a:prstGeom prst="rect">
            <a:avLst/>
          </a:prstGeom>
          <a:noFill/>
        </p:spPr>
        <p:txBody>
          <a:bodyPr rtlCol="0" wrap="square">
            <a:spAutoFit/>
          </a:bodyPr>
          <a:lstStyle/>
          <a:p>
            <a:r>
              <a:rPr altLang="zh-CN" lang="en-US" smtClean="0">
                <a:solidFill>
                  <a:schemeClr val="bg2">
                    <a:lumMod val="25000"/>
                  </a:schemeClr>
                </a:solidFill>
                <a:ea charset="-122" panose="02010609060101010101" pitchFamily="49" typeface="黑体"/>
              </a:rPr>
              <a:t>02 Please fill in the title of your title here</a:t>
            </a:r>
          </a:p>
        </p:txBody>
      </p:sp>
      <p:sp>
        <p:nvSpPr>
          <p:cNvPr id="25" name="文本框 24"/>
          <p:cNvSpPr txBox="1"/>
          <p:nvPr/>
        </p:nvSpPr>
        <p:spPr>
          <a:xfrm>
            <a:off x="6339648" y="4780861"/>
            <a:ext cx="2054423" cy="914400"/>
          </a:xfrm>
          <a:prstGeom prst="rect">
            <a:avLst/>
          </a:prstGeom>
          <a:noFill/>
        </p:spPr>
        <p:txBody>
          <a:bodyPr rtlCol="0" wrap="square">
            <a:spAutoFit/>
          </a:bodyPr>
          <a:lstStyle/>
          <a:p>
            <a:r>
              <a:rPr altLang="zh-CN" lang="en-US" smtClean="0">
                <a:solidFill>
                  <a:schemeClr val="bg2">
                    <a:lumMod val="25000"/>
                  </a:schemeClr>
                </a:solidFill>
                <a:ea charset="-122" panose="02010609060101010101" pitchFamily="49" typeface="黑体"/>
              </a:rPr>
              <a:t>03 Please fill in the title of your title here</a:t>
            </a:r>
          </a:p>
        </p:txBody>
      </p:sp>
      <p:sp>
        <p:nvSpPr>
          <p:cNvPr id="26" name="文本框 25"/>
          <p:cNvSpPr txBox="1"/>
          <p:nvPr/>
        </p:nvSpPr>
        <p:spPr>
          <a:xfrm>
            <a:off x="8481097" y="4755455"/>
            <a:ext cx="2054423" cy="914400"/>
          </a:xfrm>
          <a:prstGeom prst="rect">
            <a:avLst/>
          </a:prstGeom>
          <a:noFill/>
        </p:spPr>
        <p:txBody>
          <a:bodyPr rtlCol="0" wrap="square">
            <a:spAutoFit/>
          </a:bodyPr>
          <a:lstStyle/>
          <a:p>
            <a:r>
              <a:rPr altLang="zh-CN" lang="en-US" smtClean="0">
                <a:solidFill>
                  <a:schemeClr val="bg2">
                    <a:lumMod val="25000"/>
                  </a:schemeClr>
                </a:solidFill>
                <a:ea charset="-122" panose="02010609060101010101" pitchFamily="49" typeface="黑体"/>
              </a:rPr>
              <a:t>04 Please fill in the title of your title here</a:t>
            </a:r>
          </a:p>
        </p:txBody>
      </p:sp>
      <p:sp>
        <p:nvSpPr>
          <p:cNvPr id="27" name="矩形 26"/>
          <p:cNvSpPr/>
          <p:nvPr/>
        </p:nvSpPr>
        <p:spPr>
          <a:xfrm>
            <a:off x="-1" y="1367073"/>
            <a:ext cx="7646475" cy="1661238"/>
          </a:xfrm>
          <a:prstGeom prst="rect">
            <a:avLst/>
          </a:prstGeom>
          <a:solidFill>
            <a:srgbClr val="0D0D0D">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673045" y="1540631"/>
            <a:ext cx="2405307" cy="34616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solidFill>
                  <a:schemeClr val="bg2">
                    <a:lumMod val="25000"/>
                  </a:schemeClr>
                </a:solidFill>
                <a:latin charset="-122" panose="020b0503020204020204" pitchFamily="34" typeface="微软雅黑"/>
                <a:ea charset="-122" panose="020b0503020204020204" pitchFamily="34" typeface="微软雅黑"/>
              </a:rPr>
              <a:t>CLICK THE TITLE HERE</a:t>
            </a:r>
          </a:p>
        </p:txBody>
      </p:sp>
      <p:sp>
        <p:nvSpPr>
          <p:cNvPr id="29" name="文本框 28"/>
          <p:cNvSpPr txBox="1"/>
          <p:nvPr/>
        </p:nvSpPr>
        <p:spPr>
          <a:xfrm>
            <a:off x="1023929" y="2064270"/>
            <a:ext cx="4204183" cy="365760"/>
          </a:xfrm>
          <a:prstGeom prst="rect">
            <a:avLst/>
          </a:prstGeom>
          <a:noFill/>
        </p:spPr>
        <p:txBody>
          <a:bodyPr rtlCol="0" wrap="square">
            <a:spAutoFit/>
          </a:bodyPr>
          <a:lstStyle/>
          <a:p>
            <a:r>
              <a:rPr altLang="zh-CN" lang="en-US" smtClean="0">
                <a:solidFill>
                  <a:schemeClr val="bg1">
                    <a:lumMod val="95000"/>
                  </a:schemeClr>
                </a:solidFill>
                <a:ea charset="-122" panose="02010609060101010101" pitchFamily="49" typeface="黑体"/>
              </a:rPr>
              <a:t>Please fill in the title of your title here</a:t>
            </a:r>
          </a:p>
        </p:txBody>
      </p:sp>
    </p:spTree>
    <p:extLst>
      <p:ext uri="{BB962C8B-B14F-4D97-AF65-F5344CB8AC3E}">
        <p14:creationId val="74933445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122</Paragraphs>
  <Slides>19</Slides>
  <Notes>0</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19</vt:i4>
      </vt:variant>
    </vt:vector>
  </HeadingPairs>
  <TitlesOfParts>
    <vt:vector baseType="lpstr" size="25">
      <vt:lpstr>Arial</vt:lpstr>
      <vt:lpstr>Calibri Light</vt:lpstr>
      <vt:lpstr>Calibri</vt:lpstr>
      <vt:lpstr>微软雅黑</vt:lpstr>
      <vt:lpstr>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2021-08-22T11:52:34Z</dcterms:created>
  <cp:lastPrinted>2021-08-22T11:52:34Z</cp:lastPrinted>
  <dcterms:modified xsi:type="dcterms:W3CDTF">2021-08-22T05:38:30Z</dcterms:modified>
  <cp:revision>1</cp:revision>
</cp:coreProperties>
</file>