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2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9" r:id="rId11"/>
  </p:sldIdLst>
  <p:sldSz cx="12192000" cy="6858000"/>
  <p:notesSz cx="6858000" cy="9144000"/>
  <p:custDataLst>
    <p:tags r:id="rId1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tags/tag1.xml" Type="http://schemas.openxmlformats.org/officeDocument/2006/relationships/tags"/><Relationship Id="rId13" Target="presProps.xml" Type="http://schemas.openxmlformats.org/officeDocument/2006/relationships/presProps"/><Relationship Id="rId14" Target="viewProps.xml" Type="http://schemas.openxmlformats.org/officeDocument/2006/relationships/viewProps"/><Relationship Id="rId15" Target="theme/theme1.xml" Type="http://schemas.openxmlformats.org/officeDocument/2006/relationships/theme"/><Relationship Id="rId16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slideMasters/slideMaster3.xml" Type="http://schemas.openxmlformats.org/officeDocument/2006/relationships/slideMaster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852D56-5ADC-4357-8FC3-F4CE45D79F80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FA2387-626C-4CC1-8836-2962EC43AD2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2170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9220C-F1DA-4A7B-A054-112133B44967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96A5D-0A9F-47E9-8E63-DD38437FD0E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464606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4FEBD-6AA8-4B25-B880-10A1810FCC35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6F1AF-E8A3-49E9-982F-2BEA725DDC0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419942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A0E7D-73D3-4C55-AFBE-6D8AB5E06703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A34EE-9FE1-47CA-AF64-FD070EE2E94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6162502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939320770"/>
      </p:ext>
    </p:extLst>
  </p:cSld>
  <p:clrMapOvr>
    <a:masterClrMapping/>
  </p:clrMapOvr>
  <p:transition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379218814"/>
      </p:ext>
    </p:extLst>
  </p:cSld>
  <p:clrMapOvr>
    <a:masterClrMapping/>
  </p:clrMapOvr>
  <p:transition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257434373"/>
      </p:ext>
    </p:extLst>
  </p:cSld>
  <p:clrMapOvr>
    <a:masterClrMapping/>
  </p:clrMapOvr>
  <p:transition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3888" y="981075"/>
            <a:ext cx="5395912" cy="5373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981075"/>
            <a:ext cx="5395913" cy="5373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669361817"/>
      </p:ext>
    </p:extLst>
  </p:cSld>
  <p:clrMapOvr>
    <a:masterClrMapping/>
  </p:clrMapOvr>
  <p:transition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37016595"/>
      </p:ext>
    </p:extLst>
  </p:cSld>
  <p:clrMapOvr>
    <a:masterClrMapping/>
  </p:clrMapOvr>
  <p:transition>
    <p:fad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025514342"/>
      </p:ext>
    </p:extLst>
  </p:cSld>
  <p:clrMapOvr>
    <a:masterClrMapping/>
  </p:clrMapOvr>
  <p:transition>
    <p:fad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6244956"/>
      </p:ext>
    </p:extLst>
  </p:cSld>
  <p:clrMapOvr>
    <a:masterClrMapping/>
  </p:clrMapOvr>
  <p:transition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847110828"/>
      </p:ext>
    </p:extLst>
  </p:cSld>
  <p:clrMapOvr>
    <a:masterClrMapping/>
  </p:clrMapOvr>
  <p:transition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DA7EFA-37C4-48B9-A874-8822EEC2671B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86BD-D4BA-488C-BFB3-A76FF06B0D9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1942024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522601019"/>
      </p:ext>
    </p:extLst>
  </p:cSld>
  <p:clrMapOvr>
    <a:masterClrMapping/>
  </p:clrMapOvr>
  <p:transition>
    <p:fad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230681620"/>
      </p:ext>
    </p:extLst>
  </p:cSld>
  <p:clrMapOvr>
    <a:masterClrMapping/>
  </p:clrMapOvr>
  <p:transition>
    <p:fade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2850" y="115888"/>
            <a:ext cx="2735263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3888" y="115888"/>
            <a:ext cx="8056562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51892032"/>
      </p:ext>
    </p:extLst>
  </p:cSld>
  <p:clrMapOvr>
    <a:masterClrMapping/>
  </p:clrMapOvr>
  <p:transition>
    <p:fade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343989046"/>
      </p:ext>
    </p:extLst>
  </p:cSld>
  <p:clrMapOvr>
    <a:masterClrMapping/>
  </p:clrMapOvr>
  <p:transition>
    <p:fade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98844488"/>
      </p:ext>
    </p:extLst>
  </p:cSld>
  <p:clrMapOvr>
    <a:masterClrMapping/>
  </p:clrMapOvr>
  <p:transition>
    <p:fade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376836596"/>
      </p:ext>
    </p:extLst>
  </p:cSld>
  <p:clrMapOvr>
    <a:masterClrMapping/>
  </p:clrMapOvr>
  <p:transition>
    <p:fade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3888" y="981075"/>
            <a:ext cx="5395912" cy="5373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981075"/>
            <a:ext cx="5395913" cy="5373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663525679"/>
      </p:ext>
    </p:extLst>
  </p:cSld>
  <p:clrMapOvr>
    <a:masterClrMapping/>
  </p:clrMapOvr>
  <p:transition>
    <p:fade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612380832"/>
      </p:ext>
    </p:extLst>
  </p:cSld>
  <p:clrMapOvr>
    <a:masterClrMapping/>
  </p:clrMapOvr>
  <p:transition>
    <p:fade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965798334"/>
      </p:ext>
    </p:extLst>
  </p:cSld>
  <p:clrMapOvr>
    <a:masterClrMapping/>
  </p:clrMapOvr>
  <p:transition>
    <p:fade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3289773"/>
      </p:ext>
    </p:extLst>
  </p:cSld>
  <p:clrMapOvr>
    <a:masterClrMapping/>
  </p:clrMapOvr>
  <p:transition>
    <p:fad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033AA-A232-4D05-B899-3E6413D6B299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8B43-1007-40B5-9F41-D6F6BCC8CE0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6534859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26643456"/>
      </p:ext>
    </p:extLst>
  </p:cSld>
  <p:clrMapOvr>
    <a:masterClrMapping/>
  </p:clrMapOvr>
  <p:transition>
    <p:fade/>
  </p:transition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47208563"/>
      </p:ext>
    </p:extLst>
  </p:cSld>
  <p:clrMapOvr>
    <a:masterClrMapping/>
  </p:clrMapOvr>
  <p:transition>
    <p:fade/>
  </p:transition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666152143"/>
      </p:ext>
    </p:extLst>
  </p:cSld>
  <p:clrMapOvr>
    <a:masterClrMapping/>
  </p:clrMapOvr>
  <p:transition>
    <p:fade/>
  </p:transition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2850" y="115888"/>
            <a:ext cx="2735263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3888" y="115888"/>
            <a:ext cx="8056562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91312442"/>
      </p:ext>
    </p:extLst>
  </p:cSld>
  <p:clrMapOvr>
    <a:masterClrMapping/>
  </p:clrMapOvr>
  <p:transition>
    <p:fade/>
  </p:transition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6483977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9218437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7870903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3491268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6798498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677147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B73F4-05E4-4322-8E8D-C4256BC5201F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7F3ED-9D75-44A5-AD85-E593288A085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9251214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0855625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9181072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1361657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4504676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144720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3B78E-750E-42AF-A55F-75F2FFEAC6FD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32DE0-48A3-4468-BB61-7584831E8E0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8851037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A5DEF-13FA-4449-BF5C-085672E77859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84041-C135-43E1-9B65-9DF1860F2C5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533721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23B48-0B3F-44BF-94EC-950BB780D3E9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9B8DA-9074-4951-ACC3-4B3EDFD9803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753214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2254F-1FE1-464E-B808-7DAEFE3FC496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95988-F98D-43C8-AE11-7C5465D7085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440597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D5ED77-2AFA-4811-9A83-DFB75ACDE010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65723-B486-4A84-808F-CCAAD665AD2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754179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jpe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2.pn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text styles</a:t>
            </a:r>
          </a:p>
          <a:p>
            <a:pPr lvl="1"/>
            <a:r>
              <a:rPr lang="zh-CN" altLang="zh-CN" smtClean="0"/>
              <a:t>Second level</a:t>
            </a:r>
          </a:p>
          <a:p>
            <a:pPr lvl="2"/>
            <a:r>
              <a:rPr lang="zh-CN" altLang="zh-CN" smtClean="0"/>
              <a:t>Third level</a:t>
            </a:r>
          </a:p>
          <a:p>
            <a:pPr lvl="3"/>
            <a:r>
              <a:rPr lang="zh-CN" altLang="zh-CN" smtClean="0"/>
              <a:t>Fourth level</a:t>
            </a:r>
          </a:p>
          <a:p>
            <a:pPr lvl="4"/>
            <a:r>
              <a:rPr lang="zh-CN" altLang="zh-CN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D33B79D-70C9-4B11-B5CE-A50F5D7F8D08}" type="datetimeFigureOut">
              <a:rPr lang="zh-CN" altLang="en-US"/>
              <a:t>2018/5/28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06CA38A-D355-4348-B142-D5938F21FCC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2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15888"/>
            <a:ext cx="109442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标题文本样式：微软雅黑/28号  Arial/28pt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981075"/>
            <a:ext cx="10944225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第一级内容文本样式：微软雅黑/20号  Arial/20pt</a:t>
            </a:r>
          </a:p>
          <a:p>
            <a:pPr lvl="1"/>
            <a:r>
              <a:rPr lang="zh-CN" altLang="zh-CN" smtClean="0"/>
              <a:t>第二级内容文本样式：微软雅黑/18号  Arial/18pt</a:t>
            </a:r>
          </a:p>
          <a:p>
            <a:pPr lvl="2"/>
            <a:r>
              <a:rPr lang="zh-CN" altLang="zh-CN" smtClean="0"/>
              <a:t>第三级内容文本样式：微软雅黑/16号  Arial/16pt</a:t>
            </a:r>
          </a:p>
          <a:p>
            <a:pPr lvl="3"/>
            <a:r>
              <a:rPr lang="zh-CN" altLang="zh-CN" smtClean="0"/>
              <a:t>第四级内容文本样式：微软雅黑/14号  Arial/14pt</a:t>
            </a:r>
          </a:p>
          <a:p>
            <a:pPr lvl="4"/>
            <a:r>
              <a:rPr lang="zh-CN" altLang="zh-CN" smtClean="0"/>
              <a:t>第五级内容文本样式：微软雅黑/12号  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fade/>
  </p:transition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0975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415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84150" y="-26988"/>
            <a:ext cx="12376150" cy="664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15888"/>
            <a:ext cx="109442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标题文本样式：微软雅黑/28号  Arial/28pt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981075"/>
            <a:ext cx="10944225" cy="537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第一级内容文本样式：微软雅黑/20号  Arial/20pt</a:t>
            </a:r>
          </a:p>
          <a:p>
            <a:pPr lvl="1"/>
            <a:r>
              <a:rPr lang="zh-CN" altLang="zh-CN" smtClean="0"/>
              <a:t>第二级内容文本样式：微软雅黑/18号  Arial/18pt</a:t>
            </a:r>
          </a:p>
          <a:p>
            <a:pPr lvl="2"/>
            <a:r>
              <a:rPr lang="zh-CN" altLang="zh-CN" smtClean="0"/>
              <a:t>第三级内容文本样式：微软雅黑/16号  Arial/16pt</a:t>
            </a:r>
          </a:p>
          <a:p>
            <a:pPr lvl="3"/>
            <a:r>
              <a:rPr lang="zh-CN" altLang="zh-CN" smtClean="0"/>
              <a:t>第四级内容文本样式：微软雅黑/14号  Arial/14pt</a:t>
            </a:r>
          </a:p>
          <a:p>
            <a:pPr lvl="4"/>
            <a:r>
              <a:rPr lang="zh-CN" altLang="zh-CN" smtClean="0"/>
              <a:t>第五级内容文本样式：微软雅黑/12号  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>
    <p:fade/>
  </p:transition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0975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8097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415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2018/5/28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87260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slide3.xml" Type="http://schemas.openxmlformats.org/officeDocument/2006/relationships/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5.png" Type="http://schemas.openxmlformats.org/officeDocument/2006/relationships/image"/><Relationship Id="rId4" Target="../media/image9.png" Type="http://schemas.openxmlformats.org/officeDocument/2006/relationships/image"/><Relationship Id="rId5" Target="slide2.xml" Type="http://schemas.openxmlformats.org/officeDocument/2006/relationships/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7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slide2.xml" Type="http://schemas.openxmlformats.org/officeDocument/2006/relationships/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pple\Desktop\mb\222222222\1.jpg" id="5122" name="Picture 1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6988" y="0"/>
            <a:ext cx="12218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4476750" y="2079625"/>
            <a:ext cx="37179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地   球   在   喊   救   命</a:t>
            </a:r>
          </a:p>
        </p:txBody>
      </p:sp>
      <p:sp>
        <p:nvSpPr>
          <p:cNvPr id="5124" name="矩形 14"/>
          <p:cNvSpPr>
            <a:spLocks noChangeArrowheads="1"/>
          </p:cNvSpPr>
          <p:nvPr/>
        </p:nvSpPr>
        <p:spPr bwMode="auto">
          <a:xfrm>
            <a:off x="4471988" y="2270125"/>
            <a:ext cx="2949892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4000">
                <a:solidFill>
                  <a:schemeClr val="bg1"/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rPr>
              <a:t>THE EARTH</a:t>
            </a:r>
          </a:p>
        </p:txBody>
      </p:sp>
      <p:sp>
        <p:nvSpPr>
          <p:cNvPr id="5125" name="矩形 15"/>
          <p:cNvSpPr>
            <a:spLocks noChangeArrowheads="1"/>
          </p:cNvSpPr>
          <p:nvPr/>
        </p:nvSpPr>
        <p:spPr bwMode="auto">
          <a:xfrm>
            <a:off x="4489450" y="2760663"/>
            <a:ext cx="3264217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WAS CRYING FOR</a:t>
            </a:r>
          </a:p>
        </p:txBody>
      </p:sp>
      <p:pic>
        <p:nvPicPr>
          <p:cNvPr descr="C:\Users\apple\Desktop\mb\222222222\2.png" id="5126" name="Picture 1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59300" y="3211513"/>
            <a:ext cx="35115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23"/>
      <p:bldP grpId="0" spid="5124"/>
      <p:bldP grpId="0" spid="512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pple\Desktop\mb\222222222\3.png" id="6146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983788" y="0"/>
            <a:ext cx="1011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矩形 10"/>
          <p:cNvSpPr>
            <a:spLocks noChangeArrowheads="1"/>
          </p:cNvSpPr>
          <p:nvPr/>
        </p:nvSpPr>
        <p:spPr bwMode="auto">
          <a:xfrm>
            <a:off x="1298575" y="858838"/>
            <a:ext cx="2022792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600">
                <a:solidFill>
                  <a:srgbClr val="A6A6A6"/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rPr>
              <a:t>DIRECTORY</a:t>
            </a:r>
          </a:p>
        </p:txBody>
      </p:sp>
      <p:pic>
        <p:nvPicPr>
          <p:cNvPr descr="C:\Users\apple\Desktop\mb\222222222\4.png" id="6148" name="Picture 1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089025"/>
            <a:ext cx="1341438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5.png" id="6149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41463" y="2179638"/>
            <a:ext cx="109537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5.png" id="6150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22475" y="2641600"/>
            <a:ext cx="10953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5.png" id="6151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03488" y="3086100"/>
            <a:ext cx="109537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5.png" id="6152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981325" y="3538538"/>
            <a:ext cx="10953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5.png" id="6153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531475" y="4306888"/>
            <a:ext cx="10953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5.png" id="6154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037763" y="4752975"/>
            <a:ext cx="109537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5.png" id="6155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59925" y="5197475"/>
            <a:ext cx="10953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5.png" id="6156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90025" y="5657850"/>
            <a:ext cx="10953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矩形 20">
            <a:hlinkClick action="ppaction://hlinksldjump" r:id="rId5"/>
            <a:hlinkHover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2275" y="2030413"/>
            <a:ext cx="24053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first quarter sales</a:t>
            </a:r>
          </a:p>
        </p:txBody>
      </p:sp>
      <p:sp>
        <p:nvSpPr>
          <p:cNvPr id="6158" name="矩形 21"/>
          <p:cNvSpPr>
            <a:spLocks noChangeArrowheads="1"/>
          </p:cNvSpPr>
          <p:nvPr/>
        </p:nvSpPr>
        <p:spPr bwMode="auto">
          <a:xfrm>
            <a:off x="2136775" y="2506663"/>
            <a:ext cx="5131117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second quarter sales The third quarter sales</a:t>
            </a:r>
          </a:p>
        </p:txBody>
      </p:sp>
      <p:sp>
        <p:nvSpPr>
          <p:cNvPr id="6159" name="矩形 23"/>
          <p:cNvSpPr>
            <a:spLocks noChangeArrowheads="1"/>
          </p:cNvSpPr>
          <p:nvPr/>
        </p:nvSpPr>
        <p:spPr bwMode="auto">
          <a:xfrm>
            <a:off x="2652713" y="2967038"/>
            <a:ext cx="5131117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second quarter sales The third quarter sales</a:t>
            </a:r>
          </a:p>
        </p:txBody>
      </p:sp>
      <p:sp>
        <p:nvSpPr>
          <p:cNvPr id="6160" name="矩形 24"/>
          <p:cNvSpPr>
            <a:spLocks noChangeArrowheads="1"/>
          </p:cNvSpPr>
          <p:nvPr/>
        </p:nvSpPr>
        <p:spPr bwMode="auto">
          <a:xfrm>
            <a:off x="3098800" y="3429000"/>
            <a:ext cx="24053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first quarter sales</a:t>
            </a:r>
          </a:p>
        </p:txBody>
      </p:sp>
      <p:sp>
        <p:nvSpPr>
          <p:cNvPr id="6161" name="矩形 25"/>
          <p:cNvSpPr>
            <a:spLocks noChangeArrowheads="1"/>
          </p:cNvSpPr>
          <p:nvPr/>
        </p:nvSpPr>
        <p:spPr bwMode="auto">
          <a:xfrm>
            <a:off x="7921624" y="4141788"/>
            <a:ext cx="24053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first quarter sales</a:t>
            </a:r>
          </a:p>
        </p:txBody>
      </p:sp>
      <p:sp>
        <p:nvSpPr>
          <p:cNvPr id="6162" name="矩形 26"/>
          <p:cNvSpPr>
            <a:spLocks noChangeArrowheads="1"/>
          </p:cNvSpPr>
          <p:nvPr/>
        </p:nvSpPr>
        <p:spPr bwMode="auto">
          <a:xfrm>
            <a:off x="4805362" y="4608513"/>
            <a:ext cx="5131117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second quarter sales The third quarter sales</a:t>
            </a:r>
          </a:p>
        </p:txBody>
      </p:sp>
      <p:sp>
        <p:nvSpPr>
          <p:cNvPr id="6163" name="矩形 27"/>
          <p:cNvSpPr>
            <a:spLocks noChangeArrowheads="1"/>
          </p:cNvSpPr>
          <p:nvPr/>
        </p:nvSpPr>
        <p:spPr bwMode="auto">
          <a:xfrm>
            <a:off x="4303712" y="5070475"/>
            <a:ext cx="5131117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second quarter sales The third quarter sales</a:t>
            </a:r>
          </a:p>
        </p:txBody>
      </p:sp>
      <p:sp>
        <p:nvSpPr>
          <p:cNvPr id="6164" name="矩形 28"/>
          <p:cNvSpPr>
            <a:spLocks noChangeArrowheads="1"/>
          </p:cNvSpPr>
          <p:nvPr/>
        </p:nvSpPr>
        <p:spPr bwMode="auto">
          <a:xfrm>
            <a:off x="6586539" y="5532438"/>
            <a:ext cx="24053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first quarter sales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57"/>
      <p:bldP grpId="0" spid="6158"/>
      <p:bldP grpId="0" spid="6159"/>
      <p:bldP grpId="0" spid="6160"/>
      <p:bldP grpId="0" spid="6161"/>
      <p:bldP grpId="0" spid="6162"/>
      <p:bldP grpId="0" spid="6163"/>
      <p:bldP grpId="0" spid="616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pple\Desktop\mb\222222222\6.png" id="7170" name="Picture 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6"/>
          <p:cNvSpPr>
            <a:spLocks noChangeArrowheads="1"/>
          </p:cNvSpPr>
          <p:nvPr/>
        </p:nvSpPr>
        <p:spPr bwMode="auto">
          <a:xfrm>
            <a:off x="4572000" y="2625725"/>
            <a:ext cx="3154363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FIRST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QUARTER SALES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autoRev="1" dur="25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25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25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79820">
                                      <p:cBhvr>
                                        <p:cTn autoRev="1" dur="25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7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pple\Desktop\mb\222222222\5.png" id="8194" name="Picture 1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44625" y="708025"/>
            <a:ext cx="10953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3.png" id="8195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983788" y="0"/>
            <a:ext cx="1011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1457325" y="4264025"/>
            <a:ext cx="9313863" cy="365125"/>
          </a:xfrm>
          <a:prstGeom prst="rect">
            <a:avLst/>
          </a:prstGeom>
          <a:solidFill>
            <a:srgbClr val="D9D9D9"/>
          </a:solidFill>
          <a:ln cmpd="sng" w="9525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/>
          </a:p>
        </p:txBody>
      </p:sp>
      <p:pic>
        <p:nvPicPr>
          <p:cNvPr descr="C:\Users\apple\Desktop\mb\222222222\7.png" id="8197" name="Picture 10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70025" y="2509838"/>
            <a:ext cx="338931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矩形 13"/>
          <p:cNvSpPr>
            <a:spLocks noChangeArrowheads="1"/>
          </p:cNvSpPr>
          <p:nvPr/>
        </p:nvSpPr>
        <p:spPr bwMode="auto">
          <a:xfrm>
            <a:off x="5070475" y="2592388"/>
            <a:ext cx="557847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A6A6A6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Ehendae parionsent. Officip iendeles vitaspediti untiunto te soloriam, id et explaccabo. Uptas quatium enihillibus est lacearc hiciass edignisquo bla di ommos modit atument.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A6A6A6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Uptas quatium enihillibus est lacearc hiciass edignisquo bla di ommos modit atument.</a:t>
            </a:r>
          </a:p>
        </p:txBody>
      </p:sp>
      <p:sp>
        <p:nvSpPr>
          <p:cNvPr id="8199" name="矩形 14"/>
          <p:cNvSpPr>
            <a:spLocks noChangeArrowheads="1"/>
          </p:cNvSpPr>
          <p:nvPr/>
        </p:nvSpPr>
        <p:spPr bwMode="auto">
          <a:xfrm>
            <a:off x="1565275" y="598488"/>
            <a:ext cx="299593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FIRST QUARTER SALES</a:t>
            </a:r>
          </a:p>
        </p:txBody>
      </p:sp>
      <p:sp>
        <p:nvSpPr>
          <p:cNvPr id="8200" name="矩形 15">
            <a:hlinkClick action="ppaction://hlinksldjump" r:id="rId5"/>
            <a:hlinkHover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85464" y="6288088"/>
            <a:ext cx="114490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000">
                <a:solidFill>
                  <a:srgbClr val="00A0E9"/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rPr>
              <a:t>【DIRECTORY】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9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pple\Desktop\mb\222222222\3.png" id="9218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983788" y="0"/>
            <a:ext cx="10112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5.png" id="9219" name="Picture 1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44625" y="708025"/>
            <a:ext cx="109538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矩形 9"/>
          <p:cNvSpPr>
            <a:spLocks noChangeArrowheads="1"/>
          </p:cNvSpPr>
          <p:nvPr/>
        </p:nvSpPr>
        <p:spPr bwMode="auto">
          <a:xfrm>
            <a:off x="1565275" y="598488"/>
            <a:ext cx="630428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7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THE SECOND QUARTER SALES THE THIRD QUARTER SALES</a:t>
            </a:r>
          </a:p>
        </p:txBody>
      </p:sp>
      <p:pic>
        <p:nvPicPr>
          <p:cNvPr descr="C:\Users\apple\Desktop\mb\222222222\8.png" id="9221" name="Picture 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54138" y="1338263"/>
            <a:ext cx="2376487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矩形 12"/>
          <p:cNvSpPr>
            <a:spLocks noChangeArrowheads="1"/>
          </p:cNvSpPr>
          <p:nvPr/>
        </p:nvSpPr>
        <p:spPr bwMode="auto">
          <a:xfrm>
            <a:off x="3738562" y="2470150"/>
            <a:ext cx="7210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A6A6A6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Ehendae parionsent. Officip iendeles vitaspediti untiunto te soloriam, id et explaccabo. Uptas quatium enihillibus est lacearc hiciass edignisquo bla di ommos modit atument.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A6A6A6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Uptas quatium enihillibus est lacearc hiciass edignisquo bla di ommos modit atument.</a:t>
            </a:r>
          </a:p>
        </p:txBody>
      </p:sp>
      <p:pic>
        <p:nvPicPr>
          <p:cNvPr descr="C:\Users\apple\Desktop\mb\222222222\9.png" id="9223" name="Picture 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17013" y="3648075"/>
            <a:ext cx="16573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矩形 14"/>
          <p:cNvSpPr>
            <a:spLocks noChangeArrowheads="1"/>
          </p:cNvSpPr>
          <p:nvPr/>
        </p:nvSpPr>
        <p:spPr bwMode="auto">
          <a:xfrm>
            <a:off x="3744913" y="3698875"/>
            <a:ext cx="5260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A6A6A6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Ehendae parionsent. Officip iendeles vitaspediti untiunto te soloriam, id et explaccabo. Uptas quatium enihillibus est lacearc hiciass edignisquo bla di ommos modit atument.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A6A6A6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Uptas quatium enihillibus est lacearc hiciass edignisquo bla di</a:t>
            </a:r>
          </a:p>
        </p:txBody>
      </p:sp>
      <p:sp>
        <p:nvSpPr>
          <p:cNvPr id="9225" name="矩形 16">
            <a:hlinkClick action="ppaction://hlinksldjump" r:id="rId6"/>
            <a:hlinkHover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85464" y="6288088"/>
            <a:ext cx="114490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000">
                <a:solidFill>
                  <a:srgbClr val="00A0E9"/>
                </a:solidFill>
                <a:latin charset="-122" panose="03000509000000000000" pitchFamily="65" typeface="方正大标宋简体"/>
                <a:ea charset="-122" panose="03000509000000000000" pitchFamily="65" typeface="方正大标宋简体"/>
              </a:rPr>
              <a:t>【DIRECTORY】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22"/>
      <p:bldP grpId="0" spid="922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pple\Desktop\mb\222222222\10.png" id="10242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19675" y="3878263"/>
            <a:ext cx="24558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pple\Desktop\mb\222222222\3.png" id="10243" name="Picture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59450" y="3884613"/>
            <a:ext cx="10112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矩形 6"/>
          <p:cNvSpPr>
            <a:spLocks noChangeArrowheads="1"/>
          </p:cNvSpPr>
          <p:nvPr/>
        </p:nvSpPr>
        <p:spPr bwMode="auto">
          <a:xfrm>
            <a:off x="4926013" y="2703513"/>
            <a:ext cx="2784475" cy="277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ct val="30000"/>
              </a:spcBef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A6A6A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FOR WATCHING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4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微笑PPT - 小A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E2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EEAAAA"/>
      </a:accent5>
      <a:accent6>
        <a:srgbClr val="B90000"/>
      </a:accent6>
      <a:hlink>
        <a:srgbClr val="800000"/>
      </a:hlink>
      <a:folHlink>
        <a:srgbClr val="FFCC00"/>
      </a:folHlink>
    </a:clrScheme>
    <a:fontScheme name="微笑PPT - 小A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1_微笑PPT - 小A 1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E2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EEAAAA"/>
      </a:accent5>
      <a:accent6>
        <a:srgbClr val="B90000"/>
      </a:accent6>
      <a:hlink>
        <a:srgbClr val="800000"/>
      </a:hlink>
      <a:folHlink>
        <a:srgbClr val="FFCC00"/>
      </a:folHlink>
    </a:clrScheme>
    <a:fontScheme name="1_微笑PPT - 小A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1_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26</Paragraphs>
  <Slides>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15">
      <vt:lpstr>Arial</vt:lpstr>
      <vt:lpstr>Calibri Light</vt:lpstr>
      <vt:lpstr>宋体</vt:lpstr>
      <vt:lpstr>Calibri</vt:lpstr>
      <vt:lpstr>微软雅黑</vt:lpstr>
      <vt:lpstr>Wingdings</vt:lpstr>
      <vt:lpstr>方正大标宋简体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2021-08-22T11:48:06Z</dcterms:created>
  <cp:lastPrinted>2021-08-22T11:48:06Z</cp:lastPrinted>
  <dcterms:modified xsi:type="dcterms:W3CDTF">2021-08-22T05:34:32Z</dcterms:modified>
  <cp:revision>1</cp:revision>
</cp:coreProperties>
</file>