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56" r:id="rId4"/>
    <p:sldId id="257" r:id="rId5"/>
    <p:sldId id="258" r:id="rId6"/>
    <p:sldId id="261" r:id="rId7"/>
    <p:sldId id="262" r:id="rId8"/>
    <p:sldId id="263" r:id="rId9"/>
    <p:sldId id="264" r:id="rId10"/>
    <p:sldId id="265" r:id="rId11"/>
    <p:sldId id="259" r:id="rId12"/>
    <p:sldId id="266" r:id="rId13"/>
    <p:sldId id="267" r:id="rId14"/>
    <p:sldId id="268" r:id="rId15"/>
    <p:sldId id="269" r:id="rId16"/>
    <p:sldId id="270" r:id="rId17"/>
    <p:sldId id="260" r:id="rId18"/>
    <p:sldId id="271" r:id="rId19"/>
    <p:sldId id="272" r:id="rId20"/>
    <p:sldId id="273" r:id="rId21"/>
    <p:sldId id="274" r:id="rId22"/>
    <p:sldId id="275" r:id="rId23"/>
    <p:sldId id="276" r:id="rId24"/>
  </p:sldIdLst>
  <p:sldSz cx="9144000" cy="5143500" type="screen16x9"/>
  <p:notesSz cx="6858000" cy="9144000"/>
  <p:custDataLst>
    <p:tags r:id="rId2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7" d="100"/>
          <a:sy n="117" d="100"/>
        </p:scale>
        <p:origin x="246"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2.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20B4D-232D-4DFA-9374-4AD5AA2A04B0}" type="datetimeFigureOut">
              <a:rPr lang="zh-CN" altLang="en-US" smtClean="0"/>
              <a:t>2017/6/26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D0546-C68B-410B-BF1C-EDDEF331EBF6}" type="slidenum">
              <a:rPr lang="zh-CN" altLang="en-US" smtClean="0"/>
              <a:t>‹#›</a:t>
            </a:fld>
            <a:endParaRPr lang="zh-CN" altLang="en-US"/>
          </a:p>
        </p:txBody>
      </p:sp>
    </p:spTree>
    <p:extLst>
      <p:ext uri="{BB962C8B-B14F-4D97-AF65-F5344CB8AC3E}">
        <p14:creationId val="228075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F1C65F9A-5A2A-4A86-9878-FD412D3A5C69}" type="datetimeFigureOut">
              <a:rPr lang="zh-CN" altLang="en-US" smtClean="0"/>
              <a:t>2017/6/26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C22F-E2CC-4A26-8764-082B29A87416}" type="slidenum">
              <a:rPr lang="zh-CN" altLang="en-US" smtClean="0"/>
              <a:t>‹#›</a:t>
            </a:fld>
            <a:endParaRPr lang="zh-CN" altLang="en-US"/>
          </a:p>
        </p:txBody>
      </p:sp>
    </p:spTree>
    <p:extLst>
      <p:ext uri="{BB962C8B-B14F-4D97-AF65-F5344CB8AC3E}">
        <p14:creationId val="141584023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F1C65F9A-5A2A-4A86-9878-FD412D3A5C69}" type="datetimeFigureOut">
              <a:rPr lang="zh-CN" altLang="en-US" smtClean="0"/>
              <a:t>2017/6/26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C22F-E2CC-4A26-8764-082B29A87416}" type="slidenum">
              <a:rPr lang="zh-CN" altLang="en-US" smtClean="0"/>
              <a:t>‹#›</a:t>
            </a:fld>
            <a:endParaRPr lang="zh-CN" altLang="en-US"/>
          </a:p>
        </p:txBody>
      </p:sp>
    </p:spTree>
    <p:extLst>
      <p:ext uri="{BB962C8B-B14F-4D97-AF65-F5344CB8AC3E}">
        <p14:creationId val="338064553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F1C65F9A-5A2A-4A86-9878-FD412D3A5C69}" type="datetimeFigureOut">
              <a:rPr lang="zh-CN" altLang="en-US" smtClean="0"/>
              <a:t>2017/6/26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C22F-E2CC-4A26-8764-082B29A87416}" type="slidenum">
              <a:rPr lang="zh-CN" altLang="en-US" smtClean="0"/>
              <a:t>‹#›</a:t>
            </a:fld>
            <a:endParaRPr lang="zh-CN" altLang="en-US"/>
          </a:p>
        </p:txBody>
      </p:sp>
    </p:spTree>
    <p:extLst>
      <p:ext uri="{BB962C8B-B14F-4D97-AF65-F5344CB8AC3E}">
        <p14:creationId val="131523755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388911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259342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915213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935526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899197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4002222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377597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172162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F1C65F9A-5A2A-4A86-9878-FD412D3A5C69}" type="datetimeFigureOut">
              <a:rPr lang="zh-CN" altLang="en-US" smtClean="0"/>
              <a:t>2017/6/26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C22F-E2CC-4A26-8764-082B29A87416}" type="slidenum">
              <a:rPr lang="zh-CN" altLang="en-US" smtClean="0"/>
              <a:t>‹#›</a:t>
            </a:fld>
            <a:endParaRPr lang="zh-CN" altLang="en-US"/>
          </a:p>
        </p:txBody>
      </p:sp>
    </p:spTree>
    <p:extLst>
      <p:ext uri="{BB962C8B-B14F-4D97-AF65-F5344CB8AC3E}">
        <p14:creationId val="317300051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354919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359280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819220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F1C65F9A-5A2A-4A86-9878-FD412D3A5C69}" type="datetimeFigureOut">
              <a:rPr lang="zh-CN" altLang="en-US" smtClean="0"/>
              <a:t>2017/6/26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5FC22F-E2CC-4A26-8764-082B29A87416}" type="slidenum">
              <a:rPr lang="zh-CN" altLang="en-US" smtClean="0"/>
              <a:t>‹#›</a:t>
            </a:fld>
            <a:endParaRPr lang="zh-CN" altLang="en-US"/>
          </a:p>
        </p:txBody>
      </p:sp>
    </p:spTree>
    <p:extLst>
      <p:ext uri="{BB962C8B-B14F-4D97-AF65-F5344CB8AC3E}">
        <p14:creationId val="121148339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F1C65F9A-5A2A-4A86-9878-FD412D3A5C69}" type="datetimeFigureOut">
              <a:rPr lang="zh-CN" altLang="en-US" smtClean="0"/>
              <a:t>2017/6/26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5FC22F-E2CC-4A26-8764-082B29A87416}" type="slidenum">
              <a:rPr lang="zh-CN" altLang="en-US" smtClean="0"/>
              <a:t>‹#›</a:t>
            </a:fld>
            <a:endParaRPr lang="zh-CN" altLang="en-US"/>
          </a:p>
        </p:txBody>
      </p:sp>
    </p:spTree>
    <p:extLst>
      <p:ext uri="{BB962C8B-B14F-4D97-AF65-F5344CB8AC3E}">
        <p14:creationId val="40552797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F1C65F9A-5A2A-4A86-9878-FD412D3A5C69}" type="datetimeFigureOut">
              <a:rPr lang="zh-CN" altLang="en-US" smtClean="0"/>
              <a:t>2017/6/26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5FC22F-E2CC-4A26-8764-082B29A87416}" type="slidenum">
              <a:rPr lang="zh-CN" altLang="en-US" smtClean="0"/>
              <a:t>‹#›</a:t>
            </a:fld>
            <a:endParaRPr lang="zh-CN" altLang="en-US"/>
          </a:p>
        </p:txBody>
      </p:sp>
    </p:spTree>
    <p:extLst>
      <p:ext uri="{BB962C8B-B14F-4D97-AF65-F5344CB8AC3E}">
        <p14:creationId val="184562972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F1C65F9A-5A2A-4A86-9878-FD412D3A5C69}" type="datetimeFigureOut">
              <a:rPr lang="zh-CN" altLang="en-US" smtClean="0"/>
              <a:t>2017/6/26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5FC22F-E2CC-4A26-8764-082B29A87416}" type="slidenum">
              <a:rPr lang="zh-CN" altLang="en-US" smtClean="0"/>
              <a:t>‹#›</a:t>
            </a:fld>
            <a:endParaRPr lang="zh-CN" altLang="en-US"/>
          </a:p>
        </p:txBody>
      </p:sp>
    </p:spTree>
    <p:extLst>
      <p:ext uri="{BB962C8B-B14F-4D97-AF65-F5344CB8AC3E}">
        <p14:creationId val="425281881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F1C65F9A-5A2A-4A86-9878-FD412D3A5C69}" type="datetimeFigureOut">
              <a:rPr lang="zh-CN" altLang="en-US" smtClean="0"/>
              <a:t>2017/6/26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5FC22F-E2CC-4A26-8764-082B29A87416}" type="slidenum">
              <a:rPr lang="zh-CN" altLang="en-US" smtClean="0"/>
              <a:t>‹#›</a:t>
            </a:fld>
            <a:endParaRPr lang="zh-CN" altLang="en-US"/>
          </a:p>
        </p:txBody>
      </p:sp>
    </p:spTree>
    <p:extLst>
      <p:ext uri="{BB962C8B-B14F-4D97-AF65-F5344CB8AC3E}">
        <p14:creationId val="131207533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1C65F9A-5A2A-4A86-9878-FD412D3A5C69}" type="datetimeFigureOut">
              <a:rPr lang="zh-CN" altLang="en-US" smtClean="0"/>
              <a:t>2017/6/26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5FC22F-E2CC-4A26-8764-082B29A87416}" type="slidenum">
              <a:rPr lang="zh-CN" altLang="en-US" smtClean="0"/>
              <a:t>‹#›</a:t>
            </a:fld>
            <a:endParaRPr lang="zh-CN" altLang="en-US"/>
          </a:p>
        </p:txBody>
      </p:sp>
    </p:spTree>
    <p:extLst>
      <p:ext uri="{BB962C8B-B14F-4D97-AF65-F5344CB8AC3E}">
        <p14:creationId val="132108772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1C65F9A-5A2A-4A86-9878-FD412D3A5C69}" type="datetimeFigureOut">
              <a:rPr lang="zh-CN" altLang="en-US" smtClean="0"/>
              <a:t>2017/6/26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5FC22F-E2CC-4A26-8764-082B29A87416}" type="slidenum">
              <a:rPr lang="zh-CN" altLang="en-US" smtClean="0"/>
              <a:t>‹#›</a:t>
            </a:fld>
            <a:endParaRPr lang="zh-CN" altLang="en-US"/>
          </a:p>
        </p:txBody>
      </p:sp>
    </p:spTree>
    <p:extLst>
      <p:ext uri="{BB962C8B-B14F-4D97-AF65-F5344CB8AC3E}">
        <p14:creationId val="176594814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1C65F9A-5A2A-4A86-9878-FD412D3A5C69}" type="datetimeFigureOut">
              <a:rPr lang="zh-CN" altLang="en-US" smtClean="0"/>
              <a:t>2017/6/26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25FC22F-E2CC-4A26-8764-082B29A87416}" type="slidenum">
              <a:rPr lang="zh-CN" altLang="en-US" smtClean="0"/>
              <a:t>‹#›</a:t>
            </a:fld>
            <a:endParaRPr lang="zh-CN" altLang="en-US"/>
          </a:p>
        </p:txBody>
      </p:sp>
    </p:spTree>
    <p:extLst>
      <p:ext uri="{BB962C8B-B14F-4D97-AF65-F5344CB8AC3E}">
        <p14:creationId val="27036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2017/6/26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9675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 Id="rId3" Target="../media/image15.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 Id="rId3" Target="../media/image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 Id="rId3" Target="../media/image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xml" Type="http://schemas.openxmlformats.org/officeDocument/2006/relationships/tags"/><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wdp" Type="http://schemas.microsoft.com/office/2007/relationships/hdphoto"/></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 Id="rId3" Target="../media/image2.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3" name="图片 342"/>
          <p:cNvPicPr>
            <a:picLocks noChangeAspect="1"/>
          </p:cNvPicPr>
          <p:nvPr/>
        </p:nvPicPr>
        <p:blipFill>
          <a:blip r:embed="rId2">
            <a:extLst>
              <a:ext uri="{28A0092B-C50C-407E-A947-70E740481C1C}">
                <a14:useLocalDpi val="0"/>
              </a:ext>
            </a:extLst>
          </a:blip>
          <a:stretch>
            <a:fillRect/>
          </a:stretch>
        </p:blipFill>
        <p:spPr>
          <a:xfrm>
            <a:off x="-537" y="1"/>
            <a:ext cx="9215178" cy="5182928"/>
          </a:xfrm>
          <a:prstGeom prst="rect">
            <a:avLst/>
          </a:prstGeom>
        </p:spPr>
      </p:pic>
      <p:pic>
        <p:nvPicPr>
          <p:cNvPr id="344" name="图片 343"/>
          <p:cNvPicPr>
            <a:picLocks noChangeAspect="1"/>
          </p:cNvPicPr>
          <p:nvPr/>
        </p:nvPicPr>
        <p:blipFill>
          <a:blip r:embed="rId3">
            <a:extLst>
              <a:ext uri="{28A0092B-C50C-407E-A947-70E740481C1C}">
                <a14:useLocalDpi val="0"/>
              </a:ext>
            </a:extLst>
          </a:blip>
          <a:stretch>
            <a:fillRect/>
          </a:stretch>
        </p:blipFill>
        <p:spPr>
          <a:xfrm>
            <a:off x="3966250" y="1122066"/>
            <a:ext cx="5219564" cy="2047072"/>
          </a:xfrm>
          <a:prstGeom prst="rect">
            <a:avLst/>
          </a:prstGeom>
        </p:spPr>
      </p:pic>
      <p:pic>
        <p:nvPicPr>
          <p:cNvPr id="345" name="图片 344"/>
          <p:cNvPicPr>
            <a:picLocks noChangeAspect="1"/>
          </p:cNvPicPr>
          <p:nvPr/>
        </p:nvPicPr>
        <p:blipFill>
          <a:blip r:embed="rId3">
            <a:extLst>
              <a:ext uri="{28A0092B-C50C-407E-A947-70E740481C1C}">
                <a14:useLocalDpi val="0"/>
              </a:ext>
            </a:extLst>
          </a:blip>
          <a:stretch>
            <a:fillRect/>
          </a:stretch>
        </p:blipFill>
        <p:spPr>
          <a:xfrm rot="10800000">
            <a:off x="437263" y="3242574"/>
            <a:ext cx="5219564" cy="2047072"/>
          </a:xfrm>
          <a:prstGeom prst="rect">
            <a:avLst/>
          </a:prstGeom>
        </p:spPr>
      </p:pic>
      <p:pic>
        <p:nvPicPr>
          <p:cNvPr id="346" name="图片 345"/>
          <p:cNvPicPr>
            <a:picLocks noChangeAspect="1"/>
          </p:cNvPicPr>
          <p:nvPr/>
        </p:nvPicPr>
        <p:blipFill>
          <a:blip r:embed="rId3">
            <a:extLst>
              <a:ext uri="{28A0092B-C50C-407E-A947-70E740481C1C}">
                <a14:useLocalDpi val="0"/>
              </a:ext>
            </a:extLst>
          </a:blip>
          <a:stretch>
            <a:fillRect/>
          </a:stretch>
        </p:blipFill>
        <p:spPr>
          <a:xfrm rot="5400000">
            <a:off x="-303900" y="-517167"/>
            <a:ext cx="5219564" cy="2047072"/>
          </a:xfrm>
          <a:prstGeom prst="rect">
            <a:avLst/>
          </a:prstGeom>
        </p:spPr>
      </p:pic>
      <p:pic>
        <p:nvPicPr>
          <p:cNvPr id="347" name="图片 346"/>
          <p:cNvPicPr>
            <a:picLocks noChangeAspect="1"/>
          </p:cNvPicPr>
          <p:nvPr/>
        </p:nvPicPr>
        <p:blipFill>
          <a:blip r:embed="rId3">
            <a:extLst>
              <a:ext uri="{28A0092B-C50C-407E-A947-70E740481C1C}">
                <a14:useLocalDpi val="0"/>
              </a:ext>
            </a:extLst>
          </a:blip>
          <a:stretch>
            <a:fillRect/>
          </a:stretch>
        </p:blipFill>
        <p:spPr>
          <a:xfrm rot="11700000">
            <a:off x="4250710" y="3219168"/>
            <a:ext cx="5219564" cy="2047072"/>
          </a:xfrm>
          <a:prstGeom prst="rect">
            <a:avLst/>
          </a:prstGeom>
        </p:spPr>
      </p:pic>
      <p:pic>
        <p:nvPicPr>
          <p:cNvPr id="348" name="图片 347"/>
          <p:cNvPicPr>
            <a:picLocks noChangeAspect="1"/>
          </p:cNvPicPr>
          <p:nvPr/>
        </p:nvPicPr>
        <p:blipFill>
          <a:blip r:embed="rId4">
            <a:extLst>
              <a:ext uri="{28A0092B-C50C-407E-A947-70E740481C1C}">
                <a14:useLocalDpi val="0"/>
              </a:ext>
            </a:extLst>
          </a:blip>
          <a:stretch>
            <a:fillRect/>
          </a:stretch>
        </p:blipFill>
        <p:spPr>
          <a:xfrm>
            <a:off x="1869646" y="864211"/>
            <a:ext cx="3684377" cy="3680594"/>
          </a:xfrm>
          <a:prstGeom prst="rect">
            <a:avLst/>
          </a:prstGeom>
        </p:spPr>
      </p:pic>
      <p:sp>
        <p:nvSpPr>
          <p:cNvPr id="349" name="十六角星 348"/>
          <p:cNvSpPr/>
          <p:nvPr/>
        </p:nvSpPr>
        <p:spPr>
          <a:xfrm>
            <a:off x="1738707" y="731149"/>
            <a:ext cx="3940758" cy="3940758"/>
          </a:xfrm>
          <a:prstGeom prst="star16">
            <a:avLst>
              <a:gd fmla="val 49459" name="adj"/>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350" name="组合 349"/>
          <p:cNvGrpSpPr/>
          <p:nvPr/>
        </p:nvGrpSpPr>
        <p:grpSpPr>
          <a:xfrm>
            <a:off x="1710487" y="698660"/>
            <a:ext cx="4000340" cy="3996585"/>
            <a:chOff x="2280648" y="931545"/>
            <a:chExt cx="5333787" cy="5328780"/>
          </a:xfrm>
        </p:grpSpPr>
        <p:sp>
          <p:nvSpPr>
            <p:cNvPr id="351" name="椭圆 350"/>
            <p:cNvSpPr/>
            <p:nvPr/>
          </p:nvSpPr>
          <p:spPr>
            <a:xfrm>
              <a:off x="3903037" y="113166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2" name="椭圆 351"/>
            <p:cNvSpPr/>
            <p:nvPr/>
          </p:nvSpPr>
          <p:spPr>
            <a:xfrm>
              <a:off x="4916848" y="93154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3" name="椭圆 352"/>
            <p:cNvSpPr/>
            <p:nvPr/>
          </p:nvSpPr>
          <p:spPr>
            <a:xfrm>
              <a:off x="5937928" y="113116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4" name="椭圆 353"/>
            <p:cNvSpPr/>
            <p:nvPr/>
          </p:nvSpPr>
          <p:spPr>
            <a:xfrm>
              <a:off x="6763087" y="170149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5" name="椭圆 354"/>
            <p:cNvSpPr/>
            <p:nvPr/>
          </p:nvSpPr>
          <p:spPr>
            <a:xfrm>
              <a:off x="3057568" y="169725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6" name="椭圆 355"/>
            <p:cNvSpPr/>
            <p:nvPr/>
          </p:nvSpPr>
          <p:spPr>
            <a:xfrm>
              <a:off x="2481128"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7" name="椭圆 356"/>
            <p:cNvSpPr/>
            <p:nvPr/>
          </p:nvSpPr>
          <p:spPr>
            <a:xfrm>
              <a:off x="7344374"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8" name="椭圆 357"/>
            <p:cNvSpPr/>
            <p:nvPr/>
          </p:nvSpPr>
          <p:spPr>
            <a:xfrm>
              <a:off x="7542435"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9" name="椭圆 358"/>
            <p:cNvSpPr/>
            <p:nvPr/>
          </p:nvSpPr>
          <p:spPr>
            <a:xfrm>
              <a:off x="2280648"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0" name="椭圆 359"/>
            <p:cNvSpPr/>
            <p:nvPr/>
          </p:nvSpPr>
          <p:spPr>
            <a:xfrm>
              <a:off x="2499116" y="461641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1" name="椭圆 360"/>
            <p:cNvSpPr/>
            <p:nvPr/>
          </p:nvSpPr>
          <p:spPr>
            <a:xfrm>
              <a:off x="7321514" y="45897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2" name="椭圆 361"/>
            <p:cNvSpPr/>
            <p:nvPr/>
          </p:nvSpPr>
          <p:spPr>
            <a:xfrm>
              <a:off x="6772514" y="542670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3" name="椭圆 362"/>
            <p:cNvSpPr/>
            <p:nvPr/>
          </p:nvSpPr>
          <p:spPr>
            <a:xfrm>
              <a:off x="3057568" y="542246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4" name="椭圆 363"/>
            <p:cNvSpPr/>
            <p:nvPr/>
          </p:nvSpPr>
          <p:spPr>
            <a:xfrm>
              <a:off x="3903037" y="598118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5" name="椭圆 364"/>
            <p:cNvSpPr/>
            <p:nvPr/>
          </p:nvSpPr>
          <p:spPr>
            <a:xfrm>
              <a:off x="5937928" y="598068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6" name="椭圆 365"/>
            <p:cNvSpPr/>
            <p:nvPr/>
          </p:nvSpPr>
          <p:spPr>
            <a:xfrm>
              <a:off x="4916848" y="61883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7" name="椭圆 366"/>
            <p:cNvSpPr/>
            <p:nvPr/>
          </p:nvSpPr>
          <p:spPr>
            <a:xfrm>
              <a:off x="4488353" y="26572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8" name="椭圆 367"/>
            <p:cNvSpPr/>
            <p:nvPr/>
          </p:nvSpPr>
          <p:spPr>
            <a:xfrm>
              <a:off x="3129568" y="2357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9" name="椭圆 368"/>
            <p:cNvSpPr/>
            <p:nvPr/>
          </p:nvSpPr>
          <p:spPr>
            <a:xfrm>
              <a:off x="6107323" y="2572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70" name="椭圆 369"/>
            <p:cNvSpPr/>
            <p:nvPr/>
          </p:nvSpPr>
          <p:spPr>
            <a:xfrm>
              <a:off x="5431118" y="154482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71" name="椭圆 370"/>
            <p:cNvSpPr/>
            <p:nvPr/>
          </p:nvSpPr>
          <p:spPr>
            <a:xfrm>
              <a:off x="3338442" y="48609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72" name="椭圆 371"/>
            <p:cNvSpPr/>
            <p:nvPr/>
          </p:nvSpPr>
          <p:spPr>
            <a:xfrm>
              <a:off x="4080450" y="349361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73" name="椭圆 372"/>
            <p:cNvSpPr/>
            <p:nvPr/>
          </p:nvSpPr>
          <p:spPr>
            <a:xfrm>
              <a:off x="5359118" y="568536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74" name="椭圆 373"/>
            <p:cNvSpPr/>
            <p:nvPr/>
          </p:nvSpPr>
          <p:spPr>
            <a:xfrm>
              <a:off x="6857155" y="346476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375" name="直接连接符 374"/>
          <p:cNvCxnSpPr>
            <a:stCxn id="352" idx="4"/>
            <a:endCxn id="370" idx="0"/>
          </p:cNvCxnSpPr>
          <p:nvPr/>
        </p:nvCxnSpPr>
        <p:spPr>
          <a:xfrm>
            <a:off x="3714637" y="752660"/>
            <a:ext cx="385703" cy="4059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a:stCxn id="351" idx="5"/>
            <a:endCxn id="370" idx="2"/>
          </p:cNvCxnSpPr>
          <p:nvPr/>
        </p:nvCxnSpPr>
        <p:spPr>
          <a:xfrm>
            <a:off x="2973371" y="894842"/>
            <a:ext cx="1099969" cy="2907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a:stCxn id="368" idx="0"/>
            <a:endCxn id="351" idx="4"/>
          </p:cNvCxnSpPr>
          <p:nvPr/>
        </p:nvCxnSpPr>
        <p:spPr>
          <a:xfrm flipV="1">
            <a:off x="2374176" y="902749"/>
            <a:ext cx="580102" cy="8651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373" idx="3"/>
            <a:endCxn id="366" idx="0"/>
          </p:cNvCxnSpPr>
          <p:nvPr/>
        </p:nvCxnSpPr>
        <p:spPr>
          <a:xfrm flipH="1">
            <a:off x="3714637" y="4310114"/>
            <a:ext cx="312611" cy="3311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9" name="直接连接符 378"/>
          <p:cNvCxnSpPr>
            <a:stCxn id="356" idx="6"/>
          </p:cNvCxnSpPr>
          <p:nvPr/>
        </p:nvCxnSpPr>
        <p:spPr>
          <a:xfrm flipV="1">
            <a:off x="1914846" y="1794921"/>
            <a:ext cx="432330" cy="1493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0" name="直接连接符 379"/>
          <p:cNvCxnSpPr>
            <a:stCxn id="368" idx="6"/>
            <a:endCxn id="367" idx="2"/>
          </p:cNvCxnSpPr>
          <p:nvPr/>
        </p:nvCxnSpPr>
        <p:spPr>
          <a:xfrm>
            <a:off x="2401177" y="1794921"/>
            <a:ext cx="965089" cy="2250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1" name="直接连接符 380"/>
          <p:cNvCxnSpPr>
            <a:stCxn id="367" idx="0"/>
            <a:endCxn id="370" idx="4"/>
          </p:cNvCxnSpPr>
          <p:nvPr/>
        </p:nvCxnSpPr>
        <p:spPr>
          <a:xfrm flipV="1">
            <a:off x="3393266" y="1212618"/>
            <a:ext cx="707074" cy="7803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2" name="直接连接符 381"/>
          <p:cNvCxnSpPr>
            <a:stCxn id="359" idx="7"/>
            <a:endCxn id="368" idx="3"/>
          </p:cNvCxnSpPr>
          <p:nvPr/>
        </p:nvCxnSpPr>
        <p:spPr>
          <a:xfrm flipV="1">
            <a:off x="1756578" y="1814013"/>
            <a:ext cx="598506" cy="854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a:stCxn id="368" idx="5"/>
            <a:endCxn id="372" idx="1"/>
          </p:cNvCxnSpPr>
          <p:nvPr/>
        </p:nvCxnSpPr>
        <p:spPr>
          <a:xfrm>
            <a:off x="2393269" y="1814013"/>
            <a:ext cx="674978" cy="8141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a:stCxn id="370" idx="7"/>
            <a:endCxn id="353" idx="3"/>
          </p:cNvCxnSpPr>
          <p:nvPr/>
        </p:nvCxnSpPr>
        <p:spPr>
          <a:xfrm flipV="1">
            <a:off x="4119430" y="894470"/>
            <a:ext cx="341924" cy="2720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a:stCxn id="370" idx="6"/>
            <a:endCxn id="354" idx="2"/>
          </p:cNvCxnSpPr>
          <p:nvPr/>
        </p:nvCxnSpPr>
        <p:spPr>
          <a:xfrm>
            <a:off x="4127340" y="1185618"/>
            <a:ext cx="944977" cy="11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a:stCxn id="368" idx="7"/>
            <a:endCxn id="370" idx="3"/>
          </p:cNvCxnSpPr>
          <p:nvPr/>
        </p:nvCxnSpPr>
        <p:spPr>
          <a:xfrm flipV="1">
            <a:off x="2393269" y="1204709"/>
            <a:ext cx="1687979" cy="57111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a:stCxn id="370" idx="5"/>
            <a:endCxn id="369" idx="1"/>
          </p:cNvCxnSpPr>
          <p:nvPr/>
        </p:nvCxnSpPr>
        <p:spPr>
          <a:xfrm>
            <a:off x="4119432" y="1204709"/>
            <a:ext cx="468970" cy="7323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a:stCxn id="367" idx="6"/>
            <a:endCxn id="369" idx="2"/>
          </p:cNvCxnSpPr>
          <p:nvPr/>
        </p:nvCxnSpPr>
        <p:spPr>
          <a:xfrm flipV="1">
            <a:off x="3420265" y="1956171"/>
            <a:ext cx="1160228" cy="637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a:stCxn id="369" idx="3"/>
            <a:endCxn id="373" idx="0"/>
          </p:cNvCxnSpPr>
          <p:nvPr/>
        </p:nvCxnSpPr>
        <p:spPr>
          <a:xfrm flipH="1">
            <a:off x="4046340" y="1975263"/>
            <a:ext cx="542062" cy="22887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a:stCxn id="369" idx="0"/>
            <a:endCxn id="354" idx="3"/>
          </p:cNvCxnSpPr>
          <p:nvPr/>
        </p:nvCxnSpPr>
        <p:spPr>
          <a:xfrm flipV="1">
            <a:off x="4607492" y="1322215"/>
            <a:ext cx="472731" cy="6069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a:stCxn id="369" idx="5"/>
            <a:endCxn id="374" idx="1"/>
          </p:cNvCxnSpPr>
          <p:nvPr/>
        </p:nvCxnSpPr>
        <p:spPr>
          <a:xfrm>
            <a:off x="4626584" y="1975263"/>
            <a:ext cx="524190" cy="6312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a:stCxn id="374" idx="0"/>
            <a:endCxn id="354" idx="4"/>
          </p:cNvCxnSpPr>
          <p:nvPr/>
        </p:nvCxnSpPr>
        <p:spPr>
          <a:xfrm flipH="1" flipV="1">
            <a:off x="5099315" y="1330124"/>
            <a:ext cx="70551" cy="12684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a:stCxn id="374" idx="7"/>
            <a:endCxn id="357" idx="3"/>
          </p:cNvCxnSpPr>
          <p:nvPr/>
        </p:nvCxnSpPr>
        <p:spPr>
          <a:xfrm flipV="1">
            <a:off x="5188960" y="1963348"/>
            <a:ext cx="327230" cy="6431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a:stCxn id="361" idx="1"/>
            <a:endCxn id="374" idx="5"/>
          </p:cNvCxnSpPr>
          <p:nvPr/>
        </p:nvCxnSpPr>
        <p:spPr>
          <a:xfrm flipH="1" flipV="1">
            <a:off x="5188960" y="2644670"/>
            <a:ext cx="310085" cy="8055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a:stCxn id="367" idx="4"/>
            <a:endCxn id="373" idx="1"/>
          </p:cNvCxnSpPr>
          <p:nvPr/>
        </p:nvCxnSpPr>
        <p:spPr>
          <a:xfrm>
            <a:off x="3393266" y="2046959"/>
            <a:ext cx="633982" cy="22249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a:stCxn id="372" idx="5"/>
            <a:endCxn id="373" idx="1"/>
          </p:cNvCxnSpPr>
          <p:nvPr/>
        </p:nvCxnSpPr>
        <p:spPr>
          <a:xfrm>
            <a:off x="3106430" y="2666303"/>
            <a:ext cx="920817" cy="16056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a:stCxn id="359" idx="5"/>
            <a:endCxn id="371" idx="1"/>
          </p:cNvCxnSpPr>
          <p:nvPr/>
        </p:nvCxnSpPr>
        <p:spPr>
          <a:xfrm>
            <a:off x="1756579" y="2707121"/>
            <a:ext cx="755162" cy="9465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a:stCxn id="371" idx="7"/>
            <a:endCxn id="372" idx="2"/>
          </p:cNvCxnSpPr>
          <p:nvPr/>
        </p:nvCxnSpPr>
        <p:spPr>
          <a:xfrm flipV="1">
            <a:off x="2549924" y="2647211"/>
            <a:ext cx="510414" cy="10064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a:stCxn id="371" idx="0"/>
            <a:endCxn id="368" idx="4"/>
          </p:cNvCxnSpPr>
          <p:nvPr/>
        </p:nvCxnSpPr>
        <p:spPr>
          <a:xfrm flipH="1" flipV="1">
            <a:off x="2374177" y="1821922"/>
            <a:ext cx="156656" cy="18238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a:stCxn id="368" idx="1"/>
            <a:endCxn id="355" idx="4"/>
          </p:cNvCxnSpPr>
          <p:nvPr/>
        </p:nvCxnSpPr>
        <p:spPr>
          <a:xfrm flipH="1" flipV="1">
            <a:off x="2320176" y="1326939"/>
            <a:ext cx="34908" cy="4488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a:stCxn id="362" idx="0"/>
            <a:endCxn id="374" idx="4"/>
          </p:cNvCxnSpPr>
          <p:nvPr/>
        </p:nvCxnSpPr>
        <p:spPr>
          <a:xfrm flipV="1">
            <a:off x="5106387" y="2652576"/>
            <a:ext cx="63481" cy="1417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a:stCxn id="374" idx="3"/>
            <a:endCxn id="373" idx="7"/>
          </p:cNvCxnSpPr>
          <p:nvPr/>
        </p:nvCxnSpPr>
        <p:spPr>
          <a:xfrm flipH="1">
            <a:off x="4065432" y="2644669"/>
            <a:ext cx="1085344" cy="16272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a:stCxn id="373" idx="6"/>
            <a:endCxn id="362" idx="2"/>
          </p:cNvCxnSpPr>
          <p:nvPr/>
        </p:nvCxnSpPr>
        <p:spPr>
          <a:xfrm flipV="1">
            <a:off x="4073339" y="4097033"/>
            <a:ext cx="1006047" cy="1939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a:stCxn id="373" idx="5"/>
            <a:endCxn id="365" idx="1"/>
          </p:cNvCxnSpPr>
          <p:nvPr/>
        </p:nvCxnSpPr>
        <p:spPr>
          <a:xfrm>
            <a:off x="4065430" y="4310114"/>
            <a:ext cx="395924" cy="1833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a:stCxn id="372" idx="0"/>
            <a:endCxn id="367" idx="3"/>
          </p:cNvCxnSpPr>
          <p:nvPr/>
        </p:nvCxnSpPr>
        <p:spPr>
          <a:xfrm flipV="1">
            <a:off x="3087339" y="2039050"/>
            <a:ext cx="286835" cy="581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a:stCxn id="371" idx="6"/>
            <a:endCxn id="373" idx="2"/>
          </p:cNvCxnSpPr>
          <p:nvPr/>
        </p:nvCxnSpPr>
        <p:spPr>
          <a:xfrm>
            <a:off x="2557832" y="3672729"/>
            <a:ext cx="1461507" cy="6182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a:stCxn id="360" idx="6"/>
            <a:endCxn id="371" idx="2"/>
          </p:cNvCxnSpPr>
          <p:nvPr/>
        </p:nvCxnSpPr>
        <p:spPr>
          <a:xfrm>
            <a:off x="1928338" y="3489307"/>
            <a:ext cx="575495" cy="1834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a:stCxn id="363" idx="7"/>
            <a:endCxn id="371" idx="3"/>
          </p:cNvCxnSpPr>
          <p:nvPr/>
        </p:nvCxnSpPr>
        <p:spPr>
          <a:xfrm flipV="1">
            <a:off x="2339269" y="3691822"/>
            <a:ext cx="172472" cy="3829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a:stCxn id="364" idx="0"/>
            <a:endCxn id="371" idx="5"/>
          </p:cNvCxnSpPr>
          <p:nvPr/>
        </p:nvCxnSpPr>
        <p:spPr>
          <a:xfrm flipH="1" flipV="1">
            <a:off x="2549925" y="3691822"/>
            <a:ext cx="404354" cy="7940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a:stCxn id="364" idx="7"/>
            <a:endCxn id="373" idx="2"/>
          </p:cNvCxnSpPr>
          <p:nvPr/>
        </p:nvCxnSpPr>
        <p:spPr>
          <a:xfrm flipV="1">
            <a:off x="2973371" y="4291022"/>
            <a:ext cx="1045969" cy="2027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1" name="组合 410"/>
          <p:cNvGrpSpPr/>
          <p:nvPr/>
        </p:nvGrpSpPr>
        <p:grpSpPr>
          <a:xfrm>
            <a:off x="1712476" y="697607"/>
            <a:ext cx="4000340" cy="3996585"/>
            <a:chOff x="2433048" y="1083945"/>
            <a:chExt cx="5333787" cy="5328780"/>
          </a:xfrm>
        </p:grpSpPr>
        <p:sp>
          <p:nvSpPr>
            <p:cNvPr id="412" name="十六角星 411"/>
            <p:cNvSpPr/>
            <p:nvPr/>
          </p:nvSpPr>
          <p:spPr>
            <a:xfrm>
              <a:off x="2470676" y="1127265"/>
              <a:ext cx="5254344" cy="5254344"/>
            </a:xfrm>
            <a:prstGeom prst="star16">
              <a:avLst>
                <a:gd fmla="val 49459" name="adj"/>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413" name="组合 412"/>
            <p:cNvGrpSpPr/>
            <p:nvPr/>
          </p:nvGrpSpPr>
          <p:grpSpPr>
            <a:xfrm>
              <a:off x="2433048" y="1083945"/>
              <a:ext cx="5333787" cy="5328780"/>
              <a:chOff x="2280648" y="931545"/>
              <a:chExt cx="5333787" cy="5328780"/>
            </a:xfrm>
          </p:grpSpPr>
          <p:sp>
            <p:nvSpPr>
              <p:cNvPr id="450" name="椭圆 449"/>
              <p:cNvSpPr/>
              <p:nvPr/>
            </p:nvSpPr>
            <p:spPr>
              <a:xfrm>
                <a:off x="3903037" y="113166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1" name="椭圆 450"/>
              <p:cNvSpPr/>
              <p:nvPr/>
            </p:nvSpPr>
            <p:spPr>
              <a:xfrm>
                <a:off x="4916848" y="93154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2" name="椭圆 451"/>
              <p:cNvSpPr/>
              <p:nvPr/>
            </p:nvSpPr>
            <p:spPr>
              <a:xfrm>
                <a:off x="5937928" y="113116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3" name="椭圆 452"/>
              <p:cNvSpPr/>
              <p:nvPr/>
            </p:nvSpPr>
            <p:spPr>
              <a:xfrm>
                <a:off x="6763087" y="170149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4" name="椭圆 453"/>
              <p:cNvSpPr/>
              <p:nvPr/>
            </p:nvSpPr>
            <p:spPr>
              <a:xfrm>
                <a:off x="3057568" y="169725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5" name="椭圆 454"/>
              <p:cNvSpPr/>
              <p:nvPr/>
            </p:nvSpPr>
            <p:spPr>
              <a:xfrm>
                <a:off x="2481128"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6" name="椭圆 455"/>
              <p:cNvSpPr/>
              <p:nvPr/>
            </p:nvSpPr>
            <p:spPr>
              <a:xfrm>
                <a:off x="7344374"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7" name="椭圆 456"/>
              <p:cNvSpPr/>
              <p:nvPr/>
            </p:nvSpPr>
            <p:spPr>
              <a:xfrm>
                <a:off x="7542435"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8" name="椭圆 457"/>
              <p:cNvSpPr/>
              <p:nvPr/>
            </p:nvSpPr>
            <p:spPr>
              <a:xfrm>
                <a:off x="2280648"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9" name="椭圆 458"/>
              <p:cNvSpPr/>
              <p:nvPr/>
            </p:nvSpPr>
            <p:spPr>
              <a:xfrm>
                <a:off x="2499116" y="461641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0" name="椭圆 459"/>
              <p:cNvSpPr/>
              <p:nvPr/>
            </p:nvSpPr>
            <p:spPr>
              <a:xfrm>
                <a:off x="7321514" y="45897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1" name="椭圆 460"/>
              <p:cNvSpPr/>
              <p:nvPr/>
            </p:nvSpPr>
            <p:spPr>
              <a:xfrm>
                <a:off x="6772514" y="542670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2" name="椭圆 461"/>
              <p:cNvSpPr/>
              <p:nvPr/>
            </p:nvSpPr>
            <p:spPr>
              <a:xfrm>
                <a:off x="3057568" y="542246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3" name="椭圆 462"/>
              <p:cNvSpPr/>
              <p:nvPr/>
            </p:nvSpPr>
            <p:spPr>
              <a:xfrm>
                <a:off x="3903037" y="598118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4" name="椭圆 463"/>
              <p:cNvSpPr/>
              <p:nvPr/>
            </p:nvSpPr>
            <p:spPr>
              <a:xfrm>
                <a:off x="5937928" y="598068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5" name="椭圆 464"/>
              <p:cNvSpPr/>
              <p:nvPr/>
            </p:nvSpPr>
            <p:spPr>
              <a:xfrm>
                <a:off x="4916848" y="61883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6" name="椭圆 465"/>
              <p:cNvSpPr/>
              <p:nvPr/>
            </p:nvSpPr>
            <p:spPr>
              <a:xfrm>
                <a:off x="4488353" y="26572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7" name="椭圆 466"/>
              <p:cNvSpPr/>
              <p:nvPr/>
            </p:nvSpPr>
            <p:spPr>
              <a:xfrm>
                <a:off x="3129568" y="2357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8" name="椭圆 467"/>
              <p:cNvSpPr/>
              <p:nvPr/>
            </p:nvSpPr>
            <p:spPr>
              <a:xfrm>
                <a:off x="6107323" y="2572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9" name="椭圆 468"/>
              <p:cNvSpPr/>
              <p:nvPr/>
            </p:nvSpPr>
            <p:spPr>
              <a:xfrm>
                <a:off x="5431118" y="154482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0" name="椭圆 469"/>
              <p:cNvSpPr/>
              <p:nvPr/>
            </p:nvSpPr>
            <p:spPr>
              <a:xfrm>
                <a:off x="3338442" y="48609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1" name="椭圆 470"/>
              <p:cNvSpPr/>
              <p:nvPr/>
            </p:nvSpPr>
            <p:spPr>
              <a:xfrm>
                <a:off x="4080450" y="349361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2" name="椭圆 471"/>
              <p:cNvSpPr/>
              <p:nvPr/>
            </p:nvSpPr>
            <p:spPr>
              <a:xfrm>
                <a:off x="5359118" y="568536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3" name="椭圆 472"/>
              <p:cNvSpPr/>
              <p:nvPr/>
            </p:nvSpPr>
            <p:spPr>
              <a:xfrm>
                <a:off x="6857155" y="346476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414" name="直接连接符 413"/>
            <p:cNvCxnSpPr>
              <a:stCxn id="451" idx="4"/>
              <a:endCxn id="469" idx="0"/>
            </p:cNvCxnSpPr>
            <p:nvPr/>
          </p:nvCxnSpPr>
          <p:spPr>
            <a:xfrm>
              <a:off x="5105248" y="1155945"/>
              <a:ext cx="514270" cy="5412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a:stCxn id="450" idx="5"/>
              <a:endCxn id="469" idx="2"/>
            </p:cNvCxnSpPr>
            <p:nvPr/>
          </p:nvCxnSpPr>
          <p:spPr>
            <a:xfrm>
              <a:off x="4116893" y="1345521"/>
              <a:ext cx="1466625" cy="3877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a:stCxn id="467" idx="0"/>
              <a:endCxn id="450" idx="4"/>
            </p:cNvCxnSpPr>
            <p:nvPr/>
          </p:nvCxnSpPr>
          <p:spPr>
            <a:xfrm flipV="1">
              <a:off x="3317968" y="1356065"/>
              <a:ext cx="773469" cy="11535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a:stCxn id="472" idx="3"/>
              <a:endCxn id="465" idx="0"/>
            </p:cNvCxnSpPr>
            <p:nvPr/>
          </p:nvCxnSpPr>
          <p:spPr>
            <a:xfrm flipH="1">
              <a:off x="5105248" y="5899217"/>
              <a:ext cx="416814" cy="4415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a:stCxn id="455" idx="6"/>
            </p:cNvCxnSpPr>
            <p:nvPr/>
          </p:nvCxnSpPr>
          <p:spPr>
            <a:xfrm flipV="1">
              <a:off x="2705528" y="2545627"/>
              <a:ext cx="576440" cy="1991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a:stCxn id="467" idx="6"/>
              <a:endCxn id="466" idx="2"/>
            </p:cNvCxnSpPr>
            <p:nvPr/>
          </p:nvCxnSpPr>
          <p:spPr>
            <a:xfrm>
              <a:off x="3353968" y="2545627"/>
              <a:ext cx="1286785" cy="300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a:stCxn id="466" idx="0"/>
              <a:endCxn id="469" idx="4"/>
            </p:cNvCxnSpPr>
            <p:nvPr/>
          </p:nvCxnSpPr>
          <p:spPr>
            <a:xfrm flipV="1">
              <a:off x="4676753" y="1769223"/>
              <a:ext cx="942765" cy="1040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a:stCxn id="458" idx="7"/>
              <a:endCxn id="467" idx="3"/>
            </p:cNvCxnSpPr>
            <p:nvPr/>
          </p:nvCxnSpPr>
          <p:spPr>
            <a:xfrm flipV="1">
              <a:off x="2494504" y="2571083"/>
              <a:ext cx="798008" cy="11398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a:stCxn id="467" idx="5"/>
              <a:endCxn id="471" idx="1"/>
            </p:cNvCxnSpPr>
            <p:nvPr/>
          </p:nvCxnSpPr>
          <p:spPr>
            <a:xfrm>
              <a:off x="3343424" y="2571083"/>
              <a:ext cx="899970" cy="10854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a:stCxn id="469" idx="7"/>
              <a:endCxn id="452" idx="3"/>
            </p:cNvCxnSpPr>
            <p:nvPr/>
          </p:nvCxnSpPr>
          <p:spPr>
            <a:xfrm flipV="1">
              <a:off x="5644974" y="1345025"/>
              <a:ext cx="455898" cy="36274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a:stCxn id="469" idx="6"/>
              <a:endCxn id="453" idx="2"/>
            </p:cNvCxnSpPr>
            <p:nvPr/>
          </p:nvCxnSpPr>
          <p:spPr>
            <a:xfrm>
              <a:off x="5655518" y="1733223"/>
              <a:ext cx="1259969" cy="1566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a:stCxn id="467" idx="7"/>
              <a:endCxn id="469" idx="3"/>
            </p:cNvCxnSpPr>
            <p:nvPr/>
          </p:nvCxnSpPr>
          <p:spPr>
            <a:xfrm flipV="1">
              <a:off x="3343424" y="1758679"/>
              <a:ext cx="2250638" cy="761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a:stCxn id="469" idx="5"/>
              <a:endCxn id="468" idx="1"/>
            </p:cNvCxnSpPr>
            <p:nvPr/>
          </p:nvCxnSpPr>
          <p:spPr>
            <a:xfrm>
              <a:off x="5644974" y="1758679"/>
              <a:ext cx="625293" cy="976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a:stCxn id="466" idx="6"/>
              <a:endCxn id="468" idx="2"/>
            </p:cNvCxnSpPr>
            <p:nvPr/>
          </p:nvCxnSpPr>
          <p:spPr>
            <a:xfrm flipV="1">
              <a:off x="4712753" y="2760627"/>
              <a:ext cx="1546970" cy="85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a:stCxn id="468" idx="3"/>
              <a:endCxn id="472" idx="0"/>
            </p:cNvCxnSpPr>
            <p:nvPr/>
          </p:nvCxnSpPr>
          <p:spPr>
            <a:xfrm flipH="1">
              <a:off x="5547518" y="2786083"/>
              <a:ext cx="722749" cy="30516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a:stCxn id="468" idx="0"/>
              <a:endCxn id="453" idx="3"/>
            </p:cNvCxnSpPr>
            <p:nvPr/>
          </p:nvCxnSpPr>
          <p:spPr>
            <a:xfrm flipV="1">
              <a:off x="6295723" y="1915353"/>
              <a:ext cx="630308" cy="8092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a:stCxn id="468" idx="5"/>
              <a:endCxn id="473" idx="1"/>
            </p:cNvCxnSpPr>
            <p:nvPr/>
          </p:nvCxnSpPr>
          <p:spPr>
            <a:xfrm>
              <a:off x="6321179" y="2786083"/>
              <a:ext cx="698920" cy="8416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a:stCxn id="473" idx="0"/>
              <a:endCxn id="453" idx="4"/>
            </p:cNvCxnSpPr>
            <p:nvPr/>
          </p:nvCxnSpPr>
          <p:spPr>
            <a:xfrm flipH="1" flipV="1">
              <a:off x="6951487" y="1925897"/>
              <a:ext cx="94068" cy="16912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a:stCxn id="473" idx="7"/>
              <a:endCxn id="456" idx="3"/>
            </p:cNvCxnSpPr>
            <p:nvPr/>
          </p:nvCxnSpPr>
          <p:spPr>
            <a:xfrm flipV="1">
              <a:off x="7071011" y="2770197"/>
              <a:ext cx="436307" cy="8575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a:stCxn id="460" idx="1"/>
              <a:endCxn id="473" idx="5"/>
            </p:cNvCxnSpPr>
            <p:nvPr/>
          </p:nvCxnSpPr>
          <p:spPr>
            <a:xfrm flipH="1" flipV="1">
              <a:off x="7071011" y="3678624"/>
              <a:ext cx="413447" cy="10740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a:stCxn id="466" idx="4"/>
              <a:endCxn id="472" idx="1"/>
            </p:cNvCxnSpPr>
            <p:nvPr/>
          </p:nvCxnSpPr>
          <p:spPr>
            <a:xfrm>
              <a:off x="4676753" y="2881677"/>
              <a:ext cx="845309" cy="29666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a:stCxn id="471" idx="5"/>
              <a:endCxn id="472" idx="1"/>
            </p:cNvCxnSpPr>
            <p:nvPr/>
          </p:nvCxnSpPr>
          <p:spPr>
            <a:xfrm>
              <a:off x="4294306" y="3707469"/>
              <a:ext cx="1227756" cy="21408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a:stCxn id="458" idx="5"/>
              <a:endCxn id="470" idx="1"/>
            </p:cNvCxnSpPr>
            <p:nvPr/>
          </p:nvCxnSpPr>
          <p:spPr>
            <a:xfrm>
              <a:off x="2494504" y="3761893"/>
              <a:ext cx="1006882" cy="12620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a:stCxn id="470" idx="7"/>
              <a:endCxn id="471" idx="2"/>
            </p:cNvCxnSpPr>
            <p:nvPr/>
          </p:nvCxnSpPr>
          <p:spPr>
            <a:xfrm flipV="1">
              <a:off x="3552298" y="3682013"/>
              <a:ext cx="680552" cy="13419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a:stCxn id="470" idx="0"/>
              <a:endCxn id="467" idx="4"/>
            </p:cNvCxnSpPr>
            <p:nvPr/>
          </p:nvCxnSpPr>
          <p:spPr>
            <a:xfrm flipH="1" flipV="1">
              <a:off x="3317968" y="2581627"/>
              <a:ext cx="208874" cy="24317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a:stCxn id="467" idx="1"/>
              <a:endCxn id="454" idx="4"/>
            </p:cNvCxnSpPr>
            <p:nvPr/>
          </p:nvCxnSpPr>
          <p:spPr>
            <a:xfrm flipH="1" flipV="1">
              <a:off x="3245968" y="1921650"/>
              <a:ext cx="46544" cy="598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a:stCxn id="461" idx="0"/>
              <a:endCxn id="473" idx="4"/>
            </p:cNvCxnSpPr>
            <p:nvPr/>
          </p:nvCxnSpPr>
          <p:spPr>
            <a:xfrm flipV="1">
              <a:off x="6960914" y="3689168"/>
              <a:ext cx="84641" cy="18899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a:stCxn id="473" idx="3"/>
              <a:endCxn id="472" idx="7"/>
            </p:cNvCxnSpPr>
            <p:nvPr/>
          </p:nvCxnSpPr>
          <p:spPr>
            <a:xfrm flipH="1">
              <a:off x="5572974" y="3678624"/>
              <a:ext cx="1447125" cy="21696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a:stCxn id="472" idx="6"/>
              <a:endCxn id="461" idx="2"/>
            </p:cNvCxnSpPr>
            <p:nvPr/>
          </p:nvCxnSpPr>
          <p:spPr>
            <a:xfrm flipV="1">
              <a:off x="5583518" y="5615109"/>
              <a:ext cx="1341396" cy="2586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a:stCxn id="472" idx="5"/>
              <a:endCxn id="464" idx="1"/>
            </p:cNvCxnSpPr>
            <p:nvPr/>
          </p:nvCxnSpPr>
          <p:spPr>
            <a:xfrm>
              <a:off x="5572974" y="5899217"/>
              <a:ext cx="527898" cy="2444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a:stCxn id="471" idx="0"/>
              <a:endCxn id="466" idx="3"/>
            </p:cNvCxnSpPr>
            <p:nvPr/>
          </p:nvCxnSpPr>
          <p:spPr>
            <a:xfrm flipV="1">
              <a:off x="4268850" y="2871133"/>
              <a:ext cx="382447" cy="7748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a:stCxn id="470" idx="6"/>
              <a:endCxn id="472" idx="2"/>
            </p:cNvCxnSpPr>
            <p:nvPr/>
          </p:nvCxnSpPr>
          <p:spPr>
            <a:xfrm>
              <a:off x="3562842" y="5049372"/>
              <a:ext cx="1948676" cy="8243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a:stCxn id="459" idx="6"/>
              <a:endCxn id="470" idx="2"/>
            </p:cNvCxnSpPr>
            <p:nvPr/>
          </p:nvCxnSpPr>
          <p:spPr>
            <a:xfrm>
              <a:off x="2723516" y="4804810"/>
              <a:ext cx="767326" cy="2445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a:stCxn id="462" idx="7"/>
              <a:endCxn id="470" idx="3"/>
            </p:cNvCxnSpPr>
            <p:nvPr/>
          </p:nvCxnSpPr>
          <p:spPr>
            <a:xfrm flipV="1">
              <a:off x="3271424" y="5074828"/>
              <a:ext cx="229962" cy="5105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a:stCxn id="463" idx="0"/>
              <a:endCxn id="470" idx="5"/>
            </p:cNvCxnSpPr>
            <p:nvPr/>
          </p:nvCxnSpPr>
          <p:spPr>
            <a:xfrm flipH="1" flipV="1">
              <a:off x="3552298" y="5074828"/>
              <a:ext cx="539139" cy="10587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a:stCxn id="463" idx="7"/>
              <a:endCxn id="472" idx="2"/>
            </p:cNvCxnSpPr>
            <p:nvPr/>
          </p:nvCxnSpPr>
          <p:spPr>
            <a:xfrm flipV="1">
              <a:off x="4116893" y="5873761"/>
              <a:ext cx="1394625" cy="2703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74" name="弧形 473"/>
          <p:cNvSpPr/>
          <p:nvPr/>
        </p:nvSpPr>
        <p:spPr>
          <a:xfrm flipV="1" rot="20632432">
            <a:off x="1150443" y="2505246"/>
            <a:ext cx="5367474" cy="948964"/>
          </a:xfrm>
          <a:prstGeom prst="arc">
            <a:avLst>
              <a:gd fmla="val 10167527" name="adj1"/>
              <a:gd fmla="val 685371" name="adj2"/>
            </a:avLst>
          </a:prstGeom>
          <a:ln w="3810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sp>
        <p:nvSpPr>
          <p:cNvPr id="475" name="圆角矩形 474"/>
          <p:cNvSpPr/>
          <p:nvPr/>
        </p:nvSpPr>
        <p:spPr>
          <a:xfrm>
            <a:off x="3159709" y="2084849"/>
            <a:ext cx="4920911" cy="1384103"/>
          </a:xfrm>
          <a:prstGeom prst="roundRect">
            <a:avLst/>
          </a:prstGeom>
          <a:solidFill>
            <a:srgbClr val="292130"/>
          </a:solidFill>
          <a:ln>
            <a:noFill/>
          </a:ln>
          <a:effectLst>
            <a:outerShdw algn="tl" blurRad="381000" dir="2700000" dist="1270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6" name="文本框 475"/>
          <p:cNvSpPr txBox="1"/>
          <p:nvPr/>
        </p:nvSpPr>
        <p:spPr>
          <a:xfrm>
            <a:off x="5449777" y="2440884"/>
            <a:ext cx="2507811" cy="1325880"/>
          </a:xfrm>
          <a:prstGeom prst="rect">
            <a:avLst/>
          </a:prstGeom>
          <a:noFill/>
        </p:spPr>
        <p:txBody>
          <a:bodyPr rtlCol="0" wrap="square">
            <a:spAutoFit/>
          </a:bodyPr>
          <a:lstStyle/>
          <a:p>
            <a:pPr algn="just">
              <a:lnSpc>
                <a:spcPct val="150000"/>
              </a:lnSpc>
            </a:pPr>
            <a:r>
              <a:rPr altLang="en-US" b="1" lang="zh-CN" sz="1800">
                <a:solidFill>
                  <a:srgbClr val="60364C"/>
                </a:solidFill>
                <a:latin charset="-122" panose="020b0503020204020204" pitchFamily="34" typeface="微软雅黑"/>
                <a:ea charset="-122" panose="020b0503020204020204" pitchFamily="34" typeface="微软雅黑"/>
              </a:rPr>
              <a:t>唯美地球商务通用模版        Aesthetic global business model</a:t>
            </a:r>
          </a:p>
        </p:txBody>
      </p:sp>
      <p:sp>
        <p:nvSpPr>
          <p:cNvPr id="477" name="等腰三角形 476"/>
          <p:cNvSpPr/>
          <p:nvPr/>
        </p:nvSpPr>
        <p:spPr>
          <a:xfrm rot="2134315">
            <a:off x="6487601" y="3485425"/>
            <a:ext cx="476415" cy="410702"/>
          </a:xfrm>
          <a:prstGeom prst="triangle">
            <a:avLst/>
          </a:prstGeom>
          <a:solidFill>
            <a:srgbClr val="A069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8" name="等腰三角形 477"/>
          <p:cNvSpPr/>
          <p:nvPr/>
        </p:nvSpPr>
        <p:spPr>
          <a:xfrm rot="12600000">
            <a:off x="8471579" y="2577412"/>
            <a:ext cx="163074" cy="140581"/>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9" name="等腰三角形 478"/>
          <p:cNvSpPr/>
          <p:nvPr/>
        </p:nvSpPr>
        <p:spPr>
          <a:xfrm rot="460079">
            <a:off x="5396210" y="1849663"/>
            <a:ext cx="314141" cy="270812"/>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0" name="等腰三角形 479"/>
          <p:cNvSpPr/>
          <p:nvPr/>
        </p:nvSpPr>
        <p:spPr>
          <a:xfrm rot="460079">
            <a:off x="8434270" y="2270779"/>
            <a:ext cx="275478" cy="237481"/>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1" name="等腰三角形 480"/>
          <p:cNvSpPr/>
          <p:nvPr/>
        </p:nvSpPr>
        <p:spPr>
          <a:xfrm rot="9914774">
            <a:off x="3515153" y="1983548"/>
            <a:ext cx="249357" cy="214962"/>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2" name="等腰三角形 481"/>
          <p:cNvSpPr/>
          <p:nvPr/>
        </p:nvSpPr>
        <p:spPr>
          <a:xfrm rot="7123616">
            <a:off x="3045896" y="2586091"/>
            <a:ext cx="179254" cy="199525"/>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3" name="等腰三角形 482"/>
          <p:cNvSpPr/>
          <p:nvPr/>
        </p:nvSpPr>
        <p:spPr>
          <a:xfrm rot="3215337">
            <a:off x="6778816" y="3641544"/>
            <a:ext cx="330229" cy="284680"/>
          </a:xfrm>
          <a:prstGeom prst="triangle">
            <a:avLst/>
          </a:prstGeom>
          <a:solidFill>
            <a:srgbClr val="A35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4" name="文本框 483"/>
          <p:cNvSpPr txBox="1"/>
          <p:nvPr/>
        </p:nvSpPr>
        <p:spPr>
          <a:xfrm>
            <a:off x="3119203" y="2031528"/>
            <a:ext cx="2455454" cy="1405890"/>
          </a:xfrm>
          <a:prstGeom prst="rect">
            <a:avLst/>
          </a:prstGeom>
          <a:noFill/>
        </p:spPr>
        <p:txBody>
          <a:bodyPr rtlCol="0" wrap="square">
            <a:spAutoFit/>
          </a:bodyPr>
          <a:lstStyle/>
          <a:p>
            <a:r>
              <a:rPr altLang="zh-CN" lang="en-US" sz="8625">
                <a:gradFill>
                  <a:gsLst>
                    <a:gs pos="100000">
                      <a:srgbClr val="60364C"/>
                    </a:gs>
                    <a:gs pos="0">
                      <a:srgbClr val="321D2C"/>
                    </a:gs>
                  </a:gsLst>
                  <a:lin ang="5400000" scaled="1"/>
                </a:gradFill>
              </a:rPr>
              <a:t>2017</a:t>
            </a:r>
          </a:p>
        </p:txBody>
      </p:sp>
    </p:spTree>
    <p:extLst>
      <p:ext uri="{BB962C8B-B14F-4D97-AF65-F5344CB8AC3E}">
        <p14:creationId val="3697926177"/>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43"/>
                                        </p:tgtEl>
                                        <p:attrNameLst>
                                          <p:attrName>style.visibility</p:attrName>
                                        </p:attrNameLst>
                                      </p:cBhvr>
                                      <p:to>
                                        <p:strVal val="visible"/>
                                      </p:to>
                                    </p:set>
                                    <p:animEffect filter="fade" transition="in">
                                      <p:cBhvr>
                                        <p:cTn dur="500" id="7"/>
                                        <p:tgtEl>
                                          <p:spTgt spid="343"/>
                                        </p:tgtEl>
                                      </p:cBhvr>
                                    </p:animEffect>
                                  </p:childTnLst>
                                </p:cTn>
                              </p:par>
                              <p:par>
                                <p:cTn fill="hold" id="8" nodeType="withEffect" presetClass="exit" presetID="10" presetSubtype="0">
                                  <p:stCondLst>
                                    <p:cond delay="1000"/>
                                  </p:stCondLst>
                                  <p:childTnLst>
                                    <p:animEffect filter="fade" transition="out">
                                      <p:cBhvr>
                                        <p:cTn dur="500" id="9"/>
                                        <p:tgtEl>
                                          <p:spTgt spid="343"/>
                                        </p:tgtEl>
                                      </p:cBhvr>
                                    </p:animEffect>
                                    <p:set>
                                      <p:cBhvr>
                                        <p:cTn dur="1" fill="hold" id="10">
                                          <p:stCondLst>
                                            <p:cond delay="499"/>
                                          </p:stCondLst>
                                        </p:cTn>
                                        <p:tgtEl>
                                          <p:spTgt spid="343"/>
                                        </p:tgtEl>
                                        <p:attrNameLst>
                                          <p:attrName>style.visibility</p:attrName>
                                        </p:attrNameLst>
                                      </p:cBhvr>
                                      <p:to>
                                        <p:strVal val="hidden"/>
                                      </p:to>
                                    </p:set>
                                  </p:childTnLst>
                                </p:cTn>
                              </p:par>
                              <p:par>
                                <p:cTn fill="hold" id="11" nodeType="withEffect" presetClass="entr" presetID="10" presetSubtype="0">
                                  <p:stCondLst>
                                    <p:cond delay="2000"/>
                                  </p:stCondLst>
                                  <p:childTnLst>
                                    <p:set>
                                      <p:cBhvr>
                                        <p:cTn dur="1" fill="hold" id="12">
                                          <p:stCondLst>
                                            <p:cond delay="0"/>
                                          </p:stCondLst>
                                        </p:cTn>
                                        <p:tgtEl>
                                          <p:spTgt spid="343"/>
                                        </p:tgtEl>
                                        <p:attrNameLst>
                                          <p:attrName>style.visibility</p:attrName>
                                        </p:attrNameLst>
                                      </p:cBhvr>
                                      <p:to>
                                        <p:strVal val="visible"/>
                                      </p:to>
                                    </p:set>
                                    <p:animEffect filter="fade" transition="in">
                                      <p:cBhvr>
                                        <p:cTn dur="500" id="13"/>
                                        <p:tgtEl>
                                          <p:spTgt spid="343"/>
                                        </p:tgtEl>
                                      </p:cBhvr>
                                    </p:animEffect>
                                  </p:childTnLst>
                                </p:cTn>
                              </p:par>
                              <p:par>
                                <p:cTn fill="hold" id="14" nodeType="withEffect" presetClass="exit" presetID="10" presetSubtype="0">
                                  <p:stCondLst>
                                    <p:cond delay="3000"/>
                                  </p:stCondLst>
                                  <p:childTnLst>
                                    <p:animEffect filter="fade" transition="out">
                                      <p:cBhvr>
                                        <p:cTn dur="500" id="15"/>
                                        <p:tgtEl>
                                          <p:spTgt spid="343"/>
                                        </p:tgtEl>
                                      </p:cBhvr>
                                    </p:animEffect>
                                    <p:set>
                                      <p:cBhvr>
                                        <p:cTn dur="1" fill="hold" id="16">
                                          <p:stCondLst>
                                            <p:cond delay="499"/>
                                          </p:stCondLst>
                                        </p:cTn>
                                        <p:tgtEl>
                                          <p:spTgt spid="343"/>
                                        </p:tgtEl>
                                        <p:attrNameLst>
                                          <p:attrName>style.visibility</p:attrName>
                                        </p:attrNameLst>
                                      </p:cBhvr>
                                      <p:to>
                                        <p:strVal val="hidden"/>
                                      </p:to>
                                    </p:set>
                                  </p:childTnLst>
                                </p:cTn>
                              </p:par>
                              <p:par>
                                <p:cTn fill="hold" id="17" nodeType="withEffect" presetClass="entr" presetID="10" presetSubtype="0">
                                  <p:stCondLst>
                                    <p:cond delay="4000"/>
                                  </p:stCondLst>
                                  <p:childTnLst>
                                    <p:set>
                                      <p:cBhvr>
                                        <p:cTn dur="1" fill="hold" id="18">
                                          <p:stCondLst>
                                            <p:cond delay="0"/>
                                          </p:stCondLst>
                                        </p:cTn>
                                        <p:tgtEl>
                                          <p:spTgt spid="343"/>
                                        </p:tgtEl>
                                        <p:attrNameLst>
                                          <p:attrName>style.visibility</p:attrName>
                                        </p:attrNameLst>
                                      </p:cBhvr>
                                      <p:to>
                                        <p:strVal val="visible"/>
                                      </p:to>
                                    </p:set>
                                    <p:animEffect filter="fade" transition="in">
                                      <p:cBhvr>
                                        <p:cTn dur="500" id="19"/>
                                        <p:tgtEl>
                                          <p:spTgt spid="343"/>
                                        </p:tgtEl>
                                      </p:cBhvr>
                                    </p:animEffect>
                                  </p:childTnLst>
                                </p:cTn>
                              </p:par>
                              <p:par>
                                <p:cTn fill="hold" id="20" nodeType="withEffect" presetClass="exit" presetID="10" presetSubtype="0">
                                  <p:stCondLst>
                                    <p:cond delay="5000"/>
                                  </p:stCondLst>
                                  <p:childTnLst>
                                    <p:animEffect filter="fade" transition="out">
                                      <p:cBhvr>
                                        <p:cTn dur="500" id="21"/>
                                        <p:tgtEl>
                                          <p:spTgt spid="343"/>
                                        </p:tgtEl>
                                      </p:cBhvr>
                                    </p:animEffect>
                                    <p:set>
                                      <p:cBhvr>
                                        <p:cTn dur="1" fill="hold" id="22">
                                          <p:stCondLst>
                                            <p:cond delay="499"/>
                                          </p:stCondLst>
                                        </p:cTn>
                                        <p:tgtEl>
                                          <p:spTgt spid="343"/>
                                        </p:tgtEl>
                                        <p:attrNameLst>
                                          <p:attrName>style.visibility</p:attrName>
                                        </p:attrNameLst>
                                      </p:cBhvr>
                                      <p:to>
                                        <p:strVal val="hidden"/>
                                      </p:to>
                                    </p:set>
                                  </p:childTnLst>
                                </p:cTn>
                              </p:par>
                              <p:par>
                                <p:cTn fill="hold" id="23" nodeType="withEffect" presetClass="entr" presetID="10" presetSubtype="0">
                                  <p:stCondLst>
                                    <p:cond delay="6000"/>
                                  </p:stCondLst>
                                  <p:childTnLst>
                                    <p:set>
                                      <p:cBhvr>
                                        <p:cTn dur="1" fill="hold" id="24">
                                          <p:stCondLst>
                                            <p:cond delay="0"/>
                                          </p:stCondLst>
                                        </p:cTn>
                                        <p:tgtEl>
                                          <p:spTgt spid="343"/>
                                        </p:tgtEl>
                                        <p:attrNameLst>
                                          <p:attrName>style.visibility</p:attrName>
                                        </p:attrNameLst>
                                      </p:cBhvr>
                                      <p:to>
                                        <p:strVal val="visible"/>
                                      </p:to>
                                    </p:set>
                                    <p:animEffect filter="fade" transition="in">
                                      <p:cBhvr>
                                        <p:cTn dur="500" id="25"/>
                                        <p:tgtEl>
                                          <p:spTgt spid="343"/>
                                        </p:tgtEl>
                                      </p:cBhvr>
                                    </p:animEffect>
                                  </p:childTnLst>
                                </p:cTn>
                              </p:par>
                              <p:par>
                                <p:cTn fill="hold" id="26" nodeType="withEffect" presetClass="exit" presetID="10" presetSubtype="0">
                                  <p:stCondLst>
                                    <p:cond delay="7000"/>
                                  </p:stCondLst>
                                  <p:childTnLst>
                                    <p:animEffect filter="fade" transition="out">
                                      <p:cBhvr>
                                        <p:cTn dur="500" id="27"/>
                                        <p:tgtEl>
                                          <p:spTgt spid="343"/>
                                        </p:tgtEl>
                                      </p:cBhvr>
                                    </p:animEffect>
                                    <p:set>
                                      <p:cBhvr>
                                        <p:cTn dur="1" fill="hold" id="28">
                                          <p:stCondLst>
                                            <p:cond delay="499"/>
                                          </p:stCondLst>
                                        </p:cTn>
                                        <p:tgtEl>
                                          <p:spTgt spid="343"/>
                                        </p:tgtEl>
                                        <p:attrNameLst>
                                          <p:attrName>style.visibility</p:attrName>
                                        </p:attrNameLst>
                                      </p:cBhvr>
                                      <p:to>
                                        <p:strVal val="hidden"/>
                                      </p:to>
                                    </p:set>
                                  </p:childTnLst>
                                </p:cTn>
                              </p:par>
                              <p:par>
                                <p:cTn fill="hold" id="29" nodeType="withEffect" presetClass="entr" presetID="10" presetSubtype="0">
                                  <p:stCondLst>
                                    <p:cond delay="8000"/>
                                  </p:stCondLst>
                                  <p:childTnLst>
                                    <p:set>
                                      <p:cBhvr>
                                        <p:cTn dur="1" fill="hold" id="30">
                                          <p:stCondLst>
                                            <p:cond delay="0"/>
                                          </p:stCondLst>
                                        </p:cTn>
                                        <p:tgtEl>
                                          <p:spTgt spid="343"/>
                                        </p:tgtEl>
                                        <p:attrNameLst>
                                          <p:attrName>style.visibility</p:attrName>
                                        </p:attrNameLst>
                                      </p:cBhvr>
                                      <p:to>
                                        <p:strVal val="visible"/>
                                      </p:to>
                                    </p:set>
                                    <p:animEffect filter="fade" transition="in">
                                      <p:cBhvr>
                                        <p:cTn dur="500" id="31"/>
                                        <p:tgtEl>
                                          <p:spTgt spid="343"/>
                                        </p:tgtEl>
                                      </p:cBhvr>
                                    </p:animEffect>
                                  </p:childTnLst>
                                </p:cTn>
                              </p:par>
                              <p:par>
                                <p:cTn fill="hold" id="32" nodeType="withEffect" presetClass="exit" presetID="10" presetSubtype="0">
                                  <p:stCondLst>
                                    <p:cond delay="9000"/>
                                  </p:stCondLst>
                                  <p:childTnLst>
                                    <p:animEffect filter="fade" transition="out">
                                      <p:cBhvr>
                                        <p:cTn dur="500" id="33"/>
                                        <p:tgtEl>
                                          <p:spTgt spid="343"/>
                                        </p:tgtEl>
                                      </p:cBhvr>
                                    </p:animEffect>
                                    <p:set>
                                      <p:cBhvr>
                                        <p:cTn dur="1" fill="hold" id="34">
                                          <p:stCondLst>
                                            <p:cond delay="499"/>
                                          </p:stCondLst>
                                        </p:cTn>
                                        <p:tgtEl>
                                          <p:spTgt spid="343"/>
                                        </p:tgtEl>
                                        <p:attrNameLst>
                                          <p:attrName>style.visibility</p:attrName>
                                        </p:attrNameLst>
                                      </p:cBhvr>
                                      <p:to>
                                        <p:strVal val="hidden"/>
                                      </p:to>
                                    </p:set>
                                  </p:childTnLst>
                                </p:cTn>
                              </p:par>
                              <p:par>
                                <p:cTn fill="hold" id="35" nodeType="withEffect" presetClass="entr" presetID="10" presetSubtype="0">
                                  <p:stCondLst>
                                    <p:cond delay="10000"/>
                                  </p:stCondLst>
                                  <p:childTnLst>
                                    <p:set>
                                      <p:cBhvr>
                                        <p:cTn dur="1" fill="hold" id="36">
                                          <p:stCondLst>
                                            <p:cond delay="0"/>
                                          </p:stCondLst>
                                        </p:cTn>
                                        <p:tgtEl>
                                          <p:spTgt spid="343"/>
                                        </p:tgtEl>
                                        <p:attrNameLst>
                                          <p:attrName>style.visibility</p:attrName>
                                        </p:attrNameLst>
                                      </p:cBhvr>
                                      <p:to>
                                        <p:strVal val="visible"/>
                                      </p:to>
                                    </p:set>
                                    <p:animEffect filter="fade" transition="in">
                                      <p:cBhvr>
                                        <p:cTn dur="500" id="37"/>
                                        <p:tgtEl>
                                          <p:spTgt spid="343"/>
                                        </p:tgtEl>
                                      </p:cBhvr>
                                    </p:animEffect>
                                  </p:childTnLst>
                                </p:cTn>
                              </p:par>
                              <p:par>
                                <p:cTn fill="hold" id="38" nodeType="withEffect" presetClass="exit" presetID="10" presetSubtype="0">
                                  <p:stCondLst>
                                    <p:cond delay="11000"/>
                                  </p:stCondLst>
                                  <p:childTnLst>
                                    <p:animEffect filter="fade" transition="out">
                                      <p:cBhvr>
                                        <p:cTn dur="500" id="39"/>
                                        <p:tgtEl>
                                          <p:spTgt spid="343"/>
                                        </p:tgtEl>
                                      </p:cBhvr>
                                    </p:animEffect>
                                    <p:set>
                                      <p:cBhvr>
                                        <p:cTn dur="1" fill="hold" id="40">
                                          <p:stCondLst>
                                            <p:cond delay="499"/>
                                          </p:stCondLst>
                                        </p:cTn>
                                        <p:tgtEl>
                                          <p:spTgt spid="343"/>
                                        </p:tgtEl>
                                        <p:attrNameLst>
                                          <p:attrName>style.visibility</p:attrName>
                                        </p:attrNameLst>
                                      </p:cBhvr>
                                      <p:to>
                                        <p:strVal val="hidden"/>
                                      </p:to>
                                    </p:set>
                                  </p:childTnLst>
                                </p:cTn>
                              </p:par>
                              <p:par>
                                <p:cTn fill="hold" id="41" nodeType="withEffect" presetClass="entr" presetID="10" presetSubtype="0">
                                  <p:stCondLst>
                                    <p:cond delay="12000"/>
                                  </p:stCondLst>
                                  <p:childTnLst>
                                    <p:set>
                                      <p:cBhvr>
                                        <p:cTn dur="1" fill="hold" id="42">
                                          <p:stCondLst>
                                            <p:cond delay="0"/>
                                          </p:stCondLst>
                                        </p:cTn>
                                        <p:tgtEl>
                                          <p:spTgt spid="343"/>
                                        </p:tgtEl>
                                        <p:attrNameLst>
                                          <p:attrName>style.visibility</p:attrName>
                                        </p:attrNameLst>
                                      </p:cBhvr>
                                      <p:to>
                                        <p:strVal val="visible"/>
                                      </p:to>
                                    </p:set>
                                    <p:animEffect filter="fade" transition="in">
                                      <p:cBhvr>
                                        <p:cTn dur="500" id="43"/>
                                        <p:tgtEl>
                                          <p:spTgt spid="343"/>
                                        </p:tgtEl>
                                      </p:cBhvr>
                                    </p:animEffect>
                                  </p:childTnLst>
                                </p:cTn>
                              </p:par>
                              <p:par>
                                <p:cTn fill="hold" id="44" nodeType="withEffect" presetClass="exit" presetID="10" presetSubtype="0">
                                  <p:stCondLst>
                                    <p:cond delay="13000"/>
                                  </p:stCondLst>
                                  <p:childTnLst>
                                    <p:animEffect filter="fade" transition="out">
                                      <p:cBhvr>
                                        <p:cTn dur="500" id="45"/>
                                        <p:tgtEl>
                                          <p:spTgt spid="343"/>
                                        </p:tgtEl>
                                      </p:cBhvr>
                                    </p:animEffect>
                                    <p:set>
                                      <p:cBhvr>
                                        <p:cTn dur="1" fill="hold" id="46">
                                          <p:stCondLst>
                                            <p:cond delay="499"/>
                                          </p:stCondLst>
                                        </p:cTn>
                                        <p:tgtEl>
                                          <p:spTgt spid="343"/>
                                        </p:tgtEl>
                                        <p:attrNameLst>
                                          <p:attrName>style.visibility</p:attrName>
                                        </p:attrNameLst>
                                      </p:cBhvr>
                                      <p:to>
                                        <p:strVal val="hidden"/>
                                      </p:to>
                                    </p:set>
                                  </p:childTnLst>
                                </p:cTn>
                              </p:par>
                              <p:par>
                                <p:cTn fill="hold" id="47" nodeType="withEffect" presetClass="entr" presetID="10" presetSubtype="0">
                                  <p:stCondLst>
                                    <p:cond delay="14000"/>
                                  </p:stCondLst>
                                  <p:childTnLst>
                                    <p:set>
                                      <p:cBhvr>
                                        <p:cTn dur="1" fill="hold" id="48">
                                          <p:stCondLst>
                                            <p:cond delay="0"/>
                                          </p:stCondLst>
                                        </p:cTn>
                                        <p:tgtEl>
                                          <p:spTgt spid="343"/>
                                        </p:tgtEl>
                                        <p:attrNameLst>
                                          <p:attrName>style.visibility</p:attrName>
                                        </p:attrNameLst>
                                      </p:cBhvr>
                                      <p:to>
                                        <p:strVal val="visible"/>
                                      </p:to>
                                    </p:set>
                                    <p:animEffect filter="fade" transition="in">
                                      <p:cBhvr>
                                        <p:cTn dur="500" id="49"/>
                                        <p:tgtEl>
                                          <p:spTgt spid="343"/>
                                        </p:tgtEl>
                                      </p:cBhvr>
                                    </p:animEffect>
                                  </p:childTnLst>
                                </p:cTn>
                              </p:par>
                              <p:par>
                                <p:cTn fill="hold" id="50" nodeType="withEffect" presetClass="entr" presetID="10" presetSubtype="0">
                                  <p:stCondLst>
                                    <p:cond delay="500"/>
                                  </p:stCondLst>
                                  <p:childTnLst>
                                    <p:set>
                                      <p:cBhvr>
                                        <p:cTn dur="1" fill="hold" id="51">
                                          <p:stCondLst>
                                            <p:cond delay="0"/>
                                          </p:stCondLst>
                                        </p:cTn>
                                        <p:tgtEl>
                                          <p:spTgt spid="344"/>
                                        </p:tgtEl>
                                        <p:attrNameLst>
                                          <p:attrName>style.visibility</p:attrName>
                                        </p:attrNameLst>
                                      </p:cBhvr>
                                      <p:to>
                                        <p:strVal val="visible"/>
                                      </p:to>
                                    </p:set>
                                    <p:animEffect filter="fade" transition="in">
                                      <p:cBhvr>
                                        <p:cTn dur="1000" id="52"/>
                                        <p:tgtEl>
                                          <p:spTgt spid="344"/>
                                        </p:tgtEl>
                                      </p:cBhvr>
                                    </p:animEffect>
                                  </p:childTnLst>
                                </p:cTn>
                              </p:par>
                              <p:par>
                                <p:cTn fill="hold" id="53" nodeType="withEffect" presetClass="exit" presetID="10" presetSubtype="0">
                                  <p:stCondLst>
                                    <p:cond delay="1500"/>
                                  </p:stCondLst>
                                  <p:childTnLst>
                                    <p:animEffect filter="fade" transition="out">
                                      <p:cBhvr>
                                        <p:cTn dur="1000" id="54"/>
                                        <p:tgtEl>
                                          <p:spTgt spid="344"/>
                                        </p:tgtEl>
                                      </p:cBhvr>
                                    </p:animEffect>
                                    <p:set>
                                      <p:cBhvr>
                                        <p:cTn dur="1" fill="hold" id="55">
                                          <p:stCondLst>
                                            <p:cond delay="999"/>
                                          </p:stCondLst>
                                        </p:cTn>
                                        <p:tgtEl>
                                          <p:spTgt spid="344"/>
                                        </p:tgtEl>
                                        <p:attrNameLst>
                                          <p:attrName>style.visibility</p:attrName>
                                        </p:attrNameLst>
                                      </p:cBhvr>
                                      <p:to>
                                        <p:strVal val="hidden"/>
                                      </p:to>
                                    </p:set>
                                  </p:childTnLst>
                                </p:cTn>
                              </p:par>
                              <p:par>
                                <p:cTn fill="hold" id="56" nodeType="withEffect" presetClass="entr" presetID="10" presetSubtype="0">
                                  <p:stCondLst>
                                    <p:cond delay="2500"/>
                                  </p:stCondLst>
                                  <p:childTnLst>
                                    <p:set>
                                      <p:cBhvr>
                                        <p:cTn dur="1" fill="hold" id="57">
                                          <p:stCondLst>
                                            <p:cond delay="0"/>
                                          </p:stCondLst>
                                        </p:cTn>
                                        <p:tgtEl>
                                          <p:spTgt spid="344"/>
                                        </p:tgtEl>
                                        <p:attrNameLst>
                                          <p:attrName>style.visibility</p:attrName>
                                        </p:attrNameLst>
                                      </p:cBhvr>
                                      <p:to>
                                        <p:strVal val="visible"/>
                                      </p:to>
                                    </p:set>
                                    <p:animEffect filter="fade" transition="in">
                                      <p:cBhvr>
                                        <p:cTn dur="1000" id="58"/>
                                        <p:tgtEl>
                                          <p:spTgt spid="344"/>
                                        </p:tgtEl>
                                      </p:cBhvr>
                                    </p:animEffect>
                                  </p:childTnLst>
                                </p:cTn>
                              </p:par>
                              <p:par>
                                <p:cTn fill="hold" id="59" nodeType="withEffect" presetClass="exit" presetID="10" presetSubtype="0">
                                  <p:stCondLst>
                                    <p:cond delay="3500"/>
                                  </p:stCondLst>
                                  <p:childTnLst>
                                    <p:animEffect filter="fade" transition="out">
                                      <p:cBhvr>
                                        <p:cTn dur="1000" id="60"/>
                                        <p:tgtEl>
                                          <p:spTgt spid="344"/>
                                        </p:tgtEl>
                                      </p:cBhvr>
                                    </p:animEffect>
                                    <p:set>
                                      <p:cBhvr>
                                        <p:cTn dur="1" fill="hold" id="61">
                                          <p:stCondLst>
                                            <p:cond delay="999"/>
                                          </p:stCondLst>
                                        </p:cTn>
                                        <p:tgtEl>
                                          <p:spTgt spid="344"/>
                                        </p:tgtEl>
                                        <p:attrNameLst>
                                          <p:attrName>style.visibility</p:attrName>
                                        </p:attrNameLst>
                                      </p:cBhvr>
                                      <p:to>
                                        <p:strVal val="hidden"/>
                                      </p:to>
                                    </p:set>
                                  </p:childTnLst>
                                </p:cTn>
                              </p:par>
                              <p:par>
                                <p:cTn fill="hold" id="62" nodeType="withEffect" presetClass="entr" presetID="10" presetSubtype="0">
                                  <p:stCondLst>
                                    <p:cond delay="4500"/>
                                  </p:stCondLst>
                                  <p:childTnLst>
                                    <p:set>
                                      <p:cBhvr>
                                        <p:cTn dur="1" fill="hold" id="63">
                                          <p:stCondLst>
                                            <p:cond delay="0"/>
                                          </p:stCondLst>
                                        </p:cTn>
                                        <p:tgtEl>
                                          <p:spTgt spid="344"/>
                                        </p:tgtEl>
                                        <p:attrNameLst>
                                          <p:attrName>style.visibility</p:attrName>
                                        </p:attrNameLst>
                                      </p:cBhvr>
                                      <p:to>
                                        <p:strVal val="visible"/>
                                      </p:to>
                                    </p:set>
                                    <p:animEffect filter="fade" transition="in">
                                      <p:cBhvr>
                                        <p:cTn dur="1000" id="64"/>
                                        <p:tgtEl>
                                          <p:spTgt spid="344"/>
                                        </p:tgtEl>
                                      </p:cBhvr>
                                    </p:animEffect>
                                  </p:childTnLst>
                                </p:cTn>
                              </p:par>
                              <p:par>
                                <p:cTn fill="hold" id="65" nodeType="withEffect" presetClass="exit" presetID="10" presetSubtype="0">
                                  <p:stCondLst>
                                    <p:cond delay="5500"/>
                                  </p:stCondLst>
                                  <p:childTnLst>
                                    <p:animEffect filter="fade" transition="out">
                                      <p:cBhvr>
                                        <p:cTn dur="1000" id="66"/>
                                        <p:tgtEl>
                                          <p:spTgt spid="344"/>
                                        </p:tgtEl>
                                      </p:cBhvr>
                                    </p:animEffect>
                                    <p:set>
                                      <p:cBhvr>
                                        <p:cTn dur="1" fill="hold" id="67">
                                          <p:stCondLst>
                                            <p:cond delay="999"/>
                                          </p:stCondLst>
                                        </p:cTn>
                                        <p:tgtEl>
                                          <p:spTgt spid="344"/>
                                        </p:tgtEl>
                                        <p:attrNameLst>
                                          <p:attrName>style.visibility</p:attrName>
                                        </p:attrNameLst>
                                      </p:cBhvr>
                                      <p:to>
                                        <p:strVal val="hidden"/>
                                      </p:to>
                                    </p:set>
                                  </p:childTnLst>
                                </p:cTn>
                              </p:par>
                              <p:par>
                                <p:cTn fill="hold" id="68" nodeType="withEffect" presetClass="entr" presetID="10" presetSubtype="0">
                                  <p:stCondLst>
                                    <p:cond delay="6500"/>
                                  </p:stCondLst>
                                  <p:childTnLst>
                                    <p:set>
                                      <p:cBhvr>
                                        <p:cTn dur="1" fill="hold" id="69">
                                          <p:stCondLst>
                                            <p:cond delay="0"/>
                                          </p:stCondLst>
                                        </p:cTn>
                                        <p:tgtEl>
                                          <p:spTgt spid="344"/>
                                        </p:tgtEl>
                                        <p:attrNameLst>
                                          <p:attrName>style.visibility</p:attrName>
                                        </p:attrNameLst>
                                      </p:cBhvr>
                                      <p:to>
                                        <p:strVal val="visible"/>
                                      </p:to>
                                    </p:set>
                                    <p:animEffect filter="fade" transition="in">
                                      <p:cBhvr>
                                        <p:cTn dur="1000" id="70"/>
                                        <p:tgtEl>
                                          <p:spTgt spid="344"/>
                                        </p:tgtEl>
                                      </p:cBhvr>
                                    </p:animEffect>
                                  </p:childTnLst>
                                </p:cTn>
                              </p:par>
                              <p:par>
                                <p:cTn fill="hold" id="71" nodeType="withEffect" presetClass="exit" presetID="10" presetSubtype="0">
                                  <p:stCondLst>
                                    <p:cond delay="7500"/>
                                  </p:stCondLst>
                                  <p:childTnLst>
                                    <p:animEffect filter="fade" transition="out">
                                      <p:cBhvr>
                                        <p:cTn dur="1000" id="72"/>
                                        <p:tgtEl>
                                          <p:spTgt spid="344"/>
                                        </p:tgtEl>
                                      </p:cBhvr>
                                    </p:animEffect>
                                    <p:set>
                                      <p:cBhvr>
                                        <p:cTn dur="1" fill="hold" id="73">
                                          <p:stCondLst>
                                            <p:cond delay="999"/>
                                          </p:stCondLst>
                                        </p:cTn>
                                        <p:tgtEl>
                                          <p:spTgt spid="344"/>
                                        </p:tgtEl>
                                        <p:attrNameLst>
                                          <p:attrName>style.visibility</p:attrName>
                                        </p:attrNameLst>
                                      </p:cBhvr>
                                      <p:to>
                                        <p:strVal val="hidden"/>
                                      </p:to>
                                    </p:set>
                                  </p:childTnLst>
                                </p:cTn>
                              </p:par>
                              <p:par>
                                <p:cTn fill="hold" id="74" nodeType="withEffect" presetClass="entr" presetID="10" presetSubtype="0">
                                  <p:stCondLst>
                                    <p:cond delay="8500"/>
                                  </p:stCondLst>
                                  <p:childTnLst>
                                    <p:set>
                                      <p:cBhvr>
                                        <p:cTn dur="1" fill="hold" id="75">
                                          <p:stCondLst>
                                            <p:cond delay="0"/>
                                          </p:stCondLst>
                                        </p:cTn>
                                        <p:tgtEl>
                                          <p:spTgt spid="344"/>
                                        </p:tgtEl>
                                        <p:attrNameLst>
                                          <p:attrName>style.visibility</p:attrName>
                                        </p:attrNameLst>
                                      </p:cBhvr>
                                      <p:to>
                                        <p:strVal val="visible"/>
                                      </p:to>
                                    </p:set>
                                    <p:animEffect filter="fade" transition="in">
                                      <p:cBhvr>
                                        <p:cTn dur="1000" id="76"/>
                                        <p:tgtEl>
                                          <p:spTgt spid="344"/>
                                        </p:tgtEl>
                                      </p:cBhvr>
                                    </p:animEffect>
                                  </p:childTnLst>
                                </p:cTn>
                              </p:par>
                              <p:par>
                                <p:cTn fill="hold" id="77" nodeType="withEffect" presetClass="exit" presetID="10" presetSubtype="0">
                                  <p:stCondLst>
                                    <p:cond delay="9500"/>
                                  </p:stCondLst>
                                  <p:childTnLst>
                                    <p:animEffect filter="fade" transition="out">
                                      <p:cBhvr>
                                        <p:cTn dur="1000" id="78"/>
                                        <p:tgtEl>
                                          <p:spTgt spid="344"/>
                                        </p:tgtEl>
                                      </p:cBhvr>
                                    </p:animEffect>
                                    <p:set>
                                      <p:cBhvr>
                                        <p:cTn dur="1" fill="hold" id="79">
                                          <p:stCondLst>
                                            <p:cond delay="999"/>
                                          </p:stCondLst>
                                        </p:cTn>
                                        <p:tgtEl>
                                          <p:spTgt spid="344"/>
                                        </p:tgtEl>
                                        <p:attrNameLst>
                                          <p:attrName>style.visibility</p:attrName>
                                        </p:attrNameLst>
                                      </p:cBhvr>
                                      <p:to>
                                        <p:strVal val="hidden"/>
                                      </p:to>
                                    </p:set>
                                  </p:childTnLst>
                                </p:cTn>
                              </p:par>
                              <p:par>
                                <p:cTn fill="hold" id="80" nodeType="withEffect" presetClass="entr" presetID="10" presetSubtype="0">
                                  <p:stCondLst>
                                    <p:cond delay="10500"/>
                                  </p:stCondLst>
                                  <p:childTnLst>
                                    <p:set>
                                      <p:cBhvr>
                                        <p:cTn dur="1" fill="hold" id="81">
                                          <p:stCondLst>
                                            <p:cond delay="0"/>
                                          </p:stCondLst>
                                        </p:cTn>
                                        <p:tgtEl>
                                          <p:spTgt spid="344"/>
                                        </p:tgtEl>
                                        <p:attrNameLst>
                                          <p:attrName>style.visibility</p:attrName>
                                        </p:attrNameLst>
                                      </p:cBhvr>
                                      <p:to>
                                        <p:strVal val="visible"/>
                                      </p:to>
                                    </p:set>
                                    <p:animEffect filter="fade" transition="in">
                                      <p:cBhvr>
                                        <p:cTn dur="1000" id="82"/>
                                        <p:tgtEl>
                                          <p:spTgt spid="344"/>
                                        </p:tgtEl>
                                      </p:cBhvr>
                                    </p:animEffect>
                                  </p:childTnLst>
                                </p:cTn>
                              </p:par>
                              <p:par>
                                <p:cTn fill="hold" id="83" nodeType="withEffect" presetClass="exit" presetID="10" presetSubtype="0">
                                  <p:stCondLst>
                                    <p:cond delay="11500"/>
                                  </p:stCondLst>
                                  <p:childTnLst>
                                    <p:animEffect filter="fade" transition="out">
                                      <p:cBhvr>
                                        <p:cTn dur="1000" id="84"/>
                                        <p:tgtEl>
                                          <p:spTgt spid="344"/>
                                        </p:tgtEl>
                                      </p:cBhvr>
                                    </p:animEffect>
                                    <p:set>
                                      <p:cBhvr>
                                        <p:cTn dur="1" fill="hold" id="85">
                                          <p:stCondLst>
                                            <p:cond delay="999"/>
                                          </p:stCondLst>
                                        </p:cTn>
                                        <p:tgtEl>
                                          <p:spTgt spid="344"/>
                                        </p:tgtEl>
                                        <p:attrNameLst>
                                          <p:attrName>style.visibility</p:attrName>
                                        </p:attrNameLst>
                                      </p:cBhvr>
                                      <p:to>
                                        <p:strVal val="hidden"/>
                                      </p:to>
                                    </p:set>
                                  </p:childTnLst>
                                </p:cTn>
                              </p:par>
                              <p:par>
                                <p:cTn fill="hold" id="86" nodeType="withEffect" presetClass="entr" presetID="10" presetSubtype="0">
                                  <p:stCondLst>
                                    <p:cond delay="12500"/>
                                  </p:stCondLst>
                                  <p:childTnLst>
                                    <p:set>
                                      <p:cBhvr>
                                        <p:cTn dur="1" fill="hold" id="87">
                                          <p:stCondLst>
                                            <p:cond delay="0"/>
                                          </p:stCondLst>
                                        </p:cTn>
                                        <p:tgtEl>
                                          <p:spTgt spid="344"/>
                                        </p:tgtEl>
                                        <p:attrNameLst>
                                          <p:attrName>style.visibility</p:attrName>
                                        </p:attrNameLst>
                                      </p:cBhvr>
                                      <p:to>
                                        <p:strVal val="visible"/>
                                      </p:to>
                                    </p:set>
                                    <p:animEffect filter="fade" transition="in">
                                      <p:cBhvr>
                                        <p:cTn dur="1000" id="88"/>
                                        <p:tgtEl>
                                          <p:spTgt spid="344"/>
                                        </p:tgtEl>
                                      </p:cBhvr>
                                    </p:animEffect>
                                  </p:childTnLst>
                                </p:cTn>
                              </p:par>
                              <p:par>
                                <p:cTn fill="hold" id="89" nodeType="withEffect" presetClass="exit" presetID="10" presetSubtype="0">
                                  <p:stCondLst>
                                    <p:cond delay="13500"/>
                                  </p:stCondLst>
                                  <p:childTnLst>
                                    <p:animEffect filter="fade" transition="out">
                                      <p:cBhvr>
                                        <p:cTn dur="1000" id="90"/>
                                        <p:tgtEl>
                                          <p:spTgt spid="344"/>
                                        </p:tgtEl>
                                      </p:cBhvr>
                                    </p:animEffect>
                                    <p:set>
                                      <p:cBhvr>
                                        <p:cTn dur="1" fill="hold" id="91">
                                          <p:stCondLst>
                                            <p:cond delay="999"/>
                                          </p:stCondLst>
                                        </p:cTn>
                                        <p:tgtEl>
                                          <p:spTgt spid="344"/>
                                        </p:tgtEl>
                                        <p:attrNameLst>
                                          <p:attrName>style.visibility</p:attrName>
                                        </p:attrNameLst>
                                      </p:cBhvr>
                                      <p:to>
                                        <p:strVal val="hidden"/>
                                      </p:to>
                                    </p:set>
                                  </p:childTnLst>
                                </p:cTn>
                              </p:par>
                              <p:par>
                                <p:cTn fill="hold" id="92" nodeType="withEffect" presetClass="entr" presetID="10" presetSubtype="0">
                                  <p:stCondLst>
                                    <p:cond delay="1000"/>
                                  </p:stCondLst>
                                  <p:childTnLst>
                                    <p:set>
                                      <p:cBhvr>
                                        <p:cTn dur="1" fill="hold" id="93">
                                          <p:stCondLst>
                                            <p:cond delay="0"/>
                                          </p:stCondLst>
                                        </p:cTn>
                                        <p:tgtEl>
                                          <p:spTgt spid="345"/>
                                        </p:tgtEl>
                                        <p:attrNameLst>
                                          <p:attrName>style.visibility</p:attrName>
                                        </p:attrNameLst>
                                      </p:cBhvr>
                                      <p:to>
                                        <p:strVal val="visible"/>
                                      </p:to>
                                    </p:set>
                                    <p:animEffect filter="fade" transition="in">
                                      <p:cBhvr>
                                        <p:cTn dur="500" id="94"/>
                                        <p:tgtEl>
                                          <p:spTgt spid="345"/>
                                        </p:tgtEl>
                                      </p:cBhvr>
                                    </p:animEffect>
                                  </p:childTnLst>
                                </p:cTn>
                              </p:par>
                              <p:par>
                                <p:cTn fill="hold" id="95" nodeType="withEffect" presetClass="exit" presetID="10" presetSubtype="0">
                                  <p:stCondLst>
                                    <p:cond delay="2000"/>
                                  </p:stCondLst>
                                  <p:childTnLst>
                                    <p:animEffect filter="fade" transition="out">
                                      <p:cBhvr>
                                        <p:cTn dur="500" id="96"/>
                                        <p:tgtEl>
                                          <p:spTgt spid="345"/>
                                        </p:tgtEl>
                                      </p:cBhvr>
                                    </p:animEffect>
                                    <p:set>
                                      <p:cBhvr>
                                        <p:cTn dur="1" fill="hold" id="97">
                                          <p:stCondLst>
                                            <p:cond delay="499"/>
                                          </p:stCondLst>
                                        </p:cTn>
                                        <p:tgtEl>
                                          <p:spTgt spid="345"/>
                                        </p:tgtEl>
                                        <p:attrNameLst>
                                          <p:attrName>style.visibility</p:attrName>
                                        </p:attrNameLst>
                                      </p:cBhvr>
                                      <p:to>
                                        <p:strVal val="hidden"/>
                                      </p:to>
                                    </p:set>
                                  </p:childTnLst>
                                </p:cTn>
                              </p:par>
                              <p:par>
                                <p:cTn fill="hold" id="98" nodeType="withEffect" presetClass="entr" presetID="10" presetSubtype="0">
                                  <p:stCondLst>
                                    <p:cond delay="3000"/>
                                  </p:stCondLst>
                                  <p:childTnLst>
                                    <p:set>
                                      <p:cBhvr>
                                        <p:cTn dur="1" fill="hold" id="99">
                                          <p:stCondLst>
                                            <p:cond delay="0"/>
                                          </p:stCondLst>
                                        </p:cTn>
                                        <p:tgtEl>
                                          <p:spTgt spid="345"/>
                                        </p:tgtEl>
                                        <p:attrNameLst>
                                          <p:attrName>style.visibility</p:attrName>
                                        </p:attrNameLst>
                                      </p:cBhvr>
                                      <p:to>
                                        <p:strVal val="visible"/>
                                      </p:to>
                                    </p:set>
                                    <p:animEffect filter="fade" transition="in">
                                      <p:cBhvr>
                                        <p:cTn dur="500" id="100"/>
                                        <p:tgtEl>
                                          <p:spTgt spid="345"/>
                                        </p:tgtEl>
                                      </p:cBhvr>
                                    </p:animEffect>
                                  </p:childTnLst>
                                </p:cTn>
                              </p:par>
                              <p:par>
                                <p:cTn fill="hold" id="101" nodeType="withEffect" presetClass="exit" presetID="10" presetSubtype="0">
                                  <p:stCondLst>
                                    <p:cond delay="4000"/>
                                  </p:stCondLst>
                                  <p:childTnLst>
                                    <p:animEffect filter="fade" transition="out">
                                      <p:cBhvr>
                                        <p:cTn dur="500" id="102"/>
                                        <p:tgtEl>
                                          <p:spTgt spid="345"/>
                                        </p:tgtEl>
                                      </p:cBhvr>
                                    </p:animEffect>
                                    <p:set>
                                      <p:cBhvr>
                                        <p:cTn dur="1" fill="hold" id="103">
                                          <p:stCondLst>
                                            <p:cond delay="499"/>
                                          </p:stCondLst>
                                        </p:cTn>
                                        <p:tgtEl>
                                          <p:spTgt spid="345"/>
                                        </p:tgtEl>
                                        <p:attrNameLst>
                                          <p:attrName>style.visibility</p:attrName>
                                        </p:attrNameLst>
                                      </p:cBhvr>
                                      <p:to>
                                        <p:strVal val="hidden"/>
                                      </p:to>
                                    </p:set>
                                  </p:childTnLst>
                                </p:cTn>
                              </p:par>
                              <p:par>
                                <p:cTn fill="hold" id="104" nodeType="withEffect" presetClass="entr" presetID="10" presetSubtype="0">
                                  <p:stCondLst>
                                    <p:cond delay="5000"/>
                                  </p:stCondLst>
                                  <p:childTnLst>
                                    <p:set>
                                      <p:cBhvr>
                                        <p:cTn dur="1" fill="hold" id="105">
                                          <p:stCondLst>
                                            <p:cond delay="0"/>
                                          </p:stCondLst>
                                        </p:cTn>
                                        <p:tgtEl>
                                          <p:spTgt spid="345"/>
                                        </p:tgtEl>
                                        <p:attrNameLst>
                                          <p:attrName>style.visibility</p:attrName>
                                        </p:attrNameLst>
                                      </p:cBhvr>
                                      <p:to>
                                        <p:strVal val="visible"/>
                                      </p:to>
                                    </p:set>
                                    <p:animEffect filter="fade" transition="in">
                                      <p:cBhvr>
                                        <p:cTn dur="500" id="106"/>
                                        <p:tgtEl>
                                          <p:spTgt spid="345"/>
                                        </p:tgtEl>
                                      </p:cBhvr>
                                    </p:animEffect>
                                  </p:childTnLst>
                                </p:cTn>
                              </p:par>
                              <p:par>
                                <p:cTn fill="hold" id="107" nodeType="withEffect" presetClass="exit" presetID="10" presetSubtype="0">
                                  <p:stCondLst>
                                    <p:cond delay="6000"/>
                                  </p:stCondLst>
                                  <p:childTnLst>
                                    <p:animEffect filter="fade" transition="out">
                                      <p:cBhvr>
                                        <p:cTn dur="500" id="108"/>
                                        <p:tgtEl>
                                          <p:spTgt spid="345"/>
                                        </p:tgtEl>
                                      </p:cBhvr>
                                    </p:animEffect>
                                    <p:set>
                                      <p:cBhvr>
                                        <p:cTn dur="1" fill="hold" id="109">
                                          <p:stCondLst>
                                            <p:cond delay="499"/>
                                          </p:stCondLst>
                                        </p:cTn>
                                        <p:tgtEl>
                                          <p:spTgt spid="345"/>
                                        </p:tgtEl>
                                        <p:attrNameLst>
                                          <p:attrName>style.visibility</p:attrName>
                                        </p:attrNameLst>
                                      </p:cBhvr>
                                      <p:to>
                                        <p:strVal val="hidden"/>
                                      </p:to>
                                    </p:set>
                                  </p:childTnLst>
                                </p:cTn>
                              </p:par>
                              <p:par>
                                <p:cTn fill="hold" id="110" nodeType="withEffect" presetClass="entr" presetID="10" presetSubtype="0">
                                  <p:stCondLst>
                                    <p:cond delay="7000"/>
                                  </p:stCondLst>
                                  <p:childTnLst>
                                    <p:set>
                                      <p:cBhvr>
                                        <p:cTn dur="1" fill="hold" id="111">
                                          <p:stCondLst>
                                            <p:cond delay="0"/>
                                          </p:stCondLst>
                                        </p:cTn>
                                        <p:tgtEl>
                                          <p:spTgt spid="345"/>
                                        </p:tgtEl>
                                        <p:attrNameLst>
                                          <p:attrName>style.visibility</p:attrName>
                                        </p:attrNameLst>
                                      </p:cBhvr>
                                      <p:to>
                                        <p:strVal val="visible"/>
                                      </p:to>
                                    </p:set>
                                    <p:animEffect filter="fade" transition="in">
                                      <p:cBhvr>
                                        <p:cTn dur="500" id="112"/>
                                        <p:tgtEl>
                                          <p:spTgt spid="345"/>
                                        </p:tgtEl>
                                      </p:cBhvr>
                                    </p:animEffect>
                                  </p:childTnLst>
                                </p:cTn>
                              </p:par>
                              <p:par>
                                <p:cTn fill="hold" id="113" nodeType="withEffect" presetClass="exit" presetID="10" presetSubtype="0">
                                  <p:stCondLst>
                                    <p:cond delay="8000"/>
                                  </p:stCondLst>
                                  <p:childTnLst>
                                    <p:animEffect filter="fade" transition="out">
                                      <p:cBhvr>
                                        <p:cTn dur="500" id="114"/>
                                        <p:tgtEl>
                                          <p:spTgt spid="345"/>
                                        </p:tgtEl>
                                      </p:cBhvr>
                                    </p:animEffect>
                                    <p:set>
                                      <p:cBhvr>
                                        <p:cTn dur="1" fill="hold" id="115">
                                          <p:stCondLst>
                                            <p:cond delay="499"/>
                                          </p:stCondLst>
                                        </p:cTn>
                                        <p:tgtEl>
                                          <p:spTgt spid="345"/>
                                        </p:tgtEl>
                                        <p:attrNameLst>
                                          <p:attrName>style.visibility</p:attrName>
                                        </p:attrNameLst>
                                      </p:cBhvr>
                                      <p:to>
                                        <p:strVal val="hidden"/>
                                      </p:to>
                                    </p:set>
                                  </p:childTnLst>
                                </p:cTn>
                              </p:par>
                              <p:par>
                                <p:cTn fill="hold" id="116" nodeType="withEffect" presetClass="entr" presetID="10" presetSubtype="0">
                                  <p:stCondLst>
                                    <p:cond delay="9000"/>
                                  </p:stCondLst>
                                  <p:childTnLst>
                                    <p:set>
                                      <p:cBhvr>
                                        <p:cTn dur="1" fill="hold" id="117">
                                          <p:stCondLst>
                                            <p:cond delay="0"/>
                                          </p:stCondLst>
                                        </p:cTn>
                                        <p:tgtEl>
                                          <p:spTgt spid="345"/>
                                        </p:tgtEl>
                                        <p:attrNameLst>
                                          <p:attrName>style.visibility</p:attrName>
                                        </p:attrNameLst>
                                      </p:cBhvr>
                                      <p:to>
                                        <p:strVal val="visible"/>
                                      </p:to>
                                    </p:set>
                                    <p:animEffect filter="fade" transition="in">
                                      <p:cBhvr>
                                        <p:cTn dur="500" id="118"/>
                                        <p:tgtEl>
                                          <p:spTgt spid="345"/>
                                        </p:tgtEl>
                                      </p:cBhvr>
                                    </p:animEffect>
                                  </p:childTnLst>
                                </p:cTn>
                              </p:par>
                              <p:par>
                                <p:cTn fill="hold" id="119" nodeType="withEffect" presetClass="exit" presetID="10" presetSubtype="0">
                                  <p:stCondLst>
                                    <p:cond delay="10000"/>
                                  </p:stCondLst>
                                  <p:childTnLst>
                                    <p:animEffect filter="fade" transition="out">
                                      <p:cBhvr>
                                        <p:cTn dur="500" id="120"/>
                                        <p:tgtEl>
                                          <p:spTgt spid="345"/>
                                        </p:tgtEl>
                                      </p:cBhvr>
                                    </p:animEffect>
                                    <p:set>
                                      <p:cBhvr>
                                        <p:cTn dur="1" fill="hold" id="121">
                                          <p:stCondLst>
                                            <p:cond delay="499"/>
                                          </p:stCondLst>
                                        </p:cTn>
                                        <p:tgtEl>
                                          <p:spTgt spid="345"/>
                                        </p:tgtEl>
                                        <p:attrNameLst>
                                          <p:attrName>style.visibility</p:attrName>
                                        </p:attrNameLst>
                                      </p:cBhvr>
                                      <p:to>
                                        <p:strVal val="hidden"/>
                                      </p:to>
                                    </p:set>
                                  </p:childTnLst>
                                </p:cTn>
                              </p:par>
                              <p:par>
                                <p:cTn fill="hold" id="122" nodeType="withEffect" presetClass="entr" presetID="10" presetSubtype="0">
                                  <p:stCondLst>
                                    <p:cond delay="11000"/>
                                  </p:stCondLst>
                                  <p:childTnLst>
                                    <p:set>
                                      <p:cBhvr>
                                        <p:cTn dur="1" fill="hold" id="123">
                                          <p:stCondLst>
                                            <p:cond delay="0"/>
                                          </p:stCondLst>
                                        </p:cTn>
                                        <p:tgtEl>
                                          <p:spTgt spid="345"/>
                                        </p:tgtEl>
                                        <p:attrNameLst>
                                          <p:attrName>style.visibility</p:attrName>
                                        </p:attrNameLst>
                                      </p:cBhvr>
                                      <p:to>
                                        <p:strVal val="visible"/>
                                      </p:to>
                                    </p:set>
                                    <p:animEffect filter="fade" transition="in">
                                      <p:cBhvr>
                                        <p:cTn dur="500" id="124"/>
                                        <p:tgtEl>
                                          <p:spTgt spid="345"/>
                                        </p:tgtEl>
                                      </p:cBhvr>
                                    </p:animEffect>
                                  </p:childTnLst>
                                </p:cTn>
                              </p:par>
                              <p:par>
                                <p:cTn fill="hold" id="125" nodeType="withEffect" presetClass="exit" presetID="10" presetSubtype="0">
                                  <p:stCondLst>
                                    <p:cond delay="12000"/>
                                  </p:stCondLst>
                                  <p:childTnLst>
                                    <p:animEffect filter="fade" transition="out">
                                      <p:cBhvr>
                                        <p:cTn dur="500" id="126"/>
                                        <p:tgtEl>
                                          <p:spTgt spid="345"/>
                                        </p:tgtEl>
                                      </p:cBhvr>
                                    </p:animEffect>
                                    <p:set>
                                      <p:cBhvr>
                                        <p:cTn dur="1" fill="hold" id="127">
                                          <p:stCondLst>
                                            <p:cond delay="499"/>
                                          </p:stCondLst>
                                        </p:cTn>
                                        <p:tgtEl>
                                          <p:spTgt spid="345"/>
                                        </p:tgtEl>
                                        <p:attrNameLst>
                                          <p:attrName>style.visibility</p:attrName>
                                        </p:attrNameLst>
                                      </p:cBhvr>
                                      <p:to>
                                        <p:strVal val="hidden"/>
                                      </p:to>
                                    </p:set>
                                  </p:childTnLst>
                                </p:cTn>
                              </p:par>
                              <p:par>
                                <p:cTn fill="hold" id="128" nodeType="withEffect" presetClass="entr" presetID="10" presetSubtype="0">
                                  <p:stCondLst>
                                    <p:cond delay="13000"/>
                                  </p:stCondLst>
                                  <p:childTnLst>
                                    <p:set>
                                      <p:cBhvr>
                                        <p:cTn dur="1" fill="hold" id="129">
                                          <p:stCondLst>
                                            <p:cond delay="0"/>
                                          </p:stCondLst>
                                        </p:cTn>
                                        <p:tgtEl>
                                          <p:spTgt spid="345"/>
                                        </p:tgtEl>
                                        <p:attrNameLst>
                                          <p:attrName>style.visibility</p:attrName>
                                        </p:attrNameLst>
                                      </p:cBhvr>
                                      <p:to>
                                        <p:strVal val="visible"/>
                                      </p:to>
                                    </p:set>
                                    <p:animEffect filter="fade" transition="in">
                                      <p:cBhvr>
                                        <p:cTn dur="500" id="130"/>
                                        <p:tgtEl>
                                          <p:spTgt spid="345"/>
                                        </p:tgtEl>
                                      </p:cBhvr>
                                    </p:animEffect>
                                  </p:childTnLst>
                                </p:cTn>
                              </p:par>
                              <p:par>
                                <p:cTn fill="hold" id="131" nodeType="withEffect" presetClass="entr" presetID="10" presetSubtype="0">
                                  <p:stCondLst>
                                    <p:cond delay="1500"/>
                                  </p:stCondLst>
                                  <p:childTnLst>
                                    <p:set>
                                      <p:cBhvr>
                                        <p:cTn dur="1" fill="hold" id="132">
                                          <p:stCondLst>
                                            <p:cond delay="0"/>
                                          </p:stCondLst>
                                        </p:cTn>
                                        <p:tgtEl>
                                          <p:spTgt spid="346"/>
                                        </p:tgtEl>
                                        <p:attrNameLst>
                                          <p:attrName>style.visibility</p:attrName>
                                        </p:attrNameLst>
                                      </p:cBhvr>
                                      <p:to>
                                        <p:strVal val="visible"/>
                                      </p:to>
                                    </p:set>
                                    <p:animEffect filter="fade" transition="in">
                                      <p:cBhvr>
                                        <p:cTn dur="500" id="133"/>
                                        <p:tgtEl>
                                          <p:spTgt spid="346"/>
                                        </p:tgtEl>
                                      </p:cBhvr>
                                    </p:animEffect>
                                  </p:childTnLst>
                                </p:cTn>
                              </p:par>
                              <p:par>
                                <p:cTn fill="hold" id="134" nodeType="withEffect" presetClass="exit" presetID="10" presetSubtype="0">
                                  <p:stCondLst>
                                    <p:cond delay="2500"/>
                                  </p:stCondLst>
                                  <p:childTnLst>
                                    <p:animEffect filter="fade" transition="out">
                                      <p:cBhvr>
                                        <p:cTn dur="500" id="135"/>
                                        <p:tgtEl>
                                          <p:spTgt spid="346"/>
                                        </p:tgtEl>
                                      </p:cBhvr>
                                    </p:animEffect>
                                    <p:set>
                                      <p:cBhvr>
                                        <p:cTn dur="1" fill="hold" id="136">
                                          <p:stCondLst>
                                            <p:cond delay="499"/>
                                          </p:stCondLst>
                                        </p:cTn>
                                        <p:tgtEl>
                                          <p:spTgt spid="346"/>
                                        </p:tgtEl>
                                        <p:attrNameLst>
                                          <p:attrName>style.visibility</p:attrName>
                                        </p:attrNameLst>
                                      </p:cBhvr>
                                      <p:to>
                                        <p:strVal val="hidden"/>
                                      </p:to>
                                    </p:set>
                                  </p:childTnLst>
                                </p:cTn>
                              </p:par>
                              <p:par>
                                <p:cTn fill="hold" id="137" nodeType="withEffect" presetClass="entr" presetID="10" presetSubtype="0">
                                  <p:stCondLst>
                                    <p:cond delay="3500"/>
                                  </p:stCondLst>
                                  <p:childTnLst>
                                    <p:set>
                                      <p:cBhvr>
                                        <p:cTn dur="1" fill="hold" id="138">
                                          <p:stCondLst>
                                            <p:cond delay="0"/>
                                          </p:stCondLst>
                                        </p:cTn>
                                        <p:tgtEl>
                                          <p:spTgt spid="346"/>
                                        </p:tgtEl>
                                        <p:attrNameLst>
                                          <p:attrName>style.visibility</p:attrName>
                                        </p:attrNameLst>
                                      </p:cBhvr>
                                      <p:to>
                                        <p:strVal val="visible"/>
                                      </p:to>
                                    </p:set>
                                    <p:animEffect filter="fade" transition="in">
                                      <p:cBhvr>
                                        <p:cTn dur="500" id="139"/>
                                        <p:tgtEl>
                                          <p:spTgt spid="346"/>
                                        </p:tgtEl>
                                      </p:cBhvr>
                                    </p:animEffect>
                                  </p:childTnLst>
                                </p:cTn>
                              </p:par>
                              <p:par>
                                <p:cTn fill="hold" id="140" nodeType="withEffect" presetClass="exit" presetID="10" presetSubtype="0">
                                  <p:stCondLst>
                                    <p:cond delay="4500"/>
                                  </p:stCondLst>
                                  <p:childTnLst>
                                    <p:animEffect filter="fade" transition="out">
                                      <p:cBhvr>
                                        <p:cTn dur="500" id="141"/>
                                        <p:tgtEl>
                                          <p:spTgt spid="346"/>
                                        </p:tgtEl>
                                      </p:cBhvr>
                                    </p:animEffect>
                                    <p:set>
                                      <p:cBhvr>
                                        <p:cTn dur="1" fill="hold" id="142">
                                          <p:stCondLst>
                                            <p:cond delay="499"/>
                                          </p:stCondLst>
                                        </p:cTn>
                                        <p:tgtEl>
                                          <p:spTgt spid="346"/>
                                        </p:tgtEl>
                                        <p:attrNameLst>
                                          <p:attrName>style.visibility</p:attrName>
                                        </p:attrNameLst>
                                      </p:cBhvr>
                                      <p:to>
                                        <p:strVal val="hidden"/>
                                      </p:to>
                                    </p:set>
                                  </p:childTnLst>
                                </p:cTn>
                              </p:par>
                              <p:par>
                                <p:cTn fill="hold" id="143" nodeType="withEffect" presetClass="entr" presetID="10" presetSubtype="0">
                                  <p:stCondLst>
                                    <p:cond delay="5500"/>
                                  </p:stCondLst>
                                  <p:childTnLst>
                                    <p:set>
                                      <p:cBhvr>
                                        <p:cTn dur="1" fill="hold" id="144">
                                          <p:stCondLst>
                                            <p:cond delay="0"/>
                                          </p:stCondLst>
                                        </p:cTn>
                                        <p:tgtEl>
                                          <p:spTgt spid="346"/>
                                        </p:tgtEl>
                                        <p:attrNameLst>
                                          <p:attrName>style.visibility</p:attrName>
                                        </p:attrNameLst>
                                      </p:cBhvr>
                                      <p:to>
                                        <p:strVal val="visible"/>
                                      </p:to>
                                    </p:set>
                                    <p:animEffect filter="fade" transition="in">
                                      <p:cBhvr>
                                        <p:cTn dur="500" id="145"/>
                                        <p:tgtEl>
                                          <p:spTgt spid="346"/>
                                        </p:tgtEl>
                                      </p:cBhvr>
                                    </p:animEffect>
                                  </p:childTnLst>
                                </p:cTn>
                              </p:par>
                              <p:par>
                                <p:cTn fill="hold" id="146" nodeType="withEffect" presetClass="exit" presetID="10" presetSubtype="0">
                                  <p:stCondLst>
                                    <p:cond delay="6500"/>
                                  </p:stCondLst>
                                  <p:childTnLst>
                                    <p:animEffect filter="fade" transition="out">
                                      <p:cBhvr>
                                        <p:cTn dur="500" id="147"/>
                                        <p:tgtEl>
                                          <p:spTgt spid="346"/>
                                        </p:tgtEl>
                                      </p:cBhvr>
                                    </p:animEffect>
                                    <p:set>
                                      <p:cBhvr>
                                        <p:cTn dur="1" fill="hold" id="148">
                                          <p:stCondLst>
                                            <p:cond delay="499"/>
                                          </p:stCondLst>
                                        </p:cTn>
                                        <p:tgtEl>
                                          <p:spTgt spid="346"/>
                                        </p:tgtEl>
                                        <p:attrNameLst>
                                          <p:attrName>style.visibility</p:attrName>
                                        </p:attrNameLst>
                                      </p:cBhvr>
                                      <p:to>
                                        <p:strVal val="hidden"/>
                                      </p:to>
                                    </p:set>
                                  </p:childTnLst>
                                </p:cTn>
                              </p:par>
                              <p:par>
                                <p:cTn fill="hold" id="149" nodeType="withEffect" presetClass="entr" presetID="10" presetSubtype="0">
                                  <p:stCondLst>
                                    <p:cond delay="7500"/>
                                  </p:stCondLst>
                                  <p:childTnLst>
                                    <p:set>
                                      <p:cBhvr>
                                        <p:cTn dur="1" fill="hold" id="150">
                                          <p:stCondLst>
                                            <p:cond delay="0"/>
                                          </p:stCondLst>
                                        </p:cTn>
                                        <p:tgtEl>
                                          <p:spTgt spid="346"/>
                                        </p:tgtEl>
                                        <p:attrNameLst>
                                          <p:attrName>style.visibility</p:attrName>
                                        </p:attrNameLst>
                                      </p:cBhvr>
                                      <p:to>
                                        <p:strVal val="visible"/>
                                      </p:to>
                                    </p:set>
                                    <p:animEffect filter="fade" transition="in">
                                      <p:cBhvr>
                                        <p:cTn dur="500" id="151"/>
                                        <p:tgtEl>
                                          <p:spTgt spid="346"/>
                                        </p:tgtEl>
                                      </p:cBhvr>
                                    </p:animEffect>
                                  </p:childTnLst>
                                </p:cTn>
                              </p:par>
                              <p:par>
                                <p:cTn fill="hold" id="152" nodeType="withEffect" presetClass="exit" presetID="10" presetSubtype="0">
                                  <p:stCondLst>
                                    <p:cond delay="8500"/>
                                  </p:stCondLst>
                                  <p:childTnLst>
                                    <p:animEffect filter="fade" transition="out">
                                      <p:cBhvr>
                                        <p:cTn dur="500" id="153"/>
                                        <p:tgtEl>
                                          <p:spTgt spid="346"/>
                                        </p:tgtEl>
                                      </p:cBhvr>
                                    </p:animEffect>
                                    <p:set>
                                      <p:cBhvr>
                                        <p:cTn dur="1" fill="hold" id="154">
                                          <p:stCondLst>
                                            <p:cond delay="499"/>
                                          </p:stCondLst>
                                        </p:cTn>
                                        <p:tgtEl>
                                          <p:spTgt spid="346"/>
                                        </p:tgtEl>
                                        <p:attrNameLst>
                                          <p:attrName>style.visibility</p:attrName>
                                        </p:attrNameLst>
                                      </p:cBhvr>
                                      <p:to>
                                        <p:strVal val="hidden"/>
                                      </p:to>
                                    </p:set>
                                  </p:childTnLst>
                                </p:cTn>
                              </p:par>
                              <p:par>
                                <p:cTn fill="hold" id="155" nodeType="withEffect" presetClass="entr" presetID="10" presetSubtype="0">
                                  <p:stCondLst>
                                    <p:cond delay="9500"/>
                                  </p:stCondLst>
                                  <p:childTnLst>
                                    <p:set>
                                      <p:cBhvr>
                                        <p:cTn dur="1" fill="hold" id="156">
                                          <p:stCondLst>
                                            <p:cond delay="0"/>
                                          </p:stCondLst>
                                        </p:cTn>
                                        <p:tgtEl>
                                          <p:spTgt spid="346"/>
                                        </p:tgtEl>
                                        <p:attrNameLst>
                                          <p:attrName>style.visibility</p:attrName>
                                        </p:attrNameLst>
                                      </p:cBhvr>
                                      <p:to>
                                        <p:strVal val="visible"/>
                                      </p:to>
                                    </p:set>
                                    <p:animEffect filter="fade" transition="in">
                                      <p:cBhvr>
                                        <p:cTn dur="500" id="157"/>
                                        <p:tgtEl>
                                          <p:spTgt spid="346"/>
                                        </p:tgtEl>
                                      </p:cBhvr>
                                    </p:animEffect>
                                  </p:childTnLst>
                                </p:cTn>
                              </p:par>
                              <p:par>
                                <p:cTn fill="hold" id="158" nodeType="withEffect" presetClass="exit" presetID="10" presetSubtype="0">
                                  <p:stCondLst>
                                    <p:cond delay="10500"/>
                                  </p:stCondLst>
                                  <p:childTnLst>
                                    <p:animEffect filter="fade" transition="out">
                                      <p:cBhvr>
                                        <p:cTn dur="500" id="159"/>
                                        <p:tgtEl>
                                          <p:spTgt spid="346"/>
                                        </p:tgtEl>
                                      </p:cBhvr>
                                    </p:animEffect>
                                    <p:set>
                                      <p:cBhvr>
                                        <p:cTn dur="1" fill="hold" id="160">
                                          <p:stCondLst>
                                            <p:cond delay="499"/>
                                          </p:stCondLst>
                                        </p:cTn>
                                        <p:tgtEl>
                                          <p:spTgt spid="346"/>
                                        </p:tgtEl>
                                        <p:attrNameLst>
                                          <p:attrName>style.visibility</p:attrName>
                                        </p:attrNameLst>
                                      </p:cBhvr>
                                      <p:to>
                                        <p:strVal val="hidden"/>
                                      </p:to>
                                    </p:set>
                                  </p:childTnLst>
                                </p:cTn>
                              </p:par>
                              <p:par>
                                <p:cTn fill="hold" id="161" nodeType="withEffect" presetClass="entr" presetID="10" presetSubtype="0">
                                  <p:stCondLst>
                                    <p:cond delay="11500"/>
                                  </p:stCondLst>
                                  <p:childTnLst>
                                    <p:set>
                                      <p:cBhvr>
                                        <p:cTn dur="1" fill="hold" id="162">
                                          <p:stCondLst>
                                            <p:cond delay="0"/>
                                          </p:stCondLst>
                                        </p:cTn>
                                        <p:tgtEl>
                                          <p:spTgt spid="346"/>
                                        </p:tgtEl>
                                        <p:attrNameLst>
                                          <p:attrName>style.visibility</p:attrName>
                                        </p:attrNameLst>
                                      </p:cBhvr>
                                      <p:to>
                                        <p:strVal val="visible"/>
                                      </p:to>
                                    </p:set>
                                    <p:animEffect filter="fade" transition="in">
                                      <p:cBhvr>
                                        <p:cTn dur="500" id="163"/>
                                        <p:tgtEl>
                                          <p:spTgt spid="346"/>
                                        </p:tgtEl>
                                      </p:cBhvr>
                                    </p:animEffect>
                                  </p:childTnLst>
                                </p:cTn>
                              </p:par>
                              <p:par>
                                <p:cTn fill="hold" id="164" nodeType="withEffect" presetClass="exit" presetID="10" presetSubtype="0">
                                  <p:stCondLst>
                                    <p:cond delay="12500"/>
                                  </p:stCondLst>
                                  <p:childTnLst>
                                    <p:animEffect filter="fade" transition="out">
                                      <p:cBhvr>
                                        <p:cTn dur="500" id="165"/>
                                        <p:tgtEl>
                                          <p:spTgt spid="346"/>
                                        </p:tgtEl>
                                      </p:cBhvr>
                                    </p:animEffect>
                                    <p:set>
                                      <p:cBhvr>
                                        <p:cTn dur="1" fill="hold" id="166">
                                          <p:stCondLst>
                                            <p:cond delay="499"/>
                                          </p:stCondLst>
                                        </p:cTn>
                                        <p:tgtEl>
                                          <p:spTgt spid="346"/>
                                        </p:tgtEl>
                                        <p:attrNameLst>
                                          <p:attrName>style.visibility</p:attrName>
                                        </p:attrNameLst>
                                      </p:cBhvr>
                                      <p:to>
                                        <p:strVal val="hidden"/>
                                      </p:to>
                                    </p:set>
                                  </p:childTnLst>
                                </p:cTn>
                              </p:par>
                              <p:par>
                                <p:cTn fill="hold" id="167" nodeType="withEffect" presetClass="entr" presetID="10" presetSubtype="0">
                                  <p:stCondLst>
                                    <p:cond delay="13500"/>
                                  </p:stCondLst>
                                  <p:childTnLst>
                                    <p:set>
                                      <p:cBhvr>
                                        <p:cTn dur="1" fill="hold" id="168">
                                          <p:stCondLst>
                                            <p:cond delay="0"/>
                                          </p:stCondLst>
                                        </p:cTn>
                                        <p:tgtEl>
                                          <p:spTgt spid="346"/>
                                        </p:tgtEl>
                                        <p:attrNameLst>
                                          <p:attrName>style.visibility</p:attrName>
                                        </p:attrNameLst>
                                      </p:cBhvr>
                                      <p:to>
                                        <p:strVal val="visible"/>
                                      </p:to>
                                    </p:set>
                                    <p:animEffect filter="fade" transition="in">
                                      <p:cBhvr>
                                        <p:cTn dur="500" id="169"/>
                                        <p:tgtEl>
                                          <p:spTgt spid="346"/>
                                        </p:tgtEl>
                                      </p:cBhvr>
                                    </p:animEffect>
                                  </p:childTnLst>
                                </p:cTn>
                              </p:par>
                              <p:par>
                                <p:cTn fill="hold" id="170" nodeType="withEffect" presetClass="entr" presetID="10" presetSubtype="0">
                                  <p:stCondLst>
                                    <p:cond delay="2000"/>
                                  </p:stCondLst>
                                  <p:childTnLst>
                                    <p:set>
                                      <p:cBhvr>
                                        <p:cTn dur="1" fill="hold" id="171">
                                          <p:stCondLst>
                                            <p:cond delay="0"/>
                                          </p:stCondLst>
                                        </p:cTn>
                                        <p:tgtEl>
                                          <p:spTgt spid="347"/>
                                        </p:tgtEl>
                                        <p:attrNameLst>
                                          <p:attrName>style.visibility</p:attrName>
                                        </p:attrNameLst>
                                      </p:cBhvr>
                                      <p:to>
                                        <p:strVal val="visible"/>
                                      </p:to>
                                    </p:set>
                                    <p:animEffect filter="fade" transition="in">
                                      <p:cBhvr>
                                        <p:cTn dur="500" id="172"/>
                                        <p:tgtEl>
                                          <p:spTgt spid="347"/>
                                        </p:tgtEl>
                                      </p:cBhvr>
                                    </p:animEffect>
                                  </p:childTnLst>
                                </p:cTn>
                              </p:par>
                              <p:par>
                                <p:cTn fill="hold" id="173" nodeType="withEffect" presetClass="exit" presetID="10" presetSubtype="0">
                                  <p:stCondLst>
                                    <p:cond delay="3000"/>
                                  </p:stCondLst>
                                  <p:childTnLst>
                                    <p:animEffect filter="fade" transition="out">
                                      <p:cBhvr>
                                        <p:cTn dur="500" id="174"/>
                                        <p:tgtEl>
                                          <p:spTgt spid="347"/>
                                        </p:tgtEl>
                                      </p:cBhvr>
                                    </p:animEffect>
                                    <p:set>
                                      <p:cBhvr>
                                        <p:cTn dur="1" fill="hold" id="175">
                                          <p:stCondLst>
                                            <p:cond delay="499"/>
                                          </p:stCondLst>
                                        </p:cTn>
                                        <p:tgtEl>
                                          <p:spTgt spid="347"/>
                                        </p:tgtEl>
                                        <p:attrNameLst>
                                          <p:attrName>style.visibility</p:attrName>
                                        </p:attrNameLst>
                                      </p:cBhvr>
                                      <p:to>
                                        <p:strVal val="hidden"/>
                                      </p:to>
                                    </p:set>
                                  </p:childTnLst>
                                </p:cTn>
                              </p:par>
                              <p:par>
                                <p:cTn fill="hold" id="176" nodeType="withEffect" presetClass="entr" presetID="10" presetSubtype="0">
                                  <p:stCondLst>
                                    <p:cond delay="4000"/>
                                  </p:stCondLst>
                                  <p:childTnLst>
                                    <p:set>
                                      <p:cBhvr>
                                        <p:cTn dur="1" fill="hold" id="177">
                                          <p:stCondLst>
                                            <p:cond delay="0"/>
                                          </p:stCondLst>
                                        </p:cTn>
                                        <p:tgtEl>
                                          <p:spTgt spid="347"/>
                                        </p:tgtEl>
                                        <p:attrNameLst>
                                          <p:attrName>style.visibility</p:attrName>
                                        </p:attrNameLst>
                                      </p:cBhvr>
                                      <p:to>
                                        <p:strVal val="visible"/>
                                      </p:to>
                                    </p:set>
                                    <p:animEffect filter="fade" transition="in">
                                      <p:cBhvr>
                                        <p:cTn dur="500" id="178"/>
                                        <p:tgtEl>
                                          <p:spTgt spid="347"/>
                                        </p:tgtEl>
                                      </p:cBhvr>
                                    </p:animEffect>
                                  </p:childTnLst>
                                </p:cTn>
                              </p:par>
                              <p:par>
                                <p:cTn fill="hold" id="179" nodeType="withEffect" presetClass="exit" presetID="10" presetSubtype="0">
                                  <p:stCondLst>
                                    <p:cond delay="5000"/>
                                  </p:stCondLst>
                                  <p:childTnLst>
                                    <p:animEffect filter="fade" transition="out">
                                      <p:cBhvr>
                                        <p:cTn dur="500" id="180"/>
                                        <p:tgtEl>
                                          <p:spTgt spid="347"/>
                                        </p:tgtEl>
                                      </p:cBhvr>
                                    </p:animEffect>
                                    <p:set>
                                      <p:cBhvr>
                                        <p:cTn dur="1" fill="hold" id="181">
                                          <p:stCondLst>
                                            <p:cond delay="499"/>
                                          </p:stCondLst>
                                        </p:cTn>
                                        <p:tgtEl>
                                          <p:spTgt spid="347"/>
                                        </p:tgtEl>
                                        <p:attrNameLst>
                                          <p:attrName>style.visibility</p:attrName>
                                        </p:attrNameLst>
                                      </p:cBhvr>
                                      <p:to>
                                        <p:strVal val="hidden"/>
                                      </p:to>
                                    </p:set>
                                  </p:childTnLst>
                                </p:cTn>
                              </p:par>
                              <p:par>
                                <p:cTn fill="hold" id="182" nodeType="withEffect" presetClass="entr" presetID="10" presetSubtype="0">
                                  <p:stCondLst>
                                    <p:cond delay="6000"/>
                                  </p:stCondLst>
                                  <p:childTnLst>
                                    <p:set>
                                      <p:cBhvr>
                                        <p:cTn dur="1" fill="hold" id="183">
                                          <p:stCondLst>
                                            <p:cond delay="0"/>
                                          </p:stCondLst>
                                        </p:cTn>
                                        <p:tgtEl>
                                          <p:spTgt spid="347"/>
                                        </p:tgtEl>
                                        <p:attrNameLst>
                                          <p:attrName>style.visibility</p:attrName>
                                        </p:attrNameLst>
                                      </p:cBhvr>
                                      <p:to>
                                        <p:strVal val="visible"/>
                                      </p:to>
                                    </p:set>
                                    <p:animEffect filter="fade" transition="in">
                                      <p:cBhvr>
                                        <p:cTn dur="500" id="184"/>
                                        <p:tgtEl>
                                          <p:spTgt spid="347"/>
                                        </p:tgtEl>
                                      </p:cBhvr>
                                    </p:animEffect>
                                  </p:childTnLst>
                                </p:cTn>
                              </p:par>
                              <p:par>
                                <p:cTn fill="hold" id="185" nodeType="withEffect" presetClass="exit" presetID="10" presetSubtype="0">
                                  <p:stCondLst>
                                    <p:cond delay="7000"/>
                                  </p:stCondLst>
                                  <p:childTnLst>
                                    <p:animEffect filter="fade" transition="out">
                                      <p:cBhvr>
                                        <p:cTn dur="500" id="186"/>
                                        <p:tgtEl>
                                          <p:spTgt spid="347"/>
                                        </p:tgtEl>
                                      </p:cBhvr>
                                    </p:animEffect>
                                    <p:set>
                                      <p:cBhvr>
                                        <p:cTn dur="1" fill="hold" id="187">
                                          <p:stCondLst>
                                            <p:cond delay="499"/>
                                          </p:stCondLst>
                                        </p:cTn>
                                        <p:tgtEl>
                                          <p:spTgt spid="347"/>
                                        </p:tgtEl>
                                        <p:attrNameLst>
                                          <p:attrName>style.visibility</p:attrName>
                                        </p:attrNameLst>
                                      </p:cBhvr>
                                      <p:to>
                                        <p:strVal val="hidden"/>
                                      </p:to>
                                    </p:set>
                                  </p:childTnLst>
                                </p:cTn>
                              </p:par>
                              <p:par>
                                <p:cTn fill="hold" id="188" nodeType="withEffect" presetClass="entr" presetID="10" presetSubtype="0">
                                  <p:stCondLst>
                                    <p:cond delay="8000"/>
                                  </p:stCondLst>
                                  <p:childTnLst>
                                    <p:set>
                                      <p:cBhvr>
                                        <p:cTn dur="1" fill="hold" id="189">
                                          <p:stCondLst>
                                            <p:cond delay="0"/>
                                          </p:stCondLst>
                                        </p:cTn>
                                        <p:tgtEl>
                                          <p:spTgt spid="347"/>
                                        </p:tgtEl>
                                        <p:attrNameLst>
                                          <p:attrName>style.visibility</p:attrName>
                                        </p:attrNameLst>
                                      </p:cBhvr>
                                      <p:to>
                                        <p:strVal val="visible"/>
                                      </p:to>
                                    </p:set>
                                    <p:animEffect filter="fade" transition="in">
                                      <p:cBhvr>
                                        <p:cTn dur="500" id="190"/>
                                        <p:tgtEl>
                                          <p:spTgt spid="347"/>
                                        </p:tgtEl>
                                      </p:cBhvr>
                                    </p:animEffect>
                                  </p:childTnLst>
                                </p:cTn>
                              </p:par>
                              <p:par>
                                <p:cTn fill="hold" id="191" nodeType="withEffect" presetClass="exit" presetID="10" presetSubtype="0">
                                  <p:stCondLst>
                                    <p:cond delay="9000"/>
                                  </p:stCondLst>
                                  <p:childTnLst>
                                    <p:animEffect filter="fade" transition="out">
                                      <p:cBhvr>
                                        <p:cTn dur="500" id="192"/>
                                        <p:tgtEl>
                                          <p:spTgt spid="347"/>
                                        </p:tgtEl>
                                      </p:cBhvr>
                                    </p:animEffect>
                                    <p:set>
                                      <p:cBhvr>
                                        <p:cTn dur="1" fill="hold" id="193">
                                          <p:stCondLst>
                                            <p:cond delay="499"/>
                                          </p:stCondLst>
                                        </p:cTn>
                                        <p:tgtEl>
                                          <p:spTgt spid="347"/>
                                        </p:tgtEl>
                                        <p:attrNameLst>
                                          <p:attrName>style.visibility</p:attrName>
                                        </p:attrNameLst>
                                      </p:cBhvr>
                                      <p:to>
                                        <p:strVal val="hidden"/>
                                      </p:to>
                                    </p:set>
                                  </p:childTnLst>
                                </p:cTn>
                              </p:par>
                              <p:par>
                                <p:cTn fill="hold" id="194" nodeType="withEffect" presetClass="entr" presetID="10" presetSubtype="0">
                                  <p:stCondLst>
                                    <p:cond delay="10000"/>
                                  </p:stCondLst>
                                  <p:childTnLst>
                                    <p:set>
                                      <p:cBhvr>
                                        <p:cTn dur="1" fill="hold" id="195">
                                          <p:stCondLst>
                                            <p:cond delay="0"/>
                                          </p:stCondLst>
                                        </p:cTn>
                                        <p:tgtEl>
                                          <p:spTgt spid="347"/>
                                        </p:tgtEl>
                                        <p:attrNameLst>
                                          <p:attrName>style.visibility</p:attrName>
                                        </p:attrNameLst>
                                      </p:cBhvr>
                                      <p:to>
                                        <p:strVal val="visible"/>
                                      </p:to>
                                    </p:set>
                                    <p:animEffect filter="fade" transition="in">
                                      <p:cBhvr>
                                        <p:cTn dur="500" id="196"/>
                                        <p:tgtEl>
                                          <p:spTgt spid="347"/>
                                        </p:tgtEl>
                                      </p:cBhvr>
                                    </p:animEffect>
                                  </p:childTnLst>
                                </p:cTn>
                              </p:par>
                              <p:par>
                                <p:cTn fill="hold" id="197" nodeType="withEffect" presetClass="exit" presetID="10" presetSubtype="0">
                                  <p:stCondLst>
                                    <p:cond delay="11000"/>
                                  </p:stCondLst>
                                  <p:childTnLst>
                                    <p:animEffect filter="fade" transition="out">
                                      <p:cBhvr>
                                        <p:cTn dur="500" id="198"/>
                                        <p:tgtEl>
                                          <p:spTgt spid="347"/>
                                        </p:tgtEl>
                                      </p:cBhvr>
                                    </p:animEffect>
                                    <p:set>
                                      <p:cBhvr>
                                        <p:cTn dur="1" fill="hold" id="199">
                                          <p:stCondLst>
                                            <p:cond delay="499"/>
                                          </p:stCondLst>
                                        </p:cTn>
                                        <p:tgtEl>
                                          <p:spTgt spid="347"/>
                                        </p:tgtEl>
                                        <p:attrNameLst>
                                          <p:attrName>style.visibility</p:attrName>
                                        </p:attrNameLst>
                                      </p:cBhvr>
                                      <p:to>
                                        <p:strVal val="hidden"/>
                                      </p:to>
                                    </p:set>
                                  </p:childTnLst>
                                </p:cTn>
                              </p:par>
                              <p:par>
                                <p:cTn fill="hold" id="200" nodeType="withEffect" presetClass="entr" presetID="10" presetSubtype="0">
                                  <p:stCondLst>
                                    <p:cond delay="12000"/>
                                  </p:stCondLst>
                                  <p:childTnLst>
                                    <p:set>
                                      <p:cBhvr>
                                        <p:cTn dur="1" fill="hold" id="201">
                                          <p:stCondLst>
                                            <p:cond delay="0"/>
                                          </p:stCondLst>
                                        </p:cTn>
                                        <p:tgtEl>
                                          <p:spTgt spid="347"/>
                                        </p:tgtEl>
                                        <p:attrNameLst>
                                          <p:attrName>style.visibility</p:attrName>
                                        </p:attrNameLst>
                                      </p:cBhvr>
                                      <p:to>
                                        <p:strVal val="visible"/>
                                      </p:to>
                                    </p:set>
                                    <p:animEffect filter="fade" transition="in">
                                      <p:cBhvr>
                                        <p:cTn dur="500" id="202"/>
                                        <p:tgtEl>
                                          <p:spTgt spid="347"/>
                                        </p:tgtEl>
                                      </p:cBhvr>
                                    </p:animEffect>
                                  </p:childTnLst>
                                </p:cTn>
                              </p:par>
                              <p:par>
                                <p:cTn fill="hold" id="203" nodeType="withEffect" presetClass="exit" presetID="10" presetSubtype="0">
                                  <p:stCondLst>
                                    <p:cond delay="13000"/>
                                  </p:stCondLst>
                                  <p:childTnLst>
                                    <p:animEffect filter="fade" transition="out">
                                      <p:cBhvr>
                                        <p:cTn dur="500" id="204"/>
                                        <p:tgtEl>
                                          <p:spTgt spid="347"/>
                                        </p:tgtEl>
                                      </p:cBhvr>
                                    </p:animEffect>
                                    <p:set>
                                      <p:cBhvr>
                                        <p:cTn dur="1" fill="hold" id="205">
                                          <p:stCondLst>
                                            <p:cond delay="499"/>
                                          </p:stCondLst>
                                        </p:cTn>
                                        <p:tgtEl>
                                          <p:spTgt spid="347"/>
                                        </p:tgtEl>
                                        <p:attrNameLst>
                                          <p:attrName>style.visibility</p:attrName>
                                        </p:attrNameLst>
                                      </p:cBhvr>
                                      <p:to>
                                        <p:strVal val="hidden"/>
                                      </p:to>
                                    </p:set>
                                  </p:childTnLst>
                                </p:cTn>
                              </p:par>
                              <p:par>
                                <p:cTn fill="hold" id="206" nodeType="withEffect" presetClass="entr" presetID="10" presetSubtype="0">
                                  <p:stCondLst>
                                    <p:cond delay="14000"/>
                                  </p:stCondLst>
                                  <p:childTnLst>
                                    <p:set>
                                      <p:cBhvr>
                                        <p:cTn dur="1" fill="hold" id="207">
                                          <p:stCondLst>
                                            <p:cond delay="0"/>
                                          </p:stCondLst>
                                        </p:cTn>
                                        <p:tgtEl>
                                          <p:spTgt spid="347"/>
                                        </p:tgtEl>
                                        <p:attrNameLst>
                                          <p:attrName>style.visibility</p:attrName>
                                        </p:attrNameLst>
                                      </p:cBhvr>
                                      <p:to>
                                        <p:strVal val="visible"/>
                                      </p:to>
                                    </p:set>
                                    <p:animEffect filter="fade" transition="in">
                                      <p:cBhvr>
                                        <p:cTn dur="500" id="208"/>
                                        <p:tgtEl>
                                          <p:spTgt spid="347"/>
                                        </p:tgtEl>
                                      </p:cBhvr>
                                    </p:animEffect>
                                  </p:childTnLst>
                                </p:cTn>
                              </p:par>
                              <p:par>
                                <p:cTn fill="hold" grpId="0" id="209" nodeType="withEffect" presetClass="entr" presetID="21" presetSubtype="1">
                                  <p:stCondLst>
                                    <p:cond delay="2000"/>
                                  </p:stCondLst>
                                  <p:childTnLst>
                                    <p:set>
                                      <p:cBhvr>
                                        <p:cTn dur="1" fill="hold" id="210">
                                          <p:stCondLst>
                                            <p:cond delay="0"/>
                                          </p:stCondLst>
                                        </p:cTn>
                                        <p:tgtEl>
                                          <p:spTgt spid="349"/>
                                        </p:tgtEl>
                                        <p:attrNameLst>
                                          <p:attrName>style.visibility</p:attrName>
                                        </p:attrNameLst>
                                      </p:cBhvr>
                                      <p:to>
                                        <p:strVal val="visible"/>
                                      </p:to>
                                    </p:set>
                                    <p:animEffect filter="wheel(1)" transition="in">
                                      <p:cBhvr>
                                        <p:cTn dur="2000" id="211"/>
                                        <p:tgtEl>
                                          <p:spTgt spid="349"/>
                                        </p:tgtEl>
                                      </p:cBhvr>
                                    </p:animEffect>
                                  </p:childTnLst>
                                </p:cTn>
                              </p:par>
                              <p:par>
                                <p:cTn fill="hold" id="212" nodeType="withEffect" presetClass="entr" presetID="10" presetSubtype="0">
                                  <p:stCondLst>
                                    <p:cond delay="4000"/>
                                  </p:stCondLst>
                                  <p:childTnLst>
                                    <p:set>
                                      <p:cBhvr>
                                        <p:cTn dur="1" fill="hold" id="213">
                                          <p:stCondLst>
                                            <p:cond delay="0"/>
                                          </p:stCondLst>
                                        </p:cTn>
                                        <p:tgtEl>
                                          <p:spTgt spid="350"/>
                                        </p:tgtEl>
                                        <p:attrNameLst>
                                          <p:attrName>style.visibility</p:attrName>
                                        </p:attrNameLst>
                                      </p:cBhvr>
                                      <p:to>
                                        <p:strVal val="visible"/>
                                      </p:to>
                                    </p:set>
                                    <p:animEffect filter="fade" transition="in">
                                      <p:cBhvr>
                                        <p:cTn dur="750" id="214"/>
                                        <p:tgtEl>
                                          <p:spTgt spid="350"/>
                                        </p:tgtEl>
                                      </p:cBhvr>
                                    </p:animEffect>
                                  </p:childTnLst>
                                </p:cTn>
                              </p:par>
                              <p:par>
                                <p:cTn fill="hold" id="215" nodeType="withEffect" presetClass="entr" presetID="22" presetSubtype="4">
                                  <p:stCondLst>
                                    <p:cond delay="4000"/>
                                  </p:stCondLst>
                                  <p:childTnLst>
                                    <p:set>
                                      <p:cBhvr>
                                        <p:cTn dur="1" fill="hold" id="216">
                                          <p:stCondLst>
                                            <p:cond delay="0"/>
                                          </p:stCondLst>
                                        </p:cTn>
                                        <p:tgtEl>
                                          <p:spTgt spid="378"/>
                                        </p:tgtEl>
                                        <p:attrNameLst>
                                          <p:attrName>style.visibility</p:attrName>
                                        </p:attrNameLst>
                                      </p:cBhvr>
                                      <p:to>
                                        <p:strVal val="visible"/>
                                      </p:to>
                                    </p:set>
                                    <p:animEffect filter="wipe(down)" transition="in">
                                      <p:cBhvr>
                                        <p:cTn dur="750" id="217"/>
                                        <p:tgtEl>
                                          <p:spTgt spid="378"/>
                                        </p:tgtEl>
                                      </p:cBhvr>
                                    </p:animEffect>
                                  </p:childTnLst>
                                </p:cTn>
                              </p:par>
                              <p:par>
                                <p:cTn fill="hold" id="218" nodeType="withEffect" presetClass="entr" presetID="22" presetSubtype="4">
                                  <p:stCondLst>
                                    <p:cond delay="4000"/>
                                  </p:stCondLst>
                                  <p:childTnLst>
                                    <p:set>
                                      <p:cBhvr>
                                        <p:cTn dur="1" fill="hold" id="219">
                                          <p:stCondLst>
                                            <p:cond delay="0"/>
                                          </p:stCondLst>
                                        </p:cTn>
                                        <p:tgtEl>
                                          <p:spTgt spid="409"/>
                                        </p:tgtEl>
                                        <p:attrNameLst>
                                          <p:attrName>style.visibility</p:attrName>
                                        </p:attrNameLst>
                                      </p:cBhvr>
                                      <p:to>
                                        <p:strVal val="visible"/>
                                      </p:to>
                                    </p:set>
                                    <p:animEffect filter="wipe(down)" transition="in">
                                      <p:cBhvr>
                                        <p:cTn dur="750" id="220"/>
                                        <p:tgtEl>
                                          <p:spTgt spid="409"/>
                                        </p:tgtEl>
                                      </p:cBhvr>
                                    </p:animEffect>
                                  </p:childTnLst>
                                </p:cTn>
                              </p:par>
                              <p:par>
                                <p:cTn fill="hold" id="221" nodeType="withEffect" presetClass="entr" presetID="22" presetSubtype="4">
                                  <p:stCondLst>
                                    <p:cond delay="4250"/>
                                  </p:stCondLst>
                                  <p:childTnLst>
                                    <p:set>
                                      <p:cBhvr>
                                        <p:cTn dur="1" fill="hold" id="222">
                                          <p:stCondLst>
                                            <p:cond delay="0"/>
                                          </p:stCondLst>
                                        </p:cTn>
                                        <p:tgtEl>
                                          <p:spTgt spid="406"/>
                                        </p:tgtEl>
                                        <p:attrNameLst>
                                          <p:attrName>style.visibility</p:attrName>
                                        </p:attrNameLst>
                                      </p:cBhvr>
                                      <p:to>
                                        <p:strVal val="visible"/>
                                      </p:to>
                                    </p:set>
                                    <p:animEffect filter="wipe(down)" transition="in">
                                      <p:cBhvr>
                                        <p:cTn dur="750" id="223"/>
                                        <p:tgtEl>
                                          <p:spTgt spid="406"/>
                                        </p:tgtEl>
                                      </p:cBhvr>
                                    </p:animEffect>
                                  </p:childTnLst>
                                </p:cTn>
                              </p:par>
                              <p:par>
                                <p:cTn fill="hold" id="224" nodeType="withEffect" presetClass="entr" presetID="22" presetSubtype="4">
                                  <p:stCondLst>
                                    <p:cond delay="4000"/>
                                  </p:stCondLst>
                                  <p:childTnLst>
                                    <p:set>
                                      <p:cBhvr>
                                        <p:cTn dur="1" fill="hold" id="225">
                                          <p:stCondLst>
                                            <p:cond delay="0"/>
                                          </p:stCondLst>
                                        </p:cTn>
                                        <p:tgtEl>
                                          <p:spTgt spid="410"/>
                                        </p:tgtEl>
                                        <p:attrNameLst>
                                          <p:attrName>style.visibility</p:attrName>
                                        </p:attrNameLst>
                                      </p:cBhvr>
                                      <p:to>
                                        <p:strVal val="visible"/>
                                      </p:to>
                                    </p:set>
                                    <p:animEffect filter="wipe(down)" transition="in">
                                      <p:cBhvr>
                                        <p:cTn dur="750" id="226"/>
                                        <p:tgtEl>
                                          <p:spTgt spid="410"/>
                                        </p:tgtEl>
                                      </p:cBhvr>
                                    </p:animEffect>
                                  </p:childTnLst>
                                </p:cTn>
                              </p:par>
                              <p:par>
                                <p:cTn fill="hold" id="227" nodeType="withEffect" presetClass="entr" presetID="22" presetSubtype="4">
                                  <p:stCondLst>
                                    <p:cond delay="4000"/>
                                  </p:stCondLst>
                                  <p:childTnLst>
                                    <p:set>
                                      <p:cBhvr>
                                        <p:cTn dur="1" fill="hold" id="228">
                                          <p:stCondLst>
                                            <p:cond delay="0"/>
                                          </p:stCondLst>
                                        </p:cTn>
                                        <p:tgtEl>
                                          <p:spTgt spid="404"/>
                                        </p:tgtEl>
                                        <p:attrNameLst>
                                          <p:attrName>style.visibility</p:attrName>
                                        </p:attrNameLst>
                                      </p:cBhvr>
                                      <p:to>
                                        <p:strVal val="visible"/>
                                      </p:to>
                                    </p:set>
                                    <p:animEffect filter="wipe(down)" transition="in">
                                      <p:cBhvr>
                                        <p:cTn dur="750" id="229"/>
                                        <p:tgtEl>
                                          <p:spTgt spid="404"/>
                                        </p:tgtEl>
                                      </p:cBhvr>
                                    </p:animEffect>
                                  </p:childTnLst>
                                </p:cTn>
                              </p:par>
                              <p:par>
                                <p:cTn fill="hold" id="230" nodeType="withEffect" presetClass="entr" presetID="22" presetSubtype="4">
                                  <p:stCondLst>
                                    <p:cond delay="4000"/>
                                  </p:stCondLst>
                                  <p:childTnLst>
                                    <p:set>
                                      <p:cBhvr>
                                        <p:cTn dur="1" fill="hold" id="231">
                                          <p:stCondLst>
                                            <p:cond delay="0"/>
                                          </p:stCondLst>
                                        </p:cTn>
                                        <p:tgtEl>
                                          <p:spTgt spid="403"/>
                                        </p:tgtEl>
                                        <p:attrNameLst>
                                          <p:attrName>style.visibility</p:attrName>
                                        </p:attrNameLst>
                                      </p:cBhvr>
                                      <p:to>
                                        <p:strVal val="visible"/>
                                      </p:to>
                                    </p:set>
                                    <p:animEffect filter="wipe(down)" transition="in">
                                      <p:cBhvr>
                                        <p:cTn dur="750" id="232"/>
                                        <p:tgtEl>
                                          <p:spTgt spid="403"/>
                                        </p:tgtEl>
                                      </p:cBhvr>
                                    </p:animEffect>
                                  </p:childTnLst>
                                </p:cTn>
                              </p:par>
                              <p:par>
                                <p:cTn fill="hold" id="233" nodeType="withEffect" presetClass="entr" presetID="22" presetSubtype="4">
                                  <p:stCondLst>
                                    <p:cond delay="4000"/>
                                  </p:stCondLst>
                                  <p:childTnLst>
                                    <p:set>
                                      <p:cBhvr>
                                        <p:cTn dur="1" fill="hold" id="234">
                                          <p:stCondLst>
                                            <p:cond delay="0"/>
                                          </p:stCondLst>
                                        </p:cTn>
                                        <p:tgtEl>
                                          <p:spTgt spid="401"/>
                                        </p:tgtEl>
                                        <p:attrNameLst>
                                          <p:attrName>style.visibility</p:attrName>
                                        </p:attrNameLst>
                                      </p:cBhvr>
                                      <p:to>
                                        <p:strVal val="visible"/>
                                      </p:to>
                                    </p:set>
                                    <p:animEffect filter="wipe(down)" transition="in">
                                      <p:cBhvr>
                                        <p:cTn dur="750" id="235"/>
                                        <p:tgtEl>
                                          <p:spTgt spid="401"/>
                                        </p:tgtEl>
                                      </p:cBhvr>
                                    </p:animEffect>
                                  </p:childTnLst>
                                </p:cTn>
                              </p:par>
                              <p:par>
                                <p:cTn fill="hold" id="236" nodeType="withEffect" presetClass="entr" presetID="22" presetSubtype="4">
                                  <p:stCondLst>
                                    <p:cond delay="4000"/>
                                  </p:stCondLst>
                                  <p:childTnLst>
                                    <p:set>
                                      <p:cBhvr>
                                        <p:cTn dur="1" fill="hold" id="237">
                                          <p:stCondLst>
                                            <p:cond delay="0"/>
                                          </p:stCondLst>
                                        </p:cTn>
                                        <p:tgtEl>
                                          <p:spTgt spid="394"/>
                                        </p:tgtEl>
                                        <p:attrNameLst>
                                          <p:attrName>style.visibility</p:attrName>
                                        </p:attrNameLst>
                                      </p:cBhvr>
                                      <p:to>
                                        <p:strVal val="visible"/>
                                      </p:to>
                                    </p:set>
                                    <p:animEffect filter="wipe(down)" transition="in">
                                      <p:cBhvr>
                                        <p:cTn dur="750" id="238"/>
                                        <p:tgtEl>
                                          <p:spTgt spid="394"/>
                                        </p:tgtEl>
                                      </p:cBhvr>
                                    </p:animEffect>
                                  </p:childTnLst>
                                </p:cTn>
                              </p:par>
                              <p:par>
                                <p:cTn fill="hold" id="239" nodeType="withEffect" presetClass="entr" presetID="22" presetSubtype="4">
                                  <p:stCondLst>
                                    <p:cond delay="4000"/>
                                  </p:stCondLst>
                                  <p:childTnLst>
                                    <p:set>
                                      <p:cBhvr>
                                        <p:cTn dur="1" fill="hold" id="240">
                                          <p:stCondLst>
                                            <p:cond delay="0"/>
                                          </p:stCondLst>
                                        </p:cTn>
                                        <p:tgtEl>
                                          <p:spTgt spid="393"/>
                                        </p:tgtEl>
                                        <p:attrNameLst>
                                          <p:attrName>style.visibility</p:attrName>
                                        </p:attrNameLst>
                                      </p:cBhvr>
                                      <p:to>
                                        <p:strVal val="visible"/>
                                      </p:to>
                                    </p:set>
                                    <p:animEffect filter="wipe(down)" transition="in">
                                      <p:cBhvr>
                                        <p:cTn dur="750" id="241"/>
                                        <p:tgtEl>
                                          <p:spTgt spid="393"/>
                                        </p:tgtEl>
                                      </p:cBhvr>
                                    </p:animEffect>
                                  </p:childTnLst>
                                </p:cTn>
                              </p:par>
                              <p:par>
                                <p:cTn fill="hold" id="242" nodeType="withEffect" presetClass="entr" presetID="22" presetSubtype="4">
                                  <p:stCondLst>
                                    <p:cond delay="4000"/>
                                  </p:stCondLst>
                                  <p:childTnLst>
                                    <p:set>
                                      <p:cBhvr>
                                        <p:cTn dur="1" fill="hold" id="243">
                                          <p:stCondLst>
                                            <p:cond delay="0"/>
                                          </p:stCondLst>
                                        </p:cTn>
                                        <p:tgtEl>
                                          <p:spTgt spid="392"/>
                                        </p:tgtEl>
                                        <p:attrNameLst>
                                          <p:attrName>style.visibility</p:attrName>
                                        </p:attrNameLst>
                                      </p:cBhvr>
                                      <p:to>
                                        <p:strVal val="visible"/>
                                      </p:to>
                                    </p:set>
                                    <p:animEffect filter="wipe(down)" transition="in">
                                      <p:cBhvr>
                                        <p:cTn dur="750" id="244"/>
                                        <p:tgtEl>
                                          <p:spTgt spid="392"/>
                                        </p:tgtEl>
                                      </p:cBhvr>
                                    </p:animEffect>
                                  </p:childTnLst>
                                </p:cTn>
                              </p:par>
                              <p:par>
                                <p:cTn fill="hold" id="245" nodeType="withEffect" presetClass="entr" presetID="22" presetSubtype="4">
                                  <p:stCondLst>
                                    <p:cond delay="4000"/>
                                  </p:stCondLst>
                                  <p:childTnLst>
                                    <p:set>
                                      <p:cBhvr>
                                        <p:cTn dur="1" fill="hold" id="246">
                                          <p:stCondLst>
                                            <p:cond delay="0"/>
                                          </p:stCondLst>
                                        </p:cTn>
                                        <p:tgtEl>
                                          <p:spTgt spid="389"/>
                                        </p:tgtEl>
                                        <p:attrNameLst>
                                          <p:attrName>style.visibility</p:attrName>
                                        </p:attrNameLst>
                                      </p:cBhvr>
                                      <p:to>
                                        <p:strVal val="visible"/>
                                      </p:to>
                                    </p:set>
                                    <p:animEffect filter="wipe(down)" transition="in">
                                      <p:cBhvr>
                                        <p:cTn dur="750" id="247"/>
                                        <p:tgtEl>
                                          <p:spTgt spid="389"/>
                                        </p:tgtEl>
                                      </p:cBhvr>
                                    </p:animEffect>
                                  </p:childTnLst>
                                </p:cTn>
                              </p:par>
                              <p:par>
                                <p:cTn fill="hold" id="248" nodeType="withEffect" presetClass="entr" presetID="22" presetSubtype="4">
                                  <p:stCondLst>
                                    <p:cond delay="4000"/>
                                  </p:stCondLst>
                                  <p:childTnLst>
                                    <p:set>
                                      <p:cBhvr>
                                        <p:cTn dur="1" fill="hold" id="249">
                                          <p:stCondLst>
                                            <p:cond delay="0"/>
                                          </p:stCondLst>
                                        </p:cTn>
                                        <p:tgtEl>
                                          <p:spTgt spid="395"/>
                                        </p:tgtEl>
                                        <p:attrNameLst>
                                          <p:attrName>style.visibility</p:attrName>
                                        </p:attrNameLst>
                                      </p:cBhvr>
                                      <p:to>
                                        <p:strVal val="visible"/>
                                      </p:to>
                                    </p:set>
                                    <p:animEffect filter="wipe(down)" transition="in">
                                      <p:cBhvr>
                                        <p:cTn dur="750" id="250"/>
                                        <p:tgtEl>
                                          <p:spTgt spid="395"/>
                                        </p:tgtEl>
                                      </p:cBhvr>
                                    </p:animEffect>
                                  </p:childTnLst>
                                </p:cTn>
                              </p:par>
                              <p:par>
                                <p:cTn fill="hold" id="251" nodeType="withEffect" presetClass="entr" presetID="22" presetSubtype="4">
                                  <p:stCondLst>
                                    <p:cond delay="4000"/>
                                  </p:stCondLst>
                                  <p:childTnLst>
                                    <p:set>
                                      <p:cBhvr>
                                        <p:cTn dur="1" fill="hold" id="252">
                                          <p:stCondLst>
                                            <p:cond delay="0"/>
                                          </p:stCondLst>
                                        </p:cTn>
                                        <p:tgtEl>
                                          <p:spTgt spid="396"/>
                                        </p:tgtEl>
                                        <p:attrNameLst>
                                          <p:attrName>style.visibility</p:attrName>
                                        </p:attrNameLst>
                                      </p:cBhvr>
                                      <p:to>
                                        <p:strVal val="visible"/>
                                      </p:to>
                                    </p:set>
                                    <p:animEffect filter="wipe(down)" transition="in">
                                      <p:cBhvr>
                                        <p:cTn dur="750" id="253"/>
                                        <p:tgtEl>
                                          <p:spTgt spid="396"/>
                                        </p:tgtEl>
                                      </p:cBhvr>
                                    </p:animEffect>
                                  </p:childTnLst>
                                </p:cTn>
                              </p:par>
                              <p:par>
                                <p:cTn fill="hold" id="254" nodeType="withEffect" presetClass="entr" presetID="22" presetSubtype="4">
                                  <p:stCondLst>
                                    <p:cond delay="4000"/>
                                  </p:stCondLst>
                                  <p:childTnLst>
                                    <p:set>
                                      <p:cBhvr>
                                        <p:cTn dur="1" fill="hold" id="255">
                                          <p:stCondLst>
                                            <p:cond delay="0"/>
                                          </p:stCondLst>
                                        </p:cTn>
                                        <p:tgtEl>
                                          <p:spTgt spid="398"/>
                                        </p:tgtEl>
                                        <p:attrNameLst>
                                          <p:attrName>style.visibility</p:attrName>
                                        </p:attrNameLst>
                                      </p:cBhvr>
                                      <p:to>
                                        <p:strVal val="visible"/>
                                      </p:to>
                                    </p:set>
                                    <p:animEffect filter="wipe(down)" transition="in">
                                      <p:cBhvr>
                                        <p:cTn dur="750" id="256"/>
                                        <p:tgtEl>
                                          <p:spTgt spid="398"/>
                                        </p:tgtEl>
                                      </p:cBhvr>
                                    </p:animEffect>
                                  </p:childTnLst>
                                </p:cTn>
                              </p:par>
                              <p:par>
                                <p:cTn fill="hold" id="257" nodeType="withEffect" presetClass="entr" presetID="22" presetSubtype="4">
                                  <p:stCondLst>
                                    <p:cond delay="4750"/>
                                  </p:stCondLst>
                                  <p:childTnLst>
                                    <p:set>
                                      <p:cBhvr>
                                        <p:cTn dur="1" fill="hold" id="258">
                                          <p:stCondLst>
                                            <p:cond delay="0"/>
                                          </p:stCondLst>
                                        </p:cTn>
                                        <p:tgtEl>
                                          <p:spTgt spid="399"/>
                                        </p:tgtEl>
                                        <p:attrNameLst>
                                          <p:attrName>style.visibility</p:attrName>
                                        </p:attrNameLst>
                                      </p:cBhvr>
                                      <p:to>
                                        <p:strVal val="visible"/>
                                      </p:to>
                                    </p:set>
                                    <p:animEffect filter="wipe(down)" transition="in">
                                      <p:cBhvr>
                                        <p:cTn dur="750" id="259"/>
                                        <p:tgtEl>
                                          <p:spTgt spid="399"/>
                                        </p:tgtEl>
                                      </p:cBhvr>
                                    </p:animEffect>
                                  </p:childTnLst>
                                </p:cTn>
                              </p:par>
                              <p:par>
                                <p:cTn fill="hold" id="260" nodeType="withEffect" presetClass="entr" presetID="22" presetSubtype="4">
                                  <p:stCondLst>
                                    <p:cond delay="4000"/>
                                  </p:stCondLst>
                                  <p:childTnLst>
                                    <p:set>
                                      <p:cBhvr>
                                        <p:cTn dur="1" fill="hold" id="261">
                                          <p:stCondLst>
                                            <p:cond delay="0"/>
                                          </p:stCondLst>
                                        </p:cTn>
                                        <p:tgtEl>
                                          <p:spTgt spid="397"/>
                                        </p:tgtEl>
                                        <p:attrNameLst>
                                          <p:attrName>style.visibility</p:attrName>
                                        </p:attrNameLst>
                                      </p:cBhvr>
                                      <p:to>
                                        <p:strVal val="visible"/>
                                      </p:to>
                                    </p:set>
                                    <p:animEffect filter="wipe(down)" transition="in">
                                      <p:cBhvr>
                                        <p:cTn dur="750" id="262"/>
                                        <p:tgtEl>
                                          <p:spTgt spid="397"/>
                                        </p:tgtEl>
                                      </p:cBhvr>
                                    </p:animEffect>
                                  </p:childTnLst>
                                </p:cTn>
                              </p:par>
                              <p:par>
                                <p:cTn fill="hold" id="263" nodeType="withEffect" presetClass="entr" presetID="22" presetSubtype="4">
                                  <p:stCondLst>
                                    <p:cond delay="4000"/>
                                  </p:stCondLst>
                                  <p:childTnLst>
                                    <p:set>
                                      <p:cBhvr>
                                        <p:cTn dur="1" fill="hold" id="264">
                                          <p:stCondLst>
                                            <p:cond delay="0"/>
                                          </p:stCondLst>
                                        </p:cTn>
                                        <p:tgtEl>
                                          <p:spTgt spid="407"/>
                                        </p:tgtEl>
                                        <p:attrNameLst>
                                          <p:attrName>style.visibility</p:attrName>
                                        </p:attrNameLst>
                                      </p:cBhvr>
                                      <p:to>
                                        <p:strVal val="visible"/>
                                      </p:to>
                                    </p:set>
                                    <p:animEffect filter="wipe(down)" transition="in">
                                      <p:cBhvr>
                                        <p:cTn dur="750" id="265"/>
                                        <p:tgtEl>
                                          <p:spTgt spid="407"/>
                                        </p:tgtEl>
                                      </p:cBhvr>
                                    </p:animEffect>
                                  </p:childTnLst>
                                </p:cTn>
                              </p:par>
                              <p:par>
                                <p:cTn fill="hold" id="266" nodeType="withEffect" presetClass="entr" presetID="22" presetSubtype="4">
                                  <p:stCondLst>
                                    <p:cond delay="4000"/>
                                  </p:stCondLst>
                                  <p:childTnLst>
                                    <p:set>
                                      <p:cBhvr>
                                        <p:cTn dur="1" fill="hold" id="267">
                                          <p:stCondLst>
                                            <p:cond delay="0"/>
                                          </p:stCondLst>
                                        </p:cTn>
                                        <p:tgtEl>
                                          <p:spTgt spid="408"/>
                                        </p:tgtEl>
                                        <p:attrNameLst>
                                          <p:attrName>style.visibility</p:attrName>
                                        </p:attrNameLst>
                                      </p:cBhvr>
                                      <p:to>
                                        <p:strVal val="visible"/>
                                      </p:to>
                                    </p:set>
                                    <p:animEffect filter="wipe(down)" transition="in">
                                      <p:cBhvr>
                                        <p:cTn dur="750" id="268"/>
                                        <p:tgtEl>
                                          <p:spTgt spid="408"/>
                                        </p:tgtEl>
                                      </p:cBhvr>
                                    </p:animEffect>
                                  </p:childTnLst>
                                </p:cTn>
                              </p:par>
                              <p:par>
                                <p:cTn fill="hold" id="269" nodeType="withEffect" presetClass="entr" presetID="22" presetSubtype="4">
                                  <p:stCondLst>
                                    <p:cond delay="4000"/>
                                  </p:stCondLst>
                                  <p:childTnLst>
                                    <p:set>
                                      <p:cBhvr>
                                        <p:cTn dur="1" fill="hold" id="270">
                                          <p:stCondLst>
                                            <p:cond delay="0"/>
                                          </p:stCondLst>
                                        </p:cTn>
                                        <p:tgtEl>
                                          <p:spTgt spid="382"/>
                                        </p:tgtEl>
                                        <p:attrNameLst>
                                          <p:attrName>style.visibility</p:attrName>
                                        </p:attrNameLst>
                                      </p:cBhvr>
                                      <p:to>
                                        <p:strVal val="visible"/>
                                      </p:to>
                                    </p:set>
                                    <p:animEffect filter="wipe(down)" transition="in">
                                      <p:cBhvr>
                                        <p:cTn dur="750" id="271"/>
                                        <p:tgtEl>
                                          <p:spTgt spid="382"/>
                                        </p:tgtEl>
                                      </p:cBhvr>
                                    </p:animEffect>
                                  </p:childTnLst>
                                </p:cTn>
                              </p:par>
                              <p:par>
                                <p:cTn fill="hold" id="272" nodeType="withEffect" presetClass="entr" presetID="22" presetSubtype="4">
                                  <p:stCondLst>
                                    <p:cond delay="4000"/>
                                  </p:stCondLst>
                                  <p:childTnLst>
                                    <p:set>
                                      <p:cBhvr>
                                        <p:cTn dur="1" fill="hold" id="273">
                                          <p:stCondLst>
                                            <p:cond delay="0"/>
                                          </p:stCondLst>
                                        </p:cTn>
                                        <p:tgtEl>
                                          <p:spTgt spid="379"/>
                                        </p:tgtEl>
                                        <p:attrNameLst>
                                          <p:attrName>style.visibility</p:attrName>
                                        </p:attrNameLst>
                                      </p:cBhvr>
                                      <p:to>
                                        <p:strVal val="visible"/>
                                      </p:to>
                                    </p:set>
                                    <p:animEffect filter="wipe(down)" transition="in">
                                      <p:cBhvr>
                                        <p:cTn dur="750" id="274"/>
                                        <p:tgtEl>
                                          <p:spTgt spid="379"/>
                                        </p:tgtEl>
                                      </p:cBhvr>
                                    </p:animEffect>
                                  </p:childTnLst>
                                </p:cTn>
                              </p:par>
                              <p:par>
                                <p:cTn fill="hold" id="275" nodeType="withEffect" presetClass="entr" presetID="22" presetSubtype="4">
                                  <p:stCondLst>
                                    <p:cond delay="4000"/>
                                  </p:stCondLst>
                                  <p:childTnLst>
                                    <p:set>
                                      <p:cBhvr>
                                        <p:cTn dur="1" fill="hold" id="276">
                                          <p:stCondLst>
                                            <p:cond delay="0"/>
                                          </p:stCondLst>
                                        </p:cTn>
                                        <p:tgtEl>
                                          <p:spTgt spid="400"/>
                                        </p:tgtEl>
                                        <p:attrNameLst>
                                          <p:attrName>style.visibility</p:attrName>
                                        </p:attrNameLst>
                                      </p:cBhvr>
                                      <p:to>
                                        <p:strVal val="visible"/>
                                      </p:to>
                                    </p:set>
                                    <p:animEffect filter="wipe(down)" transition="in">
                                      <p:cBhvr>
                                        <p:cTn dur="750" id="277"/>
                                        <p:tgtEl>
                                          <p:spTgt spid="400"/>
                                        </p:tgtEl>
                                      </p:cBhvr>
                                    </p:animEffect>
                                  </p:childTnLst>
                                </p:cTn>
                              </p:par>
                              <p:par>
                                <p:cTn fill="hold" id="278" nodeType="withEffect" presetClass="entr" presetID="22" presetSubtype="4">
                                  <p:stCondLst>
                                    <p:cond delay="4000"/>
                                  </p:stCondLst>
                                  <p:childTnLst>
                                    <p:set>
                                      <p:cBhvr>
                                        <p:cTn dur="1" fill="hold" id="279">
                                          <p:stCondLst>
                                            <p:cond delay="0"/>
                                          </p:stCondLst>
                                        </p:cTn>
                                        <p:tgtEl>
                                          <p:spTgt spid="377"/>
                                        </p:tgtEl>
                                        <p:attrNameLst>
                                          <p:attrName>style.visibility</p:attrName>
                                        </p:attrNameLst>
                                      </p:cBhvr>
                                      <p:to>
                                        <p:strVal val="visible"/>
                                      </p:to>
                                    </p:set>
                                    <p:animEffect filter="wipe(down)" transition="in">
                                      <p:cBhvr>
                                        <p:cTn dur="750" id="280"/>
                                        <p:tgtEl>
                                          <p:spTgt spid="377"/>
                                        </p:tgtEl>
                                      </p:cBhvr>
                                    </p:animEffect>
                                  </p:childTnLst>
                                </p:cTn>
                              </p:par>
                              <p:par>
                                <p:cTn fill="hold" id="281" nodeType="withEffect" presetClass="entr" presetID="22" presetSubtype="4">
                                  <p:stCondLst>
                                    <p:cond delay="4750"/>
                                  </p:stCondLst>
                                  <p:childTnLst>
                                    <p:set>
                                      <p:cBhvr>
                                        <p:cTn dur="1" fill="hold" id="282">
                                          <p:stCondLst>
                                            <p:cond delay="0"/>
                                          </p:stCondLst>
                                        </p:cTn>
                                        <p:tgtEl>
                                          <p:spTgt spid="386"/>
                                        </p:tgtEl>
                                        <p:attrNameLst>
                                          <p:attrName>style.visibility</p:attrName>
                                        </p:attrNameLst>
                                      </p:cBhvr>
                                      <p:to>
                                        <p:strVal val="visible"/>
                                      </p:to>
                                    </p:set>
                                    <p:animEffect filter="wipe(down)" transition="in">
                                      <p:cBhvr>
                                        <p:cTn dur="750" id="283"/>
                                        <p:tgtEl>
                                          <p:spTgt spid="386"/>
                                        </p:tgtEl>
                                      </p:cBhvr>
                                    </p:animEffect>
                                  </p:childTnLst>
                                </p:cTn>
                              </p:par>
                              <p:par>
                                <p:cTn fill="hold" id="284" nodeType="withEffect" presetClass="entr" presetID="22" presetSubtype="4">
                                  <p:stCondLst>
                                    <p:cond delay="4000"/>
                                  </p:stCondLst>
                                  <p:childTnLst>
                                    <p:set>
                                      <p:cBhvr>
                                        <p:cTn dur="1" fill="hold" id="285">
                                          <p:stCondLst>
                                            <p:cond delay="0"/>
                                          </p:stCondLst>
                                        </p:cTn>
                                        <p:tgtEl>
                                          <p:spTgt spid="380"/>
                                        </p:tgtEl>
                                        <p:attrNameLst>
                                          <p:attrName>style.visibility</p:attrName>
                                        </p:attrNameLst>
                                      </p:cBhvr>
                                      <p:to>
                                        <p:strVal val="visible"/>
                                      </p:to>
                                    </p:set>
                                    <p:animEffect filter="wipe(down)" transition="in">
                                      <p:cBhvr>
                                        <p:cTn dur="750" id="286"/>
                                        <p:tgtEl>
                                          <p:spTgt spid="380"/>
                                        </p:tgtEl>
                                      </p:cBhvr>
                                    </p:animEffect>
                                  </p:childTnLst>
                                </p:cTn>
                              </p:par>
                              <p:par>
                                <p:cTn fill="hold" id="287" nodeType="withEffect" presetClass="entr" presetID="22" presetSubtype="4">
                                  <p:stCondLst>
                                    <p:cond delay="4000"/>
                                  </p:stCondLst>
                                  <p:childTnLst>
                                    <p:set>
                                      <p:cBhvr>
                                        <p:cTn dur="1" fill="hold" id="288">
                                          <p:stCondLst>
                                            <p:cond delay="0"/>
                                          </p:stCondLst>
                                        </p:cTn>
                                        <p:tgtEl>
                                          <p:spTgt spid="381"/>
                                        </p:tgtEl>
                                        <p:attrNameLst>
                                          <p:attrName>style.visibility</p:attrName>
                                        </p:attrNameLst>
                                      </p:cBhvr>
                                      <p:to>
                                        <p:strVal val="visible"/>
                                      </p:to>
                                    </p:set>
                                    <p:animEffect filter="wipe(down)" transition="in">
                                      <p:cBhvr>
                                        <p:cTn dur="750" id="289"/>
                                        <p:tgtEl>
                                          <p:spTgt spid="381"/>
                                        </p:tgtEl>
                                      </p:cBhvr>
                                    </p:animEffect>
                                  </p:childTnLst>
                                </p:cTn>
                              </p:par>
                              <p:par>
                                <p:cTn fill="hold" id="290" nodeType="withEffect" presetClass="entr" presetID="22" presetSubtype="4">
                                  <p:stCondLst>
                                    <p:cond delay="4000"/>
                                  </p:stCondLst>
                                  <p:childTnLst>
                                    <p:set>
                                      <p:cBhvr>
                                        <p:cTn dur="1" fill="hold" id="291">
                                          <p:stCondLst>
                                            <p:cond delay="0"/>
                                          </p:stCondLst>
                                        </p:cTn>
                                        <p:tgtEl>
                                          <p:spTgt spid="387"/>
                                        </p:tgtEl>
                                        <p:attrNameLst>
                                          <p:attrName>style.visibility</p:attrName>
                                        </p:attrNameLst>
                                      </p:cBhvr>
                                      <p:to>
                                        <p:strVal val="visible"/>
                                      </p:to>
                                    </p:set>
                                    <p:animEffect filter="wipe(down)" transition="in">
                                      <p:cBhvr>
                                        <p:cTn dur="750" id="292"/>
                                        <p:tgtEl>
                                          <p:spTgt spid="387"/>
                                        </p:tgtEl>
                                      </p:cBhvr>
                                    </p:animEffect>
                                  </p:childTnLst>
                                </p:cTn>
                              </p:par>
                              <p:par>
                                <p:cTn fill="hold" id="293" nodeType="withEffect" presetClass="entr" presetID="22" presetSubtype="4">
                                  <p:stCondLst>
                                    <p:cond delay="4000"/>
                                  </p:stCondLst>
                                  <p:childTnLst>
                                    <p:set>
                                      <p:cBhvr>
                                        <p:cTn dur="1" fill="hold" id="294">
                                          <p:stCondLst>
                                            <p:cond delay="0"/>
                                          </p:stCondLst>
                                        </p:cTn>
                                        <p:tgtEl>
                                          <p:spTgt spid="385"/>
                                        </p:tgtEl>
                                        <p:attrNameLst>
                                          <p:attrName>style.visibility</p:attrName>
                                        </p:attrNameLst>
                                      </p:cBhvr>
                                      <p:to>
                                        <p:strVal val="visible"/>
                                      </p:to>
                                    </p:set>
                                    <p:animEffect filter="wipe(down)" transition="in">
                                      <p:cBhvr>
                                        <p:cTn dur="750" id="295"/>
                                        <p:tgtEl>
                                          <p:spTgt spid="385"/>
                                        </p:tgtEl>
                                      </p:cBhvr>
                                    </p:animEffect>
                                  </p:childTnLst>
                                </p:cTn>
                              </p:par>
                              <p:par>
                                <p:cTn fill="hold" id="296" nodeType="withEffect" presetClass="entr" presetID="22" presetSubtype="4">
                                  <p:stCondLst>
                                    <p:cond delay="4000"/>
                                  </p:stCondLst>
                                  <p:childTnLst>
                                    <p:set>
                                      <p:cBhvr>
                                        <p:cTn dur="1" fill="hold" id="297">
                                          <p:stCondLst>
                                            <p:cond delay="0"/>
                                          </p:stCondLst>
                                        </p:cTn>
                                        <p:tgtEl>
                                          <p:spTgt spid="384"/>
                                        </p:tgtEl>
                                        <p:attrNameLst>
                                          <p:attrName>style.visibility</p:attrName>
                                        </p:attrNameLst>
                                      </p:cBhvr>
                                      <p:to>
                                        <p:strVal val="visible"/>
                                      </p:to>
                                    </p:set>
                                    <p:animEffect filter="wipe(down)" transition="in">
                                      <p:cBhvr>
                                        <p:cTn dur="750" id="298"/>
                                        <p:tgtEl>
                                          <p:spTgt spid="384"/>
                                        </p:tgtEl>
                                      </p:cBhvr>
                                    </p:animEffect>
                                  </p:childTnLst>
                                </p:cTn>
                              </p:par>
                              <p:par>
                                <p:cTn fill="hold" id="299" nodeType="withEffect" presetClass="entr" presetID="22" presetSubtype="4">
                                  <p:stCondLst>
                                    <p:cond delay="4000"/>
                                  </p:stCondLst>
                                  <p:childTnLst>
                                    <p:set>
                                      <p:cBhvr>
                                        <p:cTn dur="1" fill="hold" id="300">
                                          <p:stCondLst>
                                            <p:cond delay="0"/>
                                          </p:stCondLst>
                                        </p:cTn>
                                        <p:tgtEl>
                                          <p:spTgt spid="375"/>
                                        </p:tgtEl>
                                        <p:attrNameLst>
                                          <p:attrName>style.visibility</p:attrName>
                                        </p:attrNameLst>
                                      </p:cBhvr>
                                      <p:to>
                                        <p:strVal val="visible"/>
                                      </p:to>
                                    </p:set>
                                    <p:animEffect filter="wipe(down)" transition="in">
                                      <p:cBhvr>
                                        <p:cTn dur="750" id="301"/>
                                        <p:tgtEl>
                                          <p:spTgt spid="375"/>
                                        </p:tgtEl>
                                      </p:cBhvr>
                                    </p:animEffect>
                                  </p:childTnLst>
                                </p:cTn>
                              </p:par>
                              <p:par>
                                <p:cTn fill="hold" id="302" nodeType="withEffect" presetClass="entr" presetID="22" presetSubtype="4">
                                  <p:stCondLst>
                                    <p:cond delay="4000"/>
                                  </p:stCondLst>
                                  <p:childTnLst>
                                    <p:set>
                                      <p:cBhvr>
                                        <p:cTn dur="1" fill="hold" id="303">
                                          <p:stCondLst>
                                            <p:cond delay="0"/>
                                          </p:stCondLst>
                                        </p:cTn>
                                        <p:tgtEl>
                                          <p:spTgt spid="376"/>
                                        </p:tgtEl>
                                        <p:attrNameLst>
                                          <p:attrName>style.visibility</p:attrName>
                                        </p:attrNameLst>
                                      </p:cBhvr>
                                      <p:to>
                                        <p:strVal val="visible"/>
                                      </p:to>
                                    </p:set>
                                    <p:animEffect filter="wipe(down)" transition="in">
                                      <p:cBhvr>
                                        <p:cTn dur="750" id="304"/>
                                        <p:tgtEl>
                                          <p:spTgt spid="376"/>
                                        </p:tgtEl>
                                      </p:cBhvr>
                                    </p:animEffect>
                                  </p:childTnLst>
                                </p:cTn>
                              </p:par>
                              <p:par>
                                <p:cTn fill="hold" id="305" nodeType="withEffect" presetClass="entr" presetID="22" presetSubtype="4">
                                  <p:stCondLst>
                                    <p:cond delay="4750"/>
                                  </p:stCondLst>
                                  <p:childTnLst>
                                    <p:set>
                                      <p:cBhvr>
                                        <p:cTn dur="1" fill="hold" id="306">
                                          <p:stCondLst>
                                            <p:cond delay="0"/>
                                          </p:stCondLst>
                                        </p:cTn>
                                        <p:tgtEl>
                                          <p:spTgt spid="390"/>
                                        </p:tgtEl>
                                        <p:attrNameLst>
                                          <p:attrName>style.visibility</p:attrName>
                                        </p:attrNameLst>
                                      </p:cBhvr>
                                      <p:to>
                                        <p:strVal val="visible"/>
                                      </p:to>
                                    </p:set>
                                    <p:animEffect filter="wipe(down)" transition="in">
                                      <p:cBhvr>
                                        <p:cTn dur="750" id="307"/>
                                        <p:tgtEl>
                                          <p:spTgt spid="390"/>
                                        </p:tgtEl>
                                      </p:cBhvr>
                                    </p:animEffect>
                                  </p:childTnLst>
                                </p:cTn>
                              </p:par>
                              <p:par>
                                <p:cTn fill="hold" id="308" nodeType="withEffect" presetClass="entr" presetID="22" presetSubtype="4">
                                  <p:stCondLst>
                                    <p:cond delay="4000"/>
                                  </p:stCondLst>
                                  <p:childTnLst>
                                    <p:set>
                                      <p:cBhvr>
                                        <p:cTn dur="1" fill="hold" id="309">
                                          <p:stCondLst>
                                            <p:cond delay="0"/>
                                          </p:stCondLst>
                                        </p:cTn>
                                        <p:tgtEl>
                                          <p:spTgt spid="383"/>
                                        </p:tgtEl>
                                        <p:attrNameLst>
                                          <p:attrName>style.visibility</p:attrName>
                                        </p:attrNameLst>
                                      </p:cBhvr>
                                      <p:to>
                                        <p:strVal val="visible"/>
                                      </p:to>
                                    </p:set>
                                    <p:animEffect filter="wipe(down)" transition="in">
                                      <p:cBhvr>
                                        <p:cTn dur="750" id="310"/>
                                        <p:tgtEl>
                                          <p:spTgt spid="383"/>
                                        </p:tgtEl>
                                      </p:cBhvr>
                                    </p:animEffect>
                                  </p:childTnLst>
                                </p:cTn>
                              </p:par>
                              <p:par>
                                <p:cTn fill="hold" id="311" nodeType="withEffect" presetClass="entr" presetID="22" presetSubtype="4">
                                  <p:stCondLst>
                                    <p:cond delay="4000"/>
                                  </p:stCondLst>
                                  <p:childTnLst>
                                    <p:set>
                                      <p:cBhvr>
                                        <p:cTn dur="1" fill="hold" id="312">
                                          <p:stCondLst>
                                            <p:cond delay="0"/>
                                          </p:stCondLst>
                                        </p:cTn>
                                        <p:tgtEl>
                                          <p:spTgt spid="405"/>
                                        </p:tgtEl>
                                        <p:attrNameLst>
                                          <p:attrName>style.visibility</p:attrName>
                                        </p:attrNameLst>
                                      </p:cBhvr>
                                      <p:to>
                                        <p:strVal val="visible"/>
                                      </p:to>
                                    </p:set>
                                    <p:animEffect filter="wipe(down)" transition="in">
                                      <p:cBhvr>
                                        <p:cTn dur="750" id="313"/>
                                        <p:tgtEl>
                                          <p:spTgt spid="405"/>
                                        </p:tgtEl>
                                      </p:cBhvr>
                                    </p:animEffect>
                                  </p:childTnLst>
                                </p:cTn>
                              </p:par>
                              <p:par>
                                <p:cTn fill="hold" id="314" nodeType="withEffect" presetClass="entr" presetID="22" presetSubtype="4">
                                  <p:stCondLst>
                                    <p:cond delay="4000"/>
                                  </p:stCondLst>
                                  <p:childTnLst>
                                    <p:set>
                                      <p:cBhvr>
                                        <p:cTn dur="1" fill="hold" id="315">
                                          <p:stCondLst>
                                            <p:cond delay="0"/>
                                          </p:stCondLst>
                                        </p:cTn>
                                        <p:tgtEl>
                                          <p:spTgt spid="391"/>
                                        </p:tgtEl>
                                        <p:attrNameLst>
                                          <p:attrName>style.visibility</p:attrName>
                                        </p:attrNameLst>
                                      </p:cBhvr>
                                      <p:to>
                                        <p:strVal val="visible"/>
                                      </p:to>
                                    </p:set>
                                    <p:animEffect filter="wipe(down)" transition="in">
                                      <p:cBhvr>
                                        <p:cTn dur="750" id="316"/>
                                        <p:tgtEl>
                                          <p:spTgt spid="391"/>
                                        </p:tgtEl>
                                      </p:cBhvr>
                                    </p:animEffect>
                                  </p:childTnLst>
                                </p:cTn>
                              </p:par>
                              <p:par>
                                <p:cTn fill="hold" id="317" nodeType="withEffect" presetClass="entr" presetID="22" presetSubtype="4">
                                  <p:stCondLst>
                                    <p:cond delay="4000"/>
                                  </p:stCondLst>
                                  <p:childTnLst>
                                    <p:set>
                                      <p:cBhvr>
                                        <p:cTn dur="1" fill="hold" id="318">
                                          <p:stCondLst>
                                            <p:cond delay="0"/>
                                          </p:stCondLst>
                                        </p:cTn>
                                        <p:tgtEl>
                                          <p:spTgt spid="388"/>
                                        </p:tgtEl>
                                        <p:attrNameLst>
                                          <p:attrName>style.visibility</p:attrName>
                                        </p:attrNameLst>
                                      </p:cBhvr>
                                      <p:to>
                                        <p:strVal val="visible"/>
                                      </p:to>
                                    </p:set>
                                    <p:animEffect filter="wipe(down)" transition="in">
                                      <p:cBhvr>
                                        <p:cTn dur="750" id="319"/>
                                        <p:tgtEl>
                                          <p:spTgt spid="388"/>
                                        </p:tgtEl>
                                      </p:cBhvr>
                                    </p:animEffect>
                                  </p:childTnLst>
                                </p:cTn>
                              </p:par>
                              <p:par>
                                <p:cTn fill="hold" id="320" nodeType="withEffect" presetClass="entr" presetID="22" presetSubtype="4">
                                  <p:stCondLst>
                                    <p:cond delay="4750"/>
                                  </p:stCondLst>
                                  <p:childTnLst>
                                    <p:set>
                                      <p:cBhvr>
                                        <p:cTn dur="1" fill="hold" id="321">
                                          <p:stCondLst>
                                            <p:cond delay="0"/>
                                          </p:stCondLst>
                                        </p:cTn>
                                        <p:tgtEl>
                                          <p:spTgt spid="402"/>
                                        </p:tgtEl>
                                        <p:attrNameLst>
                                          <p:attrName>style.visibility</p:attrName>
                                        </p:attrNameLst>
                                      </p:cBhvr>
                                      <p:to>
                                        <p:strVal val="visible"/>
                                      </p:to>
                                    </p:set>
                                    <p:animEffect filter="wipe(down)" transition="in">
                                      <p:cBhvr>
                                        <p:cTn dur="750" id="322"/>
                                        <p:tgtEl>
                                          <p:spTgt spid="402"/>
                                        </p:tgtEl>
                                      </p:cBhvr>
                                    </p:animEffect>
                                  </p:childTnLst>
                                </p:cTn>
                              </p:par>
                              <p:par>
                                <p:cTn fill="hold" grpId="1" id="323" nodeType="withEffect" presetClass="exit" presetID="1" presetSubtype="0">
                                  <p:stCondLst>
                                    <p:cond delay="5500"/>
                                  </p:stCondLst>
                                  <p:childTnLst>
                                    <p:set>
                                      <p:cBhvr>
                                        <p:cTn dur="1" fill="hold" id="324">
                                          <p:stCondLst>
                                            <p:cond delay="0"/>
                                          </p:stCondLst>
                                        </p:cTn>
                                        <p:tgtEl>
                                          <p:spTgt spid="349"/>
                                        </p:tgtEl>
                                        <p:attrNameLst>
                                          <p:attrName>style.visibility</p:attrName>
                                        </p:attrNameLst>
                                      </p:cBhvr>
                                      <p:to>
                                        <p:strVal val="hidden"/>
                                      </p:to>
                                    </p:set>
                                  </p:childTnLst>
                                </p:cTn>
                              </p:par>
                              <p:par>
                                <p:cTn fill="hold" id="325" nodeType="withEffect" presetClass="exit" presetID="1" presetSubtype="0">
                                  <p:stCondLst>
                                    <p:cond delay="5500"/>
                                  </p:stCondLst>
                                  <p:childTnLst>
                                    <p:set>
                                      <p:cBhvr>
                                        <p:cTn dur="1" fill="hold" id="326">
                                          <p:stCondLst>
                                            <p:cond delay="0"/>
                                          </p:stCondLst>
                                        </p:cTn>
                                        <p:tgtEl>
                                          <p:spTgt spid="350"/>
                                        </p:tgtEl>
                                        <p:attrNameLst>
                                          <p:attrName>style.visibility</p:attrName>
                                        </p:attrNameLst>
                                      </p:cBhvr>
                                      <p:to>
                                        <p:strVal val="hidden"/>
                                      </p:to>
                                    </p:set>
                                  </p:childTnLst>
                                </p:cTn>
                              </p:par>
                              <p:par>
                                <p:cTn fill="hold" id="327" nodeType="withEffect" presetClass="exit" presetID="1" presetSubtype="0">
                                  <p:stCondLst>
                                    <p:cond delay="5500"/>
                                  </p:stCondLst>
                                  <p:childTnLst>
                                    <p:set>
                                      <p:cBhvr>
                                        <p:cTn dur="1" fill="hold" id="328">
                                          <p:stCondLst>
                                            <p:cond delay="0"/>
                                          </p:stCondLst>
                                        </p:cTn>
                                        <p:tgtEl>
                                          <p:spTgt spid="378"/>
                                        </p:tgtEl>
                                        <p:attrNameLst>
                                          <p:attrName>style.visibility</p:attrName>
                                        </p:attrNameLst>
                                      </p:cBhvr>
                                      <p:to>
                                        <p:strVal val="hidden"/>
                                      </p:to>
                                    </p:set>
                                  </p:childTnLst>
                                </p:cTn>
                              </p:par>
                              <p:par>
                                <p:cTn fill="hold" id="329" nodeType="withEffect" presetClass="exit" presetID="1" presetSubtype="0">
                                  <p:stCondLst>
                                    <p:cond delay="5500"/>
                                  </p:stCondLst>
                                  <p:childTnLst>
                                    <p:set>
                                      <p:cBhvr>
                                        <p:cTn dur="1" fill="hold" id="330">
                                          <p:stCondLst>
                                            <p:cond delay="0"/>
                                          </p:stCondLst>
                                        </p:cTn>
                                        <p:tgtEl>
                                          <p:spTgt spid="409"/>
                                        </p:tgtEl>
                                        <p:attrNameLst>
                                          <p:attrName>style.visibility</p:attrName>
                                        </p:attrNameLst>
                                      </p:cBhvr>
                                      <p:to>
                                        <p:strVal val="hidden"/>
                                      </p:to>
                                    </p:set>
                                  </p:childTnLst>
                                </p:cTn>
                              </p:par>
                              <p:par>
                                <p:cTn fill="hold" id="331" nodeType="withEffect" presetClass="exit" presetID="1" presetSubtype="0">
                                  <p:stCondLst>
                                    <p:cond delay="5500"/>
                                  </p:stCondLst>
                                  <p:childTnLst>
                                    <p:set>
                                      <p:cBhvr>
                                        <p:cTn dur="1" fill="hold" id="332">
                                          <p:stCondLst>
                                            <p:cond delay="0"/>
                                          </p:stCondLst>
                                        </p:cTn>
                                        <p:tgtEl>
                                          <p:spTgt spid="406"/>
                                        </p:tgtEl>
                                        <p:attrNameLst>
                                          <p:attrName>style.visibility</p:attrName>
                                        </p:attrNameLst>
                                      </p:cBhvr>
                                      <p:to>
                                        <p:strVal val="hidden"/>
                                      </p:to>
                                    </p:set>
                                  </p:childTnLst>
                                </p:cTn>
                              </p:par>
                              <p:par>
                                <p:cTn fill="hold" id="333" nodeType="withEffect" presetClass="exit" presetID="1" presetSubtype="0">
                                  <p:stCondLst>
                                    <p:cond delay="5500"/>
                                  </p:stCondLst>
                                  <p:childTnLst>
                                    <p:set>
                                      <p:cBhvr>
                                        <p:cTn dur="1" fill="hold" id="334">
                                          <p:stCondLst>
                                            <p:cond delay="0"/>
                                          </p:stCondLst>
                                        </p:cTn>
                                        <p:tgtEl>
                                          <p:spTgt spid="410"/>
                                        </p:tgtEl>
                                        <p:attrNameLst>
                                          <p:attrName>style.visibility</p:attrName>
                                        </p:attrNameLst>
                                      </p:cBhvr>
                                      <p:to>
                                        <p:strVal val="hidden"/>
                                      </p:to>
                                    </p:set>
                                  </p:childTnLst>
                                </p:cTn>
                              </p:par>
                              <p:par>
                                <p:cTn fill="hold" id="335" nodeType="withEffect" presetClass="exit" presetID="1" presetSubtype="0">
                                  <p:stCondLst>
                                    <p:cond delay="5500"/>
                                  </p:stCondLst>
                                  <p:childTnLst>
                                    <p:set>
                                      <p:cBhvr>
                                        <p:cTn dur="1" fill="hold" id="336">
                                          <p:stCondLst>
                                            <p:cond delay="0"/>
                                          </p:stCondLst>
                                        </p:cTn>
                                        <p:tgtEl>
                                          <p:spTgt spid="404"/>
                                        </p:tgtEl>
                                        <p:attrNameLst>
                                          <p:attrName>style.visibility</p:attrName>
                                        </p:attrNameLst>
                                      </p:cBhvr>
                                      <p:to>
                                        <p:strVal val="hidden"/>
                                      </p:to>
                                    </p:set>
                                  </p:childTnLst>
                                </p:cTn>
                              </p:par>
                              <p:par>
                                <p:cTn fill="hold" id="337" nodeType="withEffect" presetClass="exit" presetID="1" presetSubtype="0">
                                  <p:stCondLst>
                                    <p:cond delay="5500"/>
                                  </p:stCondLst>
                                  <p:childTnLst>
                                    <p:set>
                                      <p:cBhvr>
                                        <p:cTn dur="1" fill="hold" id="338">
                                          <p:stCondLst>
                                            <p:cond delay="0"/>
                                          </p:stCondLst>
                                        </p:cTn>
                                        <p:tgtEl>
                                          <p:spTgt spid="403"/>
                                        </p:tgtEl>
                                        <p:attrNameLst>
                                          <p:attrName>style.visibility</p:attrName>
                                        </p:attrNameLst>
                                      </p:cBhvr>
                                      <p:to>
                                        <p:strVal val="hidden"/>
                                      </p:to>
                                    </p:set>
                                  </p:childTnLst>
                                </p:cTn>
                              </p:par>
                              <p:par>
                                <p:cTn fill="hold" id="339" nodeType="withEffect" presetClass="exit" presetID="1" presetSubtype="0">
                                  <p:stCondLst>
                                    <p:cond delay="5500"/>
                                  </p:stCondLst>
                                  <p:childTnLst>
                                    <p:set>
                                      <p:cBhvr>
                                        <p:cTn dur="1" fill="hold" id="340">
                                          <p:stCondLst>
                                            <p:cond delay="0"/>
                                          </p:stCondLst>
                                        </p:cTn>
                                        <p:tgtEl>
                                          <p:spTgt spid="401"/>
                                        </p:tgtEl>
                                        <p:attrNameLst>
                                          <p:attrName>style.visibility</p:attrName>
                                        </p:attrNameLst>
                                      </p:cBhvr>
                                      <p:to>
                                        <p:strVal val="hidden"/>
                                      </p:to>
                                    </p:set>
                                  </p:childTnLst>
                                </p:cTn>
                              </p:par>
                              <p:par>
                                <p:cTn fill="hold" id="341" nodeType="withEffect" presetClass="exit" presetID="1" presetSubtype="0">
                                  <p:stCondLst>
                                    <p:cond delay="5500"/>
                                  </p:stCondLst>
                                  <p:childTnLst>
                                    <p:set>
                                      <p:cBhvr>
                                        <p:cTn dur="1" fill="hold" id="342">
                                          <p:stCondLst>
                                            <p:cond delay="0"/>
                                          </p:stCondLst>
                                        </p:cTn>
                                        <p:tgtEl>
                                          <p:spTgt spid="394"/>
                                        </p:tgtEl>
                                        <p:attrNameLst>
                                          <p:attrName>style.visibility</p:attrName>
                                        </p:attrNameLst>
                                      </p:cBhvr>
                                      <p:to>
                                        <p:strVal val="hidden"/>
                                      </p:to>
                                    </p:set>
                                  </p:childTnLst>
                                </p:cTn>
                              </p:par>
                              <p:par>
                                <p:cTn fill="hold" id="343" nodeType="withEffect" presetClass="exit" presetID="1" presetSubtype="0">
                                  <p:stCondLst>
                                    <p:cond delay="5500"/>
                                  </p:stCondLst>
                                  <p:childTnLst>
                                    <p:set>
                                      <p:cBhvr>
                                        <p:cTn dur="1" fill="hold" id="344">
                                          <p:stCondLst>
                                            <p:cond delay="0"/>
                                          </p:stCondLst>
                                        </p:cTn>
                                        <p:tgtEl>
                                          <p:spTgt spid="393"/>
                                        </p:tgtEl>
                                        <p:attrNameLst>
                                          <p:attrName>style.visibility</p:attrName>
                                        </p:attrNameLst>
                                      </p:cBhvr>
                                      <p:to>
                                        <p:strVal val="hidden"/>
                                      </p:to>
                                    </p:set>
                                  </p:childTnLst>
                                </p:cTn>
                              </p:par>
                              <p:par>
                                <p:cTn fill="hold" id="345" nodeType="withEffect" presetClass="exit" presetID="1" presetSubtype="0">
                                  <p:stCondLst>
                                    <p:cond delay="5500"/>
                                  </p:stCondLst>
                                  <p:childTnLst>
                                    <p:set>
                                      <p:cBhvr>
                                        <p:cTn dur="1" fill="hold" id="346">
                                          <p:stCondLst>
                                            <p:cond delay="0"/>
                                          </p:stCondLst>
                                        </p:cTn>
                                        <p:tgtEl>
                                          <p:spTgt spid="392"/>
                                        </p:tgtEl>
                                        <p:attrNameLst>
                                          <p:attrName>style.visibility</p:attrName>
                                        </p:attrNameLst>
                                      </p:cBhvr>
                                      <p:to>
                                        <p:strVal val="hidden"/>
                                      </p:to>
                                    </p:set>
                                  </p:childTnLst>
                                </p:cTn>
                              </p:par>
                              <p:par>
                                <p:cTn fill="hold" id="347" nodeType="withEffect" presetClass="exit" presetID="1" presetSubtype="0">
                                  <p:stCondLst>
                                    <p:cond delay="5500"/>
                                  </p:stCondLst>
                                  <p:childTnLst>
                                    <p:set>
                                      <p:cBhvr>
                                        <p:cTn dur="1" fill="hold" id="348">
                                          <p:stCondLst>
                                            <p:cond delay="0"/>
                                          </p:stCondLst>
                                        </p:cTn>
                                        <p:tgtEl>
                                          <p:spTgt spid="389"/>
                                        </p:tgtEl>
                                        <p:attrNameLst>
                                          <p:attrName>style.visibility</p:attrName>
                                        </p:attrNameLst>
                                      </p:cBhvr>
                                      <p:to>
                                        <p:strVal val="hidden"/>
                                      </p:to>
                                    </p:set>
                                  </p:childTnLst>
                                </p:cTn>
                              </p:par>
                              <p:par>
                                <p:cTn fill="hold" id="349" nodeType="withEffect" presetClass="exit" presetID="1" presetSubtype="0">
                                  <p:stCondLst>
                                    <p:cond delay="5500"/>
                                  </p:stCondLst>
                                  <p:childTnLst>
                                    <p:set>
                                      <p:cBhvr>
                                        <p:cTn dur="1" fill="hold" id="350">
                                          <p:stCondLst>
                                            <p:cond delay="0"/>
                                          </p:stCondLst>
                                        </p:cTn>
                                        <p:tgtEl>
                                          <p:spTgt spid="395"/>
                                        </p:tgtEl>
                                        <p:attrNameLst>
                                          <p:attrName>style.visibility</p:attrName>
                                        </p:attrNameLst>
                                      </p:cBhvr>
                                      <p:to>
                                        <p:strVal val="hidden"/>
                                      </p:to>
                                    </p:set>
                                  </p:childTnLst>
                                </p:cTn>
                              </p:par>
                              <p:par>
                                <p:cTn fill="hold" id="351" nodeType="withEffect" presetClass="exit" presetID="1" presetSubtype="0">
                                  <p:stCondLst>
                                    <p:cond delay="5500"/>
                                  </p:stCondLst>
                                  <p:childTnLst>
                                    <p:set>
                                      <p:cBhvr>
                                        <p:cTn dur="1" fill="hold" id="352">
                                          <p:stCondLst>
                                            <p:cond delay="0"/>
                                          </p:stCondLst>
                                        </p:cTn>
                                        <p:tgtEl>
                                          <p:spTgt spid="396"/>
                                        </p:tgtEl>
                                        <p:attrNameLst>
                                          <p:attrName>style.visibility</p:attrName>
                                        </p:attrNameLst>
                                      </p:cBhvr>
                                      <p:to>
                                        <p:strVal val="hidden"/>
                                      </p:to>
                                    </p:set>
                                  </p:childTnLst>
                                </p:cTn>
                              </p:par>
                              <p:par>
                                <p:cTn fill="hold" id="353" nodeType="withEffect" presetClass="exit" presetID="1" presetSubtype="0">
                                  <p:stCondLst>
                                    <p:cond delay="5500"/>
                                  </p:stCondLst>
                                  <p:childTnLst>
                                    <p:set>
                                      <p:cBhvr>
                                        <p:cTn dur="1" fill="hold" id="354">
                                          <p:stCondLst>
                                            <p:cond delay="0"/>
                                          </p:stCondLst>
                                        </p:cTn>
                                        <p:tgtEl>
                                          <p:spTgt spid="398"/>
                                        </p:tgtEl>
                                        <p:attrNameLst>
                                          <p:attrName>style.visibility</p:attrName>
                                        </p:attrNameLst>
                                      </p:cBhvr>
                                      <p:to>
                                        <p:strVal val="hidden"/>
                                      </p:to>
                                    </p:set>
                                  </p:childTnLst>
                                </p:cTn>
                              </p:par>
                              <p:par>
                                <p:cTn fill="hold" id="355" nodeType="withEffect" presetClass="exit" presetID="1" presetSubtype="0">
                                  <p:stCondLst>
                                    <p:cond delay="5500"/>
                                  </p:stCondLst>
                                  <p:childTnLst>
                                    <p:set>
                                      <p:cBhvr>
                                        <p:cTn dur="1" fill="hold" id="356">
                                          <p:stCondLst>
                                            <p:cond delay="0"/>
                                          </p:stCondLst>
                                        </p:cTn>
                                        <p:tgtEl>
                                          <p:spTgt spid="399"/>
                                        </p:tgtEl>
                                        <p:attrNameLst>
                                          <p:attrName>style.visibility</p:attrName>
                                        </p:attrNameLst>
                                      </p:cBhvr>
                                      <p:to>
                                        <p:strVal val="hidden"/>
                                      </p:to>
                                    </p:set>
                                  </p:childTnLst>
                                </p:cTn>
                              </p:par>
                              <p:par>
                                <p:cTn fill="hold" id="357" nodeType="withEffect" presetClass="exit" presetID="1" presetSubtype="0">
                                  <p:stCondLst>
                                    <p:cond delay="5500"/>
                                  </p:stCondLst>
                                  <p:childTnLst>
                                    <p:set>
                                      <p:cBhvr>
                                        <p:cTn dur="1" fill="hold" id="358">
                                          <p:stCondLst>
                                            <p:cond delay="0"/>
                                          </p:stCondLst>
                                        </p:cTn>
                                        <p:tgtEl>
                                          <p:spTgt spid="397"/>
                                        </p:tgtEl>
                                        <p:attrNameLst>
                                          <p:attrName>style.visibility</p:attrName>
                                        </p:attrNameLst>
                                      </p:cBhvr>
                                      <p:to>
                                        <p:strVal val="hidden"/>
                                      </p:to>
                                    </p:set>
                                  </p:childTnLst>
                                </p:cTn>
                              </p:par>
                              <p:par>
                                <p:cTn fill="hold" id="359" nodeType="withEffect" presetClass="exit" presetID="1" presetSubtype="0">
                                  <p:stCondLst>
                                    <p:cond delay="5500"/>
                                  </p:stCondLst>
                                  <p:childTnLst>
                                    <p:set>
                                      <p:cBhvr>
                                        <p:cTn dur="1" fill="hold" id="360">
                                          <p:stCondLst>
                                            <p:cond delay="0"/>
                                          </p:stCondLst>
                                        </p:cTn>
                                        <p:tgtEl>
                                          <p:spTgt spid="407"/>
                                        </p:tgtEl>
                                        <p:attrNameLst>
                                          <p:attrName>style.visibility</p:attrName>
                                        </p:attrNameLst>
                                      </p:cBhvr>
                                      <p:to>
                                        <p:strVal val="hidden"/>
                                      </p:to>
                                    </p:set>
                                  </p:childTnLst>
                                </p:cTn>
                              </p:par>
                              <p:par>
                                <p:cTn fill="hold" id="361" nodeType="withEffect" presetClass="exit" presetID="1" presetSubtype="0">
                                  <p:stCondLst>
                                    <p:cond delay="5500"/>
                                  </p:stCondLst>
                                  <p:childTnLst>
                                    <p:set>
                                      <p:cBhvr>
                                        <p:cTn dur="1" fill="hold" id="362">
                                          <p:stCondLst>
                                            <p:cond delay="0"/>
                                          </p:stCondLst>
                                        </p:cTn>
                                        <p:tgtEl>
                                          <p:spTgt spid="408"/>
                                        </p:tgtEl>
                                        <p:attrNameLst>
                                          <p:attrName>style.visibility</p:attrName>
                                        </p:attrNameLst>
                                      </p:cBhvr>
                                      <p:to>
                                        <p:strVal val="hidden"/>
                                      </p:to>
                                    </p:set>
                                  </p:childTnLst>
                                </p:cTn>
                              </p:par>
                              <p:par>
                                <p:cTn fill="hold" id="363" nodeType="withEffect" presetClass="exit" presetID="1" presetSubtype="0">
                                  <p:stCondLst>
                                    <p:cond delay="5500"/>
                                  </p:stCondLst>
                                  <p:childTnLst>
                                    <p:set>
                                      <p:cBhvr>
                                        <p:cTn dur="1" fill="hold" id="364">
                                          <p:stCondLst>
                                            <p:cond delay="0"/>
                                          </p:stCondLst>
                                        </p:cTn>
                                        <p:tgtEl>
                                          <p:spTgt spid="382"/>
                                        </p:tgtEl>
                                        <p:attrNameLst>
                                          <p:attrName>style.visibility</p:attrName>
                                        </p:attrNameLst>
                                      </p:cBhvr>
                                      <p:to>
                                        <p:strVal val="hidden"/>
                                      </p:to>
                                    </p:set>
                                  </p:childTnLst>
                                </p:cTn>
                              </p:par>
                              <p:par>
                                <p:cTn fill="hold" id="365" nodeType="withEffect" presetClass="exit" presetID="1" presetSubtype="0">
                                  <p:stCondLst>
                                    <p:cond delay="5500"/>
                                  </p:stCondLst>
                                  <p:childTnLst>
                                    <p:set>
                                      <p:cBhvr>
                                        <p:cTn dur="1" fill="hold" id="366">
                                          <p:stCondLst>
                                            <p:cond delay="0"/>
                                          </p:stCondLst>
                                        </p:cTn>
                                        <p:tgtEl>
                                          <p:spTgt spid="379"/>
                                        </p:tgtEl>
                                        <p:attrNameLst>
                                          <p:attrName>style.visibility</p:attrName>
                                        </p:attrNameLst>
                                      </p:cBhvr>
                                      <p:to>
                                        <p:strVal val="hidden"/>
                                      </p:to>
                                    </p:set>
                                  </p:childTnLst>
                                </p:cTn>
                              </p:par>
                              <p:par>
                                <p:cTn fill="hold" id="367" nodeType="withEffect" presetClass="exit" presetID="1" presetSubtype="0">
                                  <p:stCondLst>
                                    <p:cond delay="5500"/>
                                  </p:stCondLst>
                                  <p:childTnLst>
                                    <p:set>
                                      <p:cBhvr>
                                        <p:cTn dur="1" fill="hold" id="368">
                                          <p:stCondLst>
                                            <p:cond delay="0"/>
                                          </p:stCondLst>
                                        </p:cTn>
                                        <p:tgtEl>
                                          <p:spTgt spid="400"/>
                                        </p:tgtEl>
                                        <p:attrNameLst>
                                          <p:attrName>style.visibility</p:attrName>
                                        </p:attrNameLst>
                                      </p:cBhvr>
                                      <p:to>
                                        <p:strVal val="hidden"/>
                                      </p:to>
                                    </p:set>
                                  </p:childTnLst>
                                </p:cTn>
                              </p:par>
                              <p:par>
                                <p:cTn fill="hold" id="369" nodeType="withEffect" presetClass="exit" presetID="1" presetSubtype="0">
                                  <p:stCondLst>
                                    <p:cond delay="5500"/>
                                  </p:stCondLst>
                                  <p:childTnLst>
                                    <p:set>
                                      <p:cBhvr>
                                        <p:cTn dur="1" fill="hold" id="370">
                                          <p:stCondLst>
                                            <p:cond delay="0"/>
                                          </p:stCondLst>
                                        </p:cTn>
                                        <p:tgtEl>
                                          <p:spTgt spid="377"/>
                                        </p:tgtEl>
                                        <p:attrNameLst>
                                          <p:attrName>style.visibility</p:attrName>
                                        </p:attrNameLst>
                                      </p:cBhvr>
                                      <p:to>
                                        <p:strVal val="hidden"/>
                                      </p:to>
                                    </p:set>
                                  </p:childTnLst>
                                </p:cTn>
                              </p:par>
                              <p:par>
                                <p:cTn fill="hold" id="371" nodeType="withEffect" presetClass="exit" presetID="1" presetSubtype="0">
                                  <p:stCondLst>
                                    <p:cond delay="5500"/>
                                  </p:stCondLst>
                                  <p:childTnLst>
                                    <p:set>
                                      <p:cBhvr>
                                        <p:cTn dur="1" fill="hold" id="372">
                                          <p:stCondLst>
                                            <p:cond delay="0"/>
                                          </p:stCondLst>
                                        </p:cTn>
                                        <p:tgtEl>
                                          <p:spTgt spid="386"/>
                                        </p:tgtEl>
                                        <p:attrNameLst>
                                          <p:attrName>style.visibility</p:attrName>
                                        </p:attrNameLst>
                                      </p:cBhvr>
                                      <p:to>
                                        <p:strVal val="hidden"/>
                                      </p:to>
                                    </p:set>
                                  </p:childTnLst>
                                </p:cTn>
                              </p:par>
                              <p:par>
                                <p:cTn fill="hold" id="373" nodeType="withEffect" presetClass="exit" presetID="1" presetSubtype="0">
                                  <p:stCondLst>
                                    <p:cond delay="5500"/>
                                  </p:stCondLst>
                                  <p:childTnLst>
                                    <p:set>
                                      <p:cBhvr>
                                        <p:cTn dur="1" fill="hold" id="374">
                                          <p:stCondLst>
                                            <p:cond delay="0"/>
                                          </p:stCondLst>
                                        </p:cTn>
                                        <p:tgtEl>
                                          <p:spTgt spid="380"/>
                                        </p:tgtEl>
                                        <p:attrNameLst>
                                          <p:attrName>style.visibility</p:attrName>
                                        </p:attrNameLst>
                                      </p:cBhvr>
                                      <p:to>
                                        <p:strVal val="hidden"/>
                                      </p:to>
                                    </p:set>
                                  </p:childTnLst>
                                </p:cTn>
                              </p:par>
                              <p:par>
                                <p:cTn fill="hold" id="375" nodeType="withEffect" presetClass="exit" presetID="1" presetSubtype="0">
                                  <p:stCondLst>
                                    <p:cond delay="5500"/>
                                  </p:stCondLst>
                                  <p:childTnLst>
                                    <p:set>
                                      <p:cBhvr>
                                        <p:cTn dur="1" fill="hold" id="376">
                                          <p:stCondLst>
                                            <p:cond delay="0"/>
                                          </p:stCondLst>
                                        </p:cTn>
                                        <p:tgtEl>
                                          <p:spTgt spid="381"/>
                                        </p:tgtEl>
                                        <p:attrNameLst>
                                          <p:attrName>style.visibility</p:attrName>
                                        </p:attrNameLst>
                                      </p:cBhvr>
                                      <p:to>
                                        <p:strVal val="hidden"/>
                                      </p:to>
                                    </p:set>
                                  </p:childTnLst>
                                </p:cTn>
                              </p:par>
                              <p:par>
                                <p:cTn fill="hold" id="377" nodeType="withEffect" presetClass="exit" presetID="1" presetSubtype="0">
                                  <p:stCondLst>
                                    <p:cond delay="5500"/>
                                  </p:stCondLst>
                                  <p:childTnLst>
                                    <p:set>
                                      <p:cBhvr>
                                        <p:cTn dur="1" fill="hold" id="378">
                                          <p:stCondLst>
                                            <p:cond delay="0"/>
                                          </p:stCondLst>
                                        </p:cTn>
                                        <p:tgtEl>
                                          <p:spTgt spid="387"/>
                                        </p:tgtEl>
                                        <p:attrNameLst>
                                          <p:attrName>style.visibility</p:attrName>
                                        </p:attrNameLst>
                                      </p:cBhvr>
                                      <p:to>
                                        <p:strVal val="hidden"/>
                                      </p:to>
                                    </p:set>
                                  </p:childTnLst>
                                </p:cTn>
                              </p:par>
                              <p:par>
                                <p:cTn fill="hold" id="379" nodeType="withEffect" presetClass="exit" presetID="1" presetSubtype="0">
                                  <p:stCondLst>
                                    <p:cond delay="5500"/>
                                  </p:stCondLst>
                                  <p:childTnLst>
                                    <p:set>
                                      <p:cBhvr>
                                        <p:cTn dur="1" fill="hold" id="380">
                                          <p:stCondLst>
                                            <p:cond delay="0"/>
                                          </p:stCondLst>
                                        </p:cTn>
                                        <p:tgtEl>
                                          <p:spTgt spid="385"/>
                                        </p:tgtEl>
                                        <p:attrNameLst>
                                          <p:attrName>style.visibility</p:attrName>
                                        </p:attrNameLst>
                                      </p:cBhvr>
                                      <p:to>
                                        <p:strVal val="hidden"/>
                                      </p:to>
                                    </p:set>
                                  </p:childTnLst>
                                </p:cTn>
                              </p:par>
                              <p:par>
                                <p:cTn fill="hold" id="381" nodeType="withEffect" presetClass="exit" presetID="1" presetSubtype="0">
                                  <p:stCondLst>
                                    <p:cond delay="5500"/>
                                  </p:stCondLst>
                                  <p:childTnLst>
                                    <p:set>
                                      <p:cBhvr>
                                        <p:cTn dur="1" fill="hold" id="382">
                                          <p:stCondLst>
                                            <p:cond delay="0"/>
                                          </p:stCondLst>
                                        </p:cTn>
                                        <p:tgtEl>
                                          <p:spTgt spid="384"/>
                                        </p:tgtEl>
                                        <p:attrNameLst>
                                          <p:attrName>style.visibility</p:attrName>
                                        </p:attrNameLst>
                                      </p:cBhvr>
                                      <p:to>
                                        <p:strVal val="hidden"/>
                                      </p:to>
                                    </p:set>
                                  </p:childTnLst>
                                </p:cTn>
                              </p:par>
                              <p:par>
                                <p:cTn fill="hold" id="383" nodeType="withEffect" presetClass="exit" presetID="1" presetSubtype="0">
                                  <p:stCondLst>
                                    <p:cond delay="5500"/>
                                  </p:stCondLst>
                                  <p:childTnLst>
                                    <p:set>
                                      <p:cBhvr>
                                        <p:cTn dur="1" fill="hold" id="384">
                                          <p:stCondLst>
                                            <p:cond delay="0"/>
                                          </p:stCondLst>
                                        </p:cTn>
                                        <p:tgtEl>
                                          <p:spTgt spid="375"/>
                                        </p:tgtEl>
                                        <p:attrNameLst>
                                          <p:attrName>style.visibility</p:attrName>
                                        </p:attrNameLst>
                                      </p:cBhvr>
                                      <p:to>
                                        <p:strVal val="hidden"/>
                                      </p:to>
                                    </p:set>
                                  </p:childTnLst>
                                </p:cTn>
                              </p:par>
                              <p:par>
                                <p:cTn fill="hold" id="385" nodeType="withEffect" presetClass="exit" presetID="1" presetSubtype="0">
                                  <p:stCondLst>
                                    <p:cond delay="5500"/>
                                  </p:stCondLst>
                                  <p:childTnLst>
                                    <p:set>
                                      <p:cBhvr>
                                        <p:cTn dur="1" fill="hold" id="386">
                                          <p:stCondLst>
                                            <p:cond delay="0"/>
                                          </p:stCondLst>
                                        </p:cTn>
                                        <p:tgtEl>
                                          <p:spTgt spid="376"/>
                                        </p:tgtEl>
                                        <p:attrNameLst>
                                          <p:attrName>style.visibility</p:attrName>
                                        </p:attrNameLst>
                                      </p:cBhvr>
                                      <p:to>
                                        <p:strVal val="hidden"/>
                                      </p:to>
                                    </p:set>
                                  </p:childTnLst>
                                </p:cTn>
                              </p:par>
                              <p:par>
                                <p:cTn fill="hold" id="387" nodeType="withEffect" presetClass="exit" presetID="1" presetSubtype="0">
                                  <p:stCondLst>
                                    <p:cond delay="5500"/>
                                  </p:stCondLst>
                                  <p:childTnLst>
                                    <p:set>
                                      <p:cBhvr>
                                        <p:cTn dur="1" fill="hold" id="388">
                                          <p:stCondLst>
                                            <p:cond delay="0"/>
                                          </p:stCondLst>
                                        </p:cTn>
                                        <p:tgtEl>
                                          <p:spTgt spid="390"/>
                                        </p:tgtEl>
                                        <p:attrNameLst>
                                          <p:attrName>style.visibility</p:attrName>
                                        </p:attrNameLst>
                                      </p:cBhvr>
                                      <p:to>
                                        <p:strVal val="hidden"/>
                                      </p:to>
                                    </p:set>
                                  </p:childTnLst>
                                </p:cTn>
                              </p:par>
                              <p:par>
                                <p:cTn fill="hold" id="389" nodeType="withEffect" presetClass="exit" presetID="1" presetSubtype="0">
                                  <p:stCondLst>
                                    <p:cond delay="5500"/>
                                  </p:stCondLst>
                                  <p:childTnLst>
                                    <p:set>
                                      <p:cBhvr>
                                        <p:cTn dur="1" fill="hold" id="390">
                                          <p:stCondLst>
                                            <p:cond delay="0"/>
                                          </p:stCondLst>
                                        </p:cTn>
                                        <p:tgtEl>
                                          <p:spTgt spid="383"/>
                                        </p:tgtEl>
                                        <p:attrNameLst>
                                          <p:attrName>style.visibility</p:attrName>
                                        </p:attrNameLst>
                                      </p:cBhvr>
                                      <p:to>
                                        <p:strVal val="hidden"/>
                                      </p:to>
                                    </p:set>
                                  </p:childTnLst>
                                </p:cTn>
                              </p:par>
                              <p:par>
                                <p:cTn fill="hold" id="391" nodeType="withEffect" presetClass="exit" presetID="1" presetSubtype="0">
                                  <p:stCondLst>
                                    <p:cond delay="5500"/>
                                  </p:stCondLst>
                                  <p:childTnLst>
                                    <p:set>
                                      <p:cBhvr>
                                        <p:cTn dur="1" fill="hold" id="392">
                                          <p:stCondLst>
                                            <p:cond delay="0"/>
                                          </p:stCondLst>
                                        </p:cTn>
                                        <p:tgtEl>
                                          <p:spTgt spid="405"/>
                                        </p:tgtEl>
                                        <p:attrNameLst>
                                          <p:attrName>style.visibility</p:attrName>
                                        </p:attrNameLst>
                                      </p:cBhvr>
                                      <p:to>
                                        <p:strVal val="hidden"/>
                                      </p:to>
                                    </p:set>
                                  </p:childTnLst>
                                </p:cTn>
                              </p:par>
                              <p:par>
                                <p:cTn fill="hold" id="393" nodeType="withEffect" presetClass="exit" presetID="1" presetSubtype="0">
                                  <p:stCondLst>
                                    <p:cond delay="5500"/>
                                  </p:stCondLst>
                                  <p:childTnLst>
                                    <p:set>
                                      <p:cBhvr>
                                        <p:cTn dur="1" fill="hold" id="394">
                                          <p:stCondLst>
                                            <p:cond delay="0"/>
                                          </p:stCondLst>
                                        </p:cTn>
                                        <p:tgtEl>
                                          <p:spTgt spid="391"/>
                                        </p:tgtEl>
                                        <p:attrNameLst>
                                          <p:attrName>style.visibility</p:attrName>
                                        </p:attrNameLst>
                                      </p:cBhvr>
                                      <p:to>
                                        <p:strVal val="hidden"/>
                                      </p:to>
                                    </p:set>
                                  </p:childTnLst>
                                </p:cTn>
                              </p:par>
                              <p:par>
                                <p:cTn fill="hold" id="395" nodeType="withEffect" presetClass="exit" presetID="1" presetSubtype="0">
                                  <p:stCondLst>
                                    <p:cond delay="5500"/>
                                  </p:stCondLst>
                                  <p:childTnLst>
                                    <p:set>
                                      <p:cBhvr>
                                        <p:cTn dur="1" fill="hold" id="396">
                                          <p:stCondLst>
                                            <p:cond delay="0"/>
                                          </p:stCondLst>
                                        </p:cTn>
                                        <p:tgtEl>
                                          <p:spTgt spid="388"/>
                                        </p:tgtEl>
                                        <p:attrNameLst>
                                          <p:attrName>style.visibility</p:attrName>
                                        </p:attrNameLst>
                                      </p:cBhvr>
                                      <p:to>
                                        <p:strVal val="hidden"/>
                                      </p:to>
                                    </p:set>
                                  </p:childTnLst>
                                </p:cTn>
                              </p:par>
                              <p:par>
                                <p:cTn fill="hold" id="397" nodeType="withEffect" presetClass="exit" presetID="1" presetSubtype="0">
                                  <p:stCondLst>
                                    <p:cond delay="5500"/>
                                  </p:stCondLst>
                                  <p:childTnLst>
                                    <p:set>
                                      <p:cBhvr>
                                        <p:cTn dur="1" fill="hold" id="398">
                                          <p:stCondLst>
                                            <p:cond delay="0"/>
                                          </p:stCondLst>
                                        </p:cTn>
                                        <p:tgtEl>
                                          <p:spTgt spid="402"/>
                                        </p:tgtEl>
                                        <p:attrNameLst>
                                          <p:attrName>style.visibility</p:attrName>
                                        </p:attrNameLst>
                                      </p:cBhvr>
                                      <p:to>
                                        <p:strVal val="hidden"/>
                                      </p:to>
                                    </p:set>
                                  </p:childTnLst>
                                </p:cTn>
                              </p:par>
                              <p:par>
                                <p:cTn fill="hold" id="399" nodeType="withEffect" presetClass="entr" presetID="1" presetSubtype="0">
                                  <p:stCondLst>
                                    <p:cond delay="5500"/>
                                  </p:stCondLst>
                                  <p:childTnLst>
                                    <p:set>
                                      <p:cBhvr>
                                        <p:cTn dur="1" fill="hold" id="400">
                                          <p:stCondLst>
                                            <p:cond delay="0"/>
                                          </p:stCondLst>
                                        </p:cTn>
                                        <p:tgtEl>
                                          <p:spTgt spid="411"/>
                                        </p:tgtEl>
                                        <p:attrNameLst>
                                          <p:attrName>style.visibility</p:attrName>
                                        </p:attrNameLst>
                                      </p:cBhvr>
                                      <p:to>
                                        <p:strVal val="visible"/>
                                      </p:to>
                                    </p:set>
                                  </p:childTnLst>
                                </p:cTn>
                              </p:par>
                              <p:par>
                                <p:cTn fill="hold" id="401" nodeType="withEffect" presetClass="emph" presetID="8" presetSubtype="0">
                                  <p:stCondLst>
                                    <p:cond delay="5500"/>
                                  </p:stCondLst>
                                  <p:childTnLst>
                                    <p:animRot by="21600000">
                                      <p:cBhvr>
                                        <p:cTn dur="10000" fill="hold" id="402"/>
                                        <p:tgtEl>
                                          <p:spTgt spid="411"/>
                                        </p:tgtEl>
                                        <p:attrNameLst>
                                          <p:attrName>r</p:attrName>
                                        </p:attrNameLst>
                                      </p:cBhvr>
                                    </p:animRot>
                                  </p:childTnLst>
                                </p:cTn>
                              </p:par>
                              <p:par>
                                <p:cTn fill="hold" id="403" nodeType="withEffect" presetClass="entr" presetID="53" presetSubtype="0">
                                  <p:stCondLst>
                                    <p:cond delay="7000"/>
                                  </p:stCondLst>
                                  <p:childTnLst>
                                    <p:set>
                                      <p:cBhvr>
                                        <p:cTn dur="1" fill="hold" id="404">
                                          <p:stCondLst>
                                            <p:cond delay="0"/>
                                          </p:stCondLst>
                                        </p:cTn>
                                        <p:tgtEl>
                                          <p:spTgt spid="348"/>
                                        </p:tgtEl>
                                        <p:attrNameLst>
                                          <p:attrName>style.visibility</p:attrName>
                                        </p:attrNameLst>
                                      </p:cBhvr>
                                      <p:to>
                                        <p:strVal val="visible"/>
                                      </p:to>
                                    </p:set>
                                    <p:anim calcmode="lin" valueType="num">
                                      <p:cBhvr>
                                        <p:cTn dur="2500" fill="hold" id="405"/>
                                        <p:tgtEl>
                                          <p:spTgt spid="348"/>
                                        </p:tgtEl>
                                        <p:attrNameLst>
                                          <p:attrName>ppt_w</p:attrName>
                                        </p:attrNameLst>
                                      </p:cBhvr>
                                      <p:tavLst>
                                        <p:tav tm="0">
                                          <p:val>
                                            <p:fltVal val="0"/>
                                          </p:val>
                                        </p:tav>
                                        <p:tav tm="100000">
                                          <p:val>
                                            <p:strVal val="#ppt_w"/>
                                          </p:val>
                                        </p:tav>
                                      </p:tavLst>
                                    </p:anim>
                                    <p:anim calcmode="lin" valueType="num">
                                      <p:cBhvr>
                                        <p:cTn dur="2500" fill="hold" id="406"/>
                                        <p:tgtEl>
                                          <p:spTgt spid="348"/>
                                        </p:tgtEl>
                                        <p:attrNameLst>
                                          <p:attrName>ppt_h</p:attrName>
                                        </p:attrNameLst>
                                      </p:cBhvr>
                                      <p:tavLst>
                                        <p:tav tm="0">
                                          <p:val>
                                            <p:fltVal val="0"/>
                                          </p:val>
                                        </p:tav>
                                        <p:tav tm="100000">
                                          <p:val>
                                            <p:strVal val="#ppt_h"/>
                                          </p:val>
                                        </p:tav>
                                      </p:tavLst>
                                    </p:anim>
                                    <p:animEffect filter="fade" transition="in">
                                      <p:cBhvr>
                                        <p:cTn dur="2500" id="407"/>
                                        <p:tgtEl>
                                          <p:spTgt spid="348"/>
                                        </p:tgtEl>
                                      </p:cBhvr>
                                    </p:animEffect>
                                  </p:childTnLst>
                                </p:cTn>
                              </p:par>
                              <p:par>
                                <p:cTn fill="hold" id="408" nodeType="withEffect" presetClass="emph" presetID="8" presetSubtype="0">
                                  <p:stCondLst>
                                    <p:cond delay="7000"/>
                                  </p:stCondLst>
                                  <p:childTnLst>
                                    <p:animRot by="-21600000">
                                      <p:cBhvr>
                                        <p:cTn dur="8500" fill="hold" id="409"/>
                                        <p:tgtEl>
                                          <p:spTgt spid="348"/>
                                        </p:tgtEl>
                                        <p:attrNameLst>
                                          <p:attrName>r</p:attrName>
                                        </p:attrNameLst>
                                      </p:cBhvr>
                                    </p:animRot>
                                  </p:childTnLst>
                                </p:cTn>
                              </p:par>
                              <p:par>
                                <p:cTn fill="hold" grpId="0" id="410" nodeType="withEffect" presetClass="entr" presetID="22" presetSubtype="2">
                                  <p:stCondLst>
                                    <p:cond delay="10500"/>
                                  </p:stCondLst>
                                  <p:childTnLst>
                                    <p:set>
                                      <p:cBhvr>
                                        <p:cTn dur="1" fill="hold" id="411">
                                          <p:stCondLst>
                                            <p:cond delay="0"/>
                                          </p:stCondLst>
                                        </p:cTn>
                                        <p:tgtEl>
                                          <p:spTgt spid="474"/>
                                        </p:tgtEl>
                                        <p:attrNameLst>
                                          <p:attrName>style.visibility</p:attrName>
                                        </p:attrNameLst>
                                      </p:cBhvr>
                                      <p:to>
                                        <p:strVal val="visible"/>
                                      </p:to>
                                    </p:set>
                                    <p:animEffect filter="wipe(right)" transition="in">
                                      <p:cBhvr>
                                        <p:cTn dur="1000" id="412"/>
                                        <p:tgtEl>
                                          <p:spTgt spid="474"/>
                                        </p:tgtEl>
                                      </p:cBhvr>
                                    </p:animEffect>
                                  </p:childTnLst>
                                </p:cTn>
                              </p:par>
                              <p:par>
                                <p:cTn fill="hold" grpId="0" id="413" nodeType="withEffect" presetClass="entr" presetID="2" presetSubtype="2">
                                  <p:stCondLst>
                                    <p:cond delay="11750"/>
                                  </p:stCondLst>
                                  <p:childTnLst>
                                    <p:set>
                                      <p:cBhvr>
                                        <p:cTn dur="1" fill="hold" id="414">
                                          <p:stCondLst>
                                            <p:cond delay="0"/>
                                          </p:stCondLst>
                                        </p:cTn>
                                        <p:tgtEl>
                                          <p:spTgt spid="475"/>
                                        </p:tgtEl>
                                        <p:attrNameLst>
                                          <p:attrName>style.visibility</p:attrName>
                                        </p:attrNameLst>
                                      </p:cBhvr>
                                      <p:to>
                                        <p:strVal val="visible"/>
                                      </p:to>
                                    </p:set>
                                    <p:anim calcmode="lin" valueType="num">
                                      <p:cBhvr additive="base">
                                        <p:cTn dur="1000" fill="hold" id="415"/>
                                        <p:tgtEl>
                                          <p:spTgt spid="475"/>
                                        </p:tgtEl>
                                        <p:attrNameLst>
                                          <p:attrName>ppt_x</p:attrName>
                                        </p:attrNameLst>
                                      </p:cBhvr>
                                      <p:tavLst>
                                        <p:tav tm="0">
                                          <p:val>
                                            <p:strVal val="1+#ppt_w/2"/>
                                          </p:val>
                                        </p:tav>
                                        <p:tav tm="100000">
                                          <p:val>
                                            <p:strVal val="#ppt_x"/>
                                          </p:val>
                                        </p:tav>
                                      </p:tavLst>
                                    </p:anim>
                                    <p:anim calcmode="lin" valueType="num">
                                      <p:cBhvr additive="base">
                                        <p:cTn dur="1000" fill="hold" id="416"/>
                                        <p:tgtEl>
                                          <p:spTgt spid="475"/>
                                        </p:tgtEl>
                                        <p:attrNameLst>
                                          <p:attrName>ppt_y</p:attrName>
                                        </p:attrNameLst>
                                      </p:cBhvr>
                                      <p:tavLst>
                                        <p:tav tm="0">
                                          <p:val>
                                            <p:strVal val="#ppt_y"/>
                                          </p:val>
                                        </p:tav>
                                        <p:tav tm="100000">
                                          <p:val>
                                            <p:strVal val="#ppt_y"/>
                                          </p:val>
                                        </p:tav>
                                      </p:tavLst>
                                    </p:anim>
                                  </p:childTnLst>
                                </p:cTn>
                              </p:par>
                              <p:par>
                                <p:cTn fill="hold" grpId="0" id="417" nodeType="withEffect" presetClass="entr" presetID="2" presetSubtype="9">
                                  <p:stCondLst>
                                    <p:cond delay="13250"/>
                                  </p:stCondLst>
                                  <p:childTnLst>
                                    <p:set>
                                      <p:cBhvr>
                                        <p:cTn dur="1" fill="hold" id="418">
                                          <p:stCondLst>
                                            <p:cond delay="0"/>
                                          </p:stCondLst>
                                        </p:cTn>
                                        <p:tgtEl>
                                          <p:spTgt spid="482"/>
                                        </p:tgtEl>
                                        <p:attrNameLst>
                                          <p:attrName>style.visibility</p:attrName>
                                        </p:attrNameLst>
                                      </p:cBhvr>
                                      <p:to>
                                        <p:strVal val="visible"/>
                                      </p:to>
                                    </p:set>
                                    <p:anim calcmode="lin" valueType="num">
                                      <p:cBhvr additive="base">
                                        <p:cTn dur="1000" fill="hold" id="419"/>
                                        <p:tgtEl>
                                          <p:spTgt spid="482"/>
                                        </p:tgtEl>
                                        <p:attrNameLst>
                                          <p:attrName>ppt_x</p:attrName>
                                        </p:attrNameLst>
                                      </p:cBhvr>
                                      <p:tavLst>
                                        <p:tav tm="0">
                                          <p:val>
                                            <p:strVal val="0-#ppt_w/2"/>
                                          </p:val>
                                        </p:tav>
                                        <p:tav tm="100000">
                                          <p:val>
                                            <p:strVal val="#ppt_x"/>
                                          </p:val>
                                        </p:tav>
                                      </p:tavLst>
                                    </p:anim>
                                    <p:anim calcmode="lin" valueType="num">
                                      <p:cBhvr additive="base">
                                        <p:cTn dur="1000" fill="hold" id="420"/>
                                        <p:tgtEl>
                                          <p:spTgt spid="482"/>
                                        </p:tgtEl>
                                        <p:attrNameLst>
                                          <p:attrName>ppt_y</p:attrName>
                                        </p:attrNameLst>
                                      </p:cBhvr>
                                      <p:tavLst>
                                        <p:tav tm="0">
                                          <p:val>
                                            <p:strVal val="0-#ppt_h/2"/>
                                          </p:val>
                                        </p:tav>
                                        <p:tav tm="100000">
                                          <p:val>
                                            <p:strVal val="#ppt_y"/>
                                          </p:val>
                                        </p:tav>
                                      </p:tavLst>
                                    </p:anim>
                                  </p:childTnLst>
                                </p:cTn>
                              </p:par>
                              <p:par>
                                <p:cTn fill="hold" grpId="0" id="421" nodeType="withEffect" presetClass="entr" presetID="2" presetSubtype="1">
                                  <p:stCondLst>
                                    <p:cond delay="13500"/>
                                  </p:stCondLst>
                                  <p:childTnLst>
                                    <p:set>
                                      <p:cBhvr>
                                        <p:cTn dur="1" fill="hold" id="422">
                                          <p:stCondLst>
                                            <p:cond delay="0"/>
                                          </p:stCondLst>
                                        </p:cTn>
                                        <p:tgtEl>
                                          <p:spTgt spid="481"/>
                                        </p:tgtEl>
                                        <p:attrNameLst>
                                          <p:attrName>style.visibility</p:attrName>
                                        </p:attrNameLst>
                                      </p:cBhvr>
                                      <p:to>
                                        <p:strVal val="visible"/>
                                      </p:to>
                                    </p:set>
                                    <p:anim calcmode="lin" valueType="num">
                                      <p:cBhvr additive="base">
                                        <p:cTn dur="1000" fill="hold" id="423"/>
                                        <p:tgtEl>
                                          <p:spTgt spid="481"/>
                                        </p:tgtEl>
                                        <p:attrNameLst>
                                          <p:attrName>ppt_x</p:attrName>
                                        </p:attrNameLst>
                                      </p:cBhvr>
                                      <p:tavLst>
                                        <p:tav tm="0">
                                          <p:val>
                                            <p:strVal val="#ppt_x"/>
                                          </p:val>
                                        </p:tav>
                                        <p:tav tm="100000">
                                          <p:val>
                                            <p:strVal val="#ppt_x"/>
                                          </p:val>
                                        </p:tav>
                                      </p:tavLst>
                                    </p:anim>
                                    <p:anim calcmode="lin" valueType="num">
                                      <p:cBhvr additive="base">
                                        <p:cTn dur="1000" fill="hold" id="424"/>
                                        <p:tgtEl>
                                          <p:spTgt spid="481"/>
                                        </p:tgtEl>
                                        <p:attrNameLst>
                                          <p:attrName>ppt_y</p:attrName>
                                        </p:attrNameLst>
                                      </p:cBhvr>
                                      <p:tavLst>
                                        <p:tav tm="0">
                                          <p:val>
                                            <p:strVal val="0-#ppt_h/2"/>
                                          </p:val>
                                        </p:tav>
                                        <p:tav tm="100000">
                                          <p:val>
                                            <p:strVal val="#ppt_y"/>
                                          </p:val>
                                        </p:tav>
                                      </p:tavLst>
                                    </p:anim>
                                  </p:childTnLst>
                                </p:cTn>
                              </p:par>
                              <p:par>
                                <p:cTn fill="hold" grpId="0" id="425" nodeType="withEffect" presetClass="entr" presetID="2" presetSubtype="1">
                                  <p:stCondLst>
                                    <p:cond delay="13250"/>
                                  </p:stCondLst>
                                  <p:childTnLst>
                                    <p:set>
                                      <p:cBhvr>
                                        <p:cTn dur="1" fill="hold" id="426">
                                          <p:stCondLst>
                                            <p:cond delay="0"/>
                                          </p:stCondLst>
                                        </p:cTn>
                                        <p:tgtEl>
                                          <p:spTgt spid="479"/>
                                        </p:tgtEl>
                                        <p:attrNameLst>
                                          <p:attrName>style.visibility</p:attrName>
                                        </p:attrNameLst>
                                      </p:cBhvr>
                                      <p:to>
                                        <p:strVal val="visible"/>
                                      </p:to>
                                    </p:set>
                                    <p:anim calcmode="lin" valueType="num">
                                      <p:cBhvr additive="base">
                                        <p:cTn dur="1000" fill="hold" id="427"/>
                                        <p:tgtEl>
                                          <p:spTgt spid="479"/>
                                        </p:tgtEl>
                                        <p:attrNameLst>
                                          <p:attrName>ppt_x</p:attrName>
                                        </p:attrNameLst>
                                      </p:cBhvr>
                                      <p:tavLst>
                                        <p:tav tm="0">
                                          <p:val>
                                            <p:strVal val="#ppt_x"/>
                                          </p:val>
                                        </p:tav>
                                        <p:tav tm="100000">
                                          <p:val>
                                            <p:strVal val="#ppt_x"/>
                                          </p:val>
                                        </p:tav>
                                      </p:tavLst>
                                    </p:anim>
                                    <p:anim calcmode="lin" valueType="num">
                                      <p:cBhvr additive="base">
                                        <p:cTn dur="1000" fill="hold" id="428"/>
                                        <p:tgtEl>
                                          <p:spTgt spid="479"/>
                                        </p:tgtEl>
                                        <p:attrNameLst>
                                          <p:attrName>ppt_y</p:attrName>
                                        </p:attrNameLst>
                                      </p:cBhvr>
                                      <p:tavLst>
                                        <p:tav tm="0">
                                          <p:val>
                                            <p:strVal val="0-#ppt_h/2"/>
                                          </p:val>
                                        </p:tav>
                                        <p:tav tm="100000">
                                          <p:val>
                                            <p:strVal val="#ppt_y"/>
                                          </p:val>
                                        </p:tav>
                                      </p:tavLst>
                                    </p:anim>
                                  </p:childTnLst>
                                </p:cTn>
                              </p:par>
                              <p:par>
                                <p:cTn fill="hold" grpId="0" id="429" nodeType="withEffect" presetClass="entr" presetID="2" presetSubtype="3">
                                  <p:stCondLst>
                                    <p:cond delay="13500"/>
                                  </p:stCondLst>
                                  <p:childTnLst>
                                    <p:set>
                                      <p:cBhvr>
                                        <p:cTn dur="1" fill="hold" id="430">
                                          <p:stCondLst>
                                            <p:cond delay="0"/>
                                          </p:stCondLst>
                                        </p:cTn>
                                        <p:tgtEl>
                                          <p:spTgt spid="480"/>
                                        </p:tgtEl>
                                        <p:attrNameLst>
                                          <p:attrName>style.visibility</p:attrName>
                                        </p:attrNameLst>
                                      </p:cBhvr>
                                      <p:to>
                                        <p:strVal val="visible"/>
                                      </p:to>
                                    </p:set>
                                    <p:anim calcmode="lin" valueType="num">
                                      <p:cBhvr additive="base">
                                        <p:cTn dur="1000" fill="hold" id="431"/>
                                        <p:tgtEl>
                                          <p:spTgt spid="480"/>
                                        </p:tgtEl>
                                        <p:attrNameLst>
                                          <p:attrName>ppt_x</p:attrName>
                                        </p:attrNameLst>
                                      </p:cBhvr>
                                      <p:tavLst>
                                        <p:tav tm="0">
                                          <p:val>
                                            <p:strVal val="1+#ppt_w/2"/>
                                          </p:val>
                                        </p:tav>
                                        <p:tav tm="100000">
                                          <p:val>
                                            <p:strVal val="#ppt_x"/>
                                          </p:val>
                                        </p:tav>
                                      </p:tavLst>
                                    </p:anim>
                                    <p:anim calcmode="lin" valueType="num">
                                      <p:cBhvr additive="base">
                                        <p:cTn dur="1000" fill="hold" id="432"/>
                                        <p:tgtEl>
                                          <p:spTgt spid="480"/>
                                        </p:tgtEl>
                                        <p:attrNameLst>
                                          <p:attrName>ppt_y</p:attrName>
                                        </p:attrNameLst>
                                      </p:cBhvr>
                                      <p:tavLst>
                                        <p:tav tm="0">
                                          <p:val>
                                            <p:strVal val="0-#ppt_h/2"/>
                                          </p:val>
                                        </p:tav>
                                        <p:tav tm="100000">
                                          <p:val>
                                            <p:strVal val="#ppt_y"/>
                                          </p:val>
                                        </p:tav>
                                      </p:tavLst>
                                    </p:anim>
                                  </p:childTnLst>
                                </p:cTn>
                              </p:par>
                              <p:par>
                                <p:cTn fill="hold" grpId="0" id="433" nodeType="withEffect" presetClass="entr" presetID="2" presetSubtype="3">
                                  <p:stCondLst>
                                    <p:cond delay="13250"/>
                                  </p:stCondLst>
                                  <p:childTnLst>
                                    <p:set>
                                      <p:cBhvr>
                                        <p:cTn dur="1" fill="hold" id="434">
                                          <p:stCondLst>
                                            <p:cond delay="0"/>
                                          </p:stCondLst>
                                        </p:cTn>
                                        <p:tgtEl>
                                          <p:spTgt spid="478"/>
                                        </p:tgtEl>
                                        <p:attrNameLst>
                                          <p:attrName>style.visibility</p:attrName>
                                        </p:attrNameLst>
                                      </p:cBhvr>
                                      <p:to>
                                        <p:strVal val="visible"/>
                                      </p:to>
                                    </p:set>
                                    <p:anim calcmode="lin" valueType="num">
                                      <p:cBhvr additive="base">
                                        <p:cTn dur="1000" fill="hold" id="435"/>
                                        <p:tgtEl>
                                          <p:spTgt spid="478"/>
                                        </p:tgtEl>
                                        <p:attrNameLst>
                                          <p:attrName>ppt_x</p:attrName>
                                        </p:attrNameLst>
                                      </p:cBhvr>
                                      <p:tavLst>
                                        <p:tav tm="0">
                                          <p:val>
                                            <p:strVal val="1+#ppt_w/2"/>
                                          </p:val>
                                        </p:tav>
                                        <p:tav tm="100000">
                                          <p:val>
                                            <p:strVal val="#ppt_x"/>
                                          </p:val>
                                        </p:tav>
                                      </p:tavLst>
                                    </p:anim>
                                    <p:anim calcmode="lin" valueType="num">
                                      <p:cBhvr additive="base">
                                        <p:cTn dur="1000" fill="hold" id="436"/>
                                        <p:tgtEl>
                                          <p:spTgt spid="478"/>
                                        </p:tgtEl>
                                        <p:attrNameLst>
                                          <p:attrName>ppt_y</p:attrName>
                                        </p:attrNameLst>
                                      </p:cBhvr>
                                      <p:tavLst>
                                        <p:tav tm="0">
                                          <p:val>
                                            <p:strVal val="0-#ppt_h/2"/>
                                          </p:val>
                                        </p:tav>
                                        <p:tav tm="100000">
                                          <p:val>
                                            <p:strVal val="#ppt_y"/>
                                          </p:val>
                                        </p:tav>
                                      </p:tavLst>
                                    </p:anim>
                                  </p:childTnLst>
                                </p:cTn>
                              </p:par>
                              <p:par>
                                <p:cTn fill="hold" grpId="0" id="437" nodeType="withEffect" presetClass="entr" presetID="2" presetSubtype="4">
                                  <p:stCondLst>
                                    <p:cond delay="13250"/>
                                  </p:stCondLst>
                                  <p:childTnLst>
                                    <p:set>
                                      <p:cBhvr>
                                        <p:cTn dur="1" fill="hold" id="438">
                                          <p:stCondLst>
                                            <p:cond delay="0"/>
                                          </p:stCondLst>
                                        </p:cTn>
                                        <p:tgtEl>
                                          <p:spTgt spid="477"/>
                                        </p:tgtEl>
                                        <p:attrNameLst>
                                          <p:attrName>style.visibility</p:attrName>
                                        </p:attrNameLst>
                                      </p:cBhvr>
                                      <p:to>
                                        <p:strVal val="visible"/>
                                      </p:to>
                                    </p:set>
                                    <p:anim calcmode="lin" valueType="num">
                                      <p:cBhvr additive="base">
                                        <p:cTn dur="1000" fill="hold" id="439"/>
                                        <p:tgtEl>
                                          <p:spTgt spid="477"/>
                                        </p:tgtEl>
                                        <p:attrNameLst>
                                          <p:attrName>ppt_x</p:attrName>
                                        </p:attrNameLst>
                                      </p:cBhvr>
                                      <p:tavLst>
                                        <p:tav tm="0">
                                          <p:val>
                                            <p:strVal val="#ppt_x"/>
                                          </p:val>
                                        </p:tav>
                                        <p:tav tm="100000">
                                          <p:val>
                                            <p:strVal val="#ppt_x"/>
                                          </p:val>
                                        </p:tav>
                                      </p:tavLst>
                                    </p:anim>
                                    <p:anim calcmode="lin" valueType="num">
                                      <p:cBhvr additive="base">
                                        <p:cTn dur="1000" fill="hold" id="440"/>
                                        <p:tgtEl>
                                          <p:spTgt spid="477"/>
                                        </p:tgtEl>
                                        <p:attrNameLst>
                                          <p:attrName>ppt_y</p:attrName>
                                        </p:attrNameLst>
                                      </p:cBhvr>
                                      <p:tavLst>
                                        <p:tav tm="0">
                                          <p:val>
                                            <p:strVal val="1+#ppt_h/2"/>
                                          </p:val>
                                        </p:tav>
                                        <p:tav tm="100000">
                                          <p:val>
                                            <p:strVal val="#ppt_y"/>
                                          </p:val>
                                        </p:tav>
                                      </p:tavLst>
                                    </p:anim>
                                  </p:childTnLst>
                                </p:cTn>
                              </p:par>
                              <p:par>
                                <p:cTn fill="hold" grpId="0" id="441" nodeType="withEffect" presetClass="entr" presetID="2" presetSubtype="4">
                                  <p:stCondLst>
                                    <p:cond delay="13500"/>
                                  </p:stCondLst>
                                  <p:childTnLst>
                                    <p:set>
                                      <p:cBhvr>
                                        <p:cTn dur="1" fill="hold" id="442">
                                          <p:stCondLst>
                                            <p:cond delay="0"/>
                                          </p:stCondLst>
                                        </p:cTn>
                                        <p:tgtEl>
                                          <p:spTgt spid="483"/>
                                        </p:tgtEl>
                                        <p:attrNameLst>
                                          <p:attrName>style.visibility</p:attrName>
                                        </p:attrNameLst>
                                      </p:cBhvr>
                                      <p:to>
                                        <p:strVal val="visible"/>
                                      </p:to>
                                    </p:set>
                                    <p:anim calcmode="lin" valueType="num">
                                      <p:cBhvr additive="base">
                                        <p:cTn dur="1000" fill="hold" id="443"/>
                                        <p:tgtEl>
                                          <p:spTgt spid="483"/>
                                        </p:tgtEl>
                                        <p:attrNameLst>
                                          <p:attrName>ppt_x</p:attrName>
                                        </p:attrNameLst>
                                      </p:cBhvr>
                                      <p:tavLst>
                                        <p:tav tm="0">
                                          <p:val>
                                            <p:strVal val="#ppt_x"/>
                                          </p:val>
                                        </p:tav>
                                        <p:tav tm="100000">
                                          <p:val>
                                            <p:strVal val="#ppt_x"/>
                                          </p:val>
                                        </p:tav>
                                      </p:tavLst>
                                    </p:anim>
                                    <p:anim calcmode="lin" valueType="num">
                                      <p:cBhvr additive="base">
                                        <p:cTn dur="1000" fill="hold" id="444"/>
                                        <p:tgtEl>
                                          <p:spTgt spid="483"/>
                                        </p:tgtEl>
                                        <p:attrNameLst>
                                          <p:attrName>ppt_y</p:attrName>
                                        </p:attrNameLst>
                                      </p:cBhvr>
                                      <p:tavLst>
                                        <p:tav tm="0">
                                          <p:val>
                                            <p:strVal val="1+#ppt_h/2"/>
                                          </p:val>
                                        </p:tav>
                                        <p:tav tm="100000">
                                          <p:val>
                                            <p:strVal val="#ppt_y"/>
                                          </p:val>
                                        </p:tav>
                                      </p:tavLst>
                                    </p:anim>
                                  </p:childTnLst>
                                </p:cTn>
                              </p:par>
                            </p:childTnLst>
                          </p:cTn>
                        </p:par>
                      </p:childTnLst>
                    </p:cTn>
                  </p:par>
                  <p:par>
                    <p:cTn fill="hold" id="445" nodeType="clickPar">
                      <p:stCondLst>
                        <p:cond delay="indefinite"/>
                        <p:cond delay="0" evt="onBegin">
                          <p:tn val="444"/>
                        </p:cond>
                      </p:stCondLst>
                      <p:childTnLst>
                        <p:par>
                          <p:cTn fill="hold" id="446" nodeType="afterGroup">
                            <p:stCondLst>
                              <p:cond delay="0"/>
                            </p:stCondLst>
                            <p:childTnLst>
                              <p:par>
                                <p:cTn accel="50000" fill="hold" grpId="0" id="447" nodeType="clickEffect" presetClass="entr" presetID="38" presetSubtype="0">
                                  <p:stCondLst>
                                    <p:cond delay="0"/>
                                  </p:stCondLst>
                                  <p:iterate type="lt">
                                    <p:tmPct val="50000"/>
                                  </p:iterate>
                                  <p:childTnLst>
                                    <p:set>
                                      <p:cBhvr>
                                        <p:cTn dur="1" fill="hold" id="448">
                                          <p:stCondLst>
                                            <p:cond delay="0"/>
                                          </p:stCondLst>
                                        </p:cTn>
                                        <p:tgtEl>
                                          <p:spTgt spid="484"/>
                                        </p:tgtEl>
                                        <p:attrNameLst>
                                          <p:attrName>style.visibility</p:attrName>
                                        </p:attrNameLst>
                                      </p:cBhvr>
                                      <p:to>
                                        <p:strVal val="visible"/>
                                      </p:to>
                                    </p:set>
                                    <p:set>
                                      <p:cBhvr>
                                        <p:cTn dur="455" fill="hold" id="449">
                                          <p:stCondLst>
                                            <p:cond delay="0"/>
                                          </p:stCondLst>
                                        </p:cTn>
                                        <p:tgtEl>
                                          <p:spTgt spid="484"/>
                                        </p:tgtEl>
                                        <p:attrNameLst>
                                          <p:attrName>style.rotation</p:attrName>
                                        </p:attrNameLst>
                                      </p:cBhvr>
                                      <p:to>
                                        <p:strVal val="-45.0"/>
                                      </p:to>
                                    </p:set>
                                    <p:anim calcmode="lin" valueType="num">
                                      <p:cBhvr>
                                        <p:cTn dur="455" fill="hold" id="450">
                                          <p:stCondLst>
                                            <p:cond delay="455"/>
                                          </p:stCondLst>
                                        </p:cTn>
                                        <p:tgtEl>
                                          <p:spTgt spid="484"/>
                                        </p:tgtEl>
                                        <p:attrNameLst>
                                          <p:attrName>style.rotation</p:attrName>
                                        </p:attrNameLst>
                                      </p:cBhvr>
                                      <p:tavLst>
                                        <p:tav tm="0">
                                          <p:val>
                                            <p:fltVal val="-45"/>
                                          </p:val>
                                        </p:tav>
                                        <p:tav tm="69900">
                                          <p:val>
                                            <p:fltVal val="45"/>
                                          </p:val>
                                        </p:tav>
                                        <p:tav tm="100000">
                                          <p:val>
                                            <p:fltVal val="0"/>
                                          </p:val>
                                        </p:tav>
                                      </p:tavLst>
                                    </p:anim>
                                    <p:anim calcmode="lin" valueType="num">
                                      <p:cBhvr>
                                        <p:cTn dur="455" fill="hold" id="451">
                                          <p:stCondLst>
                                            <p:cond delay="0"/>
                                          </p:stCondLst>
                                        </p:cTn>
                                        <p:tgtEl>
                                          <p:spTgt spid="484"/>
                                        </p:tgtEl>
                                        <p:attrNameLst>
                                          <p:attrName>ppt_y</p:attrName>
                                        </p:attrNameLst>
                                      </p:cBhvr>
                                      <p:tavLst>
                                        <p:tav tm="0">
                                          <p:val>
                                            <p:strVal val="#ppt_y-1"/>
                                          </p:val>
                                        </p:tav>
                                        <p:tav tm="100000">
                                          <p:val>
                                            <p:strVal val="#ppt_y-(0.354*#ppt_w-0.172*#ppt_h)"/>
                                          </p:val>
                                        </p:tav>
                                      </p:tavLst>
                                    </p:anim>
                                    <p:anim calcmode="lin" valueType="num">
                                      <p:cBhvr>
                                        <p:cTn autoRev="1" decel="50000" dur="156" fill="hold" id="452">
                                          <p:stCondLst>
                                            <p:cond delay="455"/>
                                          </p:stCondLst>
                                        </p:cTn>
                                        <p:tgtEl>
                                          <p:spTgt spid="484"/>
                                        </p:tgtEl>
                                        <p:attrNameLst>
                                          <p:attrName>ppt_y</p:attrName>
                                        </p:attrNameLst>
                                      </p:cBhvr>
                                      <p:tavLst>
                                        <p:tav tm="0">
                                          <p:val>
                                            <p:strVal val="#ppt_y-(0.354*#ppt_w-0.172*#ppt_h)"/>
                                          </p:val>
                                        </p:tav>
                                        <p:tav tm="100000">
                                          <p:val>
                                            <p:strVal val="#ppt_y-(0.354*#ppt_w-0.172*#ppt_h)-#ppt_h/2"/>
                                          </p:val>
                                        </p:tav>
                                      </p:tavLst>
                                    </p:anim>
                                    <p:anim calcmode="lin" valueType="num">
                                      <p:cBhvr>
                                        <p:cTn dur="136" fill="hold" id="453">
                                          <p:stCondLst>
                                            <p:cond delay="864"/>
                                          </p:stCondLst>
                                        </p:cTn>
                                        <p:tgtEl>
                                          <p:spTgt spid="484"/>
                                        </p:tgtEl>
                                        <p:attrNameLst>
                                          <p:attrName>ppt_y</p:attrName>
                                        </p:attrNameLst>
                                      </p:cBhvr>
                                      <p:tavLst>
                                        <p:tav tm="0">
                                          <p:val>
                                            <p:strVal val="#ppt_y-(0.354*#ppt_w-0.172*#ppt_h)"/>
                                          </p:val>
                                        </p:tav>
                                        <p:tav tm="100000">
                                          <p:val>
                                            <p:strVal val="#ppt_y"/>
                                          </p:val>
                                        </p:tav>
                                      </p:tavLst>
                                    </p:anim>
                                  </p:childTnLst>
                                </p:cTn>
                              </p:par>
                            </p:childTnLst>
                          </p:cTn>
                        </p:par>
                      </p:childTnLst>
                    </p:cTn>
                  </p:par>
                  <p:par>
                    <p:cTn fill="hold" id="454" nodeType="clickPar">
                      <p:stCondLst>
                        <p:cond delay="indefinite"/>
                        <p:cond delay="0" evt="onBegin">
                          <p:tn val="453"/>
                        </p:cond>
                      </p:stCondLst>
                      <p:childTnLst>
                        <p:par>
                          <p:cTn fill="hold" id="455" nodeType="afterGroup">
                            <p:stCondLst>
                              <p:cond delay="0"/>
                            </p:stCondLst>
                            <p:childTnLst>
                              <p:par>
                                <p:cTn fill="hold" grpId="0" id="456" nodeType="clickEffect" presetClass="entr" presetID="22" presetSubtype="4">
                                  <p:stCondLst>
                                    <p:cond delay="0"/>
                                  </p:stCondLst>
                                  <p:iterate type="lt">
                                    <p:tmPct val="10000"/>
                                  </p:iterate>
                                  <p:childTnLst>
                                    <p:set>
                                      <p:cBhvr>
                                        <p:cTn dur="1" fill="hold" id="457">
                                          <p:stCondLst>
                                            <p:cond delay="0"/>
                                          </p:stCondLst>
                                        </p:cTn>
                                        <p:tgtEl>
                                          <p:spTgt spid="476"/>
                                        </p:tgtEl>
                                        <p:attrNameLst>
                                          <p:attrName>style.visibility</p:attrName>
                                        </p:attrNameLst>
                                      </p:cBhvr>
                                      <p:to>
                                        <p:strVal val="visible"/>
                                      </p:to>
                                    </p:set>
                                    <p:animEffect filter="wipe(down)" transition="in">
                                      <p:cBhvr>
                                        <p:cTn dur="500" id="458"/>
                                        <p:tgtEl>
                                          <p:spTgt spid="4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9"/>
      <p:bldP grpId="1" spid="349"/>
      <p:bldP grpId="0" spid="474"/>
      <p:bldP grpId="0" spid="475"/>
      <p:bldP grpId="0" spid="476"/>
      <p:bldP grpId="0" spid="477"/>
      <p:bldP grpId="0" spid="478"/>
      <p:bldP grpId="0" spid="479"/>
      <p:bldP grpId="0" spid="480"/>
      <p:bldP grpId="0" spid="481"/>
      <p:bldP grpId="0" spid="482"/>
      <p:bldP grpId="0" spid="483"/>
      <p:bldP grpId="0" spid="48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5"/>
            </a:xfrm>
            <a:prstGeom prst="rect">
              <a:avLst/>
            </a:prstGeom>
            <a:noFill/>
          </p:spPr>
          <p:txBody>
            <a:bodyPr rtlCol="0" wrap="square">
              <a:spAutoFit/>
            </a:bodyPr>
            <a:lstStyle/>
            <a:p>
              <a:pPr algn="ctr">
                <a:lnSpc>
                  <a:spcPct val="150000"/>
                </a:lnSpc>
              </a:pPr>
              <a:r>
                <a:rPr altLang="zh-CN" b="1" lang="en-US" smtClean="0" sz="1200">
                  <a:solidFill>
                    <a:schemeClr val="bg1"/>
                  </a:solidFill>
                  <a:latin charset="-122" panose="02000000000000000000" pitchFamily="2" typeface="方正兰亭粗黑简体"/>
                  <a:ea charset="-122" panose="02000000000000000000" pitchFamily="2" typeface="方正兰亭粗黑简体"/>
                </a:rPr>
                <a:t>02</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grpSp>
        <p:nvGrpSpPr>
          <p:cNvPr id="73" name="组合 72"/>
          <p:cNvGrpSpPr/>
          <p:nvPr/>
        </p:nvGrpSpPr>
        <p:grpSpPr>
          <a:xfrm>
            <a:off x="1124069" y="1303107"/>
            <a:ext cx="2821227" cy="3490822"/>
            <a:chOff x="865232" y="1286330"/>
            <a:chExt cx="4013321" cy="4966128"/>
          </a:xfrm>
        </p:grpSpPr>
        <p:pic>
          <p:nvPicPr>
            <p:cNvPr id="74" name="Picture 3"/>
            <p:cNvPicPr>
              <a:picLocks noChangeAspect="1"/>
            </p:cNvPicPr>
            <p:nvPr/>
          </p:nvPicPr>
          <p:blipFill>
            <a:blip r:embed="rId2"/>
            <a:srcRect b="10136" l="5354" r="6203" t="8440"/>
            <a:stretch>
              <a:fillRect/>
            </a:stretch>
          </p:blipFill>
          <p:spPr bwMode="auto">
            <a:xfrm>
              <a:off x="865232" y="1286330"/>
              <a:ext cx="4013321" cy="4966128"/>
            </a:xfrm>
            <a:prstGeom prst="rect">
              <a:avLst/>
            </a:prstGeom>
            <a:noFill/>
            <a:ln w="9525">
              <a:noFill/>
              <a:miter lim="800000"/>
            </a:ln>
          </p:spPr>
        </p:pic>
        <p:sp>
          <p:nvSpPr>
            <p:cNvPr id="75" name="Rectangle 4"/>
            <p:cNvSpPr/>
            <p:nvPr/>
          </p:nvSpPr>
          <p:spPr>
            <a:xfrm>
              <a:off x="1454212" y="1875344"/>
              <a:ext cx="2840124" cy="3699194"/>
            </a:xfrm>
            <a:prstGeom prst="rect">
              <a:avLst/>
            </a:prstGeom>
            <a:blipFill>
              <a:blip r:embed="rId3">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15">
                <a:defRPr/>
              </a:pPr>
              <a:endParaRPr lang="en-US" sz="2400"/>
            </a:p>
          </p:txBody>
        </p:sp>
      </p:grpSp>
      <p:sp>
        <p:nvSpPr>
          <p:cNvPr id="76" name="矩形 75"/>
          <p:cNvSpPr>
            <a:spLocks noChangeArrowheads="1"/>
          </p:cNvSpPr>
          <p:nvPr/>
        </p:nvSpPr>
        <p:spPr bwMode="auto">
          <a:xfrm>
            <a:off x="4387050" y="3823021"/>
            <a:ext cx="881636" cy="251458"/>
          </a:xfrm>
          <a:prstGeom prst="rect">
            <a:avLst/>
          </a:prstGeom>
          <a:noFill/>
          <a:ln w="9525">
            <a:noFill/>
            <a:miter lim="800000"/>
          </a:ln>
        </p:spPr>
        <p:txBody>
          <a:bodyPr bIns="34289" lIns="68576" rIns="68576" tIns="34289" wrap="square">
            <a:spAutoFit/>
          </a:bodyPr>
          <a:lstStyle/>
          <a:p>
            <a:r>
              <a:rPr altLang="en-US" b="1" lang="zh-CN" sz="1200">
                <a:solidFill>
                  <a:schemeClr val="bg1"/>
                </a:solidFill>
                <a:latin charset="-122" panose="020b0503020204020204" pitchFamily="34" typeface="微软雅黑"/>
                <a:ea charset="-122" panose="020b0503020204020204" pitchFamily="34" typeface="微软雅黑"/>
              </a:rPr>
              <a:t>添加标题</a:t>
            </a:r>
          </a:p>
        </p:txBody>
      </p:sp>
      <p:sp>
        <p:nvSpPr>
          <p:cNvPr id="77" name="矩形 47"/>
          <p:cNvSpPr>
            <a:spLocks noChangeArrowheads="1"/>
          </p:cNvSpPr>
          <p:nvPr/>
        </p:nvSpPr>
        <p:spPr bwMode="auto">
          <a:xfrm>
            <a:off x="4158155" y="4068541"/>
            <a:ext cx="1446315" cy="562354"/>
          </a:xfrm>
          <a:prstGeom prst="rect">
            <a:avLst/>
          </a:prstGeom>
          <a:noFill/>
          <a:ln>
            <a:noFill/>
          </a:ln>
          <a:extLst/>
        </p:spPr>
        <p:txBody>
          <a:bodyPr bIns="34289" lIns="68576" rIns="68576" tIns="34289" wrap="square">
            <a:spAutoFit/>
          </a:bodyPr>
          <a:lstStyle/>
          <a:p>
            <a:pPr defTabSz="685715">
              <a:lnSpc>
                <a:spcPct val="120000"/>
              </a:lnSpc>
              <a:defRPr/>
            </a:pPr>
            <a:r>
              <a:rPr altLang="en-US" lang="zh-CN"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在此录入本图表的综合描述说明，在此录入本图表的综合描述说明。</a:t>
            </a:r>
          </a:p>
        </p:txBody>
      </p:sp>
      <p:sp>
        <p:nvSpPr>
          <p:cNvPr id="78" name="矩形 77"/>
          <p:cNvSpPr>
            <a:spLocks noChangeArrowheads="1"/>
          </p:cNvSpPr>
          <p:nvPr/>
        </p:nvSpPr>
        <p:spPr bwMode="auto">
          <a:xfrm>
            <a:off x="6032309" y="3823021"/>
            <a:ext cx="771264" cy="251458"/>
          </a:xfrm>
          <a:prstGeom prst="rect">
            <a:avLst/>
          </a:prstGeom>
          <a:noFill/>
          <a:ln w="9525">
            <a:noFill/>
            <a:miter lim="800000"/>
          </a:ln>
        </p:spPr>
        <p:txBody>
          <a:bodyPr bIns="34289" lIns="68576" rIns="68576" tIns="34289" wrap="square">
            <a:spAutoFit/>
          </a:bodyPr>
          <a:lstStyle/>
          <a:p>
            <a:r>
              <a:rPr altLang="en-US" b="1" lang="zh-CN" sz="1200">
                <a:solidFill>
                  <a:schemeClr val="bg1"/>
                </a:solidFill>
                <a:latin charset="-122" panose="020b0503020204020204" pitchFamily="34" typeface="微软雅黑"/>
                <a:ea charset="-122" panose="020b0503020204020204" pitchFamily="34" typeface="微软雅黑"/>
              </a:rPr>
              <a:t>添加标题</a:t>
            </a:r>
          </a:p>
        </p:txBody>
      </p:sp>
      <p:sp>
        <p:nvSpPr>
          <p:cNvPr id="79" name="矩形 78"/>
          <p:cNvSpPr>
            <a:spLocks noChangeArrowheads="1"/>
          </p:cNvSpPr>
          <p:nvPr/>
        </p:nvSpPr>
        <p:spPr bwMode="auto">
          <a:xfrm>
            <a:off x="5836229" y="4076935"/>
            <a:ext cx="1446315" cy="562354"/>
          </a:xfrm>
          <a:prstGeom prst="rect">
            <a:avLst/>
          </a:prstGeom>
          <a:noFill/>
          <a:ln>
            <a:noFill/>
          </a:ln>
          <a:extLst/>
        </p:spPr>
        <p:txBody>
          <a:bodyPr bIns="34289" lIns="68576" rIns="68576" tIns="34289" wrap="square">
            <a:spAutoFit/>
          </a:bodyPr>
          <a:lstStyle/>
          <a:p>
            <a:pPr defTabSz="685715">
              <a:lnSpc>
                <a:spcPct val="120000"/>
              </a:lnSpc>
              <a:defRPr/>
            </a:pPr>
            <a:r>
              <a:rPr altLang="en-US" lang="zh-CN" sz="9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在此录入本图表的综合描述说明，在此录入本图表的综合描述说明。</a:t>
            </a:r>
          </a:p>
        </p:txBody>
      </p:sp>
      <p:grpSp>
        <p:nvGrpSpPr>
          <p:cNvPr id="80" name="组合 79"/>
          <p:cNvGrpSpPr/>
          <p:nvPr/>
        </p:nvGrpSpPr>
        <p:grpSpPr>
          <a:xfrm>
            <a:off x="4778829" y="1534889"/>
            <a:ext cx="2723123" cy="283029"/>
            <a:chOff x="6371768" y="2046514"/>
            <a:chExt cx="3630831" cy="377372"/>
          </a:xfrm>
        </p:grpSpPr>
        <p:sp>
          <p:nvSpPr>
            <p:cNvPr id="81" name="矩形 80"/>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503020204020204" pitchFamily="34" typeface="微软雅黑"/>
                <a:ea charset="-122" panose="020b0503020204020204" pitchFamily="34" typeface="微软雅黑"/>
              </a:endParaRPr>
            </a:p>
          </p:txBody>
        </p:sp>
        <p:sp>
          <p:nvSpPr>
            <p:cNvPr id="82" name="椭圆 81"/>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503020204020204" pitchFamily="34" typeface="微软雅黑"/>
                <a:ea charset="-122" panose="020b0503020204020204" pitchFamily="34" typeface="微软雅黑"/>
              </a:endParaRPr>
            </a:p>
          </p:txBody>
        </p:sp>
        <p:sp>
          <p:nvSpPr>
            <p:cNvPr id="83" name="文本框 82"/>
            <p:cNvSpPr txBox="1"/>
            <p:nvPr/>
          </p:nvSpPr>
          <p:spPr>
            <a:xfrm>
              <a:off x="6708195" y="2070703"/>
              <a:ext cx="3294404" cy="325120"/>
            </a:xfrm>
            <a:prstGeom prst="rect">
              <a:avLst/>
            </a:prstGeom>
            <a:noFill/>
          </p:spPr>
          <p:txBody>
            <a:bodyPr rtlCol="0" wrap="square">
              <a:spAutoFit/>
            </a:bodyPr>
            <a:lstStyle/>
            <a:p>
              <a:r>
                <a:rPr altLang="en-US" lang="zh-CN" sz="1013">
                  <a:solidFill>
                    <a:schemeClr val="bg1"/>
                  </a:solidFill>
                  <a:latin charset="-122" panose="020b0503020204020204" pitchFamily="34" typeface="微软雅黑"/>
                  <a:ea charset="-122" panose="020b0503020204020204" pitchFamily="34" typeface="微软雅黑"/>
                </a:rPr>
                <a:t>这里输入文字这里输入文字</a:t>
              </a:r>
            </a:p>
          </p:txBody>
        </p:sp>
      </p:grpSp>
      <p:grpSp>
        <p:nvGrpSpPr>
          <p:cNvPr id="84" name="组合 83"/>
          <p:cNvGrpSpPr/>
          <p:nvPr/>
        </p:nvGrpSpPr>
        <p:grpSpPr>
          <a:xfrm>
            <a:off x="4756488" y="2022618"/>
            <a:ext cx="2723123" cy="283029"/>
            <a:chOff x="6371768" y="2046514"/>
            <a:chExt cx="3630831" cy="377372"/>
          </a:xfrm>
        </p:grpSpPr>
        <p:sp>
          <p:nvSpPr>
            <p:cNvPr id="85" name="矩形 84"/>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503020204020204" pitchFamily="34" typeface="微软雅黑"/>
                <a:ea charset="-122" panose="020b0503020204020204" pitchFamily="34" typeface="微软雅黑"/>
              </a:endParaRPr>
            </a:p>
          </p:txBody>
        </p:sp>
        <p:sp>
          <p:nvSpPr>
            <p:cNvPr id="86" name="椭圆 85"/>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503020204020204" pitchFamily="34" typeface="微软雅黑"/>
                <a:ea charset="-122" panose="020b0503020204020204" pitchFamily="34" typeface="微软雅黑"/>
              </a:endParaRPr>
            </a:p>
          </p:txBody>
        </p:sp>
        <p:sp>
          <p:nvSpPr>
            <p:cNvPr id="87" name="文本框 86"/>
            <p:cNvSpPr txBox="1"/>
            <p:nvPr/>
          </p:nvSpPr>
          <p:spPr>
            <a:xfrm>
              <a:off x="6708195" y="2070703"/>
              <a:ext cx="3294404" cy="325120"/>
            </a:xfrm>
            <a:prstGeom prst="rect">
              <a:avLst/>
            </a:prstGeom>
            <a:noFill/>
          </p:spPr>
          <p:txBody>
            <a:bodyPr rtlCol="0" wrap="square">
              <a:spAutoFit/>
            </a:bodyPr>
            <a:lstStyle/>
            <a:p>
              <a:r>
                <a:rPr altLang="en-US" lang="zh-CN" sz="1013">
                  <a:solidFill>
                    <a:schemeClr val="bg1"/>
                  </a:solidFill>
                  <a:latin charset="-122" panose="020b0503020204020204" pitchFamily="34" typeface="微软雅黑"/>
                  <a:ea charset="-122" panose="020b0503020204020204" pitchFamily="34" typeface="微软雅黑"/>
                </a:rPr>
                <a:t>这里输入文字这里输入文字</a:t>
              </a:r>
            </a:p>
          </p:txBody>
        </p:sp>
      </p:grpSp>
      <p:grpSp>
        <p:nvGrpSpPr>
          <p:cNvPr id="88" name="组合 87"/>
          <p:cNvGrpSpPr/>
          <p:nvPr/>
        </p:nvGrpSpPr>
        <p:grpSpPr>
          <a:xfrm>
            <a:off x="4756488" y="2502825"/>
            <a:ext cx="2723123" cy="283029"/>
            <a:chOff x="6371768" y="2046514"/>
            <a:chExt cx="3630831" cy="377372"/>
          </a:xfrm>
        </p:grpSpPr>
        <p:sp>
          <p:nvSpPr>
            <p:cNvPr id="89" name="矩形 88"/>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503020204020204" pitchFamily="34" typeface="微软雅黑"/>
                <a:ea charset="-122" panose="020b0503020204020204" pitchFamily="34" typeface="微软雅黑"/>
              </a:endParaRPr>
            </a:p>
          </p:txBody>
        </p:sp>
        <p:sp>
          <p:nvSpPr>
            <p:cNvPr id="90" name="椭圆 89"/>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503020204020204" pitchFamily="34" typeface="微软雅黑"/>
                <a:ea charset="-122" panose="020b0503020204020204" pitchFamily="34" typeface="微软雅黑"/>
              </a:endParaRPr>
            </a:p>
          </p:txBody>
        </p:sp>
        <p:sp>
          <p:nvSpPr>
            <p:cNvPr id="91" name="文本框 90"/>
            <p:cNvSpPr txBox="1"/>
            <p:nvPr/>
          </p:nvSpPr>
          <p:spPr>
            <a:xfrm>
              <a:off x="6708195" y="2070703"/>
              <a:ext cx="3294404" cy="325120"/>
            </a:xfrm>
            <a:prstGeom prst="rect">
              <a:avLst/>
            </a:prstGeom>
            <a:noFill/>
          </p:spPr>
          <p:txBody>
            <a:bodyPr rtlCol="0" wrap="square">
              <a:spAutoFit/>
            </a:bodyPr>
            <a:lstStyle/>
            <a:p>
              <a:r>
                <a:rPr altLang="en-US" lang="zh-CN" sz="1013">
                  <a:solidFill>
                    <a:schemeClr val="bg1"/>
                  </a:solidFill>
                  <a:latin charset="-122" panose="020b0503020204020204" pitchFamily="34" typeface="微软雅黑"/>
                  <a:ea charset="-122" panose="020b0503020204020204" pitchFamily="34" typeface="微软雅黑"/>
                </a:rPr>
                <a:t>这里输入文字这里输入文字</a:t>
              </a:r>
            </a:p>
          </p:txBody>
        </p:sp>
      </p:grpSp>
      <p:grpSp>
        <p:nvGrpSpPr>
          <p:cNvPr id="92" name="组合 91"/>
          <p:cNvGrpSpPr/>
          <p:nvPr/>
        </p:nvGrpSpPr>
        <p:grpSpPr>
          <a:xfrm>
            <a:off x="4756488" y="2983031"/>
            <a:ext cx="2723123" cy="283029"/>
            <a:chOff x="6371768" y="2046514"/>
            <a:chExt cx="3630831" cy="377372"/>
          </a:xfrm>
        </p:grpSpPr>
        <p:sp>
          <p:nvSpPr>
            <p:cNvPr id="93" name="矩形 92"/>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503020204020204" pitchFamily="34" typeface="微软雅黑"/>
                <a:ea charset="-122" panose="020b0503020204020204" pitchFamily="34" typeface="微软雅黑"/>
              </a:endParaRPr>
            </a:p>
          </p:txBody>
        </p:sp>
        <p:sp>
          <p:nvSpPr>
            <p:cNvPr id="94" name="椭圆 93"/>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503020204020204" pitchFamily="34" typeface="微软雅黑"/>
                <a:ea charset="-122" panose="020b0503020204020204" pitchFamily="34" typeface="微软雅黑"/>
              </a:endParaRPr>
            </a:p>
          </p:txBody>
        </p:sp>
        <p:sp>
          <p:nvSpPr>
            <p:cNvPr id="95" name="文本框 94"/>
            <p:cNvSpPr txBox="1"/>
            <p:nvPr/>
          </p:nvSpPr>
          <p:spPr>
            <a:xfrm>
              <a:off x="6708195" y="2070703"/>
              <a:ext cx="3294404" cy="325120"/>
            </a:xfrm>
            <a:prstGeom prst="rect">
              <a:avLst/>
            </a:prstGeom>
            <a:noFill/>
          </p:spPr>
          <p:txBody>
            <a:bodyPr rtlCol="0" wrap="square">
              <a:spAutoFit/>
            </a:bodyPr>
            <a:lstStyle/>
            <a:p>
              <a:r>
                <a:rPr altLang="en-US" lang="zh-CN" sz="1013">
                  <a:solidFill>
                    <a:schemeClr val="bg1"/>
                  </a:solidFill>
                  <a:latin charset="-122" panose="020b0503020204020204" pitchFamily="34" typeface="微软雅黑"/>
                  <a:ea charset="-122" panose="020b0503020204020204" pitchFamily="34" typeface="微软雅黑"/>
                </a:rPr>
                <a:t>这里输入文字这里输入文字</a:t>
              </a:r>
            </a:p>
          </p:txBody>
        </p:sp>
      </p:grpSp>
      <p:grpSp>
        <p:nvGrpSpPr>
          <p:cNvPr id="96" name="组合 95"/>
          <p:cNvGrpSpPr/>
          <p:nvPr/>
        </p:nvGrpSpPr>
        <p:grpSpPr>
          <a:xfrm>
            <a:off x="4756488" y="3463238"/>
            <a:ext cx="2723123" cy="283029"/>
            <a:chOff x="6371768" y="2046514"/>
            <a:chExt cx="3630831" cy="377372"/>
          </a:xfrm>
        </p:grpSpPr>
        <p:sp>
          <p:nvSpPr>
            <p:cNvPr id="97" name="矩形 96"/>
            <p:cNvSpPr/>
            <p:nvPr/>
          </p:nvSpPr>
          <p:spPr>
            <a:xfrm>
              <a:off x="6371768" y="2046514"/>
              <a:ext cx="3338289" cy="377372"/>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503020204020204" pitchFamily="34" typeface="微软雅黑"/>
                <a:ea charset="-122" panose="020b0503020204020204" pitchFamily="34" typeface="微软雅黑"/>
              </a:endParaRPr>
            </a:p>
          </p:txBody>
        </p:sp>
        <p:sp>
          <p:nvSpPr>
            <p:cNvPr id="98" name="椭圆 97"/>
            <p:cNvSpPr/>
            <p:nvPr/>
          </p:nvSpPr>
          <p:spPr>
            <a:xfrm>
              <a:off x="6463017" y="211923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503020204020204" pitchFamily="34" typeface="微软雅黑"/>
                <a:ea charset="-122" panose="020b0503020204020204" pitchFamily="34" typeface="微软雅黑"/>
              </a:endParaRPr>
            </a:p>
          </p:txBody>
        </p:sp>
        <p:sp>
          <p:nvSpPr>
            <p:cNvPr id="99" name="文本框 98"/>
            <p:cNvSpPr txBox="1"/>
            <p:nvPr/>
          </p:nvSpPr>
          <p:spPr>
            <a:xfrm>
              <a:off x="6708195" y="2070703"/>
              <a:ext cx="3294404" cy="325120"/>
            </a:xfrm>
            <a:prstGeom prst="rect">
              <a:avLst/>
            </a:prstGeom>
            <a:noFill/>
          </p:spPr>
          <p:txBody>
            <a:bodyPr rtlCol="0" wrap="square">
              <a:spAutoFit/>
            </a:bodyPr>
            <a:lstStyle/>
            <a:p>
              <a:r>
                <a:rPr altLang="en-US" lang="zh-CN" sz="1013">
                  <a:solidFill>
                    <a:schemeClr val="bg1"/>
                  </a:solidFill>
                  <a:latin charset="-122" panose="020b0503020204020204" pitchFamily="34" typeface="微软雅黑"/>
                  <a:ea charset="-122" panose="020b0503020204020204" pitchFamily="34" typeface="微软雅黑"/>
                </a:rPr>
                <a:t>这里输入文字这里输入文字</a:t>
              </a:r>
            </a:p>
          </p:txBody>
        </p:sp>
      </p:grpSp>
    </p:spTree>
    <p:extLst>
      <p:ext uri="{BB962C8B-B14F-4D97-AF65-F5344CB8AC3E}">
        <p14:creationId val="2111792846"/>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par>
                          <p:cTn fill="hold" id="15" nodeType="afterGroup">
                            <p:stCondLst>
                              <p:cond delay="500"/>
                            </p:stCondLst>
                            <p:childTnLst>
                              <p:par>
                                <p:cTn fill="hold" id="16" nodeType="afterEffect" presetClass="entr" presetID="2" presetSubtype="8">
                                  <p:stCondLst>
                                    <p:cond delay="0"/>
                                  </p:stCondLst>
                                  <p:childTnLst>
                                    <p:set>
                                      <p:cBhvr>
                                        <p:cTn dur="1" fill="hold" id="17">
                                          <p:stCondLst>
                                            <p:cond delay="0"/>
                                          </p:stCondLst>
                                        </p:cTn>
                                        <p:tgtEl>
                                          <p:spTgt spid="73"/>
                                        </p:tgtEl>
                                        <p:attrNameLst>
                                          <p:attrName>style.visibility</p:attrName>
                                        </p:attrNameLst>
                                      </p:cBhvr>
                                      <p:to>
                                        <p:strVal val="visible"/>
                                      </p:to>
                                    </p:set>
                                    <p:anim calcmode="lin" valueType="num">
                                      <p:cBhvr additive="base">
                                        <p:cTn dur="500" fill="hold" id="18"/>
                                        <p:tgtEl>
                                          <p:spTgt spid="73"/>
                                        </p:tgtEl>
                                        <p:attrNameLst>
                                          <p:attrName>ppt_x</p:attrName>
                                        </p:attrNameLst>
                                      </p:cBhvr>
                                      <p:tavLst>
                                        <p:tav tm="0">
                                          <p:val>
                                            <p:strVal val="0-#ppt_w/2"/>
                                          </p:val>
                                        </p:tav>
                                        <p:tav tm="100000">
                                          <p:val>
                                            <p:strVal val="#ppt_x"/>
                                          </p:val>
                                        </p:tav>
                                      </p:tavLst>
                                    </p:anim>
                                    <p:anim calcmode="lin" valueType="num">
                                      <p:cBhvr additive="base">
                                        <p:cTn dur="500" fill="hold" id="19"/>
                                        <p:tgtEl>
                                          <p:spTgt spid="73"/>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000"/>
                            </p:stCondLst>
                            <p:childTnLst>
                              <p:par>
                                <p:cTn fill="hold" id="21" nodeType="afterEffect" presetClass="entr" presetID="12" presetSubtype="8">
                                  <p:stCondLst>
                                    <p:cond delay="0"/>
                                  </p:stCondLst>
                                  <p:childTnLst>
                                    <p:set>
                                      <p:cBhvr>
                                        <p:cTn dur="1" fill="hold" id="22">
                                          <p:stCondLst>
                                            <p:cond delay="0"/>
                                          </p:stCondLst>
                                        </p:cTn>
                                        <p:tgtEl>
                                          <p:spTgt spid="80"/>
                                        </p:tgtEl>
                                        <p:attrNameLst>
                                          <p:attrName>style.visibility</p:attrName>
                                        </p:attrNameLst>
                                      </p:cBhvr>
                                      <p:to>
                                        <p:strVal val="visible"/>
                                      </p:to>
                                    </p:set>
                                    <p:anim calcmode="lin" valueType="num">
                                      <p:cBhvr additive="base">
                                        <p:cTn dur="750" id="23"/>
                                        <p:tgtEl>
                                          <p:spTgt spid="80"/>
                                        </p:tgtEl>
                                        <p:attrNameLst>
                                          <p:attrName>ppt_x</p:attrName>
                                        </p:attrNameLst>
                                      </p:cBhvr>
                                      <p:tavLst>
                                        <p:tav tm="0">
                                          <p:val>
                                            <p:strVal val="#ppt_x-#ppt_w*1.125000"/>
                                          </p:val>
                                        </p:tav>
                                        <p:tav tm="100000">
                                          <p:val>
                                            <p:strVal val="#ppt_x"/>
                                          </p:val>
                                        </p:tav>
                                      </p:tavLst>
                                    </p:anim>
                                    <p:animEffect filter="wipe(right)" transition="in">
                                      <p:cBhvr>
                                        <p:cTn dur="750" id="24"/>
                                        <p:tgtEl>
                                          <p:spTgt spid="80"/>
                                        </p:tgtEl>
                                      </p:cBhvr>
                                    </p:animEffect>
                                  </p:childTnLst>
                                </p:cTn>
                              </p:par>
                            </p:childTnLst>
                          </p:cTn>
                        </p:par>
                        <p:par>
                          <p:cTn fill="hold" id="25" nodeType="afterGroup">
                            <p:stCondLst>
                              <p:cond delay="1750"/>
                            </p:stCondLst>
                            <p:childTnLst>
                              <p:par>
                                <p:cTn fill="hold" id="26" nodeType="afterEffect" presetClass="entr" presetID="12" presetSubtype="8">
                                  <p:stCondLst>
                                    <p:cond delay="0"/>
                                  </p:stCondLst>
                                  <p:childTnLst>
                                    <p:set>
                                      <p:cBhvr>
                                        <p:cTn dur="1" fill="hold" id="27">
                                          <p:stCondLst>
                                            <p:cond delay="0"/>
                                          </p:stCondLst>
                                        </p:cTn>
                                        <p:tgtEl>
                                          <p:spTgt spid="84"/>
                                        </p:tgtEl>
                                        <p:attrNameLst>
                                          <p:attrName>style.visibility</p:attrName>
                                        </p:attrNameLst>
                                      </p:cBhvr>
                                      <p:to>
                                        <p:strVal val="visible"/>
                                      </p:to>
                                    </p:set>
                                    <p:anim calcmode="lin" valueType="num">
                                      <p:cBhvr additive="base">
                                        <p:cTn dur="750" id="28"/>
                                        <p:tgtEl>
                                          <p:spTgt spid="84"/>
                                        </p:tgtEl>
                                        <p:attrNameLst>
                                          <p:attrName>ppt_x</p:attrName>
                                        </p:attrNameLst>
                                      </p:cBhvr>
                                      <p:tavLst>
                                        <p:tav tm="0">
                                          <p:val>
                                            <p:strVal val="#ppt_x-#ppt_w*1.125000"/>
                                          </p:val>
                                        </p:tav>
                                        <p:tav tm="100000">
                                          <p:val>
                                            <p:strVal val="#ppt_x"/>
                                          </p:val>
                                        </p:tav>
                                      </p:tavLst>
                                    </p:anim>
                                    <p:animEffect filter="wipe(right)" transition="in">
                                      <p:cBhvr>
                                        <p:cTn dur="750" id="29"/>
                                        <p:tgtEl>
                                          <p:spTgt spid="84"/>
                                        </p:tgtEl>
                                      </p:cBhvr>
                                    </p:animEffect>
                                  </p:childTnLst>
                                </p:cTn>
                              </p:par>
                            </p:childTnLst>
                          </p:cTn>
                        </p:par>
                        <p:par>
                          <p:cTn fill="hold" id="30" nodeType="afterGroup">
                            <p:stCondLst>
                              <p:cond delay="2500"/>
                            </p:stCondLst>
                            <p:childTnLst>
                              <p:par>
                                <p:cTn fill="hold" id="31" nodeType="afterEffect" presetClass="entr" presetID="12" presetSubtype="8">
                                  <p:stCondLst>
                                    <p:cond delay="0"/>
                                  </p:stCondLst>
                                  <p:childTnLst>
                                    <p:set>
                                      <p:cBhvr>
                                        <p:cTn dur="1" fill="hold" id="32">
                                          <p:stCondLst>
                                            <p:cond delay="0"/>
                                          </p:stCondLst>
                                        </p:cTn>
                                        <p:tgtEl>
                                          <p:spTgt spid="88"/>
                                        </p:tgtEl>
                                        <p:attrNameLst>
                                          <p:attrName>style.visibility</p:attrName>
                                        </p:attrNameLst>
                                      </p:cBhvr>
                                      <p:to>
                                        <p:strVal val="visible"/>
                                      </p:to>
                                    </p:set>
                                    <p:anim calcmode="lin" valueType="num">
                                      <p:cBhvr additive="base">
                                        <p:cTn dur="750" id="33"/>
                                        <p:tgtEl>
                                          <p:spTgt spid="88"/>
                                        </p:tgtEl>
                                        <p:attrNameLst>
                                          <p:attrName>ppt_x</p:attrName>
                                        </p:attrNameLst>
                                      </p:cBhvr>
                                      <p:tavLst>
                                        <p:tav tm="0">
                                          <p:val>
                                            <p:strVal val="#ppt_x-#ppt_w*1.125000"/>
                                          </p:val>
                                        </p:tav>
                                        <p:tav tm="100000">
                                          <p:val>
                                            <p:strVal val="#ppt_x"/>
                                          </p:val>
                                        </p:tav>
                                      </p:tavLst>
                                    </p:anim>
                                    <p:animEffect filter="wipe(right)" transition="in">
                                      <p:cBhvr>
                                        <p:cTn dur="750" id="34"/>
                                        <p:tgtEl>
                                          <p:spTgt spid="88"/>
                                        </p:tgtEl>
                                      </p:cBhvr>
                                    </p:animEffect>
                                  </p:childTnLst>
                                </p:cTn>
                              </p:par>
                            </p:childTnLst>
                          </p:cTn>
                        </p:par>
                        <p:par>
                          <p:cTn fill="hold" id="35" nodeType="afterGroup">
                            <p:stCondLst>
                              <p:cond delay="3250"/>
                            </p:stCondLst>
                            <p:childTnLst>
                              <p:par>
                                <p:cTn fill="hold" id="36" nodeType="afterEffect" presetClass="entr" presetID="12" presetSubtype="8">
                                  <p:stCondLst>
                                    <p:cond delay="0"/>
                                  </p:stCondLst>
                                  <p:childTnLst>
                                    <p:set>
                                      <p:cBhvr>
                                        <p:cTn dur="1" fill="hold" id="37">
                                          <p:stCondLst>
                                            <p:cond delay="0"/>
                                          </p:stCondLst>
                                        </p:cTn>
                                        <p:tgtEl>
                                          <p:spTgt spid="92"/>
                                        </p:tgtEl>
                                        <p:attrNameLst>
                                          <p:attrName>style.visibility</p:attrName>
                                        </p:attrNameLst>
                                      </p:cBhvr>
                                      <p:to>
                                        <p:strVal val="visible"/>
                                      </p:to>
                                    </p:set>
                                    <p:anim calcmode="lin" valueType="num">
                                      <p:cBhvr additive="base">
                                        <p:cTn dur="750" id="38"/>
                                        <p:tgtEl>
                                          <p:spTgt spid="92"/>
                                        </p:tgtEl>
                                        <p:attrNameLst>
                                          <p:attrName>ppt_x</p:attrName>
                                        </p:attrNameLst>
                                      </p:cBhvr>
                                      <p:tavLst>
                                        <p:tav tm="0">
                                          <p:val>
                                            <p:strVal val="#ppt_x-#ppt_w*1.125000"/>
                                          </p:val>
                                        </p:tav>
                                        <p:tav tm="100000">
                                          <p:val>
                                            <p:strVal val="#ppt_x"/>
                                          </p:val>
                                        </p:tav>
                                      </p:tavLst>
                                    </p:anim>
                                    <p:animEffect filter="wipe(right)" transition="in">
                                      <p:cBhvr>
                                        <p:cTn dur="750" id="39"/>
                                        <p:tgtEl>
                                          <p:spTgt spid="92"/>
                                        </p:tgtEl>
                                      </p:cBhvr>
                                    </p:animEffect>
                                  </p:childTnLst>
                                </p:cTn>
                              </p:par>
                            </p:childTnLst>
                          </p:cTn>
                        </p:par>
                        <p:par>
                          <p:cTn fill="hold" id="40" nodeType="afterGroup">
                            <p:stCondLst>
                              <p:cond delay="4000"/>
                            </p:stCondLst>
                            <p:childTnLst>
                              <p:par>
                                <p:cTn fill="hold" id="41" nodeType="afterEffect" presetClass="entr" presetID="12" presetSubtype="8">
                                  <p:stCondLst>
                                    <p:cond delay="0"/>
                                  </p:stCondLst>
                                  <p:childTnLst>
                                    <p:set>
                                      <p:cBhvr>
                                        <p:cTn dur="1" fill="hold" id="42">
                                          <p:stCondLst>
                                            <p:cond delay="0"/>
                                          </p:stCondLst>
                                        </p:cTn>
                                        <p:tgtEl>
                                          <p:spTgt spid="96"/>
                                        </p:tgtEl>
                                        <p:attrNameLst>
                                          <p:attrName>style.visibility</p:attrName>
                                        </p:attrNameLst>
                                      </p:cBhvr>
                                      <p:to>
                                        <p:strVal val="visible"/>
                                      </p:to>
                                    </p:set>
                                    <p:anim calcmode="lin" valueType="num">
                                      <p:cBhvr additive="base">
                                        <p:cTn dur="750" id="43"/>
                                        <p:tgtEl>
                                          <p:spTgt spid="96"/>
                                        </p:tgtEl>
                                        <p:attrNameLst>
                                          <p:attrName>ppt_x</p:attrName>
                                        </p:attrNameLst>
                                      </p:cBhvr>
                                      <p:tavLst>
                                        <p:tav tm="0">
                                          <p:val>
                                            <p:strVal val="#ppt_x-#ppt_w*1.125000"/>
                                          </p:val>
                                        </p:tav>
                                        <p:tav tm="100000">
                                          <p:val>
                                            <p:strVal val="#ppt_x"/>
                                          </p:val>
                                        </p:tav>
                                      </p:tavLst>
                                    </p:anim>
                                    <p:animEffect filter="wipe(right)" transition="in">
                                      <p:cBhvr>
                                        <p:cTn dur="750" id="44"/>
                                        <p:tgtEl>
                                          <p:spTgt spid="96"/>
                                        </p:tgtEl>
                                      </p:cBhvr>
                                    </p:animEffect>
                                  </p:childTnLst>
                                </p:cTn>
                              </p:par>
                            </p:childTnLst>
                          </p:cTn>
                        </p:par>
                        <p:par>
                          <p:cTn fill="hold" id="45" nodeType="afterGroup">
                            <p:stCondLst>
                              <p:cond delay="4750"/>
                            </p:stCondLst>
                            <p:childTnLst>
                              <p:par>
                                <p:cTn fill="hold" grpId="0" id="46" nodeType="afterEffect" presetClass="entr" presetID="12" presetSubtype="4">
                                  <p:stCondLst>
                                    <p:cond delay="0"/>
                                  </p:stCondLst>
                                  <p:childTnLst>
                                    <p:set>
                                      <p:cBhvr>
                                        <p:cTn dur="1" fill="hold" id="47">
                                          <p:stCondLst>
                                            <p:cond delay="0"/>
                                          </p:stCondLst>
                                        </p:cTn>
                                        <p:tgtEl>
                                          <p:spTgt spid="76"/>
                                        </p:tgtEl>
                                        <p:attrNameLst>
                                          <p:attrName>style.visibility</p:attrName>
                                        </p:attrNameLst>
                                      </p:cBhvr>
                                      <p:to>
                                        <p:strVal val="visible"/>
                                      </p:to>
                                    </p:set>
                                    <p:anim calcmode="lin" valueType="num">
                                      <p:cBhvr additive="base">
                                        <p:cTn dur="750" id="48"/>
                                        <p:tgtEl>
                                          <p:spTgt spid="76"/>
                                        </p:tgtEl>
                                        <p:attrNameLst>
                                          <p:attrName>ppt_y</p:attrName>
                                        </p:attrNameLst>
                                      </p:cBhvr>
                                      <p:tavLst>
                                        <p:tav tm="0">
                                          <p:val>
                                            <p:strVal val="#ppt_y+#ppt_h*1.125000"/>
                                          </p:val>
                                        </p:tav>
                                        <p:tav tm="100000">
                                          <p:val>
                                            <p:strVal val="#ppt_y"/>
                                          </p:val>
                                        </p:tav>
                                      </p:tavLst>
                                    </p:anim>
                                    <p:animEffect filter="wipe(up)" transition="in">
                                      <p:cBhvr>
                                        <p:cTn dur="750" id="49"/>
                                        <p:tgtEl>
                                          <p:spTgt spid="76"/>
                                        </p:tgtEl>
                                      </p:cBhvr>
                                    </p:animEffect>
                                  </p:childTnLst>
                                </p:cTn>
                              </p:par>
                              <p:par>
                                <p:cTn fill="hold" grpId="0" id="50" nodeType="withEffect" presetClass="entr" presetID="12" presetSubtype="4">
                                  <p:stCondLst>
                                    <p:cond delay="200"/>
                                  </p:stCondLst>
                                  <p:childTnLst>
                                    <p:set>
                                      <p:cBhvr>
                                        <p:cTn dur="1" fill="hold" id="51">
                                          <p:stCondLst>
                                            <p:cond delay="0"/>
                                          </p:stCondLst>
                                        </p:cTn>
                                        <p:tgtEl>
                                          <p:spTgt spid="77"/>
                                        </p:tgtEl>
                                        <p:attrNameLst>
                                          <p:attrName>style.visibility</p:attrName>
                                        </p:attrNameLst>
                                      </p:cBhvr>
                                      <p:to>
                                        <p:strVal val="visible"/>
                                      </p:to>
                                    </p:set>
                                    <p:anim calcmode="lin" valueType="num">
                                      <p:cBhvr additive="base">
                                        <p:cTn dur="750" id="52"/>
                                        <p:tgtEl>
                                          <p:spTgt spid="77"/>
                                        </p:tgtEl>
                                        <p:attrNameLst>
                                          <p:attrName>ppt_y</p:attrName>
                                        </p:attrNameLst>
                                      </p:cBhvr>
                                      <p:tavLst>
                                        <p:tav tm="0">
                                          <p:val>
                                            <p:strVal val="#ppt_y+#ppt_h*1.125000"/>
                                          </p:val>
                                        </p:tav>
                                        <p:tav tm="100000">
                                          <p:val>
                                            <p:strVal val="#ppt_y"/>
                                          </p:val>
                                        </p:tav>
                                      </p:tavLst>
                                    </p:anim>
                                    <p:animEffect filter="wipe(up)" transition="in">
                                      <p:cBhvr>
                                        <p:cTn dur="750" id="53"/>
                                        <p:tgtEl>
                                          <p:spTgt spid="77"/>
                                        </p:tgtEl>
                                      </p:cBhvr>
                                    </p:animEffect>
                                  </p:childTnLst>
                                </p:cTn>
                              </p:par>
                              <p:par>
                                <p:cTn fill="hold" grpId="0" id="54" nodeType="withEffect" presetClass="entr" presetID="12" presetSubtype="4">
                                  <p:stCondLst>
                                    <p:cond delay="400"/>
                                  </p:stCondLst>
                                  <p:childTnLst>
                                    <p:set>
                                      <p:cBhvr>
                                        <p:cTn dur="1" fill="hold" id="55">
                                          <p:stCondLst>
                                            <p:cond delay="0"/>
                                          </p:stCondLst>
                                        </p:cTn>
                                        <p:tgtEl>
                                          <p:spTgt spid="78"/>
                                        </p:tgtEl>
                                        <p:attrNameLst>
                                          <p:attrName>style.visibility</p:attrName>
                                        </p:attrNameLst>
                                      </p:cBhvr>
                                      <p:to>
                                        <p:strVal val="visible"/>
                                      </p:to>
                                    </p:set>
                                    <p:anim calcmode="lin" valueType="num">
                                      <p:cBhvr additive="base">
                                        <p:cTn dur="750" id="56"/>
                                        <p:tgtEl>
                                          <p:spTgt spid="78"/>
                                        </p:tgtEl>
                                        <p:attrNameLst>
                                          <p:attrName>ppt_y</p:attrName>
                                        </p:attrNameLst>
                                      </p:cBhvr>
                                      <p:tavLst>
                                        <p:tav tm="0">
                                          <p:val>
                                            <p:strVal val="#ppt_y+#ppt_h*1.125000"/>
                                          </p:val>
                                        </p:tav>
                                        <p:tav tm="100000">
                                          <p:val>
                                            <p:strVal val="#ppt_y"/>
                                          </p:val>
                                        </p:tav>
                                      </p:tavLst>
                                    </p:anim>
                                    <p:animEffect filter="wipe(up)" transition="in">
                                      <p:cBhvr>
                                        <p:cTn dur="750" id="57"/>
                                        <p:tgtEl>
                                          <p:spTgt spid="78"/>
                                        </p:tgtEl>
                                      </p:cBhvr>
                                    </p:animEffect>
                                  </p:childTnLst>
                                </p:cTn>
                              </p:par>
                              <p:par>
                                <p:cTn fill="hold" grpId="0" id="58" nodeType="withEffect" presetClass="entr" presetID="12" presetSubtype="4">
                                  <p:stCondLst>
                                    <p:cond delay="600"/>
                                  </p:stCondLst>
                                  <p:childTnLst>
                                    <p:set>
                                      <p:cBhvr>
                                        <p:cTn dur="1" fill="hold" id="59">
                                          <p:stCondLst>
                                            <p:cond delay="0"/>
                                          </p:stCondLst>
                                        </p:cTn>
                                        <p:tgtEl>
                                          <p:spTgt spid="79"/>
                                        </p:tgtEl>
                                        <p:attrNameLst>
                                          <p:attrName>style.visibility</p:attrName>
                                        </p:attrNameLst>
                                      </p:cBhvr>
                                      <p:to>
                                        <p:strVal val="visible"/>
                                      </p:to>
                                    </p:set>
                                    <p:anim calcmode="lin" valueType="num">
                                      <p:cBhvr additive="base">
                                        <p:cTn dur="750" id="60"/>
                                        <p:tgtEl>
                                          <p:spTgt spid="79"/>
                                        </p:tgtEl>
                                        <p:attrNameLst>
                                          <p:attrName>ppt_y</p:attrName>
                                        </p:attrNameLst>
                                      </p:cBhvr>
                                      <p:tavLst>
                                        <p:tav tm="0">
                                          <p:val>
                                            <p:strVal val="#ppt_y+#ppt_h*1.125000"/>
                                          </p:val>
                                        </p:tav>
                                        <p:tav tm="100000">
                                          <p:val>
                                            <p:strVal val="#ppt_y"/>
                                          </p:val>
                                        </p:tav>
                                      </p:tavLst>
                                    </p:anim>
                                    <p:animEffect filter="wipe(up)" transition="in">
                                      <p:cBhvr>
                                        <p:cTn dur="750" id="61"/>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6"/>
      <p:bldP grpId="0" spid="77"/>
      <p:bldP grpId="0" spid="78"/>
      <p:bldP grpId="0" spid="7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5"/>
            </a:xfrm>
            <a:prstGeom prst="rect">
              <a:avLst/>
            </a:prstGeom>
            <a:noFill/>
          </p:spPr>
          <p:txBody>
            <a:bodyPr rtlCol="0" wrap="square">
              <a:spAutoFit/>
            </a:bodyPr>
            <a:lstStyle/>
            <a:p>
              <a:pPr algn="ctr">
                <a:lnSpc>
                  <a:spcPct val="150000"/>
                </a:lnSpc>
              </a:pPr>
              <a:r>
                <a:rPr altLang="zh-CN" b="1" lang="en-US" smtClean="0" sz="1200">
                  <a:solidFill>
                    <a:schemeClr val="bg1"/>
                  </a:solidFill>
                  <a:latin charset="-122" panose="02000000000000000000" pitchFamily="2" typeface="方正兰亭粗黑简体"/>
                  <a:ea charset="-122" panose="02000000000000000000" pitchFamily="2" typeface="方正兰亭粗黑简体"/>
                </a:rPr>
                <a:t>02</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cxnSp>
        <p:nvCxnSpPr>
          <p:cNvPr id="73" name="直接连接符 72"/>
          <p:cNvCxnSpPr/>
          <p:nvPr/>
        </p:nvCxnSpPr>
        <p:spPr>
          <a:xfrm flipH="1">
            <a:off x="1925706" y="3435846"/>
            <a:ext cx="5886654"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7697517" y="3567425"/>
            <a:ext cx="486054" cy="486054"/>
            <a:chOff x="10262562" y="4756567"/>
            <a:chExt cx="648072" cy="648072"/>
          </a:xfrm>
        </p:grpSpPr>
        <p:sp>
          <p:nvSpPr>
            <p:cNvPr id="75" name="圆角矩形 74"/>
            <p:cNvSpPr/>
            <p:nvPr/>
          </p:nvSpPr>
          <p:spPr>
            <a:xfrm>
              <a:off x="10262562" y="4756567"/>
              <a:ext cx="648072" cy="648072"/>
            </a:xfrm>
            <a:prstGeom prst="roundRect">
              <a:avLst/>
            </a:prstGeom>
            <a:solidFill>
              <a:schemeClr val="bg1">
                <a:alpha val="3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solidFill>
              </a:endParaRPr>
            </a:p>
          </p:txBody>
        </p:sp>
        <p:sp>
          <p:nvSpPr>
            <p:cNvPr id="76" name="Freeform 9"/>
            <p:cNvSpPr/>
            <p:nvPr/>
          </p:nvSpPr>
          <p:spPr bwMode="auto">
            <a:xfrm flipH="1">
              <a:off x="10324993" y="4916724"/>
              <a:ext cx="523211" cy="327759"/>
            </a:xfrm>
            <a:custGeom>
              <a:gdLst>
                <a:gd fmla="*/ 262 w 320" name="T0"/>
                <a:gd fmla="*/ 70 h 200" name="T1"/>
                <a:gd fmla="*/ 163 w 320" name="T2"/>
                <a:gd fmla="*/ 0 h 200" name="T3"/>
                <a:gd fmla="*/ 63 w 320" name="T4"/>
                <a:gd fmla="*/ 94 h 200" name="T5"/>
                <a:gd fmla="*/ 54 w 320" name="T6"/>
                <a:gd fmla="*/ 93 h 200" name="T7"/>
                <a:gd fmla="*/ 0 w 320" name="T8"/>
                <a:gd fmla="*/ 146 h 200" name="T9"/>
                <a:gd fmla="*/ 43 w 320" name="T10"/>
                <a:gd fmla="*/ 200 h 200" name="T11"/>
                <a:gd fmla="*/ 251 w 320" name="T12"/>
                <a:gd fmla="*/ 200 h 200" name="T13"/>
                <a:gd fmla="*/ 320 w 320" name="T14"/>
                <a:gd fmla="*/ 134 h 200" name="T15"/>
                <a:gd fmla="*/ 262 w 320" name="T16"/>
                <a:gd fmla="*/ 70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32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ysClr lastClr="000000" val="windowText"/>
                </a:solidFill>
                <a:latin panose="020f0502020204030204" typeface="Calibri"/>
                <a:ea charset="-122" typeface="宋体"/>
              </a:endParaRPr>
            </a:p>
          </p:txBody>
        </p:sp>
      </p:grpSp>
      <p:grpSp>
        <p:nvGrpSpPr>
          <p:cNvPr id="77" name="组合 76"/>
          <p:cNvGrpSpPr/>
          <p:nvPr/>
        </p:nvGrpSpPr>
        <p:grpSpPr>
          <a:xfrm>
            <a:off x="7697517" y="2965503"/>
            <a:ext cx="486054" cy="486054"/>
            <a:chOff x="10262562" y="3923133"/>
            <a:chExt cx="648072" cy="648072"/>
          </a:xfrm>
        </p:grpSpPr>
        <p:sp>
          <p:nvSpPr>
            <p:cNvPr id="78" name="圆角矩形 77"/>
            <p:cNvSpPr/>
            <p:nvPr/>
          </p:nvSpPr>
          <p:spPr>
            <a:xfrm>
              <a:off x="10262562" y="3923133"/>
              <a:ext cx="648072" cy="648072"/>
            </a:xfrm>
            <a:prstGeom prst="roundRect">
              <a:avLst/>
            </a:prstGeom>
            <a:solidFill>
              <a:schemeClr val="bg1">
                <a:alpha val="3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solidFill>
              </a:endParaRPr>
            </a:p>
          </p:txBody>
        </p:sp>
        <p:sp>
          <p:nvSpPr>
            <p:cNvPr id="79" name="Freeform 41"/>
            <p:cNvSpPr>
              <a:spLocks noEditPoints="1"/>
            </p:cNvSpPr>
            <p:nvPr/>
          </p:nvSpPr>
          <p:spPr bwMode="auto">
            <a:xfrm>
              <a:off x="10377113" y="4037684"/>
              <a:ext cx="418970" cy="418970"/>
            </a:xfrm>
            <a:custGeom>
              <a:gdLst>
                <a:gd fmla="*/ 128 w 256" name="T0"/>
                <a:gd fmla="*/ 0 h 256" name="T1"/>
                <a:gd fmla="*/ 0 w 256" name="T2"/>
                <a:gd fmla="*/ 128 h 256" name="T3"/>
                <a:gd fmla="*/ 128 w 256" name="T4"/>
                <a:gd fmla="*/ 256 h 256" name="T5"/>
                <a:gd fmla="*/ 256 w 256" name="T6"/>
                <a:gd fmla="*/ 128 h 256" name="T7"/>
                <a:gd fmla="*/ 128 w 256" name="T8"/>
                <a:gd fmla="*/ 0 h 256" name="T9"/>
                <a:gd fmla="*/ 135 w 256" name="T10"/>
                <a:gd fmla="*/ 200 h 256" name="T11"/>
                <a:gd fmla="*/ 119 w 256" name="T12"/>
                <a:gd fmla="*/ 200 h 256" name="T13"/>
                <a:gd fmla="*/ 112 w 256" name="T14"/>
                <a:gd fmla="*/ 192 h 256" name="T15"/>
                <a:gd fmla="*/ 111 w 256" name="T16"/>
                <a:gd fmla="*/ 176 h 256" name="T17"/>
                <a:gd fmla="*/ 119 w 256" name="T18"/>
                <a:gd fmla="*/ 168 h 256" name="T19"/>
                <a:gd fmla="*/ 135 w 256" name="T20"/>
                <a:gd fmla="*/ 168 h 256" name="T21"/>
                <a:gd fmla="*/ 143 w 256" name="T22"/>
                <a:gd fmla="*/ 176 h 256" name="T23"/>
                <a:gd fmla="*/ 144 w 256" name="T24"/>
                <a:gd fmla="*/ 192 h 256" name="T25"/>
                <a:gd fmla="*/ 135 w 256" name="T26"/>
                <a:gd fmla="*/ 200 h 256" name="T27"/>
                <a:gd fmla="*/ 170 w 256" name="T28"/>
                <a:gd fmla="*/ 109 h 256" name="T29"/>
                <a:gd fmla="*/ 154 w 256" name="T30"/>
                <a:gd fmla="*/ 125 h 256" name="T31"/>
                <a:gd fmla="*/ 145 w 256" name="T32"/>
                <a:gd fmla="*/ 132 h 256" name="T33"/>
                <a:gd fmla="*/ 144 w 256" name="T34"/>
                <a:gd fmla="*/ 135 h 256" name="T35"/>
                <a:gd fmla="*/ 143 w 256" name="T36"/>
                <a:gd fmla="*/ 144 h 256" name="T37"/>
                <a:gd fmla="*/ 135 w 256" name="T38"/>
                <a:gd fmla="*/ 152 h 256" name="T39"/>
                <a:gd fmla="*/ 120 w 256" name="T40"/>
                <a:gd fmla="*/ 152 h 256" name="T41"/>
                <a:gd fmla="*/ 112 w 256" name="T42"/>
                <a:gd fmla="*/ 144 h 256" name="T43"/>
                <a:gd fmla="*/ 112 w 256" name="T44"/>
                <a:gd fmla="*/ 140 h 256" name="T45"/>
                <a:gd fmla="*/ 115 w 256" name="T46"/>
                <a:gd fmla="*/ 124 h 256" name="T47"/>
                <a:gd fmla="*/ 123 w 256" name="T48"/>
                <a:gd fmla="*/ 113 h 256" name="T49"/>
                <a:gd fmla="*/ 134 w 256" name="T50"/>
                <a:gd fmla="*/ 104 h 256" name="T51"/>
                <a:gd fmla="*/ 143 w 256" name="T52"/>
                <a:gd fmla="*/ 96 h 256" name="T53"/>
                <a:gd fmla="*/ 144 w 256" name="T54"/>
                <a:gd fmla="*/ 93 h 256" name="T55"/>
                <a:gd fmla="*/ 140 w 256" name="T56"/>
                <a:gd fmla="*/ 86 h 256" name="T57"/>
                <a:gd fmla="*/ 128 w 256" name="T58"/>
                <a:gd fmla="*/ 83 h 256" name="T59"/>
                <a:gd fmla="*/ 117 w 256" name="T60"/>
                <a:gd fmla="*/ 86 h 256" name="T61"/>
                <a:gd fmla="*/ 111 w 256" name="T62"/>
                <a:gd fmla="*/ 97 h 256" name="T63"/>
                <a:gd fmla="*/ 103 w 256" name="T64"/>
                <a:gd fmla="*/ 104 h 256" name="T65"/>
                <a:gd fmla="*/ 103 w 256" name="T66"/>
                <a:gd fmla="*/ 104 h 256" name="T67"/>
                <a:gd fmla="*/ 87 w 256" name="T68"/>
                <a:gd fmla="*/ 102 h 256" name="T69"/>
                <a:gd fmla="*/ 81 w 256" name="T70"/>
                <a:gd fmla="*/ 99 h 256" name="T71"/>
                <a:gd fmla="*/ 80 w 256" name="T72"/>
                <a:gd fmla="*/ 93 h 256" name="T73"/>
                <a:gd fmla="*/ 95 w 256" name="T74"/>
                <a:gd fmla="*/ 66 h 256" name="T75"/>
                <a:gd fmla="*/ 128 w 256" name="T76"/>
                <a:gd fmla="*/ 56 h 256" name="T77"/>
                <a:gd fmla="*/ 162 w 256" name="T78"/>
                <a:gd fmla="*/ 66 h 256" name="T79"/>
                <a:gd fmla="*/ 176 w 256" name="T80"/>
                <a:gd fmla="*/ 92 h 256" name="T81"/>
                <a:gd fmla="*/ 170 w 256" name="T82"/>
                <a:gd fmla="*/ 109 h 25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6" w="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ysClr lastClr="000000" val="windowText"/>
                </a:solidFill>
                <a:latin panose="020f0502020204030204" typeface="Calibri"/>
                <a:ea charset="-122" typeface="宋体"/>
              </a:endParaRPr>
            </a:p>
          </p:txBody>
        </p:sp>
      </p:grpSp>
      <p:grpSp>
        <p:nvGrpSpPr>
          <p:cNvPr id="80" name="组合 79"/>
          <p:cNvGrpSpPr/>
          <p:nvPr/>
        </p:nvGrpSpPr>
        <p:grpSpPr>
          <a:xfrm>
            <a:off x="7697517" y="1761660"/>
            <a:ext cx="486054" cy="486054"/>
            <a:chOff x="8903518" y="2489855"/>
            <a:chExt cx="648072" cy="648072"/>
          </a:xfrm>
        </p:grpSpPr>
        <p:sp>
          <p:nvSpPr>
            <p:cNvPr id="81" name="圆角矩形 80"/>
            <p:cNvSpPr/>
            <p:nvPr/>
          </p:nvSpPr>
          <p:spPr>
            <a:xfrm>
              <a:off x="8903518" y="2489855"/>
              <a:ext cx="648072" cy="648072"/>
            </a:xfrm>
            <a:prstGeom prst="roundRect">
              <a:avLst/>
            </a:prstGeom>
            <a:solidFill>
              <a:schemeClr val="bg1">
                <a:alpha val="3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solidFill>
              </a:endParaRPr>
            </a:p>
          </p:txBody>
        </p:sp>
        <p:sp>
          <p:nvSpPr>
            <p:cNvPr id="82" name="Freeform 45"/>
            <p:cNvSpPr/>
            <p:nvPr/>
          </p:nvSpPr>
          <p:spPr bwMode="auto">
            <a:xfrm flipH="1">
              <a:off x="9018069" y="2604406"/>
              <a:ext cx="418970" cy="418970"/>
            </a:xfrm>
            <a:custGeom>
              <a:gdLst>
                <a:gd fmla="*/ 240 w 256" name="T0"/>
                <a:gd fmla="*/ 88 h 256" name="T1"/>
                <a:gd fmla="*/ 168 w 256" name="T2"/>
                <a:gd fmla="*/ 88 h 256" name="T3"/>
                <a:gd fmla="*/ 168 w 256" name="T4"/>
                <a:gd fmla="*/ 16 h 256" name="T5"/>
                <a:gd fmla="*/ 152 w 256" name="T6"/>
                <a:gd fmla="*/ 0 h 256" name="T7"/>
                <a:gd fmla="*/ 104 w 256" name="T8"/>
                <a:gd fmla="*/ 0 h 256" name="T9"/>
                <a:gd fmla="*/ 88 w 256" name="T10"/>
                <a:gd fmla="*/ 16 h 256" name="T11"/>
                <a:gd fmla="*/ 88 w 256" name="T12"/>
                <a:gd fmla="*/ 88 h 256" name="T13"/>
                <a:gd fmla="*/ 16 w 256" name="T14"/>
                <a:gd fmla="*/ 88 h 256" name="T15"/>
                <a:gd fmla="*/ 0 w 256" name="T16"/>
                <a:gd fmla="*/ 104 h 256" name="T17"/>
                <a:gd fmla="*/ 0 w 256" name="T18"/>
                <a:gd fmla="*/ 152 h 256" name="T19"/>
                <a:gd fmla="*/ 16 w 256" name="T20"/>
                <a:gd fmla="*/ 168 h 256" name="T21"/>
                <a:gd fmla="*/ 88 w 256" name="T22"/>
                <a:gd fmla="*/ 168 h 256" name="T23"/>
                <a:gd fmla="*/ 88 w 256" name="T24"/>
                <a:gd fmla="*/ 240 h 256" name="T25"/>
                <a:gd fmla="*/ 104 w 256" name="T26"/>
                <a:gd fmla="*/ 256 h 256" name="T27"/>
                <a:gd fmla="*/ 152 w 256" name="T28"/>
                <a:gd fmla="*/ 256 h 256" name="T29"/>
                <a:gd fmla="*/ 168 w 256" name="T30"/>
                <a:gd fmla="*/ 240 h 256" name="T31"/>
                <a:gd fmla="*/ 168 w 256" name="T32"/>
                <a:gd fmla="*/ 168 h 256" name="T33"/>
                <a:gd fmla="*/ 240 w 256" name="T34"/>
                <a:gd fmla="*/ 168 h 256" name="T35"/>
                <a:gd fmla="*/ 256 w 256" name="T36"/>
                <a:gd fmla="*/ 152 h 256" name="T37"/>
                <a:gd fmla="*/ 256 w 256" name="T38"/>
                <a:gd fmla="*/ 104 h 256" name="T39"/>
                <a:gd fmla="*/ 240 w 256" name="T40"/>
                <a:gd fmla="*/ 88 h 25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56" w="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685800">
                <a:defRPr/>
              </a:pPr>
              <a:endParaRPr altLang="en-US" lang="zh-CN" sz="1350">
                <a:solidFill>
                  <a:sysClr lastClr="000000" val="windowText"/>
                </a:solidFill>
                <a:latin panose="020f0502020204030204" typeface="Calibri"/>
                <a:ea charset="-122" typeface="宋体"/>
              </a:endParaRPr>
            </a:p>
          </p:txBody>
        </p:sp>
      </p:grpSp>
      <p:grpSp>
        <p:nvGrpSpPr>
          <p:cNvPr id="83" name="组合 82"/>
          <p:cNvGrpSpPr/>
          <p:nvPr/>
        </p:nvGrpSpPr>
        <p:grpSpPr>
          <a:xfrm>
            <a:off x="7697517" y="2363582"/>
            <a:ext cx="486054" cy="486054"/>
            <a:chOff x="10262562" y="3132604"/>
            <a:chExt cx="648072" cy="648072"/>
          </a:xfrm>
        </p:grpSpPr>
        <p:sp>
          <p:nvSpPr>
            <p:cNvPr id="84" name="圆角矩形 83"/>
            <p:cNvSpPr/>
            <p:nvPr/>
          </p:nvSpPr>
          <p:spPr>
            <a:xfrm>
              <a:off x="10262562" y="3132604"/>
              <a:ext cx="648072" cy="648072"/>
            </a:xfrm>
            <a:prstGeom prst="roundRect">
              <a:avLst/>
            </a:prstGeom>
            <a:solidFill>
              <a:schemeClr val="bg1">
                <a:alpha val="3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solidFill>
              </a:endParaRPr>
            </a:p>
          </p:txBody>
        </p:sp>
        <p:sp>
          <p:nvSpPr>
            <p:cNvPr id="85" name="Freeform 50"/>
            <p:cNvSpPr>
              <a:spLocks noEditPoints="1"/>
            </p:cNvSpPr>
            <p:nvPr/>
          </p:nvSpPr>
          <p:spPr bwMode="auto">
            <a:xfrm flipH="1">
              <a:off x="10384153" y="3291960"/>
              <a:ext cx="411930" cy="329360"/>
            </a:xfrm>
            <a:custGeom>
              <a:gdLst>
                <a:gd fmla="*/ 0 w 208" name="T0"/>
                <a:gd fmla="*/ 168 h 184" name="T1"/>
                <a:gd fmla="*/ 16 w 208" name="T2"/>
                <a:gd fmla="*/ 184 h 184" name="T3"/>
                <a:gd fmla="*/ 192 w 208" name="T4"/>
                <a:gd fmla="*/ 184 h 184" name="T5"/>
                <a:gd fmla="*/ 208 w 208" name="T6"/>
                <a:gd fmla="*/ 168 h 184" name="T7"/>
                <a:gd fmla="*/ 208 w 208" name="T8"/>
                <a:gd fmla="*/ 0 h 184" name="T9"/>
                <a:gd fmla="*/ 0 w 208" name="T10"/>
                <a:gd fmla="*/ 0 h 184" name="T11"/>
                <a:gd fmla="*/ 0 w 208" name="T12"/>
                <a:gd fmla="*/ 168 h 184" name="T13"/>
                <a:gd fmla="*/ 160 w 208" name="T14"/>
                <a:gd fmla="*/ 16 h 184" name="T15"/>
                <a:gd fmla="*/ 176 w 208" name="T16"/>
                <a:gd fmla="*/ 16 h 184" name="T17"/>
                <a:gd fmla="*/ 176 w 208" name="T18"/>
                <a:gd fmla="*/ 152 h 184" name="T19"/>
                <a:gd fmla="*/ 160 w 208" name="T20"/>
                <a:gd fmla="*/ 152 h 184" name="T21"/>
                <a:gd fmla="*/ 160 w 208" name="T22"/>
                <a:gd fmla="*/ 16 h 184" name="T23"/>
                <a:gd fmla="*/ 128 w 208" name="T24"/>
                <a:gd fmla="*/ 16 h 184" name="T25"/>
                <a:gd fmla="*/ 144 w 208" name="T26"/>
                <a:gd fmla="*/ 16 h 184" name="T27"/>
                <a:gd fmla="*/ 144 w 208" name="T28"/>
                <a:gd fmla="*/ 152 h 184" name="T29"/>
                <a:gd fmla="*/ 128 w 208" name="T30"/>
                <a:gd fmla="*/ 152 h 184" name="T31"/>
                <a:gd fmla="*/ 128 w 208" name="T32"/>
                <a:gd fmla="*/ 16 h 184" name="T33"/>
                <a:gd fmla="*/ 96 w 208" name="T34"/>
                <a:gd fmla="*/ 16 h 184" name="T35"/>
                <a:gd fmla="*/ 112 w 208" name="T36"/>
                <a:gd fmla="*/ 16 h 184" name="T37"/>
                <a:gd fmla="*/ 112 w 208" name="T38"/>
                <a:gd fmla="*/ 152 h 184" name="T39"/>
                <a:gd fmla="*/ 96 w 208" name="T40"/>
                <a:gd fmla="*/ 152 h 184" name="T41"/>
                <a:gd fmla="*/ 96 w 208" name="T42"/>
                <a:gd fmla="*/ 16 h 184" name="T43"/>
                <a:gd fmla="*/ 64 w 208" name="T44"/>
                <a:gd fmla="*/ 16 h 184" name="T45"/>
                <a:gd fmla="*/ 80 w 208" name="T46"/>
                <a:gd fmla="*/ 16 h 184" name="T47"/>
                <a:gd fmla="*/ 80 w 208" name="T48"/>
                <a:gd fmla="*/ 152 h 184" name="T49"/>
                <a:gd fmla="*/ 64 w 208" name="T50"/>
                <a:gd fmla="*/ 152 h 184" name="T51"/>
                <a:gd fmla="*/ 64 w 208" name="T52"/>
                <a:gd fmla="*/ 16 h 184" name="T53"/>
                <a:gd fmla="*/ 32 w 208" name="T54"/>
                <a:gd fmla="*/ 16 h 184" name="T55"/>
                <a:gd fmla="*/ 48 w 208" name="T56"/>
                <a:gd fmla="*/ 16 h 184" name="T57"/>
                <a:gd fmla="*/ 48 w 208" name="T58"/>
                <a:gd fmla="*/ 152 h 184" name="T59"/>
                <a:gd fmla="*/ 32 w 208" name="T60"/>
                <a:gd fmla="*/ 152 h 184" name="T61"/>
                <a:gd fmla="*/ 32 w 208" name="T62"/>
                <a:gd fmla="*/ 16 h 18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4" w="208">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ysClr lastClr="000000" val="windowText"/>
                </a:solidFill>
                <a:latin panose="020f0502020204030204" typeface="Calibri"/>
                <a:ea charset="-122" typeface="宋体"/>
              </a:endParaRPr>
            </a:p>
          </p:txBody>
        </p:sp>
      </p:grpSp>
      <p:cxnSp>
        <p:nvCxnSpPr>
          <p:cNvPr id="86" name="直接连接符 85"/>
          <p:cNvCxnSpPr/>
          <p:nvPr/>
        </p:nvCxnSpPr>
        <p:spPr>
          <a:xfrm flipH="1">
            <a:off x="3389368" y="2232372"/>
            <a:ext cx="4422992"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3811411" y="2839550"/>
            <a:ext cx="4000949"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2961373" y="4029912"/>
            <a:ext cx="4850987"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89" name="流程图: 决策 88"/>
          <p:cNvSpPr/>
          <p:nvPr/>
        </p:nvSpPr>
        <p:spPr>
          <a:xfrm>
            <a:off x="2195736" y="1519805"/>
            <a:ext cx="1237634" cy="1157448"/>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800">
                <a:latin charset="0" pitchFamily="34" typeface="HelveticaNeueLT Pro 35 Th"/>
              </a:rPr>
              <a:t>20%</a:t>
            </a:r>
          </a:p>
        </p:txBody>
      </p:sp>
      <p:sp>
        <p:nvSpPr>
          <p:cNvPr id="90" name="流程图: 决策 89"/>
          <p:cNvSpPr/>
          <p:nvPr/>
        </p:nvSpPr>
        <p:spPr>
          <a:xfrm>
            <a:off x="798552" y="1810631"/>
            <a:ext cx="1887727" cy="1838975"/>
          </a:xfrm>
          <a:prstGeom prst="flowChartDecisi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charset="0" pitchFamily="34" typeface="HelveticaNeueLT Pro 35 Th"/>
              </a:rPr>
              <a:t>55%</a:t>
            </a:r>
          </a:p>
        </p:txBody>
      </p:sp>
      <p:sp>
        <p:nvSpPr>
          <p:cNvPr id="91" name="流程图: 决策 90"/>
          <p:cNvSpPr/>
          <p:nvPr/>
        </p:nvSpPr>
        <p:spPr>
          <a:xfrm>
            <a:off x="2883995" y="2284280"/>
            <a:ext cx="1010746" cy="945260"/>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500">
                <a:latin charset="0" pitchFamily="34" typeface="HelveticaNeueLT Pro 35 Th"/>
              </a:rPr>
              <a:t>10%</a:t>
            </a:r>
          </a:p>
        </p:txBody>
      </p:sp>
      <p:sp>
        <p:nvSpPr>
          <p:cNvPr id="92" name="矩形 91"/>
          <p:cNvSpPr/>
          <p:nvPr/>
        </p:nvSpPr>
        <p:spPr>
          <a:xfrm>
            <a:off x="6314128" y="1884802"/>
            <a:ext cx="954405" cy="245821"/>
          </a:xfrm>
          <a:prstGeom prst="rect">
            <a:avLst/>
          </a:prstGeom>
        </p:spPr>
        <p:txBody>
          <a:bodyPr wrap="none">
            <a:spAutoFit/>
          </a:bodyPr>
          <a:lstStyle/>
          <a:p>
            <a:r>
              <a:rPr altLang="en-US" lang="zh-CN" sz="1013">
                <a:solidFill>
                  <a:schemeClr val="bg1"/>
                </a:solidFill>
                <a:latin charset="-122" pitchFamily="2" typeface="华文黑体"/>
                <a:ea charset="-122" pitchFamily="2" typeface="华文黑体"/>
                <a:cs charset="-122" pitchFamily="2" typeface="华文黑体"/>
              </a:rPr>
              <a:t>单击添加标题</a:t>
            </a:r>
          </a:p>
        </p:txBody>
      </p:sp>
      <p:sp>
        <p:nvSpPr>
          <p:cNvPr id="93" name="矩形 92"/>
          <p:cNvSpPr/>
          <p:nvPr/>
        </p:nvSpPr>
        <p:spPr>
          <a:xfrm>
            <a:off x="6314128" y="2483099"/>
            <a:ext cx="954405" cy="245821"/>
          </a:xfrm>
          <a:prstGeom prst="rect">
            <a:avLst/>
          </a:prstGeom>
        </p:spPr>
        <p:txBody>
          <a:bodyPr wrap="none">
            <a:spAutoFit/>
          </a:bodyPr>
          <a:lstStyle/>
          <a:p>
            <a:r>
              <a:rPr altLang="en-US" lang="zh-CN" sz="1013">
                <a:solidFill>
                  <a:schemeClr val="bg1"/>
                </a:solidFill>
                <a:latin charset="-122" pitchFamily="2" typeface="华文黑体"/>
                <a:ea charset="-122" pitchFamily="2" typeface="华文黑体"/>
                <a:cs charset="-122" pitchFamily="2" typeface="华文黑体"/>
              </a:rPr>
              <a:t>单击添加标题</a:t>
            </a:r>
          </a:p>
        </p:txBody>
      </p:sp>
      <p:sp>
        <p:nvSpPr>
          <p:cNvPr id="94" name="矩形 93"/>
          <p:cNvSpPr/>
          <p:nvPr/>
        </p:nvSpPr>
        <p:spPr>
          <a:xfrm>
            <a:off x="6314128" y="3092313"/>
            <a:ext cx="954405" cy="245821"/>
          </a:xfrm>
          <a:prstGeom prst="rect">
            <a:avLst/>
          </a:prstGeom>
        </p:spPr>
        <p:txBody>
          <a:bodyPr wrap="none">
            <a:spAutoFit/>
          </a:bodyPr>
          <a:lstStyle/>
          <a:p>
            <a:r>
              <a:rPr altLang="en-US" lang="zh-CN" sz="1013">
                <a:solidFill>
                  <a:schemeClr val="bg1"/>
                </a:solidFill>
                <a:latin charset="-122" pitchFamily="2" typeface="华文黑体"/>
                <a:ea charset="-122" pitchFamily="2" typeface="华文黑体"/>
                <a:cs charset="-122" pitchFamily="2" typeface="华文黑体"/>
              </a:rPr>
              <a:t>单击添加标题</a:t>
            </a:r>
          </a:p>
        </p:txBody>
      </p:sp>
      <p:sp>
        <p:nvSpPr>
          <p:cNvPr id="95" name="矩形 94"/>
          <p:cNvSpPr/>
          <p:nvPr/>
        </p:nvSpPr>
        <p:spPr>
          <a:xfrm>
            <a:off x="6314128" y="3699032"/>
            <a:ext cx="954405" cy="245821"/>
          </a:xfrm>
          <a:prstGeom prst="rect">
            <a:avLst/>
          </a:prstGeom>
        </p:spPr>
        <p:txBody>
          <a:bodyPr wrap="none">
            <a:spAutoFit/>
          </a:bodyPr>
          <a:lstStyle/>
          <a:p>
            <a:r>
              <a:rPr altLang="en-US" lang="zh-CN" sz="1013">
                <a:solidFill>
                  <a:schemeClr val="bg1"/>
                </a:solidFill>
                <a:latin charset="-122" pitchFamily="2" typeface="华文黑体"/>
                <a:ea charset="-122" pitchFamily="2" typeface="华文黑体"/>
                <a:cs charset="-122" pitchFamily="2" typeface="华文黑体"/>
              </a:rPr>
              <a:t>单击添加标题</a:t>
            </a:r>
          </a:p>
        </p:txBody>
      </p:sp>
      <p:sp>
        <p:nvSpPr>
          <p:cNvPr id="96" name="流程图: 决策 95"/>
          <p:cNvSpPr/>
          <p:nvPr/>
        </p:nvSpPr>
        <p:spPr>
          <a:xfrm>
            <a:off x="2038192" y="2809742"/>
            <a:ext cx="1503190" cy="1464369"/>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800">
                <a:latin charset="0" pitchFamily="34" typeface="HelveticaNeueLT Pro 35 Th"/>
              </a:rPr>
              <a:t>35%</a:t>
            </a:r>
          </a:p>
        </p:txBody>
      </p:sp>
    </p:spTree>
    <p:extLst>
      <p:ext uri="{BB962C8B-B14F-4D97-AF65-F5344CB8AC3E}">
        <p14:creationId val="217729109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par>
                          <p:cTn fill="hold" id="15" nodeType="afterGroup">
                            <p:stCondLst>
                              <p:cond delay="500"/>
                            </p:stCondLst>
                            <p:childTnLst>
                              <p:par>
                                <p:cTn fill="hold" id="16" nodeType="afterEffect" presetClass="entr" presetID="10" presetSubtype="0">
                                  <p:stCondLst>
                                    <p:cond delay="0"/>
                                  </p:stCondLst>
                                  <p:childTnLst>
                                    <p:set>
                                      <p:cBhvr>
                                        <p:cTn dur="1" fill="hold" id="17">
                                          <p:stCondLst>
                                            <p:cond delay="0"/>
                                          </p:stCondLst>
                                        </p:cTn>
                                        <p:tgtEl>
                                          <p:spTgt spid="80"/>
                                        </p:tgtEl>
                                        <p:attrNameLst>
                                          <p:attrName>style.visibility</p:attrName>
                                        </p:attrNameLst>
                                      </p:cBhvr>
                                      <p:to>
                                        <p:strVal val="visible"/>
                                      </p:to>
                                    </p:set>
                                    <p:animEffect filter="fade" transition="in">
                                      <p:cBhvr>
                                        <p:cTn dur="500" id="18"/>
                                        <p:tgtEl>
                                          <p:spTgt spid="80"/>
                                        </p:tgtEl>
                                      </p:cBhvr>
                                    </p:animEffect>
                                  </p:childTnLst>
                                </p:cTn>
                              </p:par>
                              <p:par>
                                <p:cTn fill="hold" id="19" nodeType="withEffect" presetClass="entr" presetID="22" presetSubtype="2">
                                  <p:stCondLst>
                                    <p:cond delay="0"/>
                                  </p:stCondLst>
                                  <p:childTnLst>
                                    <p:set>
                                      <p:cBhvr>
                                        <p:cTn dur="1" fill="hold" id="20">
                                          <p:stCondLst>
                                            <p:cond delay="0"/>
                                          </p:stCondLst>
                                        </p:cTn>
                                        <p:tgtEl>
                                          <p:spTgt spid="86"/>
                                        </p:tgtEl>
                                        <p:attrNameLst>
                                          <p:attrName>style.visibility</p:attrName>
                                        </p:attrNameLst>
                                      </p:cBhvr>
                                      <p:to>
                                        <p:strVal val="visible"/>
                                      </p:to>
                                    </p:set>
                                    <p:animEffect filter="wipe(right)" transition="in">
                                      <p:cBhvr>
                                        <p:cTn dur="500" id="21"/>
                                        <p:tgtEl>
                                          <p:spTgt spid="86"/>
                                        </p:tgtEl>
                                      </p:cBhvr>
                                    </p:animEffect>
                                  </p:childTnLst>
                                </p:cTn>
                              </p:par>
                              <p:par>
                                <p:cTn fill="hold" grpId="0" id="22" nodeType="withEffect" presetClass="entr" presetID="12" presetSubtype="2">
                                  <p:stCondLst>
                                    <p:cond delay="200"/>
                                  </p:stCondLst>
                                  <p:childTnLst>
                                    <p:set>
                                      <p:cBhvr>
                                        <p:cTn dur="1" fill="hold" id="23">
                                          <p:stCondLst>
                                            <p:cond delay="0"/>
                                          </p:stCondLst>
                                        </p:cTn>
                                        <p:tgtEl>
                                          <p:spTgt spid="92"/>
                                        </p:tgtEl>
                                        <p:attrNameLst>
                                          <p:attrName>style.visibility</p:attrName>
                                        </p:attrNameLst>
                                      </p:cBhvr>
                                      <p:to>
                                        <p:strVal val="visible"/>
                                      </p:to>
                                    </p:set>
                                    <p:anim calcmode="lin" valueType="num">
                                      <p:cBhvr additive="base">
                                        <p:cTn dur="500" id="24"/>
                                        <p:tgtEl>
                                          <p:spTgt spid="92"/>
                                        </p:tgtEl>
                                        <p:attrNameLst>
                                          <p:attrName>ppt_x</p:attrName>
                                        </p:attrNameLst>
                                      </p:cBhvr>
                                      <p:tavLst>
                                        <p:tav tm="0">
                                          <p:val>
                                            <p:strVal val="#ppt_x+#ppt_w*1.125000"/>
                                          </p:val>
                                        </p:tav>
                                        <p:tav tm="100000">
                                          <p:val>
                                            <p:strVal val="#ppt_x"/>
                                          </p:val>
                                        </p:tav>
                                      </p:tavLst>
                                    </p:anim>
                                    <p:animEffect filter="wipe(left)" transition="in">
                                      <p:cBhvr>
                                        <p:cTn dur="500" id="25"/>
                                        <p:tgtEl>
                                          <p:spTgt spid="92"/>
                                        </p:tgtEl>
                                      </p:cBhvr>
                                    </p:animEffect>
                                  </p:childTnLst>
                                </p:cTn>
                              </p:par>
                              <p:par>
                                <p:cTn fill="hold" grpId="0" id="26" nodeType="withEffect" presetClass="entr" presetID="31" presetSubtype="0">
                                  <p:stCondLst>
                                    <p:cond delay="500"/>
                                  </p:stCondLst>
                                  <p:childTnLst>
                                    <p:set>
                                      <p:cBhvr>
                                        <p:cTn dur="1" fill="hold" id="27">
                                          <p:stCondLst>
                                            <p:cond delay="0"/>
                                          </p:stCondLst>
                                        </p:cTn>
                                        <p:tgtEl>
                                          <p:spTgt spid="89"/>
                                        </p:tgtEl>
                                        <p:attrNameLst>
                                          <p:attrName>style.visibility</p:attrName>
                                        </p:attrNameLst>
                                      </p:cBhvr>
                                      <p:to>
                                        <p:strVal val="visible"/>
                                      </p:to>
                                    </p:set>
                                    <p:anim calcmode="lin" valueType="num">
                                      <p:cBhvr>
                                        <p:cTn dur="500" fill="hold" id="28"/>
                                        <p:tgtEl>
                                          <p:spTgt spid="89"/>
                                        </p:tgtEl>
                                        <p:attrNameLst>
                                          <p:attrName>ppt_w</p:attrName>
                                        </p:attrNameLst>
                                      </p:cBhvr>
                                      <p:tavLst>
                                        <p:tav tm="0">
                                          <p:val>
                                            <p:fltVal val="0"/>
                                          </p:val>
                                        </p:tav>
                                        <p:tav tm="100000">
                                          <p:val>
                                            <p:strVal val="#ppt_w"/>
                                          </p:val>
                                        </p:tav>
                                      </p:tavLst>
                                    </p:anim>
                                    <p:anim calcmode="lin" valueType="num">
                                      <p:cBhvr>
                                        <p:cTn dur="500" fill="hold" id="29"/>
                                        <p:tgtEl>
                                          <p:spTgt spid="89"/>
                                        </p:tgtEl>
                                        <p:attrNameLst>
                                          <p:attrName>ppt_h</p:attrName>
                                        </p:attrNameLst>
                                      </p:cBhvr>
                                      <p:tavLst>
                                        <p:tav tm="0">
                                          <p:val>
                                            <p:fltVal val="0"/>
                                          </p:val>
                                        </p:tav>
                                        <p:tav tm="100000">
                                          <p:val>
                                            <p:strVal val="#ppt_h"/>
                                          </p:val>
                                        </p:tav>
                                      </p:tavLst>
                                    </p:anim>
                                    <p:anim calcmode="lin" valueType="num">
                                      <p:cBhvr>
                                        <p:cTn dur="500" fill="hold" id="30"/>
                                        <p:tgtEl>
                                          <p:spTgt spid="89"/>
                                        </p:tgtEl>
                                        <p:attrNameLst>
                                          <p:attrName>style.rotation</p:attrName>
                                        </p:attrNameLst>
                                      </p:cBhvr>
                                      <p:tavLst>
                                        <p:tav tm="0">
                                          <p:val>
                                            <p:fltVal val="90"/>
                                          </p:val>
                                        </p:tav>
                                        <p:tav tm="100000">
                                          <p:val>
                                            <p:fltVal val="0"/>
                                          </p:val>
                                        </p:tav>
                                      </p:tavLst>
                                    </p:anim>
                                    <p:animEffect filter="fade" transition="in">
                                      <p:cBhvr>
                                        <p:cTn dur="500" id="31"/>
                                        <p:tgtEl>
                                          <p:spTgt spid="89"/>
                                        </p:tgtEl>
                                      </p:cBhvr>
                                    </p:animEffect>
                                  </p:childTnLst>
                                </p:cTn>
                              </p:par>
                              <p:par>
                                <p:cTn fill="hold" id="32" nodeType="withEffect" presetClass="entr" presetID="10" presetSubtype="0">
                                  <p:stCondLst>
                                    <p:cond delay="1000"/>
                                  </p:stCondLst>
                                  <p:childTnLst>
                                    <p:set>
                                      <p:cBhvr>
                                        <p:cTn dur="1" fill="hold" id="33">
                                          <p:stCondLst>
                                            <p:cond delay="0"/>
                                          </p:stCondLst>
                                        </p:cTn>
                                        <p:tgtEl>
                                          <p:spTgt spid="83"/>
                                        </p:tgtEl>
                                        <p:attrNameLst>
                                          <p:attrName>style.visibility</p:attrName>
                                        </p:attrNameLst>
                                      </p:cBhvr>
                                      <p:to>
                                        <p:strVal val="visible"/>
                                      </p:to>
                                    </p:set>
                                    <p:animEffect filter="fade" transition="in">
                                      <p:cBhvr>
                                        <p:cTn dur="500" id="34"/>
                                        <p:tgtEl>
                                          <p:spTgt spid="83"/>
                                        </p:tgtEl>
                                      </p:cBhvr>
                                    </p:animEffect>
                                  </p:childTnLst>
                                </p:cTn>
                              </p:par>
                              <p:par>
                                <p:cTn fill="hold" id="35" nodeType="withEffect" presetClass="entr" presetID="22" presetSubtype="2">
                                  <p:stCondLst>
                                    <p:cond delay="1000"/>
                                  </p:stCondLst>
                                  <p:childTnLst>
                                    <p:set>
                                      <p:cBhvr>
                                        <p:cTn dur="1" fill="hold" id="36">
                                          <p:stCondLst>
                                            <p:cond delay="0"/>
                                          </p:stCondLst>
                                        </p:cTn>
                                        <p:tgtEl>
                                          <p:spTgt spid="87"/>
                                        </p:tgtEl>
                                        <p:attrNameLst>
                                          <p:attrName>style.visibility</p:attrName>
                                        </p:attrNameLst>
                                      </p:cBhvr>
                                      <p:to>
                                        <p:strVal val="visible"/>
                                      </p:to>
                                    </p:set>
                                    <p:animEffect filter="wipe(right)" transition="in">
                                      <p:cBhvr>
                                        <p:cTn dur="500" id="37"/>
                                        <p:tgtEl>
                                          <p:spTgt spid="87"/>
                                        </p:tgtEl>
                                      </p:cBhvr>
                                    </p:animEffect>
                                  </p:childTnLst>
                                </p:cTn>
                              </p:par>
                              <p:par>
                                <p:cTn fill="hold" grpId="0" id="38" nodeType="withEffect" presetClass="entr" presetID="12" presetSubtype="2">
                                  <p:stCondLst>
                                    <p:cond delay="1200"/>
                                  </p:stCondLst>
                                  <p:childTnLst>
                                    <p:set>
                                      <p:cBhvr>
                                        <p:cTn dur="1" fill="hold" id="39">
                                          <p:stCondLst>
                                            <p:cond delay="0"/>
                                          </p:stCondLst>
                                        </p:cTn>
                                        <p:tgtEl>
                                          <p:spTgt spid="93"/>
                                        </p:tgtEl>
                                        <p:attrNameLst>
                                          <p:attrName>style.visibility</p:attrName>
                                        </p:attrNameLst>
                                      </p:cBhvr>
                                      <p:to>
                                        <p:strVal val="visible"/>
                                      </p:to>
                                    </p:set>
                                    <p:anim calcmode="lin" valueType="num">
                                      <p:cBhvr additive="base">
                                        <p:cTn dur="500" id="40"/>
                                        <p:tgtEl>
                                          <p:spTgt spid="93"/>
                                        </p:tgtEl>
                                        <p:attrNameLst>
                                          <p:attrName>ppt_x</p:attrName>
                                        </p:attrNameLst>
                                      </p:cBhvr>
                                      <p:tavLst>
                                        <p:tav tm="0">
                                          <p:val>
                                            <p:strVal val="#ppt_x+#ppt_w*1.125000"/>
                                          </p:val>
                                        </p:tav>
                                        <p:tav tm="100000">
                                          <p:val>
                                            <p:strVal val="#ppt_x"/>
                                          </p:val>
                                        </p:tav>
                                      </p:tavLst>
                                    </p:anim>
                                    <p:animEffect filter="wipe(left)" transition="in">
                                      <p:cBhvr>
                                        <p:cTn dur="500" id="41"/>
                                        <p:tgtEl>
                                          <p:spTgt spid="93"/>
                                        </p:tgtEl>
                                      </p:cBhvr>
                                    </p:animEffect>
                                  </p:childTnLst>
                                </p:cTn>
                              </p:par>
                              <p:par>
                                <p:cTn fill="hold" grpId="0" id="42" nodeType="withEffect" presetClass="entr" presetID="31" presetSubtype="0">
                                  <p:stCondLst>
                                    <p:cond delay="1500"/>
                                  </p:stCondLst>
                                  <p:childTnLst>
                                    <p:set>
                                      <p:cBhvr>
                                        <p:cTn dur="1" fill="hold" id="43">
                                          <p:stCondLst>
                                            <p:cond delay="0"/>
                                          </p:stCondLst>
                                        </p:cTn>
                                        <p:tgtEl>
                                          <p:spTgt spid="91"/>
                                        </p:tgtEl>
                                        <p:attrNameLst>
                                          <p:attrName>style.visibility</p:attrName>
                                        </p:attrNameLst>
                                      </p:cBhvr>
                                      <p:to>
                                        <p:strVal val="visible"/>
                                      </p:to>
                                    </p:set>
                                    <p:anim calcmode="lin" valueType="num">
                                      <p:cBhvr>
                                        <p:cTn dur="500" fill="hold" id="44"/>
                                        <p:tgtEl>
                                          <p:spTgt spid="91"/>
                                        </p:tgtEl>
                                        <p:attrNameLst>
                                          <p:attrName>ppt_w</p:attrName>
                                        </p:attrNameLst>
                                      </p:cBhvr>
                                      <p:tavLst>
                                        <p:tav tm="0">
                                          <p:val>
                                            <p:fltVal val="0"/>
                                          </p:val>
                                        </p:tav>
                                        <p:tav tm="100000">
                                          <p:val>
                                            <p:strVal val="#ppt_w"/>
                                          </p:val>
                                        </p:tav>
                                      </p:tavLst>
                                    </p:anim>
                                    <p:anim calcmode="lin" valueType="num">
                                      <p:cBhvr>
                                        <p:cTn dur="500" fill="hold" id="45"/>
                                        <p:tgtEl>
                                          <p:spTgt spid="91"/>
                                        </p:tgtEl>
                                        <p:attrNameLst>
                                          <p:attrName>ppt_h</p:attrName>
                                        </p:attrNameLst>
                                      </p:cBhvr>
                                      <p:tavLst>
                                        <p:tav tm="0">
                                          <p:val>
                                            <p:fltVal val="0"/>
                                          </p:val>
                                        </p:tav>
                                        <p:tav tm="100000">
                                          <p:val>
                                            <p:strVal val="#ppt_h"/>
                                          </p:val>
                                        </p:tav>
                                      </p:tavLst>
                                    </p:anim>
                                    <p:anim calcmode="lin" valueType="num">
                                      <p:cBhvr>
                                        <p:cTn dur="500" fill="hold" id="46"/>
                                        <p:tgtEl>
                                          <p:spTgt spid="91"/>
                                        </p:tgtEl>
                                        <p:attrNameLst>
                                          <p:attrName>style.rotation</p:attrName>
                                        </p:attrNameLst>
                                      </p:cBhvr>
                                      <p:tavLst>
                                        <p:tav tm="0">
                                          <p:val>
                                            <p:fltVal val="90"/>
                                          </p:val>
                                        </p:tav>
                                        <p:tav tm="100000">
                                          <p:val>
                                            <p:fltVal val="0"/>
                                          </p:val>
                                        </p:tav>
                                      </p:tavLst>
                                    </p:anim>
                                    <p:animEffect filter="fade" transition="in">
                                      <p:cBhvr>
                                        <p:cTn dur="500" id="47"/>
                                        <p:tgtEl>
                                          <p:spTgt spid="91"/>
                                        </p:tgtEl>
                                      </p:cBhvr>
                                    </p:animEffect>
                                  </p:childTnLst>
                                </p:cTn>
                              </p:par>
                              <p:par>
                                <p:cTn fill="hold" id="48" nodeType="withEffect" presetClass="entr" presetID="10" presetSubtype="0">
                                  <p:stCondLst>
                                    <p:cond delay="2000"/>
                                  </p:stCondLst>
                                  <p:childTnLst>
                                    <p:set>
                                      <p:cBhvr>
                                        <p:cTn dur="1" fill="hold" id="49">
                                          <p:stCondLst>
                                            <p:cond delay="0"/>
                                          </p:stCondLst>
                                        </p:cTn>
                                        <p:tgtEl>
                                          <p:spTgt spid="77"/>
                                        </p:tgtEl>
                                        <p:attrNameLst>
                                          <p:attrName>style.visibility</p:attrName>
                                        </p:attrNameLst>
                                      </p:cBhvr>
                                      <p:to>
                                        <p:strVal val="visible"/>
                                      </p:to>
                                    </p:set>
                                    <p:animEffect filter="fade" transition="in">
                                      <p:cBhvr>
                                        <p:cTn dur="500" id="50"/>
                                        <p:tgtEl>
                                          <p:spTgt spid="77"/>
                                        </p:tgtEl>
                                      </p:cBhvr>
                                    </p:animEffect>
                                  </p:childTnLst>
                                </p:cTn>
                              </p:par>
                              <p:par>
                                <p:cTn fill="hold" id="51" nodeType="withEffect" presetClass="entr" presetID="22" presetSubtype="2">
                                  <p:stCondLst>
                                    <p:cond delay="2000"/>
                                  </p:stCondLst>
                                  <p:childTnLst>
                                    <p:set>
                                      <p:cBhvr>
                                        <p:cTn dur="1" fill="hold" id="52">
                                          <p:stCondLst>
                                            <p:cond delay="0"/>
                                          </p:stCondLst>
                                        </p:cTn>
                                        <p:tgtEl>
                                          <p:spTgt spid="73"/>
                                        </p:tgtEl>
                                        <p:attrNameLst>
                                          <p:attrName>style.visibility</p:attrName>
                                        </p:attrNameLst>
                                      </p:cBhvr>
                                      <p:to>
                                        <p:strVal val="visible"/>
                                      </p:to>
                                    </p:set>
                                    <p:animEffect filter="wipe(right)" transition="in">
                                      <p:cBhvr>
                                        <p:cTn dur="500" id="53"/>
                                        <p:tgtEl>
                                          <p:spTgt spid="73"/>
                                        </p:tgtEl>
                                      </p:cBhvr>
                                    </p:animEffect>
                                  </p:childTnLst>
                                </p:cTn>
                              </p:par>
                              <p:par>
                                <p:cTn fill="hold" grpId="0" id="54" nodeType="withEffect" presetClass="entr" presetID="12" presetSubtype="2">
                                  <p:stCondLst>
                                    <p:cond delay="2200"/>
                                  </p:stCondLst>
                                  <p:childTnLst>
                                    <p:set>
                                      <p:cBhvr>
                                        <p:cTn dur="1" fill="hold" id="55">
                                          <p:stCondLst>
                                            <p:cond delay="0"/>
                                          </p:stCondLst>
                                        </p:cTn>
                                        <p:tgtEl>
                                          <p:spTgt spid="94"/>
                                        </p:tgtEl>
                                        <p:attrNameLst>
                                          <p:attrName>style.visibility</p:attrName>
                                        </p:attrNameLst>
                                      </p:cBhvr>
                                      <p:to>
                                        <p:strVal val="visible"/>
                                      </p:to>
                                    </p:set>
                                    <p:anim calcmode="lin" valueType="num">
                                      <p:cBhvr additive="base">
                                        <p:cTn dur="500" id="56"/>
                                        <p:tgtEl>
                                          <p:spTgt spid="94"/>
                                        </p:tgtEl>
                                        <p:attrNameLst>
                                          <p:attrName>ppt_x</p:attrName>
                                        </p:attrNameLst>
                                      </p:cBhvr>
                                      <p:tavLst>
                                        <p:tav tm="0">
                                          <p:val>
                                            <p:strVal val="#ppt_x+#ppt_w*1.125000"/>
                                          </p:val>
                                        </p:tav>
                                        <p:tav tm="100000">
                                          <p:val>
                                            <p:strVal val="#ppt_x"/>
                                          </p:val>
                                        </p:tav>
                                      </p:tavLst>
                                    </p:anim>
                                    <p:animEffect filter="wipe(left)" transition="in">
                                      <p:cBhvr>
                                        <p:cTn dur="500" id="57"/>
                                        <p:tgtEl>
                                          <p:spTgt spid="94"/>
                                        </p:tgtEl>
                                      </p:cBhvr>
                                    </p:animEffect>
                                  </p:childTnLst>
                                </p:cTn>
                              </p:par>
                              <p:par>
                                <p:cTn fill="hold" grpId="0" id="58" nodeType="withEffect" presetClass="entr" presetID="31" presetSubtype="0">
                                  <p:stCondLst>
                                    <p:cond delay="2500"/>
                                  </p:stCondLst>
                                  <p:childTnLst>
                                    <p:set>
                                      <p:cBhvr>
                                        <p:cTn dur="1" fill="hold" id="59">
                                          <p:stCondLst>
                                            <p:cond delay="0"/>
                                          </p:stCondLst>
                                        </p:cTn>
                                        <p:tgtEl>
                                          <p:spTgt spid="90"/>
                                        </p:tgtEl>
                                        <p:attrNameLst>
                                          <p:attrName>style.visibility</p:attrName>
                                        </p:attrNameLst>
                                      </p:cBhvr>
                                      <p:to>
                                        <p:strVal val="visible"/>
                                      </p:to>
                                    </p:set>
                                    <p:anim calcmode="lin" valueType="num">
                                      <p:cBhvr>
                                        <p:cTn dur="500" fill="hold" id="60"/>
                                        <p:tgtEl>
                                          <p:spTgt spid="90"/>
                                        </p:tgtEl>
                                        <p:attrNameLst>
                                          <p:attrName>ppt_w</p:attrName>
                                        </p:attrNameLst>
                                      </p:cBhvr>
                                      <p:tavLst>
                                        <p:tav tm="0">
                                          <p:val>
                                            <p:fltVal val="0"/>
                                          </p:val>
                                        </p:tav>
                                        <p:tav tm="100000">
                                          <p:val>
                                            <p:strVal val="#ppt_w"/>
                                          </p:val>
                                        </p:tav>
                                      </p:tavLst>
                                    </p:anim>
                                    <p:anim calcmode="lin" valueType="num">
                                      <p:cBhvr>
                                        <p:cTn dur="500" fill="hold" id="61"/>
                                        <p:tgtEl>
                                          <p:spTgt spid="90"/>
                                        </p:tgtEl>
                                        <p:attrNameLst>
                                          <p:attrName>ppt_h</p:attrName>
                                        </p:attrNameLst>
                                      </p:cBhvr>
                                      <p:tavLst>
                                        <p:tav tm="0">
                                          <p:val>
                                            <p:fltVal val="0"/>
                                          </p:val>
                                        </p:tav>
                                        <p:tav tm="100000">
                                          <p:val>
                                            <p:strVal val="#ppt_h"/>
                                          </p:val>
                                        </p:tav>
                                      </p:tavLst>
                                    </p:anim>
                                    <p:anim calcmode="lin" valueType="num">
                                      <p:cBhvr>
                                        <p:cTn dur="500" fill="hold" id="62"/>
                                        <p:tgtEl>
                                          <p:spTgt spid="90"/>
                                        </p:tgtEl>
                                        <p:attrNameLst>
                                          <p:attrName>style.rotation</p:attrName>
                                        </p:attrNameLst>
                                      </p:cBhvr>
                                      <p:tavLst>
                                        <p:tav tm="0">
                                          <p:val>
                                            <p:fltVal val="90"/>
                                          </p:val>
                                        </p:tav>
                                        <p:tav tm="100000">
                                          <p:val>
                                            <p:fltVal val="0"/>
                                          </p:val>
                                        </p:tav>
                                      </p:tavLst>
                                    </p:anim>
                                    <p:animEffect filter="fade" transition="in">
                                      <p:cBhvr>
                                        <p:cTn dur="500" id="63"/>
                                        <p:tgtEl>
                                          <p:spTgt spid="90"/>
                                        </p:tgtEl>
                                      </p:cBhvr>
                                    </p:animEffect>
                                  </p:childTnLst>
                                </p:cTn>
                              </p:par>
                              <p:par>
                                <p:cTn fill="hold" id="64" nodeType="withEffect" presetClass="entr" presetID="10" presetSubtype="0">
                                  <p:stCondLst>
                                    <p:cond delay="3000"/>
                                  </p:stCondLst>
                                  <p:childTnLst>
                                    <p:set>
                                      <p:cBhvr>
                                        <p:cTn dur="1" fill="hold" id="65">
                                          <p:stCondLst>
                                            <p:cond delay="0"/>
                                          </p:stCondLst>
                                        </p:cTn>
                                        <p:tgtEl>
                                          <p:spTgt spid="74"/>
                                        </p:tgtEl>
                                        <p:attrNameLst>
                                          <p:attrName>style.visibility</p:attrName>
                                        </p:attrNameLst>
                                      </p:cBhvr>
                                      <p:to>
                                        <p:strVal val="visible"/>
                                      </p:to>
                                    </p:set>
                                    <p:animEffect filter="fade" transition="in">
                                      <p:cBhvr>
                                        <p:cTn dur="500" id="66"/>
                                        <p:tgtEl>
                                          <p:spTgt spid="74"/>
                                        </p:tgtEl>
                                      </p:cBhvr>
                                    </p:animEffect>
                                  </p:childTnLst>
                                </p:cTn>
                              </p:par>
                              <p:par>
                                <p:cTn fill="hold" id="67" nodeType="withEffect" presetClass="entr" presetID="22" presetSubtype="2">
                                  <p:stCondLst>
                                    <p:cond delay="3000"/>
                                  </p:stCondLst>
                                  <p:childTnLst>
                                    <p:set>
                                      <p:cBhvr>
                                        <p:cTn dur="1" fill="hold" id="68">
                                          <p:stCondLst>
                                            <p:cond delay="0"/>
                                          </p:stCondLst>
                                        </p:cTn>
                                        <p:tgtEl>
                                          <p:spTgt spid="88"/>
                                        </p:tgtEl>
                                        <p:attrNameLst>
                                          <p:attrName>style.visibility</p:attrName>
                                        </p:attrNameLst>
                                      </p:cBhvr>
                                      <p:to>
                                        <p:strVal val="visible"/>
                                      </p:to>
                                    </p:set>
                                    <p:animEffect filter="wipe(right)" transition="in">
                                      <p:cBhvr>
                                        <p:cTn dur="500" id="69"/>
                                        <p:tgtEl>
                                          <p:spTgt spid="88"/>
                                        </p:tgtEl>
                                      </p:cBhvr>
                                    </p:animEffect>
                                  </p:childTnLst>
                                </p:cTn>
                              </p:par>
                              <p:par>
                                <p:cTn fill="hold" grpId="0" id="70" nodeType="withEffect" presetClass="entr" presetID="12" presetSubtype="2">
                                  <p:stCondLst>
                                    <p:cond delay="3200"/>
                                  </p:stCondLst>
                                  <p:childTnLst>
                                    <p:set>
                                      <p:cBhvr>
                                        <p:cTn dur="1" fill="hold" id="71">
                                          <p:stCondLst>
                                            <p:cond delay="0"/>
                                          </p:stCondLst>
                                        </p:cTn>
                                        <p:tgtEl>
                                          <p:spTgt spid="95"/>
                                        </p:tgtEl>
                                        <p:attrNameLst>
                                          <p:attrName>style.visibility</p:attrName>
                                        </p:attrNameLst>
                                      </p:cBhvr>
                                      <p:to>
                                        <p:strVal val="visible"/>
                                      </p:to>
                                    </p:set>
                                    <p:anim calcmode="lin" valueType="num">
                                      <p:cBhvr additive="base">
                                        <p:cTn dur="500" id="72"/>
                                        <p:tgtEl>
                                          <p:spTgt spid="95"/>
                                        </p:tgtEl>
                                        <p:attrNameLst>
                                          <p:attrName>ppt_x</p:attrName>
                                        </p:attrNameLst>
                                      </p:cBhvr>
                                      <p:tavLst>
                                        <p:tav tm="0">
                                          <p:val>
                                            <p:strVal val="#ppt_x+#ppt_w*1.125000"/>
                                          </p:val>
                                        </p:tav>
                                        <p:tav tm="100000">
                                          <p:val>
                                            <p:strVal val="#ppt_x"/>
                                          </p:val>
                                        </p:tav>
                                      </p:tavLst>
                                    </p:anim>
                                    <p:animEffect filter="wipe(left)" transition="in">
                                      <p:cBhvr>
                                        <p:cTn dur="500" id="73"/>
                                        <p:tgtEl>
                                          <p:spTgt spid="95"/>
                                        </p:tgtEl>
                                      </p:cBhvr>
                                    </p:animEffect>
                                  </p:childTnLst>
                                </p:cTn>
                              </p:par>
                              <p:par>
                                <p:cTn fill="hold" grpId="0" id="74" nodeType="withEffect" presetClass="entr" presetID="31" presetSubtype="0">
                                  <p:stCondLst>
                                    <p:cond delay="3500"/>
                                  </p:stCondLst>
                                  <p:childTnLst>
                                    <p:set>
                                      <p:cBhvr>
                                        <p:cTn dur="1" fill="hold" id="75">
                                          <p:stCondLst>
                                            <p:cond delay="0"/>
                                          </p:stCondLst>
                                        </p:cTn>
                                        <p:tgtEl>
                                          <p:spTgt spid="96"/>
                                        </p:tgtEl>
                                        <p:attrNameLst>
                                          <p:attrName>style.visibility</p:attrName>
                                        </p:attrNameLst>
                                      </p:cBhvr>
                                      <p:to>
                                        <p:strVal val="visible"/>
                                      </p:to>
                                    </p:set>
                                    <p:anim calcmode="lin" valueType="num">
                                      <p:cBhvr>
                                        <p:cTn dur="500" fill="hold" id="76"/>
                                        <p:tgtEl>
                                          <p:spTgt spid="96"/>
                                        </p:tgtEl>
                                        <p:attrNameLst>
                                          <p:attrName>ppt_w</p:attrName>
                                        </p:attrNameLst>
                                      </p:cBhvr>
                                      <p:tavLst>
                                        <p:tav tm="0">
                                          <p:val>
                                            <p:fltVal val="0"/>
                                          </p:val>
                                        </p:tav>
                                        <p:tav tm="100000">
                                          <p:val>
                                            <p:strVal val="#ppt_w"/>
                                          </p:val>
                                        </p:tav>
                                      </p:tavLst>
                                    </p:anim>
                                    <p:anim calcmode="lin" valueType="num">
                                      <p:cBhvr>
                                        <p:cTn dur="500" fill="hold" id="77"/>
                                        <p:tgtEl>
                                          <p:spTgt spid="96"/>
                                        </p:tgtEl>
                                        <p:attrNameLst>
                                          <p:attrName>ppt_h</p:attrName>
                                        </p:attrNameLst>
                                      </p:cBhvr>
                                      <p:tavLst>
                                        <p:tav tm="0">
                                          <p:val>
                                            <p:fltVal val="0"/>
                                          </p:val>
                                        </p:tav>
                                        <p:tav tm="100000">
                                          <p:val>
                                            <p:strVal val="#ppt_h"/>
                                          </p:val>
                                        </p:tav>
                                      </p:tavLst>
                                    </p:anim>
                                    <p:anim calcmode="lin" valueType="num">
                                      <p:cBhvr>
                                        <p:cTn dur="500" fill="hold" id="78"/>
                                        <p:tgtEl>
                                          <p:spTgt spid="96"/>
                                        </p:tgtEl>
                                        <p:attrNameLst>
                                          <p:attrName>style.rotation</p:attrName>
                                        </p:attrNameLst>
                                      </p:cBhvr>
                                      <p:tavLst>
                                        <p:tav tm="0">
                                          <p:val>
                                            <p:fltVal val="90"/>
                                          </p:val>
                                        </p:tav>
                                        <p:tav tm="100000">
                                          <p:val>
                                            <p:fltVal val="0"/>
                                          </p:val>
                                        </p:tav>
                                      </p:tavLst>
                                    </p:anim>
                                    <p:animEffect filter="fade" transition="in">
                                      <p:cBhvr>
                                        <p:cTn dur="500" id="79"/>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89"/>
      <p:bldP grpId="0" spid="90"/>
      <p:bldP grpId="0" spid="91"/>
      <p:bldP grpId="0" spid="92"/>
      <p:bldP grpId="0" spid="93"/>
      <p:bldP grpId="0" spid="94"/>
      <p:bldP grpId="0" spid="95"/>
      <p:bldP grpId="0" spid="9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5"/>
            </a:xfrm>
            <a:prstGeom prst="rect">
              <a:avLst/>
            </a:prstGeom>
            <a:noFill/>
          </p:spPr>
          <p:txBody>
            <a:bodyPr rtlCol="0" wrap="square">
              <a:spAutoFit/>
            </a:bodyPr>
            <a:lstStyle/>
            <a:p>
              <a:pPr algn="ctr">
                <a:lnSpc>
                  <a:spcPct val="150000"/>
                </a:lnSpc>
              </a:pPr>
              <a:r>
                <a:rPr altLang="zh-CN" b="1" lang="en-US" smtClean="0" sz="1200">
                  <a:solidFill>
                    <a:schemeClr val="bg1"/>
                  </a:solidFill>
                  <a:latin charset="-122" panose="02000000000000000000" pitchFamily="2" typeface="方正兰亭粗黑简体"/>
                  <a:ea charset="-122" panose="02000000000000000000" pitchFamily="2" typeface="方正兰亭粗黑简体"/>
                </a:rPr>
                <a:t>02</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sp>
        <p:nvSpPr>
          <p:cNvPr id="73" name="菱形 27"/>
          <p:cNvSpPr/>
          <p:nvPr/>
        </p:nvSpPr>
        <p:spPr>
          <a:xfrm>
            <a:off x="4895850" y="2260600"/>
            <a:ext cx="1260475" cy="1260475"/>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5400">
              <a:solidFill>
                <a:srgbClr val="00CC99"/>
              </a:solidFill>
              <a:latin charset="0" panose="020b0604020202020204" pitchFamily="34" typeface="Arial"/>
              <a:ea charset="-122" panose="02010600030101010101" pitchFamily="2" typeface="宋体"/>
            </a:endParaRPr>
          </a:p>
        </p:txBody>
      </p:sp>
      <p:sp>
        <p:nvSpPr>
          <p:cNvPr id="74" name="菱形 28"/>
          <p:cNvSpPr/>
          <p:nvPr/>
        </p:nvSpPr>
        <p:spPr>
          <a:xfrm>
            <a:off x="2987675" y="2260600"/>
            <a:ext cx="1260475" cy="1260475"/>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5400">
              <a:solidFill>
                <a:srgbClr val="00CC99"/>
              </a:solidFill>
              <a:latin charset="0" panose="020b0604020202020204" pitchFamily="34" typeface="Arial"/>
              <a:ea charset="-122" panose="02010600030101010101" pitchFamily="2" typeface="宋体"/>
            </a:endParaRPr>
          </a:p>
        </p:txBody>
      </p:sp>
      <p:sp>
        <p:nvSpPr>
          <p:cNvPr id="75" name="菱形 30"/>
          <p:cNvSpPr/>
          <p:nvPr/>
        </p:nvSpPr>
        <p:spPr>
          <a:xfrm>
            <a:off x="3762375" y="1849438"/>
            <a:ext cx="503238" cy="503237"/>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5400">
              <a:solidFill>
                <a:srgbClr val="00CC99"/>
              </a:solidFill>
              <a:latin charset="0" panose="020b0604020202020204" pitchFamily="34" typeface="Arial"/>
              <a:ea charset="-122" panose="02010600030101010101" pitchFamily="2" typeface="宋体"/>
            </a:endParaRPr>
          </a:p>
        </p:txBody>
      </p:sp>
      <p:sp>
        <p:nvSpPr>
          <p:cNvPr id="76" name="菱形 31"/>
          <p:cNvSpPr/>
          <p:nvPr/>
        </p:nvSpPr>
        <p:spPr>
          <a:xfrm>
            <a:off x="3762375" y="3429000"/>
            <a:ext cx="503238" cy="504825"/>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5400">
              <a:solidFill>
                <a:srgbClr val="00CC99"/>
              </a:solidFill>
              <a:latin charset="0" panose="020b0604020202020204" pitchFamily="34" typeface="Arial"/>
              <a:ea charset="-122" panose="02010600030101010101" pitchFamily="2" typeface="宋体"/>
            </a:endParaRPr>
          </a:p>
        </p:txBody>
      </p:sp>
      <p:sp>
        <p:nvSpPr>
          <p:cNvPr id="77" name="菱形 32"/>
          <p:cNvSpPr/>
          <p:nvPr/>
        </p:nvSpPr>
        <p:spPr>
          <a:xfrm>
            <a:off x="4878388" y="1849438"/>
            <a:ext cx="503237" cy="503237"/>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5400">
              <a:solidFill>
                <a:srgbClr val="00CC99"/>
              </a:solidFill>
              <a:latin charset="0" panose="020b0604020202020204" pitchFamily="34" typeface="Arial"/>
              <a:ea charset="-122" panose="02010600030101010101" pitchFamily="2" typeface="宋体"/>
            </a:endParaRPr>
          </a:p>
        </p:txBody>
      </p:sp>
      <p:sp>
        <p:nvSpPr>
          <p:cNvPr id="78" name="菱形 33"/>
          <p:cNvSpPr/>
          <p:nvPr/>
        </p:nvSpPr>
        <p:spPr>
          <a:xfrm>
            <a:off x="4878388" y="3429000"/>
            <a:ext cx="503237" cy="504825"/>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5400">
              <a:solidFill>
                <a:srgbClr val="00CC99"/>
              </a:solidFill>
              <a:latin charset="0" panose="020b0604020202020204" pitchFamily="34" typeface="Arial"/>
              <a:ea charset="-122" panose="02010600030101010101" pitchFamily="2" typeface="宋体"/>
            </a:endParaRPr>
          </a:p>
        </p:txBody>
      </p:sp>
      <p:sp>
        <p:nvSpPr>
          <p:cNvPr id="79" name="TextBox 42"/>
          <p:cNvSpPr/>
          <p:nvPr/>
        </p:nvSpPr>
        <p:spPr>
          <a:xfrm>
            <a:off x="539750" y="1536700"/>
            <a:ext cx="2592388" cy="109728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r" eaLnBrk="1" hangingPunct="1" indent="0" lvl="0" marL="0">
              <a:spcBef>
                <a:spcPct val="0"/>
              </a:spcBef>
              <a:buNone/>
            </a:pPr>
            <a:r>
              <a:rPr altLang="en-US" lang="zh-CN" sz="1100">
                <a:solidFill>
                  <a:schemeClr val="bg1"/>
                </a:solidFill>
              </a:rPr>
              <a:t>单击添加标题</a:t>
            </a:r>
          </a:p>
          <a:p>
            <a:pPr algn="r" eaLnBrk="1" hangingPunct="1" indent="0" lvl="0" marL="0">
              <a:spcBef>
                <a:spcPct val="0"/>
              </a:spcBef>
              <a:buNone/>
            </a:pPr>
            <a:br>
              <a:rPr altLang="en-US" lang="zh-CN" sz="1100">
                <a:solidFill>
                  <a:schemeClr val="bg1"/>
                </a:solidFill>
              </a:rPr>
            </a:br>
            <a:r>
              <a:rPr altLang="en-US" lang="zh-CN" sz="1100">
                <a:solidFill>
                  <a:schemeClr val="bg1"/>
                </a:solidFill>
              </a:rPr>
              <a:t>在此处添加详细描述文本，尽量与标题文本</a:t>
            </a:r>
          </a:p>
          <a:p>
            <a:pPr algn="r" eaLnBrk="1" hangingPunct="1" indent="0" lvl="0" marL="0">
              <a:spcBef>
                <a:spcPct val="0"/>
              </a:spcBef>
              <a:buNone/>
            </a:pPr>
            <a:r>
              <a:rPr altLang="en-US" lang="zh-CN" sz="1100">
                <a:solidFill>
                  <a:schemeClr val="bg1"/>
                </a:solidFill>
              </a:rPr>
              <a:t>语言风格相符合，语言描述尽</a:t>
            </a:r>
          </a:p>
          <a:p>
            <a:pPr algn="r" eaLnBrk="1" hangingPunct="1" indent="0" lvl="0" marL="0">
              <a:spcBef>
                <a:spcPct val="0"/>
              </a:spcBef>
              <a:buNone/>
            </a:pPr>
            <a:r>
              <a:rPr altLang="en-US" lang="zh-CN" sz="1100">
                <a:solidFill>
                  <a:schemeClr val="bg1"/>
                </a:solidFill>
              </a:rPr>
              <a:t>量简洁生动，尽可能概括出段落内容</a:t>
            </a:r>
          </a:p>
        </p:txBody>
      </p:sp>
      <p:sp>
        <p:nvSpPr>
          <p:cNvPr id="80" name="TextBox 43"/>
          <p:cNvSpPr/>
          <p:nvPr/>
        </p:nvSpPr>
        <p:spPr>
          <a:xfrm>
            <a:off x="539750" y="3570288"/>
            <a:ext cx="2592388" cy="109728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r" eaLnBrk="1" hangingPunct="1" indent="0" lvl="0" marL="0">
              <a:spcBef>
                <a:spcPct val="0"/>
              </a:spcBef>
              <a:buNone/>
            </a:pPr>
            <a:r>
              <a:rPr altLang="en-US" lang="zh-CN" sz="1100">
                <a:solidFill>
                  <a:schemeClr val="bg1"/>
                </a:solidFill>
              </a:rPr>
              <a:t>单击添加标题</a:t>
            </a:r>
          </a:p>
          <a:p>
            <a:pPr algn="r" eaLnBrk="1" hangingPunct="1" indent="0" lvl="0" marL="0">
              <a:spcBef>
                <a:spcPct val="0"/>
              </a:spcBef>
              <a:buNone/>
            </a:pPr>
            <a:br>
              <a:rPr altLang="en-US" lang="zh-CN" sz="1100">
                <a:solidFill>
                  <a:schemeClr val="bg1"/>
                </a:solidFill>
              </a:rPr>
            </a:br>
            <a:r>
              <a:rPr altLang="en-US" lang="zh-CN" sz="1100">
                <a:solidFill>
                  <a:schemeClr val="bg1"/>
                </a:solidFill>
              </a:rPr>
              <a:t>在此处添加详细描述文本，尽量与标题文本</a:t>
            </a:r>
          </a:p>
          <a:p>
            <a:pPr algn="r" eaLnBrk="1" hangingPunct="1" indent="0" lvl="0" marL="0">
              <a:spcBef>
                <a:spcPct val="0"/>
              </a:spcBef>
              <a:buNone/>
            </a:pPr>
            <a:r>
              <a:rPr altLang="en-US" lang="zh-CN" sz="1100">
                <a:solidFill>
                  <a:schemeClr val="bg1"/>
                </a:solidFill>
              </a:rPr>
              <a:t>语言风格相符合，语言描述尽</a:t>
            </a:r>
          </a:p>
          <a:p>
            <a:pPr algn="r" eaLnBrk="1" hangingPunct="1" indent="0" lvl="0" marL="0">
              <a:spcBef>
                <a:spcPct val="0"/>
              </a:spcBef>
              <a:buNone/>
            </a:pPr>
            <a:r>
              <a:rPr altLang="en-US" lang="zh-CN" sz="1100">
                <a:solidFill>
                  <a:schemeClr val="bg1"/>
                </a:solidFill>
              </a:rPr>
              <a:t>量简洁生动，尽可能概括出段落内容</a:t>
            </a:r>
          </a:p>
        </p:txBody>
      </p:sp>
      <p:sp>
        <p:nvSpPr>
          <p:cNvPr id="81" name="TextBox 44"/>
          <p:cNvSpPr/>
          <p:nvPr/>
        </p:nvSpPr>
        <p:spPr>
          <a:xfrm>
            <a:off x="6011864" y="1536700"/>
            <a:ext cx="2592387" cy="109728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en-US" lang="zh-CN" sz="1100">
                <a:solidFill>
                  <a:srgbClr val="FFFFFF"/>
                </a:solidFill>
              </a:rPr>
              <a:t>单击添加标题</a:t>
            </a:r>
          </a:p>
          <a:p>
            <a:pPr eaLnBrk="1" hangingPunct="1" indent="0" lvl="0" marL="0">
              <a:spcBef>
                <a:spcPct val="0"/>
              </a:spcBef>
              <a:buNone/>
            </a:pPr>
            <a:br>
              <a:rPr altLang="en-US" lang="zh-CN" sz="1100">
                <a:solidFill>
                  <a:srgbClr val="FFFFFF"/>
                </a:solidFill>
              </a:rPr>
            </a:br>
            <a:r>
              <a:rPr altLang="en-US" lang="zh-CN" sz="1100">
                <a:solidFill>
                  <a:srgbClr val="FFFFFF"/>
                </a:solidFill>
              </a:rPr>
              <a:t>在此处添加详细描述文本，尽量与标题文本</a:t>
            </a:r>
          </a:p>
          <a:p>
            <a:pPr eaLnBrk="1" hangingPunct="1" indent="0" lvl="0" marL="0">
              <a:spcBef>
                <a:spcPct val="0"/>
              </a:spcBef>
              <a:buNone/>
            </a:pPr>
            <a:r>
              <a:rPr altLang="en-US" lang="zh-CN" sz="1100">
                <a:solidFill>
                  <a:srgbClr val="FFFFFF"/>
                </a:solidFill>
              </a:rPr>
              <a:t>语言风格相符合，语言描述尽</a:t>
            </a:r>
          </a:p>
          <a:p>
            <a:pPr eaLnBrk="1" hangingPunct="1" indent="0" lvl="0" marL="0">
              <a:spcBef>
                <a:spcPct val="0"/>
              </a:spcBef>
              <a:buNone/>
            </a:pPr>
            <a:r>
              <a:rPr altLang="en-US" lang="zh-CN" sz="1100">
                <a:solidFill>
                  <a:srgbClr val="FFFFFF"/>
                </a:solidFill>
              </a:rPr>
              <a:t>量简洁生动，尽可能概括出段落内容。</a:t>
            </a:r>
          </a:p>
        </p:txBody>
      </p:sp>
      <p:sp>
        <p:nvSpPr>
          <p:cNvPr id="82" name="TextBox 45"/>
          <p:cNvSpPr/>
          <p:nvPr/>
        </p:nvSpPr>
        <p:spPr>
          <a:xfrm>
            <a:off x="6011864" y="3570288"/>
            <a:ext cx="2592387" cy="109728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en-US" lang="zh-CN" sz="1100">
                <a:solidFill>
                  <a:srgbClr val="FFFFFF"/>
                </a:solidFill>
              </a:rPr>
              <a:t>单击添加标题</a:t>
            </a:r>
          </a:p>
          <a:p>
            <a:pPr eaLnBrk="1" hangingPunct="1" indent="0" lvl="0" marL="0">
              <a:spcBef>
                <a:spcPct val="0"/>
              </a:spcBef>
              <a:buNone/>
            </a:pPr>
            <a:br>
              <a:rPr altLang="en-US" lang="zh-CN" sz="1100">
                <a:solidFill>
                  <a:srgbClr val="FFFFFF"/>
                </a:solidFill>
              </a:rPr>
            </a:br>
            <a:r>
              <a:rPr altLang="en-US" lang="zh-CN" sz="1100">
                <a:solidFill>
                  <a:srgbClr val="FFFFFF"/>
                </a:solidFill>
              </a:rPr>
              <a:t>在此处添加详细描述文本，尽量与标题文本</a:t>
            </a:r>
          </a:p>
          <a:p>
            <a:pPr eaLnBrk="1" hangingPunct="1" indent="0" lvl="0" marL="0">
              <a:spcBef>
                <a:spcPct val="0"/>
              </a:spcBef>
              <a:buNone/>
            </a:pPr>
            <a:r>
              <a:rPr altLang="en-US" lang="zh-CN" sz="1100">
                <a:solidFill>
                  <a:srgbClr val="FFFFFF"/>
                </a:solidFill>
              </a:rPr>
              <a:t>语言风格相符合，语言描述尽</a:t>
            </a:r>
          </a:p>
          <a:p>
            <a:pPr eaLnBrk="1" hangingPunct="1" indent="0" lvl="0" marL="0">
              <a:spcBef>
                <a:spcPct val="0"/>
              </a:spcBef>
              <a:buNone/>
            </a:pPr>
            <a:r>
              <a:rPr altLang="en-US" lang="zh-CN" sz="1100">
                <a:solidFill>
                  <a:srgbClr val="FFFFFF"/>
                </a:solidFill>
              </a:rPr>
              <a:t>量简洁生动，尽可能概括出段落内容。</a:t>
            </a:r>
          </a:p>
        </p:txBody>
      </p:sp>
      <p:grpSp>
        <p:nvGrpSpPr>
          <p:cNvPr id="83" name="组合 2"/>
          <p:cNvGrpSpPr/>
          <p:nvPr/>
        </p:nvGrpSpPr>
        <p:grpSpPr>
          <a:xfrm>
            <a:off x="3563938" y="1882775"/>
            <a:ext cx="2016125" cy="2016125"/>
            <a:chExt cx="2016224" cy="2016224"/>
          </a:xfrm>
        </p:grpSpPr>
        <p:sp>
          <p:nvSpPr>
            <p:cNvPr id="84" name="菱形 29"/>
            <p:cNvSpPr/>
            <p:nvPr/>
          </p:nvSpPr>
          <p:spPr>
            <a:xfrm>
              <a:off x="0" y="0"/>
              <a:ext cx="2016224" cy="2016224"/>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5400">
                <a:solidFill>
                  <a:srgbClr val="00CC99"/>
                </a:solidFill>
                <a:latin charset="0" panose="020b0604020202020204" pitchFamily="34" typeface="Arial"/>
                <a:ea charset="-122" panose="02010600030101010101" pitchFamily="2" typeface="宋体"/>
              </a:endParaRPr>
            </a:p>
          </p:txBody>
        </p:sp>
        <p:sp useBgFill="1">
          <p:nvSpPr>
            <p:cNvPr id="85" name="矩形 19"/>
            <p:cNvSpPr/>
            <p:nvPr/>
          </p:nvSpPr>
          <p:spPr>
            <a:xfrm rot="1865145">
              <a:off x="812202" y="606203"/>
              <a:ext cx="493420" cy="803819"/>
            </a:xfrm>
            <a:custGeom>
              <a:gdLst>
                <a:gd fmla="*/ 0 w 702116" name="txL"/>
                <a:gd fmla="*/ 0 h 1143806" name="txT"/>
                <a:gd fmla="*/ 702116 w 702116" name="txR"/>
                <a:gd fmla="*/ 1143806 h 1143806" name="txB"/>
              </a:gdLst>
              <a:cxnLst>
                <a:cxn ang="0">
                  <a:pos x="90975" y="361850"/>
                </a:cxn>
                <a:cxn ang="0">
                  <a:pos x="235494" y="274721"/>
                </a:cxn>
                <a:cxn ang="0">
                  <a:pos x="243687" y="288309"/>
                </a:cxn>
                <a:cxn ang="0">
                  <a:pos x="99167" y="375439"/>
                </a:cxn>
                <a:cxn ang="0">
                  <a:pos x="90975" y="361850"/>
                </a:cxn>
                <a:cxn ang="0">
                  <a:pos x="0" y="291248"/>
                </a:cxn>
                <a:cxn ang="0">
                  <a:pos x="122652" y="291248"/>
                </a:cxn>
                <a:cxn ang="0">
                  <a:pos x="61326" y="396981"/>
                </a:cxn>
                <a:cxn ang="0">
                  <a:pos x="0" y="291248"/>
                </a:cxn>
                <a:cxn ang="0">
                  <a:pos x="73438" y="63907"/>
                </a:cxn>
                <a:cxn ang="0">
                  <a:pos x="121883" y="63907"/>
                </a:cxn>
                <a:cxn ang="0">
                  <a:pos x="121883" y="273067"/>
                </a:cxn>
                <a:cxn ang="0">
                  <a:pos x="73438" y="273067"/>
                </a:cxn>
                <a:cxn ang="0">
                  <a:pos x="73438" y="63907"/>
                </a:cxn>
                <a:cxn ang="0">
                  <a:pos x="769" y="63907"/>
                </a:cxn>
                <a:cxn ang="0">
                  <a:pos x="49215" y="63907"/>
                </a:cxn>
                <a:cxn ang="0">
                  <a:pos x="49215" y="273067"/>
                </a:cxn>
                <a:cxn ang="0">
                  <a:pos x="769" y="273067"/>
                </a:cxn>
                <a:cxn ang="0">
                  <a:pos x="769" y="63907"/>
                </a:cxn>
                <a:cxn ang="0">
                  <a:pos x="3078" y="2309"/>
                </a:cxn>
                <a:cxn ang="0">
                  <a:pos x="8654" y="0"/>
                </a:cxn>
                <a:cxn ang="0">
                  <a:pos x="113998" y="0"/>
                </a:cxn>
                <a:cxn ang="0">
                  <a:pos x="121883" y="7885"/>
                </a:cxn>
                <a:cxn ang="0">
                  <a:pos x="121883" y="36610"/>
                </a:cxn>
                <a:cxn ang="0">
                  <a:pos x="113998" y="44496"/>
                </a:cxn>
                <a:cxn ang="0">
                  <a:pos x="8654" y="44496"/>
                </a:cxn>
                <a:cxn ang="0">
                  <a:pos x="769" y="36610"/>
                </a:cxn>
                <a:cxn ang="0">
                  <a:pos x="769" y="7885"/>
                </a:cxn>
                <a:cxn ang="0">
                  <a:pos x="3078" y="2309"/>
                </a:cxn>
              </a:cxnLst>
              <a:rect b="txB" l="txL" r="txR" t="txT"/>
              <a:pathLst>
                <a:path h="1143806" w="702116">
                  <a:moveTo>
                    <a:pt x="262117" y="1042584"/>
                  </a:moveTo>
                  <a:lnTo>
                    <a:pt x="678511" y="791541"/>
                  </a:lnTo>
                  <a:lnTo>
                    <a:pt x="702116" y="830694"/>
                  </a:lnTo>
                  <a:lnTo>
                    <a:pt x="285723" y="1081738"/>
                  </a:lnTo>
                  <a:lnTo>
                    <a:pt x="262117" y="1042584"/>
                  </a:lnTo>
                  <a:close/>
                  <a:moveTo>
                    <a:pt x="0" y="839161"/>
                  </a:moveTo>
                  <a:lnTo>
                    <a:pt x="353388" y="839161"/>
                  </a:lnTo>
                  <a:lnTo>
                    <a:pt x="176694" y="1143806"/>
                  </a:lnTo>
                  <a:lnTo>
                    <a:pt x="0" y="839161"/>
                  </a:lnTo>
                  <a:close/>
                  <a:moveTo>
                    <a:pt x="211590" y="184135"/>
                  </a:moveTo>
                  <a:lnTo>
                    <a:pt x="351173" y="184135"/>
                  </a:lnTo>
                  <a:lnTo>
                    <a:pt x="351173" y="786777"/>
                  </a:lnTo>
                  <a:lnTo>
                    <a:pt x="211590" y="786777"/>
                  </a:lnTo>
                  <a:lnTo>
                    <a:pt x="211590" y="184135"/>
                  </a:lnTo>
                  <a:close/>
                  <a:moveTo>
                    <a:pt x="2216" y="184135"/>
                  </a:moveTo>
                  <a:lnTo>
                    <a:pt x="141799" y="184135"/>
                  </a:lnTo>
                  <a:lnTo>
                    <a:pt x="141799" y="786777"/>
                  </a:lnTo>
                  <a:lnTo>
                    <a:pt x="2216" y="786777"/>
                  </a:lnTo>
                  <a:lnTo>
                    <a:pt x="2216" y="184135"/>
                  </a:lnTo>
                  <a:close/>
                  <a:moveTo>
                    <a:pt x="8869" y="6654"/>
                  </a:moveTo>
                  <a:cubicBezTo>
                    <a:pt x="12980" y="2543"/>
                    <a:pt x="18660" y="0"/>
                    <a:pt x="24933" y="0"/>
                  </a:cubicBezTo>
                  <a:lnTo>
                    <a:pt x="328454" y="0"/>
                  </a:lnTo>
                  <a:cubicBezTo>
                    <a:pt x="341002" y="0"/>
                    <a:pt x="351172" y="10171"/>
                    <a:pt x="351173" y="22718"/>
                  </a:cubicBezTo>
                  <a:lnTo>
                    <a:pt x="351172" y="105485"/>
                  </a:lnTo>
                  <a:cubicBezTo>
                    <a:pt x="351172" y="118032"/>
                    <a:pt x="341001" y="128203"/>
                    <a:pt x="328454" y="128203"/>
                  </a:cubicBezTo>
                  <a:lnTo>
                    <a:pt x="24933" y="128203"/>
                  </a:lnTo>
                  <a:cubicBezTo>
                    <a:pt x="12386" y="128203"/>
                    <a:pt x="2215" y="118032"/>
                    <a:pt x="2215" y="105485"/>
                  </a:cubicBezTo>
                  <a:lnTo>
                    <a:pt x="2215" y="22718"/>
                  </a:lnTo>
                  <a:cubicBezTo>
                    <a:pt x="2215" y="16444"/>
                    <a:pt x="4758" y="10765"/>
                    <a:pt x="8869" y="6654"/>
                  </a:cubicBezTo>
                  <a:close/>
                </a:path>
              </a:pathLst>
            </a:custGeom>
            <a:ln w="25400">
              <a:noFill/>
            </a:ln>
          </p:spPr>
          <p:txBody>
            <a:bodyPr/>
            <a:lstStyle/>
            <a:p>
              <a:endParaRPr altLang="en-US" lang="zh-CN"/>
            </a:p>
          </p:txBody>
        </p:sp>
      </p:grpSp>
    </p:spTree>
    <p:extLst>
      <p:ext uri="{BB962C8B-B14F-4D97-AF65-F5344CB8AC3E}">
        <p14:creationId val="114239860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par>
                          <p:cTn fill="hold" id="15" nodeType="afterGroup">
                            <p:stCondLst>
                              <p:cond delay="500"/>
                            </p:stCondLst>
                            <p:childTnLst>
                              <p:par>
                                <p:cTn fill="hold" id="16" nodeType="afterEffect" presetClass="entr" presetID="31" presetSubtype="0">
                                  <p:stCondLst>
                                    <p:cond delay="0"/>
                                  </p:stCondLst>
                                  <p:childTnLst>
                                    <p:set>
                                      <p:cBhvr>
                                        <p:cTn dur="1" fill="hold" id="17">
                                          <p:stCondLst>
                                            <p:cond delay="0"/>
                                          </p:stCondLst>
                                        </p:cTn>
                                        <p:tgtEl>
                                          <p:spTgt spid="83"/>
                                        </p:tgtEl>
                                        <p:attrNameLst>
                                          <p:attrName>style.visibility</p:attrName>
                                        </p:attrNameLst>
                                      </p:cBhvr>
                                      <p:to>
                                        <p:strVal val="visible"/>
                                      </p:to>
                                    </p:set>
                                    <p:anim calcmode="lin" valueType="num">
                                      <p:cBhvr>
                                        <p:cTn dur="1000" fill="hold" id="18"/>
                                        <p:tgtEl>
                                          <p:spTgt spid="83"/>
                                        </p:tgtEl>
                                        <p:attrNameLst>
                                          <p:attrName>ppt_w</p:attrName>
                                        </p:attrNameLst>
                                      </p:cBhvr>
                                      <p:tavLst>
                                        <p:tav tm="0">
                                          <p:val>
                                            <p:fltVal val="0"/>
                                          </p:val>
                                        </p:tav>
                                        <p:tav tm="100000">
                                          <p:val>
                                            <p:strVal val="#ppt_w"/>
                                          </p:val>
                                        </p:tav>
                                      </p:tavLst>
                                    </p:anim>
                                    <p:anim calcmode="lin" valueType="num">
                                      <p:cBhvr>
                                        <p:cTn dur="1000" fill="hold" id="19"/>
                                        <p:tgtEl>
                                          <p:spTgt spid="83"/>
                                        </p:tgtEl>
                                        <p:attrNameLst>
                                          <p:attrName>ppt_h</p:attrName>
                                        </p:attrNameLst>
                                      </p:cBhvr>
                                      <p:tavLst>
                                        <p:tav tm="0">
                                          <p:val>
                                            <p:fltVal val="0"/>
                                          </p:val>
                                        </p:tav>
                                        <p:tav tm="100000">
                                          <p:val>
                                            <p:strVal val="#ppt_h"/>
                                          </p:val>
                                        </p:tav>
                                      </p:tavLst>
                                    </p:anim>
                                    <p:anim calcmode="lin" valueType="num">
                                      <p:cBhvr>
                                        <p:cTn dur="1000" fill="hold" id="20"/>
                                        <p:tgtEl>
                                          <p:spTgt spid="83"/>
                                        </p:tgtEl>
                                        <p:attrNameLst>
                                          <p:attrName>style.rotation</p:attrName>
                                        </p:attrNameLst>
                                      </p:cBhvr>
                                      <p:tavLst>
                                        <p:tav tm="0">
                                          <p:val>
                                            <p:fltVal val="90"/>
                                          </p:val>
                                        </p:tav>
                                        <p:tav tm="100000">
                                          <p:val>
                                            <p:fltVal val="0"/>
                                          </p:val>
                                        </p:tav>
                                      </p:tavLst>
                                    </p:anim>
                                    <p:animEffect filter="fade">
                                      <p:cBhvr>
                                        <p:cTn dur="1000" id="21"/>
                                        <p:tgtEl>
                                          <p:spTgt spid="83"/>
                                        </p:tgtEl>
                                      </p:cBhvr>
                                    </p:animEffect>
                                  </p:childTnLst>
                                </p:cTn>
                              </p:par>
                            </p:childTnLst>
                          </p:cTn>
                        </p:par>
                        <p:par>
                          <p:cTn fill="hold" id="22" nodeType="afterGroup">
                            <p:stCondLst>
                              <p:cond delay="1500"/>
                            </p:stCondLst>
                            <p:childTnLst>
                              <p:par>
                                <p:cTn fill="hold" grpId="0" id="23" nodeType="afterEffect" presetClass="entr" presetID="10" presetSubtype="0">
                                  <p:stCondLst>
                                    <p:cond delay="0"/>
                                  </p:stCondLst>
                                  <p:childTnLst>
                                    <p:set>
                                      <p:cBhvr>
                                        <p:cTn dur="1" fill="hold" id="24">
                                          <p:stCondLst>
                                            <p:cond delay="0"/>
                                          </p:stCondLst>
                                        </p:cTn>
                                        <p:tgtEl>
                                          <p:spTgt spid="73"/>
                                        </p:tgtEl>
                                        <p:attrNameLst>
                                          <p:attrName>style.visibility</p:attrName>
                                        </p:attrNameLst>
                                      </p:cBhvr>
                                      <p:to>
                                        <p:strVal val="visible"/>
                                      </p:to>
                                    </p:set>
                                    <p:anim calcmode="lin" valueType="num">
                                      <p:cBhvr>
                                        <p:cTn dur="500" fill="hold" id="25"/>
                                        <p:tgtEl>
                                          <p:spTgt spid="73"/>
                                        </p:tgtEl>
                                        <p:attrNameLst>
                                          <p:attrName>ppt_w</p:attrName>
                                        </p:attrNameLst>
                                      </p:cBhvr>
                                      <p:tavLst>
                                        <p:tav tm="0">
                                          <p:val>
                                            <p:fltVal val="0"/>
                                          </p:val>
                                        </p:tav>
                                        <p:tav tm="100000">
                                          <p:val>
                                            <p:strVal val="#ppt_w"/>
                                          </p:val>
                                        </p:tav>
                                      </p:tavLst>
                                    </p:anim>
                                    <p:anim calcmode="lin" valueType="num">
                                      <p:cBhvr>
                                        <p:cTn dur="500" fill="hold" id="26"/>
                                        <p:tgtEl>
                                          <p:spTgt spid="73"/>
                                        </p:tgtEl>
                                        <p:attrNameLst>
                                          <p:attrName>ppt_h</p:attrName>
                                        </p:attrNameLst>
                                      </p:cBhvr>
                                      <p:tavLst>
                                        <p:tav tm="0">
                                          <p:val>
                                            <p:fltVal val="0"/>
                                          </p:val>
                                        </p:tav>
                                        <p:tav tm="100000">
                                          <p:val>
                                            <p:strVal val="#ppt_h"/>
                                          </p:val>
                                        </p:tav>
                                      </p:tavLst>
                                    </p:anim>
                                    <p:animEffect filter="fade">
                                      <p:cBhvr>
                                        <p:cTn dur="500" id="27"/>
                                        <p:tgtEl>
                                          <p:spTgt spid="73"/>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74"/>
                                        </p:tgtEl>
                                        <p:attrNameLst>
                                          <p:attrName>style.visibility</p:attrName>
                                        </p:attrNameLst>
                                      </p:cBhvr>
                                      <p:to>
                                        <p:strVal val="visible"/>
                                      </p:to>
                                    </p:set>
                                    <p:anim calcmode="lin" valueType="num">
                                      <p:cBhvr>
                                        <p:cTn dur="500" fill="hold" id="30"/>
                                        <p:tgtEl>
                                          <p:spTgt spid="74"/>
                                        </p:tgtEl>
                                        <p:attrNameLst>
                                          <p:attrName>ppt_w</p:attrName>
                                        </p:attrNameLst>
                                      </p:cBhvr>
                                      <p:tavLst>
                                        <p:tav tm="0">
                                          <p:val>
                                            <p:fltVal val="0"/>
                                          </p:val>
                                        </p:tav>
                                        <p:tav tm="100000">
                                          <p:val>
                                            <p:strVal val="#ppt_w"/>
                                          </p:val>
                                        </p:tav>
                                      </p:tavLst>
                                    </p:anim>
                                    <p:anim calcmode="lin" valueType="num">
                                      <p:cBhvr>
                                        <p:cTn dur="500" fill="hold" id="31"/>
                                        <p:tgtEl>
                                          <p:spTgt spid="74"/>
                                        </p:tgtEl>
                                        <p:attrNameLst>
                                          <p:attrName>ppt_h</p:attrName>
                                        </p:attrNameLst>
                                      </p:cBhvr>
                                      <p:tavLst>
                                        <p:tav tm="0">
                                          <p:val>
                                            <p:fltVal val="0"/>
                                          </p:val>
                                        </p:tav>
                                        <p:tav tm="100000">
                                          <p:val>
                                            <p:strVal val="#ppt_h"/>
                                          </p:val>
                                        </p:tav>
                                      </p:tavLst>
                                    </p:anim>
                                    <p:animEffect filter="fade">
                                      <p:cBhvr>
                                        <p:cTn dur="500" id="32"/>
                                        <p:tgtEl>
                                          <p:spTgt spid="74"/>
                                        </p:tgtEl>
                                      </p:cBhvr>
                                    </p:animEffect>
                                  </p:childTnLst>
                                </p:cTn>
                              </p:par>
                            </p:childTnLst>
                          </p:cTn>
                        </p:par>
                        <p:par>
                          <p:cTn fill="hold" id="33" nodeType="afterGroup">
                            <p:stCondLst>
                              <p:cond delay="2000"/>
                            </p:stCondLst>
                            <p:childTnLst>
                              <p:par>
                                <p:cTn fill="hold" grpId="0" id="34" nodeType="afterEffect" presetClass="entr" presetID="31" presetSubtype="0">
                                  <p:stCondLst>
                                    <p:cond delay="0"/>
                                  </p:stCondLst>
                                  <p:childTnLst>
                                    <p:set>
                                      <p:cBhvr>
                                        <p:cTn dur="1" fill="hold" id="35">
                                          <p:stCondLst>
                                            <p:cond delay="0"/>
                                          </p:stCondLst>
                                        </p:cTn>
                                        <p:tgtEl>
                                          <p:spTgt spid="75"/>
                                        </p:tgtEl>
                                        <p:attrNameLst>
                                          <p:attrName>style.visibility</p:attrName>
                                        </p:attrNameLst>
                                      </p:cBhvr>
                                      <p:to>
                                        <p:strVal val="visible"/>
                                      </p:to>
                                    </p:set>
                                    <p:anim calcmode="lin" valueType="num">
                                      <p:cBhvr>
                                        <p:cTn dur="1000" fill="hold" id="36"/>
                                        <p:tgtEl>
                                          <p:spTgt spid="75"/>
                                        </p:tgtEl>
                                        <p:attrNameLst>
                                          <p:attrName>ppt_w</p:attrName>
                                        </p:attrNameLst>
                                      </p:cBhvr>
                                      <p:tavLst>
                                        <p:tav tm="0">
                                          <p:val>
                                            <p:fltVal val="0"/>
                                          </p:val>
                                        </p:tav>
                                        <p:tav tm="100000">
                                          <p:val>
                                            <p:strVal val="#ppt_w"/>
                                          </p:val>
                                        </p:tav>
                                      </p:tavLst>
                                    </p:anim>
                                    <p:anim calcmode="lin" valueType="num">
                                      <p:cBhvr>
                                        <p:cTn dur="1000" fill="hold" id="37"/>
                                        <p:tgtEl>
                                          <p:spTgt spid="75"/>
                                        </p:tgtEl>
                                        <p:attrNameLst>
                                          <p:attrName>ppt_h</p:attrName>
                                        </p:attrNameLst>
                                      </p:cBhvr>
                                      <p:tavLst>
                                        <p:tav tm="0">
                                          <p:val>
                                            <p:fltVal val="0"/>
                                          </p:val>
                                        </p:tav>
                                        <p:tav tm="100000">
                                          <p:val>
                                            <p:strVal val="#ppt_h"/>
                                          </p:val>
                                        </p:tav>
                                      </p:tavLst>
                                    </p:anim>
                                    <p:anim calcmode="lin" valueType="num">
                                      <p:cBhvr>
                                        <p:cTn dur="1000" fill="hold" id="38"/>
                                        <p:tgtEl>
                                          <p:spTgt spid="75"/>
                                        </p:tgtEl>
                                        <p:attrNameLst>
                                          <p:attrName>style.rotation</p:attrName>
                                        </p:attrNameLst>
                                      </p:cBhvr>
                                      <p:tavLst>
                                        <p:tav tm="0">
                                          <p:val>
                                            <p:fltVal val="90"/>
                                          </p:val>
                                        </p:tav>
                                        <p:tav tm="100000">
                                          <p:val>
                                            <p:fltVal val="0"/>
                                          </p:val>
                                        </p:tav>
                                      </p:tavLst>
                                    </p:anim>
                                    <p:animEffect filter="fade">
                                      <p:cBhvr>
                                        <p:cTn dur="1000" id="39"/>
                                        <p:tgtEl>
                                          <p:spTgt spid="75"/>
                                        </p:tgtEl>
                                      </p:cBhvr>
                                    </p:animEffect>
                                  </p:childTnLst>
                                </p:cTn>
                              </p:par>
                              <p:par>
                                <p:cTn fill="hold" grpId="0" id="40" nodeType="withEffect" presetClass="entr" presetID="31" presetSubtype="0">
                                  <p:stCondLst>
                                    <p:cond delay="0"/>
                                  </p:stCondLst>
                                  <p:childTnLst>
                                    <p:set>
                                      <p:cBhvr>
                                        <p:cTn dur="1" fill="hold" id="41">
                                          <p:stCondLst>
                                            <p:cond delay="0"/>
                                          </p:stCondLst>
                                        </p:cTn>
                                        <p:tgtEl>
                                          <p:spTgt spid="76"/>
                                        </p:tgtEl>
                                        <p:attrNameLst>
                                          <p:attrName>style.visibility</p:attrName>
                                        </p:attrNameLst>
                                      </p:cBhvr>
                                      <p:to>
                                        <p:strVal val="visible"/>
                                      </p:to>
                                    </p:set>
                                    <p:anim calcmode="lin" valueType="num">
                                      <p:cBhvr>
                                        <p:cTn dur="1000" fill="hold" id="42"/>
                                        <p:tgtEl>
                                          <p:spTgt spid="76"/>
                                        </p:tgtEl>
                                        <p:attrNameLst>
                                          <p:attrName>ppt_w</p:attrName>
                                        </p:attrNameLst>
                                      </p:cBhvr>
                                      <p:tavLst>
                                        <p:tav tm="0">
                                          <p:val>
                                            <p:fltVal val="0"/>
                                          </p:val>
                                        </p:tav>
                                        <p:tav tm="100000">
                                          <p:val>
                                            <p:strVal val="#ppt_w"/>
                                          </p:val>
                                        </p:tav>
                                      </p:tavLst>
                                    </p:anim>
                                    <p:anim calcmode="lin" valueType="num">
                                      <p:cBhvr>
                                        <p:cTn dur="1000" fill="hold" id="43"/>
                                        <p:tgtEl>
                                          <p:spTgt spid="76"/>
                                        </p:tgtEl>
                                        <p:attrNameLst>
                                          <p:attrName>ppt_h</p:attrName>
                                        </p:attrNameLst>
                                      </p:cBhvr>
                                      <p:tavLst>
                                        <p:tav tm="0">
                                          <p:val>
                                            <p:fltVal val="0"/>
                                          </p:val>
                                        </p:tav>
                                        <p:tav tm="100000">
                                          <p:val>
                                            <p:strVal val="#ppt_h"/>
                                          </p:val>
                                        </p:tav>
                                      </p:tavLst>
                                    </p:anim>
                                    <p:anim calcmode="lin" valueType="num">
                                      <p:cBhvr>
                                        <p:cTn dur="1000" fill="hold" id="44"/>
                                        <p:tgtEl>
                                          <p:spTgt spid="76"/>
                                        </p:tgtEl>
                                        <p:attrNameLst>
                                          <p:attrName>style.rotation</p:attrName>
                                        </p:attrNameLst>
                                      </p:cBhvr>
                                      <p:tavLst>
                                        <p:tav tm="0">
                                          <p:val>
                                            <p:fltVal val="90"/>
                                          </p:val>
                                        </p:tav>
                                        <p:tav tm="100000">
                                          <p:val>
                                            <p:fltVal val="0"/>
                                          </p:val>
                                        </p:tav>
                                      </p:tavLst>
                                    </p:anim>
                                    <p:animEffect filter="fade">
                                      <p:cBhvr>
                                        <p:cTn dur="1000" id="45"/>
                                        <p:tgtEl>
                                          <p:spTgt spid="76"/>
                                        </p:tgtEl>
                                      </p:cBhvr>
                                    </p:animEffect>
                                  </p:childTnLst>
                                </p:cTn>
                              </p:par>
                              <p:par>
                                <p:cTn fill="hold" grpId="0" id="46" nodeType="withEffect" presetClass="entr" presetID="31" presetSubtype="0">
                                  <p:stCondLst>
                                    <p:cond delay="0"/>
                                  </p:stCondLst>
                                  <p:childTnLst>
                                    <p:set>
                                      <p:cBhvr>
                                        <p:cTn dur="1" fill="hold" id="47">
                                          <p:stCondLst>
                                            <p:cond delay="0"/>
                                          </p:stCondLst>
                                        </p:cTn>
                                        <p:tgtEl>
                                          <p:spTgt spid="78"/>
                                        </p:tgtEl>
                                        <p:attrNameLst>
                                          <p:attrName>style.visibility</p:attrName>
                                        </p:attrNameLst>
                                      </p:cBhvr>
                                      <p:to>
                                        <p:strVal val="visible"/>
                                      </p:to>
                                    </p:set>
                                    <p:anim calcmode="lin" valueType="num">
                                      <p:cBhvr>
                                        <p:cTn dur="1000" fill="hold" id="48"/>
                                        <p:tgtEl>
                                          <p:spTgt spid="78"/>
                                        </p:tgtEl>
                                        <p:attrNameLst>
                                          <p:attrName>ppt_w</p:attrName>
                                        </p:attrNameLst>
                                      </p:cBhvr>
                                      <p:tavLst>
                                        <p:tav tm="0">
                                          <p:val>
                                            <p:fltVal val="0"/>
                                          </p:val>
                                        </p:tav>
                                        <p:tav tm="100000">
                                          <p:val>
                                            <p:strVal val="#ppt_w"/>
                                          </p:val>
                                        </p:tav>
                                      </p:tavLst>
                                    </p:anim>
                                    <p:anim calcmode="lin" valueType="num">
                                      <p:cBhvr>
                                        <p:cTn dur="1000" fill="hold" id="49"/>
                                        <p:tgtEl>
                                          <p:spTgt spid="78"/>
                                        </p:tgtEl>
                                        <p:attrNameLst>
                                          <p:attrName>ppt_h</p:attrName>
                                        </p:attrNameLst>
                                      </p:cBhvr>
                                      <p:tavLst>
                                        <p:tav tm="0">
                                          <p:val>
                                            <p:fltVal val="0"/>
                                          </p:val>
                                        </p:tav>
                                        <p:tav tm="100000">
                                          <p:val>
                                            <p:strVal val="#ppt_h"/>
                                          </p:val>
                                        </p:tav>
                                      </p:tavLst>
                                    </p:anim>
                                    <p:anim calcmode="lin" valueType="num">
                                      <p:cBhvr>
                                        <p:cTn dur="1000" fill="hold" id="50"/>
                                        <p:tgtEl>
                                          <p:spTgt spid="78"/>
                                        </p:tgtEl>
                                        <p:attrNameLst>
                                          <p:attrName>style.rotation</p:attrName>
                                        </p:attrNameLst>
                                      </p:cBhvr>
                                      <p:tavLst>
                                        <p:tav tm="0">
                                          <p:val>
                                            <p:fltVal val="90"/>
                                          </p:val>
                                        </p:tav>
                                        <p:tav tm="100000">
                                          <p:val>
                                            <p:fltVal val="0"/>
                                          </p:val>
                                        </p:tav>
                                      </p:tavLst>
                                    </p:anim>
                                    <p:animEffect filter="fade">
                                      <p:cBhvr>
                                        <p:cTn dur="1000" id="51"/>
                                        <p:tgtEl>
                                          <p:spTgt spid="78"/>
                                        </p:tgtEl>
                                      </p:cBhvr>
                                    </p:animEffect>
                                  </p:childTnLst>
                                </p:cTn>
                              </p:par>
                              <p:par>
                                <p:cTn fill="hold" grpId="0" id="52" nodeType="withEffect" presetClass="entr" presetID="31" presetSubtype="0">
                                  <p:stCondLst>
                                    <p:cond delay="0"/>
                                  </p:stCondLst>
                                  <p:childTnLst>
                                    <p:set>
                                      <p:cBhvr>
                                        <p:cTn dur="1" fill="hold" id="53">
                                          <p:stCondLst>
                                            <p:cond delay="0"/>
                                          </p:stCondLst>
                                        </p:cTn>
                                        <p:tgtEl>
                                          <p:spTgt spid="77"/>
                                        </p:tgtEl>
                                        <p:attrNameLst>
                                          <p:attrName>style.visibility</p:attrName>
                                        </p:attrNameLst>
                                      </p:cBhvr>
                                      <p:to>
                                        <p:strVal val="visible"/>
                                      </p:to>
                                    </p:set>
                                    <p:anim calcmode="lin" valueType="num">
                                      <p:cBhvr>
                                        <p:cTn dur="1000" fill="hold" id="54"/>
                                        <p:tgtEl>
                                          <p:spTgt spid="77"/>
                                        </p:tgtEl>
                                        <p:attrNameLst>
                                          <p:attrName>ppt_w</p:attrName>
                                        </p:attrNameLst>
                                      </p:cBhvr>
                                      <p:tavLst>
                                        <p:tav tm="0">
                                          <p:val>
                                            <p:fltVal val="0"/>
                                          </p:val>
                                        </p:tav>
                                        <p:tav tm="100000">
                                          <p:val>
                                            <p:strVal val="#ppt_w"/>
                                          </p:val>
                                        </p:tav>
                                      </p:tavLst>
                                    </p:anim>
                                    <p:anim calcmode="lin" valueType="num">
                                      <p:cBhvr>
                                        <p:cTn dur="1000" fill="hold" id="55"/>
                                        <p:tgtEl>
                                          <p:spTgt spid="77"/>
                                        </p:tgtEl>
                                        <p:attrNameLst>
                                          <p:attrName>ppt_h</p:attrName>
                                        </p:attrNameLst>
                                      </p:cBhvr>
                                      <p:tavLst>
                                        <p:tav tm="0">
                                          <p:val>
                                            <p:fltVal val="0"/>
                                          </p:val>
                                        </p:tav>
                                        <p:tav tm="100000">
                                          <p:val>
                                            <p:strVal val="#ppt_h"/>
                                          </p:val>
                                        </p:tav>
                                      </p:tavLst>
                                    </p:anim>
                                    <p:anim calcmode="lin" valueType="num">
                                      <p:cBhvr>
                                        <p:cTn dur="1000" fill="hold" id="56"/>
                                        <p:tgtEl>
                                          <p:spTgt spid="77"/>
                                        </p:tgtEl>
                                        <p:attrNameLst>
                                          <p:attrName>style.rotation</p:attrName>
                                        </p:attrNameLst>
                                      </p:cBhvr>
                                      <p:tavLst>
                                        <p:tav tm="0">
                                          <p:val>
                                            <p:fltVal val="90"/>
                                          </p:val>
                                        </p:tav>
                                        <p:tav tm="100000">
                                          <p:val>
                                            <p:fltVal val="0"/>
                                          </p:val>
                                        </p:tav>
                                      </p:tavLst>
                                    </p:anim>
                                    <p:animEffect filter="fade">
                                      <p:cBhvr>
                                        <p:cTn dur="1000" id="57"/>
                                        <p:tgtEl>
                                          <p:spTgt spid="77"/>
                                        </p:tgtEl>
                                      </p:cBhvr>
                                    </p:animEffect>
                                  </p:childTnLst>
                                </p:cTn>
                              </p:par>
                            </p:childTnLst>
                          </p:cTn>
                        </p:par>
                        <p:par>
                          <p:cTn fill="hold" id="58" nodeType="afterGroup">
                            <p:stCondLst>
                              <p:cond delay="3000"/>
                            </p:stCondLst>
                            <p:childTnLst>
                              <p:par>
                                <p:cTn fill="hold" grpId="0" id="59" nodeType="afterEffect" presetClass="entr" presetID="2" presetSubtype="8">
                                  <p:stCondLst>
                                    <p:cond delay="0"/>
                                  </p:stCondLst>
                                  <p:childTnLst>
                                    <p:set>
                                      <p:cBhvr>
                                        <p:cTn dur="1" fill="hold" id="60">
                                          <p:stCondLst>
                                            <p:cond delay="0"/>
                                          </p:stCondLst>
                                        </p:cTn>
                                        <p:tgtEl>
                                          <p:spTgt spid="79"/>
                                        </p:tgtEl>
                                        <p:attrNameLst>
                                          <p:attrName>style.visibility</p:attrName>
                                        </p:attrNameLst>
                                      </p:cBhvr>
                                      <p:to>
                                        <p:strVal val="visible"/>
                                      </p:to>
                                    </p:set>
                                    <p:anim calcmode="lin" valueType="num">
                                      <p:cBhvr>
                                        <p:cTn dur="500" fill="hold" id="61"/>
                                        <p:tgtEl>
                                          <p:spTgt spid="79"/>
                                        </p:tgtEl>
                                        <p:attrNameLst>
                                          <p:attrName>ppt_x</p:attrName>
                                        </p:attrNameLst>
                                      </p:cBhvr>
                                      <p:tavLst>
                                        <p:tav tm="0">
                                          <p:val>
                                            <p:strVal val="0-#ppt_w/2"/>
                                          </p:val>
                                        </p:tav>
                                        <p:tav tm="100000">
                                          <p:val>
                                            <p:strVal val="#ppt_x"/>
                                          </p:val>
                                        </p:tav>
                                      </p:tavLst>
                                    </p:anim>
                                    <p:anim calcmode="lin" valueType="num">
                                      <p:cBhvr>
                                        <p:cTn dur="500" fill="hold" id="62"/>
                                        <p:tgtEl>
                                          <p:spTgt spid="79"/>
                                        </p:tgtEl>
                                        <p:attrNameLst>
                                          <p:attrName>ppt_y</p:attrName>
                                        </p:attrNameLst>
                                      </p:cBhvr>
                                      <p:tavLst>
                                        <p:tav tm="0">
                                          <p:val>
                                            <p:strVal val="#ppt_y"/>
                                          </p:val>
                                        </p:tav>
                                        <p:tav tm="100000">
                                          <p:val>
                                            <p:strVal val="#ppt_y"/>
                                          </p:val>
                                        </p:tav>
                                      </p:tavLst>
                                    </p:anim>
                                  </p:childTnLst>
                                </p:cTn>
                              </p:par>
                              <p:par>
                                <p:cTn fill="hold" grpId="0" id="63" nodeType="withEffect" presetClass="entr" presetID="2" presetSubtype="8">
                                  <p:stCondLst>
                                    <p:cond delay="0"/>
                                  </p:stCondLst>
                                  <p:childTnLst>
                                    <p:set>
                                      <p:cBhvr>
                                        <p:cTn dur="1" fill="hold" id="64">
                                          <p:stCondLst>
                                            <p:cond delay="0"/>
                                          </p:stCondLst>
                                        </p:cTn>
                                        <p:tgtEl>
                                          <p:spTgt spid="80"/>
                                        </p:tgtEl>
                                        <p:attrNameLst>
                                          <p:attrName>style.visibility</p:attrName>
                                        </p:attrNameLst>
                                      </p:cBhvr>
                                      <p:to>
                                        <p:strVal val="visible"/>
                                      </p:to>
                                    </p:set>
                                    <p:anim calcmode="lin" valueType="num">
                                      <p:cBhvr>
                                        <p:cTn dur="500" fill="hold" id="65"/>
                                        <p:tgtEl>
                                          <p:spTgt spid="80"/>
                                        </p:tgtEl>
                                        <p:attrNameLst>
                                          <p:attrName>ppt_x</p:attrName>
                                        </p:attrNameLst>
                                      </p:cBhvr>
                                      <p:tavLst>
                                        <p:tav tm="0">
                                          <p:val>
                                            <p:strVal val="0-#ppt_w/2"/>
                                          </p:val>
                                        </p:tav>
                                        <p:tav tm="100000">
                                          <p:val>
                                            <p:strVal val="#ppt_x"/>
                                          </p:val>
                                        </p:tav>
                                      </p:tavLst>
                                    </p:anim>
                                    <p:anim calcmode="lin" valueType="num">
                                      <p:cBhvr>
                                        <p:cTn dur="500" fill="hold" id="66"/>
                                        <p:tgtEl>
                                          <p:spTgt spid="80"/>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2">
                                  <p:stCondLst>
                                    <p:cond delay="0"/>
                                  </p:stCondLst>
                                  <p:childTnLst>
                                    <p:set>
                                      <p:cBhvr>
                                        <p:cTn dur="1" fill="hold" id="68">
                                          <p:stCondLst>
                                            <p:cond delay="0"/>
                                          </p:stCondLst>
                                        </p:cTn>
                                        <p:tgtEl>
                                          <p:spTgt spid="81"/>
                                        </p:tgtEl>
                                        <p:attrNameLst>
                                          <p:attrName>style.visibility</p:attrName>
                                        </p:attrNameLst>
                                      </p:cBhvr>
                                      <p:to>
                                        <p:strVal val="visible"/>
                                      </p:to>
                                    </p:set>
                                    <p:anim calcmode="lin" valueType="num">
                                      <p:cBhvr>
                                        <p:cTn dur="500" fill="hold" id="69"/>
                                        <p:tgtEl>
                                          <p:spTgt spid="81"/>
                                        </p:tgtEl>
                                        <p:attrNameLst>
                                          <p:attrName>ppt_x</p:attrName>
                                        </p:attrNameLst>
                                      </p:cBhvr>
                                      <p:tavLst>
                                        <p:tav tm="0">
                                          <p:val>
                                            <p:strVal val="1+#ppt_w/2"/>
                                          </p:val>
                                        </p:tav>
                                        <p:tav tm="100000">
                                          <p:val>
                                            <p:strVal val="#ppt_x"/>
                                          </p:val>
                                        </p:tav>
                                      </p:tavLst>
                                    </p:anim>
                                    <p:anim calcmode="lin" valueType="num">
                                      <p:cBhvr>
                                        <p:cTn dur="500" fill="hold" id="70"/>
                                        <p:tgtEl>
                                          <p:spTgt spid="81"/>
                                        </p:tgtEl>
                                        <p:attrNameLst>
                                          <p:attrName>ppt_y</p:attrName>
                                        </p:attrNameLst>
                                      </p:cBhvr>
                                      <p:tavLst>
                                        <p:tav tm="0">
                                          <p:val>
                                            <p:strVal val="#ppt_y"/>
                                          </p:val>
                                        </p:tav>
                                        <p:tav tm="100000">
                                          <p:val>
                                            <p:strVal val="#ppt_y"/>
                                          </p:val>
                                        </p:tav>
                                      </p:tavLst>
                                    </p:anim>
                                  </p:childTnLst>
                                </p:cTn>
                              </p:par>
                              <p:par>
                                <p:cTn fill="hold" grpId="0" id="71" nodeType="withEffect" presetClass="entr" presetID="2" presetSubtype="2">
                                  <p:stCondLst>
                                    <p:cond delay="0"/>
                                  </p:stCondLst>
                                  <p:childTnLst>
                                    <p:set>
                                      <p:cBhvr>
                                        <p:cTn dur="1" fill="hold" id="72">
                                          <p:stCondLst>
                                            <p:cond delay="0"/>
                                          </p:stCondLst>
                                        </p:cTn>
                                        <p:tgtEl>
                                          <p:spTgt spid="82"/>
                                        </p:tgtEl>
                                        <p:attrNameLst>
                                          <p:attrName>style.visibility</p:attrName>
                                        </p:attrNameLst>
                                      </p:cBhvr>
                                      <p:to>
                                        <p:strVal val="visible"/>
                                      </p:to>
                                    </p:set>
                                    <p:anim calcmode="lin" valueType="num">
                                      <p:cBhvr>
                                        <p:cTn dur="500" fill="hold" id="73"/>
                                        <p:tgtEl>
                                          <p:spTgt spid="82"/>
                                        </p:tgtEl>
                                        <p:attrNameLst>
                                          <p:attrName>ppt_x</p:attrName>
                                        </p:attrNameLst>
                                      </p:cBhvr>
                                      <p:tavLst>
                                        <p:tav tm="0">
                                          <p:val>
                                            <p:strVal val="1+#ppt_w/2"/>
                                          </p:val>
                                        </p:tav>
                                        <p:tav tm="100000">
                                          <p:val>
                                            <p:strVal val="#ppt_x"/>
                                          </p:val>
                                        </p:tav>
                                      </p:tavLst>
                                    </p:anim>
                                    <p:anim calcmode="lin" valueType="num">
                                      <p:cBhvr>
                                        <p:cTn dur="500" fill="hold" id="74"/>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74"/>
      <p:bldP grpId="0" spid="75"/>
      <p:bldP grpId="0" spid="76"/>
      <p:bldP grpId="0" spid="77"/>
      <p:bldP grpId="0" spid="78"/>
      <p:bldP grpId="0" spid="79"/>
      <p:bldP grpId="0" spid="80"/>
      <p:bldP grpId="0" spid="81"/>
      <p:bldP grpId="0" spid="8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5"/>
            </a:xfrm>
            <a:prstGeom prst="rect">
              <a:avLst/>
            </a:prstGeom>
            <a:noFill/>
          </p:spPr>
          <p:txBody>
            <a:bodyPr rtlCol="0" wrap="square">
              <a:spAutoFit/>
            </a:bodyPr>
            <a:lstStyle/>
            <a:p>
              <a:pPr algn="ctr">
                <a:lnSpc>
                  <a:spcPct val="150000"/>
                </a:lnSpc>
              </a:pPr>
              <a:r>
                <a:rPr altLang="zh-CN" b="1" lang="en-US" smtClean="0" sz="1200">
                  <a:solidFill>
                    <a:schemeClr val="bg1"/>
                  </a:solidFill>
                  <a:latin charset="-122" panose="02000000000000000000" pitchFamily="2" typeface="方正兰亭粗黑简体"/>
                  <a:ea charset="-122" panose="02000000000000000000" pitchFamily="2" typeface="方正兰亭粗黑简体"/>
                </a:rPr>
                <a:t>02</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sp>
        <p:nvSpPr>
          <p:cNvPr id="73" name="椭圆 34"/>
          <p:cNvSpPr/>
          <p:nvPr/>
        </p:nvSpPr>
        <p:spPr bwMode="auto">
          <a:xfrm rot="8294606">
            <a:off x="3379787" y="1603307"/>
            <a:ext cx="1077912" cy="1385886"/>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800"/>
          </a:p>
        </p:txBody>
      </p:sp>
      <p:sp>
        <p:nvSpPr>
          <p:cNvPr id="74" name="等腰三角形 42"/>
          <p:cNvSpPr/>
          <p:nvPr/>
        </p:nvSpPr>
        <p:spPr>
          <a:xfrm rot="13301840">
            <a:off x="4476729" y="1635755"/>
            <a:ext cx="1015151" cy="130046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800">
              <a:solidFill>
                <a:schemeClr val="bg1"/>
              </a:solidFill>
            </a:endParaRPr>
          </a:p>
        </p:txBody>
      </p:sp>
      <p:sp>
        <p:nvSpPr>
          <p:cNvPr id="75" name="椭圆 34"/>
          <p:cNvSpPr/>
          <p:nvPr/>
        </p:nvSpPr>
        <p:spPr bwMode="auto">
          <a:xfrm flipH="1" flipV="1" rot="8294606">
            <a:off x="4427540" y="2762250"/>
            <a:ext cx="1076325" cy="1384300"/>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800"/>
          </a:p>
        </p:txBody>
      </p:sp>
      <p:sp>
        <p:nvSpPr>
          <p:cNvPr id="76" name="等腰三角形 42"/>
          <p:cNvSpPr/>
          <p:nvPr/>
        </p:nvSpPr>
        <p:spPr>
          <a:xfrm flipH="1" flipV="1" rot="13301840">
            <a:off x="3392795" y="2809490"/>
            <a:ext cx="1015151" cy="1300461"/>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800"/>
          </a:p>
        </p:txBody>
      </p:sp>
      <p:sp>
        <p:nvSpPr>
          <p:cNvPr id="77" name="TextBox 9"/>
          <p:cNvSpPr txBox="1">
            <a:spLocks noChangeArrowheads="1"/>
          </p:cNvSpPr>
          <p:nvPr/>
        </p:nvSpPr>
        <p:spPr bwMode="auto">
          <a:xfrm>
            <a:off x="3200403" y="1897063"/>
            <a:ext cx="1204913" cy="2742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3" rIns="91413" tIns="45706">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r>
              <a:rPr altLang="en-US" lang="zh-CN" sz="1200">
                <a:solidFill>
                  <a:schemeClr val="bg1"/>
                </a:solidFill>
                <a:latin charset="-122" panose="020b0503020204020204" pitchFamily="34" typeface="微软雅黑"/>
                <a:ea charset="-122" panose="020b0503020204020204" pitchFamily="34" typeface="微软雅黑"/>
              </a:rPr>
              <a:t>人力成本</a:t>
            </a:r>
          </a:p>
        </p:txBody>
      </p:sp>
      <p:sp>
        <p:nvSpPr>
          <p:cNvPr id="78" name="TextBox 9"/>
          <p:cNvSpPr txBox="1">
            <a:spLocks noChangeArrowheads="1"/>
          </p:cNvSpPr>
          <p:nvPr/>
        </p:nvSpPr>
        <p:spPr bwMode="auto">
          <a:xfrm>
            <a:off x="3214688" y="2111375"/>
            <a:ext cx="1204912" cy="4571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3" rIns="91413" tIns="45706">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r>
              <a:rPr altLang="zh-CN" lang="en-US" sz="2400">
                <a:solidFill>
                  <a:schemeClr val="bg1"/>
                </a:solidFill>
                <a:latin charset="0" pitchFamily="34" typeface="Impact"/>
                <a:ea charset="-122" panose="020b0503020204020204" pitchFamily="34" typeface="微软雅黑"/>
              </a:rPr>
              <a:t>45%</a:t>
            </a:r>
          </a:p>
        </p:txBody>
      </p:sp>
      <p:sp>
        <p:nvSpPr>
          <p:cNvPr id="79" name="TextBox 9"/>
          <p:cNvSpPr txBox="1"/>
          <p:nvPr/>
        </p:nvSpPr>
        <p:spPr>
          <a:xfrm>
            <a:off x="4495803" y="1897063"/>
            <a:ext cx="1204913" cy="274292"/>
          </a:xfrm>
          <a:prstGeom prst="rect">
            <a:avLst/>
          </a:prstGeom>
          <a:noFill/>
          <a:effectLst/>
        </p:spPr>
        <p:txBody>
          <a:bodyPr bIns="45706" lIns="91413" rIns="91413" tIns="45706">
            <a:spAutoFit/>
          </a:bodyPr>
          <a:lstStyle/>
          <a:p>
            <a:pPr algn="ctr">
              <a:defRPr/>
            </a:pPr>
            <a:r>
              <a:rPr altLang="en-US" lang="zh-CN" sz="1200">
                <a:solidFill>
                  <a:schemeClr val="bg1"/>
                </a:solidFill>
                <a:latin charset="-122" panose="020b0503020204020204" pitchFamily="34" typeface="微软雅黑"/>
                <a:ea charset="-122" panose="020b0503020204020204" pitchFamily="34" typeface="微软雅黑"/>
              </a:rPr>
              <a:t>办公场地</a:t>
            </a:r>
          </a:p>
        </p:txBody>
      </p:sp>
      <p:sp>
        <p:nvSpPr>
          <p:cNvPr id="80" name="TextBox 9"/>
          <p:cNvSpPr txBox="1"/>
          <p:nvPr/>
        </p:nvSpPr>
        <p:spPr>
          <a:xfrm>
            <a:off x="4487865" y="2055815"/>
            <a:ext cx="1204912" cy="457172"/>
          </a:xfrm>
          <a:prstGeom prst="rect">
            <a:avLst/>
          </a:prstGeom>
          <a:noFill/>
          <a:effectLst/>
        </p:spPr>
        <p:txBody>
          <a:bodyPr bIns="45706" lIns="91413" rIns="91413" tIns="45706">
            <a:spAutoFit/>
          </a:bodyPr>
          <a:lstStyle/>
          <a:p>
            <a:pPr algn="ctr">
              <a:defRPr/>
            </a:pPr>
            <a:r>
              <a:rPr altLang="zh-CN" lang="en-US" sz="2400">
                <a:solidFill>
                  <a:schemeClr val="bg1"/>
                </a:solidFill>
                <a:latin charset="0" pitchFamily="34" typeface="Impact"/>
                <a:ea charset="-122" panose="020b0503020204020204" pitchFamily="34" typeface="微软雅黑"/>
              </a:rPr>
              <a:t>22%</a:t>
            </a:r>
          </a:p>
        </p:txBody>
      </p:sp>
      <p:sp>
        <p:nvSpPr>
          <p:cNvPr id="81" name="TextBox 9"/>
          <p:cNvSpPr txBox="1">
            <a:spLocks noChangeArrowheads="1"/>
          </p:cNvSpPr>
          <p:nvPr/>
        </p:nvSpPr>
        <p:spPr bwMode="auto">
          <a:xfrm>
            <a:off x="4502153" y="3281363"/>
            <a:ext cx="1204913" cy="2742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3" rIns="91413" tIns="45706">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r>
              <a:rPr altLang="en-US" lang="zh-CN" sz="1200">
                <a:solidFill>
                  <a:schemeClr val="bg1"/>
                </a:solidFill>
                <a:latin charset="-122" panose="020b0503020204020204" pitchFamily="34" typeface="微软雅黑"/>
                <a:ea charset="-122" panose="020b0503020204020204" pitchFamily="34" typeface="微软雅黑"/>
              </a:rPr>
              <a:t>推广费用</a:t>
            </a:r>
          </a:p>
        </p:txBody>
      </p:sp>
      <p:sp>
        <p:nvSpPr>
          <p:cNvPr id="82" name="TextBox 9"/>
          <p:cNvSpPr txBox="1">
            <a:spLocks noChangeArrowheads="1"/>
          </p:cNvSpPr>
          <p:nvPr/>
        </p:nvSpPr>
        <p:spPr bwMode="auto">
          <a:xfrm>
            <a:off x="4510089" y="3482975"/>
            <a:ext cx="1204912" cy="4571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3" rIns="91413" tIns="45706">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ctr"/>
            <a:r>
              <a:rPr altLang="zh-CN" lang="en-US" sz="2400">
                <a:solidFill>
                  <a:schemeClr val="bg1"/>
                </a:solidFill>
                <a:latin charset="0" pitchFamily="34" typeface="Impact"/>
                <a:ea charset="-122" panose="020b0503020204020204" pitchFamily="34" typeface="微软雅黑"/>
              </a:rPr>
              <a:t>19%</a:t>
            </a:r>
          </a:p>
        </p:txBody>
      </p:sp>
      <p:sp>
        <p:nvSpPr>
          <p:cNvPr id="83" name="TextBox 9"/>
          <p:cNvSpPr txBox="1"/>
          <p:nvPr/>
        </p:nvSpPr>
        <p:spPr>
          <a:xfrm>
            <a:off x="3200403" y="3281363"/>
            <a:ext cx="1204913" cy="274292"/>
          </a:xfrm>
          <a:prstGeom prst="rect">
            <a:avLst/>
          </a:prstGeom>
          <a:noFill/>
          <a:effectLst/>
        </p:spPr>
        <p:txBody>
          <a:bodyPr bIns="45706" lIns="91413" rIns="91413" tIns="45706">
            <a:spAutoFit/>
          </a:bodyPr>
          <a:lstStyle/>
          <a:p>
            <a:pPr algn="ctr">
              <a:defRPr/>
            </a:pPr>
            <a:r>
              <a:rPr altLang="en-US" lang="zh-CN" sz="1200">
                <a:solidFill>
                  <a:schemeClr val="bg1"/>
                </a:solidFill>
                <a:latin charset="-122" panose="020b0503020204020204" pitchFamily="34" typeface="微软雅黑"/>
                <a:ea charset="-122" panose="020b0503020204020204" pitchFamily="34" typeface="微软雅黑"/>
              </a:rPr>
              <a:t>其它费用</a:t>
            </a:r>
          </a:p>
        </p:txBody>
      </p:sp>
      <p:sp>
        <p:nvSpPr>
          <p:cNvPr id="84" name="TextBox 9"/>
          <p:cNvSpPr txBox="1"/>
          <p:nvPr/>
        </p:nvSpPr>
        <p:spPr>
          <a:xfrm>
            <a:off x="3200403" y="3482975"/>
            <a:ext cx="1204913" cy="457172"/>
          </a:xfrm>
          <a:prstGeom prst="rect">
            <a:avLst/>
          </a:prstGeom>
          <a:noFill/>
          <a:effectLst/>
        </p:spPr>
        <p:txBody>
          <a:bodyPr bIns="45706" lIns="91413" rIns="91413" tIns="45706">
            <a:spAutoFit/>
          </a:bodyPr>
          <a:lstStyle/>
          <a:p>
            <a:pPr algn="ctr">
              <a:defRPr/>
            </a:pPr>
            <a:r>
              <a:rPr altLang="zh-CN" lang="en-US" sz="2400">
                <a:solidFill>
                  <a:schemeClr val="bg1"/>
                </a:solidFill>
                <a:latin charset="0" pitchFamily="34" typeface="Impact"/>
                <a:ea charset="-122" panose="020b0503020204020204" pitchFamily="34" typeface="微软雅黑"/>
              </a:rPr>
              <a:t>14%</a:t>
            </a:r>
          </a:p>
        </p:txBody>
      </p:sp>
      <p:sp>
        <p:nvSpPr>
          <p:cNvPr id="85" name="TextBox 76"/>
          <p:cNvSpPr txBox="1"/>
          <p:nvPr/>
        </p:nvSpPr>
        <p:spPr>
          <a:xfrm>
            <a:off x="609601" y="1627188"/>
            <a:ext cx="1987550" cy="762000"/>
          </a:xfrm>
          <a:prstGeom prst="rect">
            <a:avLst/>
          </a:prstGeom>
          <a:noFill/>
        </p:spPr>
        <p:txBody>
          <a:bodyPr bIns="0" lIns="0" rIns="0" tIns="0">
            <a:spAutoFit/>
          </a:bodyPr>
          <a:lstStyle/>
          <a:p>
            <a:pPr defTabSz="914058">
              <a:defRPr/>
            </a:pPr>
            <a:r>
              <a:rPr altLang="en-US" kern="0" lang="zh-CN" sz="1000">
                <a:solidFill>
                  <a:schemeClr val="bg1"/>
                </a:solidFill>
                <a:latin charset="-122" panose="020b0503020204020204" pitchFamily="34" typeface="微软雅黑"/>
                <a:ea charset="-122" panose="020b0503020204020204" pitchFamily="34" typeface="微软雅黑"/>
              </a:rPr>
              <a:t>详写内容……</a:t>
            </a:r>
          </a:p>
          <a:p>
            <a:pPr defTabSz="914058">
              <a:defRPr/>
            </a:pPr>
            <a:endParaRPr altLang="en-US" kern="0" lang="zh-CN" sz="1000">
              <a:solidFill>
                <a:schemeClr val="bg1"/>
              </a:solidFill>
              <a:latin charset="-122" panose="020b0503020204020204" pitchFamily="34" typeface="微软雅黑"/>
              <a:ea charset="-122" panose="020b0503020204020204" pitchFamily="34" typeface="微软雅黑"/>
            </a:endParaRPr>
          </a:p>
          <a:p>
            <a:pPr defTabSz="914058">
              <a:defRPr/>
            </a:pPr>
            <a:r>
              <a:rPr altLang="en-US" kern="0" lang="zh-CN" sz="1000">
                <a:solidFill>
                  <a:schemeClr val="bg1"/>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86" name="TextBox 77"/>
          <p:cNvSpPr txBox="1"/>
          <p:nvPr/>
        </p:nvSpPr>
        <p:spPr>
          <a:xfrm>
            <a:off x="6288090" y="1627188"/>
            <a:ext cx="1985962" cy="762000"/>
          </a:xfrm>
          <a:prstGeom prst="rect">
            <a:avLst/>
          </a:prstGeom>
          <a:noFill/>
        </p:spPr>
        <p:txBody>
          <a:bodyPr bIns="0" lIns="0" rIns="0" tIns="0">
            <a:spAutoFit/>
          </a:bodyPr>
          <a:lstStyle/>
          <a:p>
            <a:pPr defTabSz="914058">
              <a:defRPr/>
            </a:pPr>
            <a:r>
              <a:rPr altLang="en-US" kern="0" lang="zh-CN" sz="1000">
                <a:solidFill>
                  <a:schemeClr val="bg1"/>
                </a:solidFill>
                <a:latin charset="-122" panose="020b0503020204020204" pitchFamily="34" typeface="微软雅黑"/>
                <a:ea charset="-122" panose="020b0503020204020204" pitchFamily="34" typeface="微软雅黑"/>
              </a:rPr>
              <a:t>详写内容……</a:t>
            </a:r>
          </a:p>
          <a:p>
            <a:pPr defTabSz="914058">
              <a:defRPr/>
            </a:pPr>
            <a:endParaRPr altLang="en-US" kern="0" lang="zh-CN" sz="1000">
              <a:solidFill>
                <a:schemeClr val="bg1"/>
              </a:solidFill>
              <a:latin charset="-122" panose="020b0503020204020204" pitchFamily="34" typeface="微软雅黑"/>
              <a:ea charset="-122" panose="020b0503020204020204" pitchFamily="34" typeface="微软雅黑"/>
            </a:endParaRPr>
          </a:p>
          <a:p>
            <a:pPr defTabSz="914058">
              <a:defRPr/>
            </a:pPr>
            <a:r>
              <a:rPr altLang="en-US" kern="0" lang="zh-CN" sz="1000">
                <a:solidFill>
                  <a:schemeClr val="bg1"/>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87" name="TextBox 78"/>
          <p:cNvSpPr txBox="1"/>
          <p:nvPr/>
        </p:nvSpPr>
        <p:spPr>
          <a:xfrm>
            <a:off x="6288090" y="3113088"/>
            <a:ext cx="1985962" cy="762000"/>
          </a:xfrm>
          <a:prstGeom prst="rect">
            <a:avLst/>
          </a:prstGeom>
          <a:noFill/>
        </p:spPr>
        <p:txBody>
          <a:bodyPr bIns="0" lIns="0" rIns="0" tIns="0">
            <a:spAutoFit/>
          </a:bodyPr>
          <a:lstStyle/>
          <a:p>
            <a:pPr defTabSz="914058">
              <a:defRPr/>
            </a:pPr>
            <a:r>
              <a:rPr altLang="en-US" kern="0" lang="zh-CN" sz="1000">
                <a:solidFill>
                  <a:schemeClr val="bg1"/>
                </a:solidFill>
                <a:latin charset="-122" panose="020b0503020204020204" pitchFamily="34" typeface="微软雅黑"/>
                <a:ea charset="-122" panose="020b0503020204020204" pitchFamily="34" typeface="微软雅黑"/>
              </a:rPr>
              <a:t>详写内容……</a:t>
            </a:r>
          </a:p>
          <a:p>
            <a:pPr defTabSz="914058">
              <a:defRPr/>
            </a:pPr>
            <a:endParaRPr altLang="en-US" kern="0" lang="zh-CN" sz="1000">
              <a:solidFill>
                <a:schemeClr val="bg1"/>
              </a:solidFill>
              <a:latin charset="-122" panose="020b0503020204020204" pitchFamily="34" typeface="微软雅黑"/>
              <a:ea charset="-122" panose="020b0503020204020204" pitchFamily="34" typeface="微软雅黑"/>
            </a:endParaRPr>
          </a:p>
          <a:p>
            <a:pPr defTabSz="914058">
              <a:defRPr/>
            </a:pPr>
            <a:r>
              <a:rPr altLang="en-US" kern="0" lang="zh-CN" sz="1000">
                <a:solidFill>
                  <a:schemeClr val="bg1"/>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
        <p:nvSpPr>
          <p:cNvPr id="88" name="TextBox 79"/>
          <p:cNvSpPr txBox="1"/>
          <p:nvPr/>
        </p:nvSpPr>
        <p:spPr>
          <a:xfrm>
            <a:off x="609601" y="3113088"/>
            <a:ext cx="1987550" cy="762000"/>
          </a:xfrm>
          <a:prstGeom prst="rect">
            <a:avLst/>
          </a:prstGeom>
          <a:noFill/>
        </p:spPr>
        <p:txBody>
          <a:bodyPr bIns="0" lIns="0" rIns="0" tIns="0">
            <a:spAutoFit/>
          </a:bodyPr>
          <a:lstStyle/>
          <a:p>
            <a:pPr defTabSz="914058">
              <a:defRPr/>
            </a:pPr>
            <a:r>
              <a:rPr altLang="en-US" kern="0" lang="zh-CN" sz="1000">
                <a:solidFill>
                  <a:schemeClr val="bg1"/>
                </a:solidFill>
                <a:latin charset="-122" panose="020b0503020204020204" pitchFamily="34" typeface="微软雅黑"/>
                <a:ea charset="-122" panose="020b0503020204020204" pitchFamily="34" typeface="微软雅黑"/>
              </a:rPr>
              <a:t>详写内容……</a:t>
            </a:r>
          </a:p>
          <a:p>
            <a:pPr defTabSz="914058">
              <a:defRPr/>
            </a:pPr>
            <a:endParaRPr altLang="en-US" kern="0" lang="zh-CN" sz="1000">
              <a:solidFill>
                <a:schemeClr val="bg1"/>
              </a:solidFill>
              <a:latin charset="-122" panose="020b0503020204020204" pitchFamily="34" typeface="微软雅黑"/>
              <a:ea charset="-122" panose="020b0503020204020204" pitchFamily="34" typeface="微软雅黑"/>
            </a:endParaRPr>
          </a:p>
          <a:p>
            <a:pPr defTabSz="914058">
              <a:defRPr/>
            </a:pPr>
            <a:r>
              <a:rPr altLang="en-US" kern="0" lang="zh-CN" sz="1000">
                <a:solidFill>
                  <a:schemeClr val="bg1"/>
                </a:solidFill>
                <a:latin charset="-122" panose="020b0503020204020204" pitchFamily="34" typeface="微软雅黑"/>
                <a:ea charset="-122" panose="020b0503020204020204" pitchFamily="34" typeface="微软雅黑"/>
              </a:rPr>
              <a:t>点击输入本栏的具体文字，简明扼要的说明分项内容，此为概念图解，请根据您的具体内容酌情修改</a:t>
            </a:r>
          </a:p>
        </p:txBody>
      </p:sp>
    </p:spTree>
    <p:extLst>
      <p:ext uri="{BB962C8B-B14F-4D97-AF65-F5344CB8AC3E}">
        <p14:creationId val="249158385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1">
                                  <p:stCondLst>
                                    <p:cond delay="0"/>
                                  </p:stCondLst>
                                  <p:childTnLst>
                                    <p:set>
                                      <p:cBhvr>
                                        <p:cTn dur="1" fill="hold" id="18">
                                          <p:stCondLst>
                                            <p:cond delay="0"/>
                                          </p:stCondLst>
                                        </p:cTn>
                                        <p:tgtEl>
                                          <p:spTgt spid="73"/>
                                        </p:tgtEl>
                                        <p:attrNameLst>
                                          <p:attrName>style.visibility</p:attrName>
                                        </p:attrNameLst>
                                      </p:cBhvr>
                                      <p:to>
                                        <p:strVal val="visible"/>
                                      </p:to>
                                    </p:set>
                                    <p:animEffect filter="wipe(up)" transition="in">
                                      <p:cBhvr>
                                        <p:cTn dur="500" id="19"/>
                                        <p:tgtEl>
                                          <p:spTgt spid="73"/>
                                        </p:tgtEl>
                                      </p:cBhvr>
                                    </p:animEffect>
                                  </p:childTnLst>
                                </p:cTn>
                              </p:par>
                            </p:childTnLst>
                          </p:cTn>
                        </p:par>
                        <p:par>
                          <p:cTn fill="hold" id="20" nodeType="afterGroup">
                            <p:stCondLst>
                              <p:cond delay="500"/>
                            </p:stCondLst>
                            <p:childTnLst>
                              <p:par>
                                <p:cTn fill="hold" grpId="0" id="21" nodeType="afterEffect" presetClass="entr" presetID="14" presetSubtype="10">
                                  <p:stCondLst>
                                    <p:cond delay="0"/>
                                  </p:stCondLst>
                                  <p:childTnLst>
                                    <p:set>
                                      <p:cBhvr>
                                        <p:cTn dur="1" fill="hold" id="22">
                                          <p:stCondLst>
                                            <p:cond delay="0"/>
                                          </p:stCondLst>
                                        </p:cTn>
                                        <p:tgtEl>
                                          <p:spTgt spid="77"/>
                                        </p:tgtEl>
                                        <p:attrNameLst>
                                          <p:attrName>style.visibility</p:attrName>
                                        </p:attrNameLst>
                                      </p:cBhvr>
                                      <p:to>
                                        <p:strVal val="visible"/>
                                      </p:to>
                                    </p:set>
                                    <p:animEffect filter="randombar(horizontal)" transition="in">
                                      <p:cBhvr>
                                        <p:cTn dur="500" id="23"/>
                                        <p:tgtEl>
                                          <p:spTgt spid="77"/>
                                        </p:tgtEl>
                                      </p:cBhvr>
                                    </p:animEffect>
                                  </p:childTnLst>
                                </p:cTn>
                              </p:par>
                            </p:childTnLst>
                          </p:cTn>
                        </p:par>
                        <p:par>
                          <p:cTn fill="hold" id="24" nodeType="afterGroup">
                            <p:stCondLst>
                              <p:cond delay="1000"/>
                            </p:stCondLst>
                            <p:childTnLst>
                              <p:par>
                                <p:cTn fill="hold" grpId="0" id="25" nodeType="afterEffect" presetClass="entr" presetID="14" presetSubtype="10">
                                  <p:stCondLst>
                                    <p:cond delay="0"/>
                                  </p:stCondLst>
                                  <p:childTnLst>
                                    <p:set>
                                      <p:cBhvr>
                                        <p:cTn dur="1" fill="hold" id="26">
                                          <p:stCondLst>
                                            <p:cond delay="0"/>
                                          </p:stCondLst>
                                        </p:cTn>
                                        <p:tgtEl>
                                          <p:spTgt spid="78"/>
                                        </p:tgtEl>
                                        <p:attrNameLst>
                                          <p:attrName>style.visibility</p:attrName>
                                        </p:attrNameLst>
                                      </p:cBhvr>
                                      <p:to>
                                        <p:strVal val="visible"/>
                                      </p:to>
                                    </p:set>
                                    <p:animEffect filter="randombar(horizontal)" transition="in">
                                      <p:cBhvr>
                                        <p:cTn dur="500" id="27"/>
                                        <p:tgtEl>
                                          <p:spTgt spid="78"/>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2" presetSubtype="1">
                                  <p:stCondLst>
                                    <p:cond delay="0"/>
                                  </p:stCondLst>
                                  <p:childTnLst>
                                    <p:set>
                                      <p:cBhvr>
                                        <p:cTn dur="1" fill="hold" id="31">
                                          <p:stCondLst>
                                            <p:cond delay="0"/>
                                          </p:stCondLst>
                                        </p:cTn>
                                        <p:tgtEl>
                                          <p:spTgt spid="74"/>
                                        </p:tgtEl>
                                        <p:attrNameLst>
                                          <p:attrName>style.visibility</p:attrName>
                                        </p:attrNameLst>
                                      </p:cBhvr>
                                      <p:to>
                                        <p:strVal val="visible"/>
                                      </p:to>
                                    </p:set>
                                    <p:animEffect filter="wipe(up)" transition="in">
                                      <p:cBhvr>
                                        <p:cTn dur="500" id="32"/>
                                        <p:tgtEl>
                                          <p:spTgt spid="74"/>
                                        </p:tgtEl>
                                      </p:cBhvr>
                                    </p:animEffect>
                                  </p:childTnLst>
                                </p:cTn>
                              </p:par>
                            </p:childTnLst>
                          </p:cTn>
                        </p:par>
                        <p:par>
                          <p:cTn fill="hold" id="33" nodeType="afterGroup">
                            <p:stCondLst>
                              <p:cond delay="500"/>
                            </p:stCondLst>
                            <p:childTnLst>
                              <p:par>
                                <p:cTn fill="hold" grpId="0" id="34" nodeType="afterEffect" presetClass="entr" presetID="14" presetSubtype="10">
                                  <p:stCondLst>
                                    <p:cond delay="0"/>
                                  </p:stCondLst>
                                  <p:childTnLst>
                                    <p:set>
                                      <p:cBhvr>
                                        <p:cTn dur="1" fill="hold" id="35">
                                          <p:stCondLst>
                                            <p:cond delay="0"/>
                                          </p:stCondLst>
                                        </p:cTn>
                                        <p:tgtEl>
                                          <p:spTgt spid="79"/>
                                        </p:tgtEl>
                                        <p:attrNameLst>
                                          <p:attrName>style.visibility</p:attrName>
                                        </p:attrNameLst>
                                      </p:cBhvr>
                                      <p:to>
                                        <p:strVal val="visible"/>
                                      </p:to>
                                    </p:set>
                                    <p:animEffect filter="randombar(horizontal)" transition="in">
                                      <p:cBhvr>
                                        <p:cTn dur="500" id="36"/>
                                        <p:tgtEl>
                                          <p:spTgt spid="79"/>
                                        </p:tgtEl>
                                      </p:cBhvr>
                                    </p:animEffect>
                                  </p:childTnLst>
                                </p:cTn>
                              </p:par>
                            </p:childTnLst>
                          </p:cTn>
                        </p:par>
                        <p:par>
                          <p:cTn fill="hold" id="37" nodeType="afterGroup">
                            <p:stCondLst>
                              <p:cond delay="1000"/>
                            </p:stCondLst>
                            <p:childTnLst>
                              <p:par>
                                <p:cTn fill="hold" grpId="0" id="38" nodeType="afterEffect" presetClass="entr" presetID="14" presetSubtype="10">
                                  <p:stCondLst>
                                    <p:cond delay="0"/>
                                  </p:stCondLst>
                                  <p:childTnLst>
                                    <p:set>
                                      <p:cBhvr>
                                        <p:cTn dur="1" fill="hold" id="39">
                                          <p:stCondLst>
                                            <p:cond delay="0"/>
                                          </p:stCondLst>
                                        </p:cTn>
                                        <p:tgtEl>
                                          <p:spTgt spid="80"/>
                                        </p:tgtEl>
                                        <p:attrNameLst>
                                          <p:attrName>style.visibility</p:attrName>
                                        </p:attrNameLst>
                                      </p:cBhvr>
                                      <p:to>
                                        <p:strVal val="visible"/>
                                      </p:to>
                                    </p:set>
                                    <p:animEffect filter="randombar(horizontal)" transition="in">
                                      <p:cBhvr>
                                        <p:cTn dur="500" id="40"/>
                                        <p:tgtEl>
                                          <p:spTgt spid="80"/>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2" presetSubtype="4">
                                  <p:stCondLst>
                                    <p:cond delay="0"/>
                                  </p:stCondLst>
                                  <p:childTnLst>
                                    <p:set>
                                      <p:cBhvr>
                                        <p:cTn dur="1" fill="hold" id="44">
                                          <p:stCondLst>
                                            <p:cond delay="0"/>
                                          </p:stCondLst>
                                        </p:cTn>
                                        <p:tgtEl>
                                          <p:spTgt spid="75"/>
                                        </p:tgtEl>
                                        <p:attrNameLst>
                                          <p:attrName>style.visibility</p:attrName>
                                        </p:attrNameLst>
                                      </p:cBhvr>
                                      <p:to>
                                        <p:strVal val="visible"/>
                                      </p:to>
                                    </p:set>
                                    <p:animEffect filter="wipe(down)" transition="in">
                                      <p:cBhvr>
                                        <p:cTn dur="500" id="45"/>
                                        <p:tgtEl>
                                          <p:spTgt spid="75"/>
                                        </p:tgtEl>
                                      </p:cBhvr>
                                    </p:animEffect>
                                  </p:childTnLst>
                                </p:cTn>
                              </p:par>
                            </p:childTnLst>
                          </p:cTn>
                        </p:par>
                        <p:par>
                          <p:cTn fill="hold" id="46" nodeType="afterGroup">
                            <p:stCondLst>
                              <p:cond delay="500"/>
                            </p:stCondLst>
                            <p:childTnLst>
                              <p:par>
                                <p:cTn fill="hold" grpId="0" id="47" nodeType="afterEffect" presetClass="entr" presetID="14" presetSubtype="10">
                                  <p:stCondLst>
                                    <p:cond delay="0"/>
                                  </p:stCondLst>
                                  <p:childTnLst>
                                    <p:set>
                                      <p:cBhvr>
                                        <p:cTn dur="1" fill="hold" id="48">
                                          <p:stCondLst>
                                            <p:cond delay="0"/>
                                          </p:stCondLst>
                                        </p:cTn>
                                        <p:tgtEl>
                                          <p:spTgt spid="81"/>
                                        </p:tgtEl>
                                        <p:attrNameLst>
                                          <p:attrName>style.visibility</p:attrName>
                                        </p:attrNameLst>
                                      </p:cBhvr>
                                      <p:to>
                                        <p:strVal val="visible"/>
                                      </p:to>
                                    </p:set>
                                    <p:animEffect filter="randombar(horizontal)" transition="in">
                                      <p:cBhvr>
                                        <p:cTn dur="500" id="49"/>
                                        <p:tgtEl>
                                          <p:spTgt spid="81"/>
                                        </p:tgtEl>
                                      </p:cBhvr>
                                    </p:animEffect>
                                  </p:childTnLst>
                                </p:cTn>
                              </p:par>
                            </p:childTnLst>
                          </p:cTn>
                        </p:par>
                        <p:par>
                          <p:cTn fill="hold" id="50" nodeType="afterGroup">
                            <p:stCondLst>
                              <p:cond delay="1000"/>
                            </p:stCondLst>
                            <p:childTnLst>
                              <p:par>
                                <p:cTn fill="hold" grpId="0" id="51" nodeType="afterEffect" presetClass="entr" presetID="14" presetSubtype="10">
                                  <p:stCondLst>
                                    <p:cond delay="0"/>
                                  </p:stCondLst>
                                  <p:childTnLst>
                                    <p:set>
                                      <p:cBhvr>
                                        <p:cTn dur="1" fill="hold" id="52">
                                          <p:stCondLst>
                                            <p:cond delay="0"/>
                                          </p:stCondLst>
                                        </p:cTn>
                                        <p:tgtEl>
                                          <p:spTgt spid="82"/>
                                        </p:tgtEl>
                                        <p:attrNameLst>
                                          <p:attrName>style.visibility</p:attrName>
                                        </p:attrNameLst>
                                      </p:cBhvr>
                                      <p:to>
                                        <p:strVal val="visible"/>
                                      </p:to>
                                    </p:set>
                                    <p:animEffect filter="randombar(horizontal)" transition="in">
                                      <p:cBhvr>
                                        <p:cTn dur="500" id="53"/>
                                        <p:tgtEl>
                                          <p:spTgt spid="82"/>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22" presetSubtype="4">
                                  <p:stCondLst>
                                    <p:cond delay="0"/>
                                  </p:stCondLst>
                                  <p:childTnLst>
                                    <p:set>
                                      <p:cBhvr>
                                        <p:cTn dur="1" fill="hold" id="57">
                                          <p:stCondLst>
                                            <p:cond delay="0"/>
                                          </p:stCondLst>
                                        </p:cTn>
                                        <p:tgtEl>
                                          <p:spTgt spid="76"/>
                                        </p:tgtEl>
                                        <p:attrNameLst>
                                          <p:attrName>style.visibility</p:attrName>
                                        </p:attrNameLst>
                                      </p:cBhvr>
                                      <p:to>
                                        <p:strVal val="visible"/>
                                      </p:to>
                                    </p:set>
                                    <p:animEffect filter="wipe(down)" transition="in">
                                      <p:cBhvr>
                                        <p:cTn dur="500" id="58"/>
                                        <p:tgtEl>
                                          <p:spTgt spid="76"/>
                                        </p:tgtEl>
                                      </p:cBhvr>
                                    </p:animEffect>
                                  </p:childTnLst>
                                </p:cTn>
                              </p:par>
                            </p:childTnLst>
                          </p:cTn>
                        </p:par>
                        <p:par>
                          <p:cTn fill="hold" id="59" nodeType="afterGroup">
                            <p:stCondLst>
                              <p:cond delay="500"/>
                            </p:stCondLst>
                            <p:childTnLst>
                              <p:par>
                                <p:cTn fill="hold" grpId="0" id="60" nodeType="afterEffect" presetClass="entr" presetID="14" presetSubtype="10">
                                  <p:stCondLst>
                                    <p:cond delay="0"/>
                                  </p:stCondLst>
                                  <p:childTnLst>
                                    <p:set>
                                      <p:cBhvr>
                                        <p:cTn dur="1" fill="hold" id="61">
                                          <p:stCondLst>
                                            <p:cond delay="0"/>
                                          </p:stCondLst>
                                        </p:cTn>
                                        <p:tgtEl>
                                          <p:spTgt spid="83"/>
                                        </p:tgtEl>
                                        <p:attrNameLst>
                                          <p:attrName>style.visibility</p:attrName>
                                        </p:attrNameLst>
                                      </p:cBhvr>
                                      <p:to>
                                        <p:strVal val="visible"/>
                                      </p:to>
                                    </p:set>
                                    <p:animEffect filter="randombar(horizontal)" transition="in">
                                      <p:cBhvr>
                                        <p:cTn dur="500" id="62"/>
                                        <p:tgtEl>
                                          <p:spTgt spid="83"/>
                                        </p:tgtEl>
                                      </p:cBhvr>
                                    </p:animEffect>
                                  </p:childTnLst>
                                </p:cTn>
                              </p:par>
                            </p:childTnLst>
                          </p:cTn>
                        </p:par>
                        <p:par>
                          <p:cTn fill="hold" id="63" nodeType="afterGroup">
                            <p:stCondLst>
                              <p:cond delay="1000"/>
                            </p:stCondLst>
                            <p:childTnLst>
                              <p:par>
                                <p:cTn fill="hold" grpId="0" id="64" nodeType="afterEffect" presetClass="entr" presetID="14" presetSubtype="10">
                                  <p:stCondLst>
                                    <p:cond delay="0"/>
                                  </p:stCondLst>
                                  <p:childTnLst>
                                    <p:set>
                                      <p:cBhvr>
                                        <p:cTn dur="1" fill="hold" id="65">
                                          <p:stCondLst>
                                            <p:cond delay="0"/>
                                          </p:stCondLst>
                                        </p:cTn>
                                        <p:tgtEl>
                                          <p:spTgt spid="84"/>
                                        </p:tgtEl>
                                        <p:attrNameLst>
                                          <p:attrName>style.visibility</p:attrName>
                                        </p:attrNameLst>
                                      </p:cBhvr>
                                      <p:to>
                                        <p:strVal val="visible"/>
                                      </p:to>
                                    </p:set>
                                    <p:animEffect filter="randombar(horizontal)" transition="in">
                                      <p:cBhvr>
                                        <p:cTn dur="500" id="66"/>
                                        <p:tgtEl>
                                          <p:spTgt spid="84"/>
                                        </p:tgtEl>
                                      </p:cBhvr>
                                    </p:animEffect>
                                  </p:childTnLst>
                                </p:cTn>
                              </p:par>
                            </p:childTnLst>
                          </p:cTn>
                        </p:par>
                        <p:par>
                          <p:cTn fill="hold" id="67" nodeType="afterGroup">
                            <p:stCondLst>
                              <p:cond delay="1500"/>
                            </p:stCondLst>
                            <p:childTnLst>
                              <p:par>
                                <p:cTn fill="hold" grpId="0" id="68" nodeType="afterEffect" presetClass="entr" presetID="2" presetSubtype="8">
                                  <p:stCondLst>
                                    <p:cond delay="0"/>
                                  </p:stCondLst>
                                  <p:childTnLst>
                                    <p:set>
                                      <p:cBhvr>
                                        <p:cTn dur="1" fill="hold" id="69">
                                          <p:stCondLst>
                                            <p:cond delay="0"/>
                                          </p:stCondLst>
                                        </p:cTn>
                                        <p:tgtEl>
                                          <p:spTgt spid="85"/>
                                        </p:tgtEl>
                                        <p:attrNameLst>
                                          <p:attrName>style.visibility</p:attrName>
                                        </p:attrNameLst>
                                      </p:cBhvr>
                                      <p:to>
                                        <p:strVal val="visible"/>
                                      </p:to>
                                    </p:set>
                                    <p:anim calcmode="lin" valueType="num">
                                      <p:cBhvr additive="base">
                                        <p:cTn dur="500" fill="hold" id="70"/>
                                        <p:tgtEl>
                                          <p:spTgt spid="85"/>
                                        </p:tgtEl>
                                        <p:attrNameLst>
                                          <p:attrName>ppt_x</p:attrName>
                                        </p:attrNameLst>
                                      </p:cBhvr>
                                      <p:tavLst>
                                        <p:tav tm="0">
                                          <p:val>
                                            <p:strVal val="0-#ppt_w/2"/>
                                          </p:val>
                                        </p:tav>
                                        <p:tav tm="100000">
                                          <p:val>
                                            <p:strVal val="#ppt_x"/>
                                          </p:val>
                                        </p:tav>
                                      </p:tavLst>
                                    </p:anim>
                                    <p:anim calcmode="lin" valueType="num">
                                      <p:cBhvr additive="base">
                                        <p:cTn dur="500" fill="hold" id="71"/>
                                        <p:tgtEl>
                                          <p:spTgt spid="85"/>
                                        </p:tgtEl>
                                        <p:attrNameLst>
                                          <p:attrName>ppt_y</p:attrName>
                                        </p:attrNameLst>
                                      </p:cBhvr>
                                      <p:tavLst>
                                        <p:tav tm="0">
                                          <p:val>
                                            <p:strVal val="#ppt_y"/>
                                          </p:val>
                                        </p:tav>
                                        <p:tav tm="100000">
                                          <p:val>
                                            <p:strVal val="#ppt_y"/>
                                          </p:val>
                                        </p:tav>
                                      </p:tavLst>
                                    </p:anim>
                                  </p:childTnLst>
                                </p:cTn>
                              </p:par>
                              <p:par>
                                <p:cTn fill="hold" grpId="0" id="72" nodeType="withEffect" presetClass="entr" presetID="2" presetSubtype="2">
                                  <p:stCondLst>
                                    <p:cond delay="0"/>
                                  </p:stCondLst>
                                  <p:childTnLst>
                                    <p:set>
                                      <p:cBhvr>
                                        <p:cTn dur="1" fill="hold" id="73">
                                          <p:stCondLst>
                                            <p:cond delay="0"/>
                                          </p:stCondLst>
                                        </p:cTn>
                                        <p:tgtEl>
                                          <p:spTgt spid="86"/>
                                        </p:tgtEl>
                                        <p:attrNameLst>
                                          <p:attrName>style.visibility</p:attrName>
                                        </p:attrNameLst>
                                      </p:cBhvr>
                                      <p:to>
                                        <p:strVal val="visible"/>
                                      </p:to>
                                    </p:set>
                                    <p:anim calcmode="lin" valueType="num">
                                      <p:cBhvr additive="base">
                                        <p:cTn dur="500" fill="hold" id="74"/>
                                        <p:tgtEl>
                                          <p:spTgt spid="86"/>
                                        </p:tgtEl>
                                        <p:attrNameLst>
                                          <p:attrName>ppt_x</p:attrName>
                                        </p:attrNameLst>
                                      </p:cBhvr>
                                      <p:tavLst>
                                        <p:tav tm="0">
                                          <p:val>
                                            <p:strVal val="1+#ppt_w/2"/>
                                          </p:val>
                                        </p:tav>
                                        <p:tav tm="100000">
                                          <p:val>
                                            <p:strVal val="#ppt_x"/>
                                          </p:val>
                                        </p:tav>
                                      </p:tavLst>
                                    </p:anim>
                                    <p:anim calcmode="lin" valueType="num">
                                      <p:cBhvr additive="base">
                                        <p:cTn dur="500" fill="hold" id="75"/>
                                        <p:tgtEl>
                                          <p:spTgt spid="86"/>
                                        </p:tgtEl>
                                        <p:attrNameLst>
                                          <p:attrName>ppt_y</p:attrName>
                                        </p:attrNameLst>
                                      </p:cBhvr>
                                      <p:tavLst>
                                        <p:tav tm="0">
                                          <p:val>
                                            <p:strVal val="#ppt_y"/>
                                          </p:val>
                                        </p:tav>
                                        <p:tav tm="100000">
                                          <p:val>
                                            <p:strVal val="#ppt_y"/>
                                          </p:val>
                                        </p:tav>
                                      </p:tavLst>
                                    </p:anim>
                                  </p:childTnLst>
                                </p:cTn>
                              </p:par>
                              <p:par>
                                <p:cTn fill="hold" grpId="0" id="76" nodeType="withEffect" presetClass="entr" presetID="2" presetSubtype="2">
                                  <p:stCondLst>
                                    <p:cond delay="0"/>
                                  </p:stCondLst>
                                  <p:childTnLst>
                                    <p:set>
                                      <p:cBhvr>
                                        <p:cTn dur="1" fill="hold" id="77">
                                          <p:stCondLst>
                                            <p:cond delay="0"/>
                                          </p:stCondLst>
                                        </p:cTn>
                                        <p:tgtEl>
                                          <p:spTgt spid="87"/>
                                        </p:tgtEl>
                                        <p:attrNameLst>
                                          <p:attrName>style.visibility</p:attrName>
                                        </p:attrNameLst>
                                      </p:cBhvr>
                                      <p:to>
                                        <p:strVal val="visible"/>
                                      </p:to>
                                    </p:set>
                                    <p:anim calcmode="lin" valueType="num">
                                      <p:cBhvr additive="base">
                                        <p:cTn dur="500" fill="hold" id="78"/>
                                        <p:tgtEl>
                                          <p:spTgt spid="87"/>
                                        </p:tgtEl>
                                        <p:attrNameLst>
                                          <p:attrName>ppt_x</p:attrName>
                                        </p:attrNameLst>
                                      </p:cBhvr>
                                      <p:tavLst>
                                        <p:tav tm="0">
                                          <p:val>
                                            <p:strVal val="1+#ppt_w/2"/>
                                          </p:val>
                                        </p:tav>
                                        <p:tav tm="100000">
                                          <p:val>
                                            <p:strVal val="#ppt_x"/>
                                          </p:val>
                                        </p:tav>
                                      </p:tavLst>
                                    </p:anim>
                                    <p:anim calcmode="lin" valueType="num">
                                      <p:cBhvr additive="base">
                                        <p:cTn dur="500" fill="hold" id="79"/>
                                        <p:tgtEl>
                                          <p:spTgt spid="87"/>
                                        </p:tgtEl>
                                        <p:attrNameLst>
                                          <p:attrName>ppt_y</p:attrName>
                                        </p:attrNameLst>
                                      </p:cBhvr>
                                      <p:tavLst>
                                        <p:tav tm="0">
                                          <p:val>
                                            <p:strVal val="#ppt_y"/>
                                          </p:val>
                                        </p:tav>
                                        <p:tav tm="100000">
                                          <p:val>
                                            <p:strVal val="#ppt_y"/>
                                          </p:val>
                                        </p:tav>
                                      </p:tavLst>
                                    </p:anim>
                                  </p:childTnLst>
                                </p:cTn>
                              </p:par>
                              <p:par>
                                <p:cTn fill="hold" grpId="0" id="80" nodeType="withEffect" presetClass="entr" presetID="2" presetSubtype="8">
                                  <p:stCondLst>
                                    <p:cond delay="0"/>
                                  </p:stCondLst>
                                  <p:childTnLst>
                                    <p:set>
                                      <p:cBhvr>
                                        <p:cTn dur="1" fill="hold" id="81">
                                          <p:stCondLst>
                                            <p:cond delay="0"/>
                                          </p:stCondLst>
                                        </p:cTn>
                                        <p:tgtEl>
                                          <p:spTgt spid="88"/>
                                        </p:tgtEl>
                                        <p:attrNameLst>
                                          <p:attrName>style.visibility</p:attrName>
                                        </p:attrNameLst>
                                      </p:cBhvr>
                                      <p:to>
                                        <p:strVal val="visible"/>
                                      </p:to>
                                    </p:set>
                                    <p:anim calcmode="lin" valueType="num">
                                      <p:cBhvr additive="base">
                                        <p:cTn dur="500" fill="hold" id="82"/>
                                        <p:tgtEl>
                                          <p:spTgt spid="88"/>
                                        </p:tgtEl>
                                        <p:attrNameLst>
                                          <p:attrName>ppt_x</p:attrName>
                                        </p:attrNameLst>
                                      </p:cBhvr>
                                      <p:tavLst>
                                        <p:tav tm="0">
                                          <p:val>
                                            <p:strVal val="0-#ppt_w/2"/>
                                          </p:val>
                                        </p:tav>
                                        <p:tav tm="100000">
                                          <p:val>
                                            <p:strVal val="#ppt_x"/>
                                          </p:val>
                                        </p:tav>
                                      </p:tavLst>
                                    </p:anim>
                                    <p:anim calcmode="lin" valueType="num">
                                      <p:cBhvr additive="base">
                                        <p:cTn dur="500" fill="hold" id="83"/>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0" spid="8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5"/>
            </a:xfrm>
            <a:prstGeom prst="rect">
              <a:avLst/>
            </a:prstGeom>
            <a:noFill/>
          </p:spPr>
          <p:txBody>
            <a:bodyPr rtlCol="0" wrap="square">
              <a:spAutoFit/>
            </a:bodyPr>
            <a:lstStyle/>
            <a:p>
              <a:pPr algn="ctr">
                <a:lnSpc>
                  <a:spcPct val="150000"/>
                </a:lnSpc>
              </a:pPr>
              <a:r>
                <a:rPr altLang="zh-CN" b="1" lang="en-US" smtClean="0" sz="1200">
                  <a:solidFill>
                    <a:schemeClr val="bg1"/>
                  </a:solidFill>
                  <a:latin charset="-122" panose="02000000000000000000" pitchFamily="2" typeface="方正兰亭粗黑简体"/>
                  <a:ea charset="-122" panose="02000000000000000000" pitchFamily="2" typeface="方正兰亭粗黑简体"/>
                </a:rPr>
                <a:t>02</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grpSp>
        <p:nvGrpSpPr>
          <p:cNvPr id="73" name="组合 72"/>
          <p:cNvGrpSpPr/>
          <p:nvPr/>
        </p:nvGrpSpPr>
        <p:grpSpPr>
          <a:xfrm>
            <a:off x="722831" y="1462187"/>
            <a:ext cx="768157" cy="708592"/>
            <a:chOff x="764534" y="1625600"/>
            <a:chExt cx="1024209" cy="944788"/>
          </a:xfrm>
        </p:grpSpPr>
        <p:grpSp>
          <p:nvGrpSpPr>
            <p:cNvPr id="74" name="组合 73"/>
            <p:cNvGrpSpPr/>
            <p:nvPr/>
          </p:nvGrpSpPr>
          <p:grpSpPr>
            <a:xfrm rot="16200000">
              <a:off x="804245" y="1585889"/>
              <a:ext cx="944788" cy="1024209"/>
              <a:chOff x="764788" y="1059582"/>
              <a:chExt cx="1558144" cy="1689124"/>
            </a:xfrm>
            <a:effectLst>
              <a:outerShdw algn="tr" blurRad="228600" dir="8400000" dist="101600" rotWithShape="0" sx="105000" sy="105000">
                <a:prstClr val="black">
                  <a:alpha val="40000"/>
                </a:prstClr>
              </a:outerShdw>
            </a:effectLst>
          </p:grpSpPr>
          <p:sp>
            <p:nvSpPr>
              <p:cNvPr id="76" name="椭圆 8"/>
              <p:cNvSpPr/>
              <p:nvPr/>
            </p:nvSpPr>
            <p:spPr>
              <a:xfrm>
                <a:off x="834850" y="1135533"/>
                <a:ext cx="1418020" cy="1537222"/>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sp>
            <p:nvSpPr>
              <p:cNvPr id="77" name="椭圆 8"/>
              <p:cNvSpPr/>
              <p:nvPr/>
            </p:nvSpPr>
            <p:spPr>
              <a:xfrm>
                <a:off x="764788" y="1059582"/>
                <a:ext cx="1558144" cy="1689124"/>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grpSp>
        <p:sp>
          <p:nvSpPr>
            <p:cNvPr id="75" name="文本框 74"/>
            <p:cNvSpPr txBox="1"/>
            <p:nvPr/>
          </p:nvSpPr>
          <p:spPr>
            <a:xfrm>
              <a:off x="1024649" y="1774826"/>
              <a:ext cx="474557" cy="670559"/>
            </a:xfrm>
            <a:prstGeom prst="rect">
              <a:avLst/>
            </a:prstGeom>
            <a:noFill/>
          </p:spPr>
          <p:txBody>
            <a:bodyPr rtlCol="0" wrap="none">
              <a:spAutoFit/>
            </a:bodyPr>
            <a:lstStyle/>
            <a:p>
              <a:r>
                <a:rPr altLang="zh-CN" lang="en-US" sz="2700">
                  <a:solidFill>
                    <a:schemeClr val="bg1"/>
                  </a:solidFill>
                </a:rPr>
                <a:t>1</a:t>
              </a:r>
            </a:p>
          </p:txBody>
        </p:sp>
      </p:grpSp>
      <p:grpSp>
        <p:nvGrpSpPr>
          <p:cNvPr id="78" name="组合 77"/>
          <p:cNvGrpSpPr/>
          <p:nvPr/>
        </p:nvGrpSpPr>
        <p:grpSpPr>
          <a:xfrm>
            <a:off x="1231945" y="2256957"/>
            <a:ext cx="768157" cy="708591"/>
            <a:chOff x="1443353" y="2685293"/>
            <a:chExt cx="1024209" cy="944788"/>
          </a:xfrm>
        </p:grpSpPr>
        <p:grpSp>
          <p:nvGrpSpPr>
            <p:cNvPr id="79" name="组合 78"/>
            <p:cNvGrpSpPr/>
            <p:nvPr/>
          </p:nvGrpSpPr>
          <p:grpSpPr>
            <a:xfrm rot="16200000">
              <a:off x="1483064" y="2645582"/>
              <a:ext cx="944788" cy="1024209"/>
              <a:chOff x="764788" y="1059582"/>
              <a:chExt cx="1558144" cy="1689124"/>
            </a:xfrm>
            <a:effectLst>
              <a:outerShdw algn="tr" blurRad="228600" dir="8400000" dist="101600" rotWithShape="0" sx="105000" sy="105000">
                <a:prstClr val="black">
                  <a:alpha val="40000"/>
                </a:prstClr>
              </a:outerShdw>
            </a:effectLst>
          </p:grpSpPr>
          <p:sp>
            <p:nvSpPr>
              <p:cNvPr id="81" name="椭圆 8"/>
              <p:cNvSpPr/>
              <p:nvPr/>
            </p:nvSpPr>
            <p:spPr>
              <a:xfrm>
                <a:off x="834850" y="1135533"/>
                <a:ext cx="1418020" cy="1537222"/>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sp>
            <p:nvSpPr>
              <p:cNvPr id="82" name="椭圆 8"/>
              <p:cNvSpPr/>
              <p:nvPr/>
            </p:nvSpPr>
            <p:spPr>
              <a:xfrm>
                <a:off x="764788" y="1059582"/>
                <a:ext cx="1558144" cy="1689124"/>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grpSp>
        <p:sp>
          <p:nvSpPr>
            <p:cNvPr id="80" name="文本框 79"/>
            <p:cNvSpPr txBox="1"/>
            <p:nvPr/>
          </p:nvSpPr>
          <p:spPr>
            <a:xfrm>
              <a:off x="1734048" y="2845229"/>
              <a:ext cx="474557" cy="670560"/>
            </a:xfrm>
            <a:prstGeom prst="rect">
              <a:avLst/>
            </a:prstGeom>
            <a:noFill/>
          </p:spPr>
          <p:txBody>
            <a:bodyPr rtlCol="0" wrap="none">
              <a:spAutoFit/>
            </a:bodyPr>
            <a:lstStyle/>
            <a:p>
              <a:r>
                <a:rPr altLang="zh-CN" lang="en-US" sz="2700">
                  <a:solidFill>
                    <a:schemeClr val="bg1"/>
                  </a:solidFill>
                </a:rPr>
                <a:t>2</a:t>
              </a:r>
            </a:p>
          </p:txBody>
        </p:sp>
      </p:grpSp>
      <p:grpSp>
        <p:nvGrpSpPr>
          <p:cNvPr id="83" name="组合 82"/>
          <p:cNvGrpSpPr/>
          <p:nvPr/>
        </p:nvGrpSpPr>
        <p:grpSpPr>
          <a:xfrm>
            <a:off x="1751691" y="3078944"/>
            <a:ext cx="768157" cy="708592"/>
            <a:chOff x="2136347" y="3781272"/>
            <a:chExt cx="1024209" cy="944788"/>
          </a:xfrm>
        </p:grpSpPr>
        <p:grpSp>
          <p:nvGrpSpPr>
            <p:cNvPr id="84" name="组合 83"/>
            <p:cNvGrpSpPr/>
            <p:nvPr/>
          </p:nvGrpSpPr>
          <p:grpSpPr>
            <a:xfrm rot="16200000">
              <a:off x="2176058" y="3741561"/>
              <a:ext cx="944788" cy="1024209"/>
              <a:chOff x="764788" y="1059582"/>
              <a:chExt cx="1558144" cy="1689124"/>
            </a:xfrm>
            <a:effectLst>
              <a:outerShdw algn="tr" blurRad="228600" dir="8400000" dist="101600" rotWithShape="0" sx="105000" sy="105000">
                <a:prstClr val="black">
                  <a:alpha val="40000"/>
                </a:prstClr>
              </a:outerShdw>
            </a:effectLst>
          </p:grpSpPr>
          <p:sp>
            <p:nvSpPr>
              <p:cNvPr id="86" name="椭圆 8"/>
              <p:cNvSpPr/>
              <p:nvPr/>
            </p:nvSpPr>
            <p:spPr>
              <a:xfrm>
                <a:off x="834850" y="1135533"/>
                <a:ext cx="1418020" cy="1537222"/>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sp>
            <p:nvSpPr>
              <p:cNvPr id="87" name="椭圆 8"/>
              <p:cNvSpPr/>
              <p:nvPr/>
            </p:nvSpPr>
            <p:spPr>
              <a:xfrm>
                <a:off x="764788" y="1059582"/>
                <a:ext cx="1558144" cy="1689124"/>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grpSp>
        <p:sp>
          <p:nvSpPr>
            <p:cNvPr id="85" name="文本框 84"/>
            <p:cNvSpPr txBox="1"/>
            <p:nvPr/>
          </p:nvSpPr>
          <p:spPr>
            <a:xfrm>
              <a:off x="2439099" y="3930497"/>
              <a:ext cx="474557" cy="670559"/>
            </a:xfrm>
            <a:prstGeom prst="rect">
              <a:avLst/>
            </a:prstGeom>
            <a:noFill/>
          </p:spPr>
          <p:txBody>
            <a:bodyPr rtlCol="0" wrap="none">
              <a:spAutoFit/>
            </a:bodyPr>
            <a:lstStyle/>
            <a:p>
              <a:r>
                <a:rPr altLang="zh-CN" lang="en-US" sz="2700">
                  <a:solidFill>
                    <a:schemeClr val="bg1"/>
                  </a:solidFill>
                </a:rPr>
                <a:t>3</a:t>
              </a:r>
            </a:p>
          </p:txBody>
        </p:sp>
      </p:grpSp>
      <p:grpSp>
        <p:nvGrpSpPr>
          <p:cNvPr id="88" name="组合 87"/>
          <p:cNvGrpSpPr/>
          <p:nvPr/>
        </p:nvGrpSpPr>
        <p:grpSpPr>
          <a:xfrm>
            <a:off x="2225934" y="3900926"/>
            <a:ext cx="768157" cy="708592"/>
            <a:chOff x="2768671" y="4877250"/>
            <a:chExt cx="1024209" cy="944788"/>
          </a:xfrm>
        </p:grpSpPr>
        <p:grpSp>
          <p:nvGrpSpPr>
            <p:cNvPr id="89" name="组合 88"/>
            <p:cNvGrpSpPr/>
            <p:nvPr/>
          </p:nvGrpSpPr>
          <p:grpSpPr>
            <a:xfrm rot="16200000">
              <a:off x="2808382" y="4837539"/>
              <a:ext cx="944788" cy="1024209"/>
              <a:chOff x="764788" y="1059582"/>
              <a:chExt cx="1558144" cy="1689124"/>
            </a:xfrm>
            <a:effectLst>
              <a:outerShdw algn="tr" blurRad="228600" dir="8400000" dist="101600" rotWithShape="0" sx="105000" sy="105000">
                <a:prstClr val="black">
                  <a:alpha val="40000"/>
                </a:prstClr>
              </a:outerShdw>
            </a:effectLst>
          </p:grpSpPr>
          <p:sp>
            <p:nvSpPr>
              <p:cNvPr id="91" name="椭圆 8"/>
              <p:cNvSpPr/>
              <p:nvPr/>
            </p:nvSpPr>
            <p:spPr>
              <a:xfrm>
                <a:off x="834850" y="1135533"/>
                <a:ext cx="1418020" cy="1537222"/>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5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sp>
            <p:nvSpPr>
              <p:cNvPr id="92" name="椭圆 8"/>
              <p:cNvSpPr/>
              <p:nvPr/>
            </p:nvSpPr>
            <p:spPr>
              <a:xfrm>
                <a:off x="764788" y="1059582"/>
                <a:ext cx="1558144" cy="1689124"/>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grpSp>
        <p:sp>
          <p:nvSpPr>
            <p:cNvPr id="90" name="文本框 89"/>
            <p:cNvSpPr txBox="1"/>
            <p:nvPr/>
          </p:nvSpPr>
          <p:spPr>
            <a:xfrm>
              <a:off x="2990076" y="5026476"/>
              <a:ext cx="474557" cy="670559"/>
            </a:xfrm>
            <a:prstGeom prst="rect">
              <a:avLst/>
            </a:prstGeom>
            <a:noFill/>
          </p:spPr>
          <p:txBody>
            <a:bodyPr rtlCol="0" wrap="none">
              <a:spAutoFit/>
            </a:bodyPr>
            <a:lstStyle/>
            <a:p>
              <a:r>
                <a:rPr altLang="zh-CN" lang="en-US" sz="2700">
                  <a:solidFill>
                    <a:schemeClr val="bg1"/>
                  </a:solidFill>
                </a:rPr>
                <a:t>4</a:t>
              </a:r>
            </a:p>
          </p:txBody>
        </p:sp>
      </p:grpSp>
      <p:sp>
        <p:nvSpPr>
          <p:cNvPr id="93" name="TextBox 5"/>
          <p:cNvSpPr txBox="1"/>
          <p:nvPr/>
        </p:nvSpPr>
        <p:spPr>
          <a:xfrm>
            <a:off x="1641670" y="1578701"/>
            <a:ext cx="5411983" cy="45720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点击输入简要文字内容，文字内容需概括精炼，不用多余的文字修饰。点击输入简要文字内容，文字内容需概括精炼，不用多余的文字修饰。</a:t>
            </a:r>
          </a:p>
        </p:txBody>
      </p:sp>
      <p:sp>
        <p:nvSpPr>
          <p:cNvPr id="94" name="TextBox 5"/>
          <p:cNvSpPr txBox="1"/>
          <p:nvPr/>
        </p:nvSpPr>
        <p:spPr>
          <a:xfrm>
            <a:off x="2132572" y="2373216"/>
            <a:ext cx="5411983" cy="45720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点击输入简要文字内容，文字内容需概括精炼，不用多余的文字修饰。点击输入简要文字内容，文字内容需概括精炼，不用多余的文字修饰。</a:t>
            </a:r>
          </a:p>
        </p:txBody>
      </p:sp>
      <p:sp>
        <p:nvSpPr>
          <p:cNvPr id="95" name="TextBox 5"/>
          <p:cNvSpPr txBox="1"/>
          <p:nvPr/>
        </p:nvSpPr>
        <p:spPr>
          <a:xfrm>
            <a:off x="2623474" y="3167731"/>
            <a:ext cx="5411983" cy="45720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点击输入简要文字内容，文字内容需概括精炼，不用多余的文字修饰。点击输入简要文字内容，文字内容需概括精炼，不用多余的文字修饰。</a:t>
            </a:r>
          </a:p>
        </p:txBody>
      </p:sp>
      <p:sp>
        <p:nvSpPr>
          <p:cNvPr id="96" name="TextBox 5"/>
          <p:cNvSpPr txBox="1"/>
          <p:nvPr/>
        </p:nvSpPr>
        <p:spPr>
          <a:xfrm>
            <a:off x="3114376" y="3962245"/>
            <a:ext cx="5411983" cy="45720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点击输入简要文字内容，文字内容需概括精炼，不用多余的文字修饰。点击输入简要文字内容，文字内容需概括精炼，不用多余的文字修饰。</a:t>
            </a:r>
          </a:p>
        </p:txBody>
      </p:sp>
    </p:spTree>
    <p:extLst>
      <p:ext uri="{BB962C8B-B14F-4D97-AF65-F5344CB8AC3E}">
        <p14:creationId val="454111508"/>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47" presetSubtype="0">
                                  <p:stCondLst>
                                    <p:cond delay="0"/>
                                  </p:stCondLst>
                                  <p:childTnLst>
                                    <p:set>
                                      <p:cBhvr>
                                        <p:cTn dur="1" fill="hold" id="18">
                                          <p:stCondLst>
                                            <p:cond delay="0"/>
                                          </p:stCondLst>
                                        </p:cTn>
                                        <p:tgtEl>
                                          <p:spTgt spid="73"/>
                                        </p:tgtEl>
                                        <p:attrNameLst>
                                          <p:attrName>style.visibility</p:attrName>
                                        </p:attrNameLst>
                                      </p:cBhvr>
                                      <p:to>
                                        <p:strVal val="visible"/>
                                      </p:to>
                                    </p:set>
                                    <p:animEffect filter="fade" transition="in">
                                      <p:cBhvr>
                                        <p:cTn dur="1000" id="19"/>
                                        <p:tgtEl>
                                          <p:spTgt spid="73"/>
                                        </p:tgtEl>
                                      </p:cBhvr>
                                    </p:animEffect>
                                    <p:anim calcmode="lin" valueType="num">
                                      <p:cBhvr>
                                        <p:cTn dur="1000" fill="hold" id="20"/>
                                        <p:tgtEl>
                                          <p:spTgt spid="73"/>
                                        </p:tgtEl>
                                        <p:attrNameLst>
                                          <p:attrName>ppt_x</p:attrName>
                                        </p:attrNameLst>
                                      </p:cBhvr>
                                      <p:tavLst>
                                        <p:tav tm="0">
                                          <p:val>
                                            <p:strVal val="#ppt_x"/>
                                          </p:val>
                                        </p:tav>
                                        <p:tav tm="100000">
                                          <p:val>
                                            <p:strVal val="#ppt_x"/>
                                          </p:val>
                                        </p:tav>
                                      </p:tavLst>
                                    </p:anim>
                                    <p:anim calcmode="lin" valueType="num">
                                      <p:cBhvr>
                                        <p:cTn dur="1000" fill="hold" id="21"/>
                                        <p:tgtEl>
                                          <p:spTgt spid="7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12" presetSubtype="8">
                                  <p:stCondLst>
                                    <p:cond delay="0"/>
                                  </p:stCondLst>
                                  <p:childTnLst>
                                    <p:set>
                                      <p:cBhvr>
                                        <p:cTn dur="1" fill="hold" id="24">
                                          <p:stCondLst>
                                            <p:cond delay="0"/>
                                          </p:stCondLst>
                                        </p:cTn>
                                        <p:tgtEl>
                                          <p:spTgt spid="93"/>
                                        </p:tgtEl>
                                        <p:attrNameLst>
                                          <p:attrName>style.visibility</p:attrName>
                                        </p:attrNameLst>
                                      </p:cBhvr>
                                      <p:to>
                                        <p:strVal val="visible"/>
                                      </p:to>
                                    </p:set>
                                    <p:anim calcmode="lin" valueType="num">
                                      <p:cBhvr additive="base">
                                        <p:cTn dur="1000" id="25"/>
                                        <p:tgtEl>
                                          <p:spTgt spid="93"/>
                                        </p:tgtEl>
                                        <p:attrNameLst>
                                          <p:attrName>ppt_x</p:attrName>
                                        </p:attrNameLst>
                                      </p:cBhvr>
                                      <p:tavLst>
                                        <p:tav tm="0">
                                          <p:val>
                                            <p:strVal val="#ppt_x-#ppt_w*1.125000"/>
                                          </p:val>
                                        </p:tav>
                                        <p:tav tm="100000">
                                          <p:val>
                                            <p:strVal val="#ppt_x"/>
                                          </p:val>
                                        </p:tav>
                                      </p:tavLst>
                                    </p:anim>
                                    <p:animEffect filter="wipe(right)" transition="in">
                                      <p:cBhvr>
                                        <p:cTn dur="1000" id="26"/>
                                        <p:tgtEl>
                                          <p:spTgt spid="93"/>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47" presetSubtype="0">
                                  <p:stCondLst>
                                    <p:cond delay="0"/>
                                  </p:stCondLst>
                                  <p:childTnLst>
                                    <p:set>
                                      <p:cBhvr>
                                        <p:cTn dur="1" fill="hold" id="30">
                                          <p:stCondLst>
                                            <p:cond delay="0"/>
                                          </p:stCondLst>
                                        </p:cTn>
                                        <p:tgtEl>
                                          <p:spTgt spid="78"/>
                                        </p:tgtEl>
                                        <p:attrNameLst>
                                          <p:attrName>style.visibility</p:attrName>
                                        </p:attrNameLst>
                                      </p:cBhvr>
                                      <p:to>
                                        <p:strVal val="visible"/>
                                      </p:to>
                                    </p:set>
                                    <p:animEffect filter="fade" transition="in">
                                      <p:cBhvr>
                                        <p:cTn dur="1000" id="31"/>
                                        <p:tgtEl>
                                          <p:spTgt spid="78"/>
                                        </p:tgtEl>
                                      </p:cBhvr>
                                    </p:animEffect>
                                    <p:anim calcmode="lin" valueType="num">
                                      <p:cBhvr>
                                        <p:cTn dur="1000" fill="hold" id="32"/>
                                        <p:tgtEl>
                                          <p:spTgt spid="78"/>
                                        </p:tgtEl>
                                        <p:attrNameLst>
                                          <p:attrName>ppt_x</p:attrName>
                                        </p:attrNameLst>
                                      </p:cBhvr>
                                      <p:tavLst>
                                        <p:tav tm="0">
                                          <p:val>
                                            <p:strVal val="#ppt_x"/>
                                          </p:val>
                                        </p:tav>
                                        <p:tav tm="100000">
                                          <p:val>
                                            <p:strVal val="#ppt_x"/>
                                          </p:val>
                                        </p:tav>
                                      </p:tavLst>
                                    </p:anim>
                                    <p:anim calcmode="lin" valueType="num">
                                      <p:cBhvr>
                                        <p:cTn dur="1000" fill="hold" id="33"/>
                                        <p:tgtEl>
                                          <p:spTgt spid="7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000"/>
                            </p:stCondLst>
                            <p:childTnLst>
                              <p:par>
                                <p:cTn fill="hold" grpId="0" id="35" nodeType="afterEffect" presetClass="entr" presetID="12" presetSubtype="8">
                                  <p:stCondLst>
                                    <p:cond delay="0"/>
                                  </p:stCondLst>
                                  <p:childTnLst>
                                    <p:set>
                                      <p:cBhvr>
                                        <p:cTn dur="1" fill="hold" id="36">
                                          <p:stCondLst>
                                            <p:cond delay="0"/>
                                          </p:stCondLst>
                                        </p:cTn>
                                        <p:tgtEl>
                                          <p:spTgt spid="94"/>
                                        </p:tgtEl>
                                        <p:attrNameLst>
                                          <p:attrName>style.visibility</p:attrName>
                                        </p:attrNameLst>
                                      </p:cBhvr>
                                      <p:to>
                                        <p:strVal val="visible"/>
                                      </p:to>
                                    </p:set>
                                    <p:anim calcmode="lin" valueType="num">
                                      <p:cBhvr additive="base">
                                        <p:cTn dur="750" id="37"/>
                                        <p:tgtEl>
                                          <p:spTgt spid="94"/>
                                        </p:tgtEl>
                                        <p:attrNameLst>
                                          <p:attrName>ppt_x</p:attrName>
                                        </p:attrNameLst>
                                      </p:cBhvr>
                                      <p:tavLst>
                                        <p:tav tm="0">
                                          <p:val>
                                            <p:strVal val="#ppt_x-#ppt_w*1.125000"/>
                                          </p:val>
                                        </p:tav>
                                        <p:tav tm="100000">
                                          <p:val>
                                            <p:strVal val="#ppt_x"/>
                                          </p:val>
                                        </p:tav>
                                      </p:tavLst>
                                    </p:anim>
                                    <p:animEffect filter="wipe(right)" transition="in">
                                      <p:cBhvr>
                                        <p:cTn dur="750" id="38"/>
                                        <p:tgtEl>
                                          <p:spTgt spid="94"/>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47" presetSubtype="0">
                                  <p:stCondLst>
                                    <p:cond delay="0"/>
                                  </p:stCondLst>
                                  <p:childTnLst>
                                    <p:set>
                                      <p:cBhvr>
                                        <p:cTn dur="1" fill="hold" id="42">
                                          <p:stCondLst>
                                            <p:cond delay="0"/>
                                          </p:stCondLst>
                                        </p:cTn>
                                        <p:tgtEl>
                                          <p:spTgt spid="83"/>
                                        </p:tgtEl>
                                        <p:attrNameLst>
                                          <p:attrName>style.visibility</p:attrName>
                                        </p:attrNameLst>
                                      </p:cBhvr>
                                      <p:to>
                                        <p:strVal val="visible"/>
                                      </p:to>
                                    </p:set>
                                    <p:animEffect filter="fade" transition="in">
                                      <p:cBhvr>
                                        <p:cTn dur="1000" id="43"/>
                                        <p:tgtEl>
                                          <p:spTgt spid="83"/>
                                        </p:tgtEl>
                                      </p:cBhvr>
                                    </p:animEffect>
                                    <p:anim calcmode="lin" valueType="num">
                                      <p:cBhvr>
                                        <p:cTn dur="1000" fill="hold" id="44"/>
                                        <p:tgtEl>
                                          <p:spTgt spid="83"/>
                                        </p:tgtEl>
                                        <p:attrNameLst>
                                          <p:attrName>ppt_x</p:attrName>
                                        </p:attrNameLst>
                                      </p:cBhvr>
                                      <p:tavLst>
                                        <p:tav tm="0">
                                          <p:val>
                                            <p:strVal val="#ppt_x"/>
                                          </p:val>
                                        </p:tav>
                                        <p:tav tm="100000">
                                          <p:val>
                                            <p:strVal val="#ppt_x"/>
                                          </p:val>
                                        </p:tav>
                                      </p:tavLst>
                                    </p:anim>
                                    <p:anim calcmode="lin" valueType="num">
                                      <p:cBhvr>
                                        <p:cTn dur="1000" fill="hold" id="45"/>
                                        <p:tgtEl>
                                          <p:spTgt spid="83"/>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1000"/>
                            </p:stCondLst>
                            <p:childTnLst>
                              <p:par>
                                <p:cTn fill="hold" grpId="0" id="47" nodeType="afterEffect" presetClass="entr" presetID="12" presetSubtype="8">
                                  <p:stCondLst>
                                    <p:cond delay="0"/>
                                  </p:stCondLst>
                                  <p:childTnLst>
                                    <p:set>
                                      <p:cBhvr>
                                        <p:cTn dur="1" fill="hold" id="48">
                                          <p:stCondLst>
                                            <p:cond delay="0"/>
                                          </p:stCondLst>
                                        </p:cTn>
                                        <p:tgtEl>
                                          <p:spTgt spid="95"/>
                                        </p:tgtEl>
                                        <p:attrNameLst>
                                          <p:attrName>style.visibility</p:attrName>
                                        </p:attrNameLst>
                                      </p:cBhvr>
                                      <p:to>
                                        <p:strVal val="visible"/>
                                      </p:to>
                                    </p:set>
                                    <p:anim calcmode="lin" valueType="num">
                                      <p:cBhvr additive="base">
                                        <p:cTn dur="750" id="49"/>
                                        <p:tgtEl>
                                          <p:spTgt spid="95"/>
                                        </p:tgtEl>
                                        <p:attrNameLst>
                                          <p:attrName>ppt_x</p:attrName>
                                        </p:attrNameLst>
                                      </p:cBhvr>
                                      <p:tavLst>
                                        <p:tav tm="0">
                                          <p:val>
                                            <p:strVal val="#ppt_x-#ppt_w*1.125000"/>
                                          </p:val>
                                        </p:tav>
                                        <p:tav tm="100000">
                                          <p:val>
                                            <p:strVal val="#ppt_x"/>
                                          </p:val>
                                        </p:tav>
                                      </p:tavLst>
                                    </p:anim>
                                    <p:animEffect filter="wipe(right)" transition="in">
                                      <p:cBhvr>
                                        <p:cTn dur="750" id="50"/>
                                        <p:tgtEl>
                                          <p:spTgt spid="95"/>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id="53" nodeType="clickEffect" presetClass="entr" presetID="47" presetSubtype="0">
                                  <p:stCondLst>
                                    <p:cond delay="0"/>
                                  </p:stCondLst>
                                  <p:childTnLst>
                                    <p:set>
                                      <p:cBhvr>
                                        <p:cTn dur="1" fill="hold" id="54">
                                          <p:stCondLst>
                                            <p:cond delay="0"/>
                                          </p:stCondLst>
                                        </p:cTn>
                                        <p:tgtEl>
                                          <p:spTgt spid="88"/>
                                        </p:tgtEl>
                                        <p:attrNameLst>
                                          <p:attrName>style.visibility</p:attrName>
                                        </p:attrNameLst>
                                      </p:cBhvr>
                                      <p:to>
                                        <p:strVal val="visible"/>
                                      </p:to>
                                    </p:set>
                                    <p:animEffect filter="fade" transition="in">
                                      <p:cBhvr>
                                        <p:cTn dur="1000" id="55"/>
                                        <p:tgtEl>
                                          <p:spTgt spid="88"/>
                                        </p:tgtEl>
                                      </p:cBhvr>
                                    </p:animEffect>
                                    <p:anim calcmode="lin" valueType="num">
                                      <p:cBhvr>
                                        <p:cTn dur="1000" fill="hold" id="56"/>
                                        <p:tgtEl>
                                          <p:spTgt spid="88"/>
                                        </p:tgtEl>
                                        <p:attrNameLst>
                                          <p:attrName>ppt_x</p:attrName>
                                        </p:attrNameLst>
                                      </p:cBhvr>
                                      <p:tavLst>
                                        <p:tav tm="0">
                                          <p:val>
                                            <p:strVal val="#ppt_x"/>
                                          </p:val>
                                        </p:tav>
                                        <p:tav tm="100000">
                                          <p:val>
                                            <p:strVal val="#ppt_x"/>
                                          </p:val>
                                        </p:tav>
                                      </p:tavLst>
                                    </p:anim>
                                    <p:anim calcmode="lin" valueType="num">
                                      <p:cBhvr>
                                        <p:cTn dur="1000" fill="hold" id="57"/>
                                        <p:tgtEl>
                                          <p:spTgt spid="88"/>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1000"/>
                            </p:stCondLst>
                            <p:childTnLst>
                              <p:par>
                                <p:cTn fill="hold" grpId="0" id="59" nodeType="afterEffect" presetClass="entr" presetID="12" presetSubtype="8">
                                  <p:stCondLst>
                                    <p:cond delay="0"/>
                                  </p:stCondLst>
                                  <p:childTnLst>
                                    <p:set>
                                      <p:cBhvr>
                                        <p:cTn dur="1" fill="hold" id="60">
                                          <p:stCondLst>
                                            <p:cond delay="0"/>
                                          </p:stCondLst>
                                        </p:cTn>
                                        <p:tgtEl>
                                          <p:spTgt spid="96"/>
                                        </p:tgtEl>
                                        <p:attrNameLst>
                                          <p:attrName>style.visibility</p:attrName>
                                        </p:attrNameLst>
                                      </p:cBhvr>
                                      <p:to>
                                        <p:strVal val="visible"/>
                                      </p:to>
                                    </p:set>
                                    <p:anim calcmode="lin" valueType="num">
                                      <p:cBhvr additive="base">
                                        <p:cTn dur="750" id="61"/>
                                        <p:tgtEl>
                                          <p:spTgt spid="96"/>
                                        </p:tgtEl>
                                        <p:attrNameLst>
                                          <p:attrName>ppt_x</p:attrName>
                                        </p:attrNameLst>
                                      </p:cBhvr>
                                      <p:tavLst>
                                        <p:tav tm="0">
                                          <p:val>
                                            <p:strVal val="#ppt_x-#ppt_w*1.125000"/>
                                          </p:val>
                                        </p:tav>
                                        <p:tav tm="100000">
                                          <p:val>
                                            <p:strVal val="#ppt_x"/>
                                          </p:val>
                                        </p:tav>
                                      </p:tavLst>
                                    </p:anim>
                                    <p:animEffect filter="wipe(right)" transition="in">
                                      <p:cBhvr>
                                        <p:cTn dur="750" id="62"/>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93"/>
      <p:bldP grpId="0" spid="94"/>
      <p:bldP grpId="0" spid="95"/>
      <p:bldP grpId="0" spid="9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537" y="1"/>
            <a:ext cx="9215178" cy="5200022"/>
            <a:chOff x="-716" y="-1"/>
            <a:chExt cx="12286904" cy="6933363"/>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1" y="-1"/>
              <a:ext cx="12269037" cy="6933363"/>
            </a:xfrm>
            <a:prstGeom prst="rect">
              <a:avLst/>
            </a:prstGeom>
          </p:spPr>
        </p:pic>
        <p:pic>
          <p:nvPicPr>
            <p:cNvPr id="6" name="图片 5"/>
            <p:cNvPicPr>
              <a:picLocks noChangeAspect="1"/>
            </p:cNvPicPr>
            <p:nvPr/>
          </p:nvPicPr>
          <p:blipFill>
            <a:blip r:embed="rId3">
              <a:extLst>
                <a:ext uri="{28A0092B-C50C-407E-A947-70E740481C1C}">
                  <a14:useLocalDpi val="0"/>
                </a:ext>
              </a:extLst>
            </a:blip>
            <a:stretch>
              <a:fillRect/>
            </a:stretch>
          </p:blipFill>
          <p:spPr>
            <a:xfrm>
              <a:off x="-716" y="0"/>
              <a:ext cx="12286904" cy="6910571"/>
            </a:xfrm>
            <a:prstGeom prst="rect">
              <a:avLst/>
            </a:prstGeom>
          </p:spPr>
        </p:pic>
      </p:grpSp>
      <p:grpSp>
        <p:nvGrpSpPr>
          <p:cNvPr id="7" name="组合 6"/>
          <p:cNvGrpSpPr/>
          <p:nvPr/>
        </p:nvGrpSpPr>
        <p:grpSpPr>
          <a:xfrm>
            <a:off x="1129523" y="3258033"/>
            <a:ext cx="1181727" cy="1180618"/>
            <a:chOff x="1308745" y="2394284"/>
            <a:chExt cx="2326780" cy="2324596"/>
          </a:xfrm>
        </p:grpSpPr>
        <p:pic>
          <p:nvPicPr>
            <p:cNvPr id="8" name="图片 7"/>
            <p:cNvPicPr>
              <a:picLocks noChangeAspect="1"/>
            </p:cNvPicPr>
            <p:nvPr/>
          </p:nvPicPr>
          <p:blipFill>
            <a:blip r:embed="rId4">
              <a:extLst>
                <a:ext uri="{28A0092B-C50C-407E-A947-70E740481C1C}">
                  <a14:useLocalDpi val="0"/>
                </a:ext>
              </a:extLst>
            </a:blip>
            <a:stretch>
              <a:fillRect/>
            </a:stretch>
          </p:blipFill>
          <p:spPr>
            <a:xfrm>
              <a:off x="1400162" y="2491188"/>
              <a:ext cx="2143001" cy="2140801"/>
            </a:xfrm>
            <a:prstGeom prst="rect">
              <a:avLst/>
            </a:prstGeom>
          </p:spPr>
        </p:pic>
        <p:grpSp>
          <p:nvGrpSpPr>
            <p:cNvPr id="9" name="组合 8"/>
            <p:cNvGrpSpPr/>
            <p:nvPr/>
          </p:nvGrpSpPr>
          <p:grpSpPr>
            <a:xfrm>
              <a:off x="1308745" y="2394284"/>
              <a:ext cx="2326780" cy="2324596"/>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grpSp>
        <p:nvGrpSpPr>
          <p:cNvPr id="72" name="组合 71"/>
          <p:cNvGrpSpPr/>
          <p:nvPr/>
        </p:nvGrpSpPr>
        <p:grpSpPr>
          <a:xfrm>
            <a:off x="5781676" y="-1162247"/>
            <a:ext cx="5058729" cy="5053979"/>
            <a:chOff x="1308745" y="2394284"/>
            <a:chExt cx="2326780" cy="2324596"/>
          </a:xfrm>
        </p:grpSpPr>
        <p:pic>
          <p:nvPicPr>
            <p:cNvPr id="73" name="图片 72"/>
            <p:cNvPicPr>
              <a:picLocks noChangeAspect="1"/>
            </p:cNvPicPr>
            <p:nvPr/>
          </p:nvPicPr>
          <p:blipFill>
            <a:blip r:embed="rId5">
              <a:extLst>
                <a:ext uri="{28A0092B-C50C-407E-A947-70E740481C1C}">
                  <a14:useLocalDpi val="0"/>
                </a:ext>
              </a:extLst>
            </a:blip>
            <a:stretch>
              <a:fillRect/>
            </a:stretch>
          </p:blipFill>
          <p:spPr>
            <a:xfrm>
              <a:off x="1400162" y="2491188"/>
              <a:ext cx="2143001" cy="2140801"/>
            </a:xfrm>
            <a:prstGeom prst="rect">
              <a:avLst/>
            </a:prstGeom>
          </p:spPr>
        </p:pic>
        <p:grpSp>
          <p:nvGrpSpPr>
            <p:cNvPr id="74" name="组合 73"/>
            <p:cNvGrpSpPr/>
            <p:nvPr/>
          </p:nvGrpSpPr>
          <p:grpSpPr>
            <a:xfrm>
              <a:off x="1308745" y="2394284"/>
              <a:ext cx="2326780" cy="2324596"/>
              <a:chOff x="2433048" y="1083945"/>
              <a:chExt cx="5333787" cy="5328780"/>
            </a:xfrm>
          </p:grpSpPr>
          <p:sp>
            <p:nvSpPr>
              <p:cNvPr id="75" name="十六角星 74"/>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76" name="组合 75"/>
              <p:cNvGrpSpPr/>
              <p:nvPr/>
            </p:nvGrpSpPr>
            <p:grpSpPr>
              <a:xfrm>
                <a:off x="2433048" y="1083945"/>
                <a:ext cx="5333787" cy="5328780"/>
                <a:chOff x="2280648" y="931545"/>
                <a:chExt cx="5333787" cy="5328780"/>
              </a:xfrm>
            </p:grpSpPr>
            <p:sp>
              <p:nvSpPr>
                <p:cNvPr id="113" name="椭圆 112"/>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4" name="椭圆 113"/>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5" name="椭圆 114"/>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6" name="椭圆 115"/>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7" name="椭圆 116"/>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8" name="椭圆 117"/>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9" name="椭圆 118"/>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0" name="椭圆 119"/>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1" name="椭圆 120"/>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2" name="椭圆 121"/>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3" name="椭圆 122"/>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4" name="椭圆 123"/>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5" name="椭圆 124"/>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6" name="椭圆 125"/>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7" name="椭圆 126"/>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8" name="椭圆 127"/>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9" name="椭圆 128"/>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0" name="椭圆 129"/>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1" name="椭圆 130"/>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2" name="椭圆 131"/>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3" name="椭圆 132"/>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4" name="椭圆 133"/>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5" name="椭圆 134"/>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6" name="椭圆 135"/>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77" name="直接连接符 76"/>
              <p:cNvCxnSpPr>
                <a:stCxn id="114" idx="4"/>
                <a:endCxn id="132"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13" idx="5"/>
                <a:endCxn id="132"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130" idx="0"/>
                <a:endCxn id="113"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35" idx="3"/>
                <a:endCxn id="128"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30" idx="6"/>
                <a:endCxn id="129"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129" idx="0"/>
                <a:endCxn id="132"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1" idx="7"/>
                <a:endCxn id="130"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130" idx="5"/>
                <a:endCxn id="134"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132" idx="7"/>
                <a:endCxn id="115"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32" idx="6"/>
                <a:endCxn id="116"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30" idx="7"/>
                <a:endCxn id="132"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2" idx="5"/>
                <a:endCxn id="131"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129" idx="6"/>
                <a:endCxn id="131"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31" idx="3"/>
                <a:endCxn id="135"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131" idx="0"/>
                <a:endCxn id="116"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31" idx="5"/>
                <a:endCxn id="136"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36" idx="0"/>
                <a:endCxn id="116"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36" idx="7"/>
                <a:endCxn id="119"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23" idx="1"/>
                <a:endCxn id="136"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29" idx="4"/>
                <a:endCxn id="135"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134" idx="5"/>
                <a:endCxn id="135"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21" idx="5"/>
                <a:endCxn id="133"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133" idx="7"/>
                <a:endCxn id="134"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3" idx="0"/>
                <a:endCxn id="130"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130" idx="1"/>
                <a:endCxn id="117"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24" idx="0"/>
                <a:endCxn id="136"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136" idx="3"/>
                <a:endCxn id="135"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35" idx="6"/>
                <a:endCxn id="124"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35" idx="5"/>
                <a:endCxn id="127"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134" idx="0"/>
                <a:endCxn id="129"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33" idx="6"/>
                <a:endCxn id="135"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122" idx="6"/>
                <a:endCxn id="133"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25" idx="7"/>
                <a:endCxn id="133"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26" idx="0"/>
                <a:endCxn id="133"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26" idx="7"/>
                <a:endCxn id="135"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137" name="文本框 136"/>
          <p:cNvSpPr txBox="1"/>
          <p:nvPr/>
        </p:nvSpPr>
        <p:spPr>
          <a:xfrm>
            <a:off x="3564468" y="311227"/>
            <a:ext cx="1999576" cy="4206012"/>
          </a:xfrm>
          <a:prstGeom prst="rect">
            <a:avLst/>
          </a:prstGeom>
          <a:noFill/>
        </p:spPr>
        <p:txBody>
          <a:bodyPr rtlCol="0" wrap="square">
            <a:spAutoFit/>
          </a:bodyPr>
          <a:lstStyle/>
          <a:p>
            <a:pPr algn="ctr">
              <a:lnSpc>
                <a:spcPct val="150000"/>
              </a:lnSpc>
            </a:pPr>
            <a:r>
              <a:rPr altLang="zh-CN" b="1" lang="en-US" smtClean="0" sz="17999">
                <a:solidFill>
                  <a:srgbClr val="9D8199">
                    <a:alpha val="60000"/>
                  </a:srgbClr>
                </a:solidFill>
                <a:latin charset="-122" panose="02000000000000000000" pitchFamily="2" typeface="方正兰亭粗黑简体"/>
                <a:ea charset="-122" panose="02000000000000000000" pitchFamily="2" typeface="方正兰亭粗黑简体"/>
              </a:rPr>
              <a:t>3</a:t>
            </a:r>
          </a:p>
        </p:txBody>
      </p:sp>
      <p:sp>
        <p:nvSpPr>
          <p:cNvPr id="139" name="文本框 138"/>
          <p:cNvSpPr txBox="1"/>
          <p:nvPr/>
        </p:nvSpPr>
        <p:spPr>
          <a:xfrm>
            <a:off x="3276579" y="3449353"/>
            <a:ext cx="2664192" cy="2286000"/>
          </a:xfrm>
          <a:prstGeom prst="rect">
            <a:avLst/>
          </a:prstGeom>
          <a:noFill/>
        </p:spPr>
        <p:txBody>
          <a:bodyPr rtlCol="0" wrap="square">
            <a:spAutoFit/>
          </a:bodyPr>
          <a:lstStyle/>
          <a:p>
            <a:pPr algn="ctr">
              <a:lnSpc>
                <a:spcPct val="150000"/>
              </a:lnSpc>
            </a:pPr>
            <a:r>
              <a:rPr altLang="en-US" lang="zh-CN" smtClean="0" sz="3200">
                <a:solidFill>
                  <a:schemeClr val="bg1"/>
                </a:solidFill>
                <a:latin charset="-122" panose="020b0503020204020204" pitchFamily="34" typeface="微软雅黑"/>
                <a:ea charset="-122" panose="020b0503020204020204" pitchFamily="34" typeface="微软雅黑"/>
              </a:rPr>
              <a:t>单击添加标题Click to add a caption</a:t>
            </a:r>
          </a:p>
        </p:txBody>
      </p:sp>
      <p:sp>
        <p:nvSpPr>
          <p:cNvPr id="140" name="等腰三角形 139"/>
          <p:cNvSpPr/>
          <p:nvPr/>
        </p:nvSpPr>
        <p:spPr>
          <a:xfrm rot="2134315">
            <a:off x="5998599" y="1614964"/>
            <a:ext cx="289510" cy="249578"/>
          </a:xfrm>
          <a:prstGeom prst="triangle">
            <a:avLst/>
          </a:prstGeom>
          <a:solidFill>
            <a:srgbClr val="66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41" name="等腰三角形 140"/>
          <p:cNvSpPr/>
          <p:nvPr/>
        </p:nvSpPr>
        <p:spPr>
          <a:xfrm rot="12600000">
            <a:off x="5197448" y="1171321"/>
            <a:ext cx="227683" cy="196278"/>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42" name="等腰三角形 141"/>
          <p:cNvSpPr/>
          <p:nvPr/>
        </p:nvSpPr>
        <p:spPr>
          <a:xfrm rot="460079">
            <a:off x="5608284" y="1067368"/>
            <a:ext cx="384542" cy="331501"/>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Tree>
    <p:extLst>
      <p:ext uri="{BB962C8B-B14F-4D97-AF65-F5344CB8AC3E}">
        <p14:creationId val="265283555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142"/>
                                        </p:tgtEl>
                                        <p:attrNameLst>
                                          <p:attrName>style.visibility</p:attrName>
                                        </p:attrNameLst>
                                      </p:cBhvr>
                                      <p:to>
                                        <p:strVal val="visible"/>
                                      </p:to>
                                    </p:set>
                                    <p:anim calcmode="lin" valueType="num">
                                      <p:cBhvr additive="base">
                                        <p:cTn dur="1250" fill="hold" id="7"/>
                                        <p:tgtEl>
                                          <p:spTgt spid="142"/>
                                        </p:tgtEl>
                                        <p:attrNameLst>
                                          <p:attrName>ppt_x</p:attrName>
                                        </p:attrNameLst>
                                      </p:cBhvr>
                                      <p:tavLst>
                                        <p:tav tm="0">
                                          <p:val>
                                            <p:strVal val="0-#ppt_w/2"/>
                                          </p:val>
                                        </p:tav>
                                        <p:tav tm="100000">
                                          <p:val>
                                            <p:strVal val="#ppt_x"/>
                                          </p:val>
                                        </p:tav>
                                      </p:tavLst>
                                    </p:anim>
                                    <p:anim calcmode="lin" valueType="num">
                                      <p:cBhvr additive="base">
                                        <p:cTn dur="1250" fill="hold" id="8"/>
                                        <p:tgtEl>
                                          <p:spTgt spid="142"/>
                                        </p:tgtEl>
                                        <p:attrNameLst>
                                          <p:attrName>ppt_y</p:attrName>
                                        </p:attrNameLst>
                                      </p:cBhvr>
                                      <p:tavLst>
                                        <p:tav tm="0">
                                          <p:val>
                                            <p:strVal val="0-#ppt_h/2"/>
                                          </p:val>
                                        </p:tav>
                                        <p:tav tm="100000">
                                          <p:val>
                                            <p:strVal val="#ppt_y"/>
                                          </p:val>
                                        </p:tav>
                                      </p:tavLst>
                                    </p:anim>
                                  </p:childTnLst>
                                </p:cTn>
                              </p:par>
                              <p:par>
                                <p:cTn fill="hold" grpId="1" id="9" nodeType="withEffect" presetClass="emph" presetID="8" presetSubtype="0">
                                  <p:stCondLst>
                                    <p:cond delay="0"/>
                                  </p:stCondLst>
                                  <p:childTnLst>
                                    <p:animRot by="10800000">
                                      <p:cBhvr>
                                        <p:cTn dur="1250" fill="hold" id="10"/>
                                        <p:tgtEl>
                                          <p:spTgt spid="142"/>
                                        </p:tgtEl>
                                        <p:attrNameLst>
                                          <p:attrName>r</p:attrName>
                                        </p:attrNameLst>
                                      </p:cBhvr>
                                    </p:animRot>
                                  </p:childTnLst>
                                </p:cTn>
                              </p:par>
                              <p:par>
                                <p:cTn fill="hold" grpId="0" id="11" nodeType="withEffect" presetClass="entr" presetID="2" presetSubtype="9">
                                  <p:stCondLst>
                                    <p:cond delay="250"/>
                                  </p:stCondLst>
                                  <p:childTnLst>
                                    <p:set>
                                      <p:cBhvr>
                                        <p:cTn dur="1" fill="hold" id="12">
                                          <p:stCondLst>
                                            <p:cond delay="0"/>
                                          </p:stCondLst>
                                        </p:cTn>
                                        <p:tgtEl>
                                          <p:spTgt spid="140"/>
                                        </p:tgtEl>
                                        <p:attrNameLst>
                                          <p:attrName>style.visibility</p:attrName>
                                        </p:attrNameLst>
                                      </p:cBhvr>
                                      <p:to>
                                        <p:strVal val="visible"/>
                                      </p:to>
                                    </p:set>
                                    <p:anim calcmode="lin" valueType="num">
                                      <p:cBhvr additive="base">
                                        <p:cTn dur="1250" fill="hold" id="13"/>
                                        <p:tgtEl>
                                          <p:spTgt spid="140"/>
                                        </p:tgtEl>
                                        <p:attrNameLst>
                                          <p:attrName>ppt_x</p:attrName>
                                        </p:attrNameLst>
                                      </p:cBhvr>
                                      <p:tavLst>
                                        <p:tav tm="0">
                                          <p:val>
                                            <p:strVal val="0-#ppt_w/2"/>
                                          </p:val>
                                        </p:tav>
                                        <p:tav tm="100000">
                                          <p:val>
                                            <p:strVal val="#ppt_x"/>
                                          </p:val>
                                        </p:tav>
                                      </p:tavLst>
                                    </p:anim>
                                    <p:anim calcmode="lin" valueType="num">
                                      <p:cBhvr additive="base">
                                        <p:cTn dur="1250" fill="hold" id="14"/>
                                        <p:tgtEl>
                                          <p:spTgt spid="140"/>
                                        </p:tgtEl>
                                        <p:attrNameLst>
                                          <p:attrName>ppt_y</p:attrName>
                                        </p:attrNameLst>
                                      </p:cBhvr>
                                      <p:tavLst>
                                        <p:tav tm="0">
                                          <p:val>
                                            <p:strVal val="0-#ppt_h/2"/>
                                          </p:val>
                                        </p:tav>
                                        <p:tav tm="100000">
                                          <p:val>
                                            <p:strVal val="#ppt_y"/>
                                          </p:val>
                                        </p:tav>
                                      </p:tavLst>
                                    </p:anim>
                                  </p:childTnLst>
                                </p:cTn>
                              </p:par>
                              <p:par>
                                <p:cTn fill="hold" grpId="1" id="15" nodeType="withEffect" presetClass="emph" presetID="8" presetSubtype="0">
                                  <p:stCondLst>
                                    <p:cond delay="250"/>
                                  </p:stCondLst>
                                  <p:childTnLst>
                                    <p:animRot by="-10800000">
                                      <p:cBhvr>
                                        <p:cTn dur="1250" fill="hold" id="16"/>
                                        <p:tgtEl>
                                          <p:spTgt spid="140"/>
                                        </p:tgtEl>
                                        <p:attrNameLst>
                                          <p:attrName>r</p:attrName>
                                        </p:attrNameLst>
                                      </p:cBhvr>
                                    </p:animRot>
                                  </p:childTnLst>
                                </p:cTn>
                              </p:par>
                              <p:par>
                                <p:cTn fill="hold" grpId="0" id="17" nodeType="withEffect" presetClass="entr" presetID="2" presetSubtype="9">
                                  <p:stCondLst>
                                    <p:cond delay="500"/>
                                  </p:stCondLst>
                                  <p:childTnLst>
                                    <p:set>
                                      <p:cBhvr>
                                        <p:cTn dur="1" fill="hold" id="18">
                                          <p:stCondLst>
                                            <p:cond delay="0"/>
                                          </p:stCondLst>
                                        </p:cTn>
                                        <p:tgtEl>
                                          <p:spTgt spid="141"/>
                                        </p:tgtEl>
                                        <p:attrNameLst>
                                          <p:attrName>style.visibility</p:attrName>
                                        </p:attrNameLst>
                                      </p:cBhvr>
                                      <p:to>
                                        <p:strVal val="visible"/>
                                      </p:to>
                                    </p:set>
                                    <p:anim calcmode="lin" valueType="num">
                                      <p:cBhvr additive="base">
                                        <p:cTn dur="1250" fill="hold" id="19"/>
                                        <p:tgtEl>
                                          <p:spTgt spid="141"/>
                                        </p:tgtEl>
                                        <p:attrNameLst>
                                          <p:attrName>ppt_x</p:attrName>
                                        </p:attrNameLst>
                                      </p:cBhvr>
                                      <p:tavLst>
                                        <p:tav tm="0">
                                          <p:val>
                                            <p:strVal val="0-#ppt_w/2"/>
                                          </p:val>
                                        </p:tav>
                                        <p:tav tm="100000">
                                          <p:val>
                                            <p:strVal val="#ppt_x"/>
                                          </p:val>
                                        </p:tav>
                                      </p:tavLst>
                                    </p:anim>
                                    <p:anim calcmode="lin" valueType="num">
                                      <p:cBhvr additive="base">
                                        <p:cTn dur="1250" fill="hold" id="20"/>
                                        <p:tgtEl>
                                          <p:spTgt spid="141"/>
                                        </p:tgtEl>
                                        <p:attrNameLst>
                                          <p:attrName>ppt_y</p:attrName>
                                        </p:attrNameLst>
                                      </p:cBhvr>
                                      <p:tavLst>
                                        <p:tav tm="0">
                                          <p:val>
                                            <p:strVal val="0-#ppt_h/2"/>
                                          </p:val>
                                        </p:tav>
                                        <p:tav tm="100000">
                                          <p:val>
                                            <p:strVal val="#ppt_y"/>
                                          </p:val>
                                        </p:tav>
                                      </p:tavLst>
                                    </p:anim>
                                  </p:childTnLst>
                                </p:cTn>
                              </p:par>
                              <p:par>
                                <p:cTn fill="hold" grpId="1" id="21" nodeType="withEffect" presetClass="emph" presetID="8" presetSubtype="0">
                                  <p:stCondLst>
                                    <p:cond delay="500"/>
                                  </p:stCondLst>
                                  <p:childTnLst>
                                    <p:animRot by="10800000">
                                      <p:cBhvr>
                                        <p:cTn dur="1250" fill="hold" id="22"/>
                                        <p:tgtEl>
                                          <p:spTgt spid="141"/>
                                        </p:tgtEl>
                                        <p:attrNameLst>
                                          <p:attrName>r</p:attrName>
                                        </p:attrNameLst>
                                      </p:cBhvr>
                                    </p:animRot>
                                  </p:childTnLst>
                                </p:cTn>
                              </p:par>
                              <p:par>
                                <p:cTn fill="hold" id="23" nodeType="withEffect" presetClass="entr" presetID="53" presetSubtype="0">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p:cTn dur="3000" fill="hold" id="25"/>
                                        <p:tgtEl>
                                          <p:spTgt spid="7"/>
                                        </p:tgtEl>
                                        <p:attrNameLst>
                                          <p:attrName>ppt_w</p:attrName>
                                        </p:attrNameLst>
                                      </p:cBhvr>
                                      <p:tavLst>
                                        <p:tav tm="0">
                                          <p:val>
                                            <p:fltVal val="0"/>
                                          </p:val>
                                        </p:tav>
                                        <p:tav tm="100000">
                                          <p:val>
                                            <p:strVal val="#ppt_w"/>
                                          </p:val>
                                        </p:tav>
                                      </p:tavLst>
                                    </p:anim>
                                    <p:anim calcmode="lin" valueType="num">
                                      <p:cBhvr>
                                        <p:cTn dur="3000" fill="hold" id="26"/>
                                        <p:tgtEl>
                                          <p:spTgt spid="7"/>
                                        </p:tgtEl>
                                        <p:attrNameLst>
                                          <p:attrName>ppt_h</p:attrName>
                                        </p:attrNameLst>
                                      </p:cBhvr>
                                      <p:tavLst>
                                        <p:tav tm="0">
                                          <p:val>
                                            <p:fltVal val="0"/>
                                          </p:val>
                                        </p:tav>
                                        <p:tav tm="100000">
                                          <p:val>
                                            <p:strVal val="#ppt_h"/>
                                          </p:val>
                                        </p:tav>
                                      </p:tavLst>
                                    </p:anim>
                                    <p:animEffect filter="fade" transition="in">
                                      <p:cBhvr>
                                        <p:cTn dur="3000" id="27"/>
                                        <p:tgtEl>
                                          <p:spTgt spid="7"/>
                                        </p:tgtEl>
                                      </p:cBhvr>
                                    </p:animEffect>
                                  </p:childTnLst>
                                </p:cTn>
                              </p:par>
                              <p:par>
                                <p:cTn fill="hold" id="28" nodeType="withEffect" presetClass="emph" presetID="8" presetSubtype="0" repeatCount="2000">
                                  <p:stCondLst>
                                    <p:cond delay="0"/>
                                  </p:stCondLst>
                                  <p:childTnLst>
                                    <p:animRot by="-21600000">
                                      <p:cBhvr>
                                        <p:cTn dur="3000" fill="hold" id="29"/>
                                        <p:tgtEl>
                                          <p:spTgt spid="7"/>
                                        </p:tgtEl>
                                        <p:attrNameLst>
                                          <p:attrName>r</p:attrName>
                                        </p:attrNameLst>
                                      </p:cBhvr>
                                    </p:animRot>
                                  </p:childTnLst>
                                </p:cTn>
                              </p:par>
                              <p:par>
                                <p:cTn fill="hold" id="30" nodeType="withEffect" presetClass="entr" presetID="53" presetSubtype="0">
                                  <p:stCondLst>
                                    <p:cond delay="0"/>
                                  </p:stCondLst>
                                  <p:childTnLst>
                                    <p:set>
                                      <p:cBhvr>
                                        <p:cTn dur="1" fill="hold" id="31">
                                          <p:stCondLst>
                                            <p:cond delay="0"/>
                                          </p:stCondLst>
                                        </p:cTn>
                                        <p:tgtEl>
                                          <p:spTgt spid="72"/>
                                        </p:tgtEl>
                                        <p:attrNameLst>
                                          <p:attrName>style.visibility</p:attrName>
                                        </p:attrNameLst>
                                      </p:cBhvr>
                                      <p:to>
                                        <p:strVal val="visible"/>
                                      </p:to>
                                    </p:set>
                                    <p:anim calcmode="lin" valueType="num">
                                      <p:cBhvr>
                                        <p:cTn dur="3000" fill="hold" id="32"/>
                                        <p:tgtEl>
                                          <p:spTgt spid="72"/>
                                        </p:tgtEl>
                                        <p:attrNameLst>
                                          <p:attrName>ppt_w</p:attrName>
                                        </p:attrNameLst>
                                      </p:cBhvr>
                                      <p:tavLst>
                                        <p:tav tm="0">
                                          <p:val>
                                            <p:fltVal val="0"/>
                                          </p:val>
                                        </p:tav>
                                        <p:tav tm="100000">
                                          <p:val>
                                            <p:strVal val="#ppt_w"/>
                                          </p:val>
                                        </p:tav>
                                      </p:tavLst>
                                    </p:anim>
                                    <p:anim calcmode="lin" valueType="num">
                                      <p:cBhvr>
                                        <p:cTn dur="3000" fill="hold" id="33"/>
                                        <p:tgtEl>
                                          <p:spTgt spid="72"/>
                                        </p:tgtEl>
                                        <p:attrNameLst>
                                          <p:attrName>ppt_h</p:attrName>
                                        </p:attrNameLst>
                                      </p:cBhvr>
                                      <p:tavLst>
                                        <p:tav tm="0">
                                          <p:val>
                                            <p:fltVal val="0"/>
                                          </p:val>
                                        </p:tav>
                                        <p:tav tm="100000">
                                          <p:val>
                                            <p:strVal val="#ppt_h"/>
                                          </p:val>
                                        </p:tav>
                                      </p:tavLst>
                                    </p:anim>
                                    <p:animEffect filter="fade" transition="in">
                                      <p:cBhvr>
                                        <p:cTn dur="3000" id="34"/>
                                        <p:tgtEl>
                                          <p:spTgt spid="72"/>
                                        </p:tgtEl>
                                      </p:cBhvr>
                                    </p:animEffect>
                                  </p:childTnLst>
                                </p:cTn>
                              </p:par>
                              <p:par>
                                <p:cTn fill="hold" id="35" nodeType="withEffect" presetClass="emph" presetID="8" presetSubtype="0" repeatCount="2000">
                                  <p:stCondLst>
                                    <p:cond delay="0"/>
                                  </p:stCondLst>
                                  <p:childTnLst>
                                    <p:animRot by="-21600000">
                                      <p:cBhvr>
                                        <p:cTn dur="3000" fill="hold" id="36"/>
                                        <p:tgtEl>
                                          <p:spTgt spid="72"/>
                                        </p:tgtEl>
                                        <p:attrNameLst>
                                          <p:attrName>r</p:attrName>
                                        </p:attrNameLst>
                                      </p:cBhvr>
                                    </p:animRot>
                                  </p:childTnLst>
                                </p:cTn>
                              </p:par>
                              <p:par>
                                <p:cTn fill="hold" grpId="0" id="37" nodeType="withEffect" presetClass="entr" presetID="2" presetSubtype="4">
                                  <p:stCondLst>
                                    <p:cond delay="3500"/>
                                  </p:stCondLst>
                                  <p:childTnLst>
                                    <p:set>
                                      <p:cBhvr>
                                        <p:cTn dur="1" fill="hold" id="38">
                                          <p:stCondLst>
                                            <p:cond delay="0"/>
                                          </p:stCondLst>
                                        </p:cTn>
                                        <p:tgtEl>
                                          <p:spTgt spid="137"/>
                                        </p:tgtEl>
                                        <p:attrNameLst>
                                          <p:attrName>style.visibility</p:attrName>
                                        </p:attrNameLst>
                                      </p:cBhvr>
                                      <p:to>
                                        <p:strVal val="visible"/>
                                      </p:to>
                                    </p:set>
                                    <p:anim calcmode="lin" valueType="num">
                                      <p:cBhvr additive="base">
                                        <p:cTn dur="500" fill="hold" id="39"/>
                                        <p:tgtEl>
                                          <p:spTgt spid="137"/>
                                        </p:tgtEl>
                                        <p:attrNameLst>
                                          <p:attrName>ppt_x</p:attrName>
                                        </p:attrNameLst>
                                      </p:cBhvr>
                                      <p:tavLst>
                                        <p:tav tm="0">
                                          <p:val>
                                            <p:strVal val="#ppt_x"/>
                                          </p:val>
                                        </p:tav>
                                        <p:tav tm="100000">
                                          <p:val>
                                            <p:strVal val="#ppt_x"/>
                                          </p:val>
                                        </p:tav>
                                      </p:tavLst>
                                    </p:anim>
                                    <p:anim calcmode="lin" valueType="num">
                                      <p:cBhvr additive="base">
                                        <p:cTn dur="500" fill="hold" id="40"/>
                                        <p:tgtEl>
                                          <p:spTgt spid="137"/>
                                        </p:tgtEl>
                                        <p:attrNameLst>
                                          <p:attrName>ppt_y</p:attrName>
                                        </p:attrNameLst>
                                      </p:cBhvr>
                                      <p:tavLst>
                                        <p:tav tm="0">
                                          <p:val>
                                            <p:strVal val="1+#ppt_h/2"/>
                                          </p:val>
                                        </p:tav>
                                        <p:tav tm="100000">
                                          <p:val>
                                            <p:strVal val="#ppt_y"/>
                                          </p:val>
                                        </p:tav>
                                      </p:tavLst>
                                    </p:anim>
                                  </p:childTnLst>
                                </p:cTn>
                              </p:par>
                              <p:par>
                                <p:cTn fill="hold" grpId="0" id="41" nodeType="withEffect" presetClass="entr" presetID="47" presetSubtype="0">
                                  <p:stCondLst>
                                    <p:cond delay="3750"/>
                                  </p:stCondLst>
                                  <p:iterate type="wd">
                                    <p:tmPct val="10000"/>
                                  </p:iterate>
                                  <p:childTnLst>
                                    <p:set>
                                      <p:cBhvr>
                                        <p:cTn dur="1" fill="hold" id="42">
                                          <p:stCondLst>
                                            <p:cond delay="0"/>
                                          </p:stCondLst>
                                        </p:cTn>
                                        <p:tgtEl>
                                          <p:spTgt spid="139"/>
                                        </p:tgtEl>
                                        <p:attrNameLst>
                                          <p:attrName>style.visibility</p:attrName>
                                        </p:attrNameLst>
                                      </p:cBhvr>
                                      <p:to>
                                        <p:strVal val="visible"/>
                                      </p:to>
                                    </p:set>
                                    <p:animEffect filter="fade" transition="in">
                                      <p:cBhvr>
                                        <p:cTn dur="500" id="43"/>
                                        <p:tgtEl>
                                          <p:spTgt spid="139"/>
                                        </p:tgtEl>
                                      </p:cBhvr>
                                    </p:animEffect>
                                    <p:anim calcmode="lin" valueType="num">
                                      <p:cBhvr>
                                        <p:cTn dur="500" fill="hold" id="44"/>
                                        <p:tgtEl>
                                          <p:spTgt spid="139"/>
                                        </p:tgtEl>
                                        <p:attrNameLst>
                                          <p:attrName>ppt_x</p:attrName>
                                        </p:attrNameLst>
                                      </p:cBhvr>
                                      <p:tavLst>
                                        <p:tav tm="0">
                                          <p:val>
                                            <p:strVal val="#ppt_x"/>
                                          </p:val>
                                        </p:tav>
                                        <p:tav tm="100000">
                                          <p:val>
                                            <p:strVal val="#ppt_x"/>
                                          </p:val>
                                        </p:tav>
                                      </p:tavLst>
                                    </p:anim>
                                    <p:anim calcmode="lin" valueType="num">
                                      <p:cBhvr>
                                        <p:cTn dur="500" fill="hold" id="45"/>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7"/>
      <p:bldP grpId="0" spid="139"/>
      <p:bldP grpId="0" spid="140"/>
      <p:bldP grpId="1" spid="140"/>
      <p:bldP grpId="0" spid="141"/>
      <p:bldP grpId="1" spid="141"/>
      <p:bldP grpId="0" spid="142"/>
      <p:bldP grpId="1" spid="14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5"/>
            </a:xfrm>
            <a:prstGeom prst="rect">
              <a:avLst/>
            </a:prstGeom>
            <a:noFill/>
          </p:spPr>
          <p:txBody>
            <a:bodyPr rtlCol="0" wrap="square">
              <a:spAutoFit/>
            </a:bodyPr>
            <a:lstStyle/>
            <a:p>
              <a:pPr algn="ctr">
                <a:lnSpc>
                  <a:spcPct val="150000"/>
                </a:lnSpc>
              </a:pPr>
              <a:r>
                <a:rPr altLang="zh-CN" b="1" lang="en-US" smtClean="0" sz="1200">
                  <a:solidFill>
                    <a:schemeClr val="bg1"/>
                  </a:solidFill>
                  <a:latin charset="-122" panose="02000000000000000000" pitchFamily="2" typeface="方正兰亭粗黑简体"/>
                  <a:ea charset="-122" panose="02000000000000000000" pitchFamily="2" typeface="方正兰亭粗黑简体"/>
                </a:rPr>
                <a:t>03</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pic>
        <p:nvPicPr>
          <p:cNvPr descr="D:\360data\重要数据\桌面\168831138.jpg" id="73" name="Picture 2"/>
          <p:cNvPicPr>
            <a:picLocks noChangeArrowheads="1" noChangeAspect="1"/>
          </p:cNvPicPr>
          <p:nvPr/>
        </p:nvPicPr>
        <p:blipFill>
          <a:blip r:embed="rId2">
            <a:extLst>
              <a:ext uri="{28A0092B-C50C-407E-A947-70E740481C1C}">
                <a14:useLocalDpi val="0"/>
              </a:ext>
            </a:extLst>
          </a:blip>
          <a:stretch>
            <a:fillRect/>
          </a:stretch>
        </p:blipFill>
        <p:spPr bwMode="auto">
          <a:xfrm>
            <a:off x="791580" y="1383618"/>
            <a:ext cx="3797877" cy="2532850"/>
          </a:xfrm>
          <a:prstGeom prst="rect">
            <a:avLst/>
          </a:prstGeom>
          <a:noFill/>
          <a:effectLst>
            <a:reflection algn="bl" blurRad="6350" dir="5400000" endPos="35000" rotWithShape="0" stA="30000" sy="-100000"/>
          </a:effectLst>
          <a:extLst>
            <a:ext uri="{909E8E84-426E-40DD-AFC4-6F175D3DCCD1}">
              <a14:hiddenFill>
                <a:solidFill>
                  <a:srgbClr val="FFFFFF"/>
                </a:solidFill>
              </a14:hiddenFill>
            </a:ext>
          </a:extLst>
        </p:spPr>
      </p:pic>
      <p:sp>
        <p:nvSpPr>
          <p:cNvPr id="74" name="TextBox 20"/>
          <p:cNvSpPr txBox="1"/>
          <p:nvPr/>
        </p:nvSpPr>
        <p:spPr>
          <a:xfrm>
            <a:off x="5112060" y="1599642"/>
            <a:ext cx="3240360" cy="2011680"/>
          </a:xfrm>
          <a:prstGeom prst="rect">
            <a:avLst/>
          </a:prstGeom>
          <a:noFill/>
        </p:spPr>
        <p:txBody>
          <a:bodyPr rtlCol="0" wrap="square">
            <a:spAutoFit/>
          </a:bodyPr>
          <a:lstStyle/>
          <a:p>
            <a:r>
              <a:rPr altLang="en-US" lang="zh-CN" sz="1800">
                <a:solidFill>
                  <a:schemeClr val="bg1"/>
                </a:solidFill>
                <a:latin charset="-122" pitchFamily="2" typeface="华文黑体"/>
                <a:ea charset="-122" pitchFamily="2" typeface="华文黑体"/>
                <a:cs charset="-122" pitchFamily="2" typeface="华文黑体"/>
              </a:rPr>
              <a:t>单击添加标题</a:t>
            </a:r>
          </a:p>
          <a:p>
            <a:endParaRPr altLang="en-US" lang="zh-CN" sz="1800">
              <a:solidFill>
                <a:schemeClr val="bg1"/>
              </a:solidFill>
              <a:latin charset="-122" pitchFamily="2" typeface="华文黑体"/>
              <a:ea charset="-122" pitchFamily="2" typeface="华文黑体"/>
              <a:cs charset="-122" pitchFamily="2" typeface="华文黑体"/>
            </a:endParaRPr>
          </a:p>
          <a:p>
            <a:r>
              <a:rPr altLang="en-US" lang="zh-CN" sz="1800">
                <a:solidFill>
                  <a:schemeClr val="bg1"/>
                </a:solidFill>
                <a:latin charset="-122" pitchFamily="2" typeface="华文黑体"/>
                <a:ea charset="-122" pitchFamily="2" typeface="华文黑体"/>
                <a:cs charset="-122" pitchFamily="2" typeface="华文黑体"/>
              </a:rPr>
              <a:t>单击添加文本单击添加文本单击添加文本单击添加文本单击添加文本单击</a:t>
            </a:r>
          </a:p>
          <a:p>
            <a:r>
              <a:rPr altLang="en-US" lang="zh-CN" sz="1800">
                <a:solidFill>
                  <a:schemeClr val="bg1"/>
                </a:solidFill>
                <a:latin charset="-122" pitchFamily="2" typeface="华文黑体"/>
                <a:ea charset="-122" pitchFamily="2" typeface="华文黑体"/>
                <a:cs charset="-122" pitchFamily="2" typeface="华文黑体"/>
              </a:rPr>
              <a:t>添加文本单击添加文本单击添加文本</a:t>
            </a:r>
          </a:p>
        </p:txBody>
      </p:sp>
      <p:grpSp>
        <p:nvGrpSpPr>
          <p:cNvPr id="75" name="组合 74"/>
          <p:cNvGrpSpPr/>
          <p:nvPr/>
        </p:nvGrpSpPr>
        <p:grpSpPr>
          <a:xfrm>
            <a:off x="5220073" y="3121603"/>
            <a:ext cx="1505417" cy="276999"/>
            <a:chOff x="6959302" y="4680827"/>
            <a:chExt cx="2007223" cy="369332"/>
          </a:xfrm>
        </p:grpSpPr>
        <p:grpSp>
          <p:nvGrpSpPr>
            <p:cNvPr id="76" name="组合 75"/>
            <p:cNvGrpSpPr/>
            <p:nvPr/>
          </p:nvGrpSpPr>
          <p:grpSpPr>
            <a:xfrm>
              <a:off x="6959302" y="4709580"/>
              <a:ext cx="497646" cy="340579"/>
              <a:chOff x="8183438" y="4293096"/>
              <a:chExt cx="720080" cy="492809"/>
            </a:xfrm>
          </p:grpSpPr>
          <p:sp>
            <p:nvSpPr>
              <p:cNvPr id="78" name="Freeform 83"/>
              <p:cNvSpPr>
                <a:spLocks noEditPoints="1"/>
              </p:cNvSpPr>
              <p:nvPr/>
            </p:nvSpPr>
            <p:spPr bwMode="auto">
              <a:xfrm>
                <a:off x="8299924" y="4350201"/>
                <a:ext cx="487109" cy="378598"/>
              </a:xfrm>
              <a:custGeom>
                <a:gdLst>
                  <a:gd fmla="*/ 339 w 413" name="T0"/>
                  <a:gd fmla="*/ 41 h 321" name="T1"/>
                  <a:gd fmla="*/ 280 w 413" name="T2"/>
                  <a:gd fmla="*/ 41 h 321" name="T3"/>
                  <a:gd fmla="*/ 280 w 413" name="T4"/>
                  <a:gd fmla="*/ 8 h 321" name="T5"/>
                  <a:gd fmla="*/ 273 w 413" name="T6"/>
                  <a:gd fmla="*/ 0 h 321" name="T7"/>
                  <a:gd fmla="*/ 140 w 413" name="T8"/>
                  <a:gd fmla="*/ 0 h 321" name="T9"/>
                  <a:gd fmla="*/ 132 w 413" name="T10"/>
                  <a:gd fmla="*/ 8 h 321" name="T11"/>
                  <a:gd fmla="*/ 132 w 413" name="T12"/>
                  <a:gd fmla="*/ 41 h 321" name="T13"/>
                  <a:gd fmla="*/ 73 w 413" name="T14"/>
                  <a:gd fmla="*/ 41 h 321" name="T15"/>
                  <a:gd fmla="*/ 0 w 413" name="T16"/>
                  <a:gd fmla="*/ 115 h 321" name="T17"/>
                  <a:gd fmla="*/ 0 w 413" name="T18"/>
                  <a:gd fmla="*/ 247 h 321" name="T19"/>
                  <a:gd fmla="*/ 73 w 413" name="T20"/>
                  <a:gd fmla="*/ 321 h 321" name="T21"/>
                  <a:gd fmla="*/ 339 w 413" name="T22"/>
                  <a:gd fmla="*/ 321 h 321" name="T23"/>
                  <a:gd fmla="*/ 413 w 413" name="T24"/>
                  <a:gd fmla="*/ 247 h 321" name="T25"/>
                  <a:gd fmla="*/ 413 w 413" name="T26"/>
                  <a:gd fmla="*/ 115 h 321" name="T27"/>
                  <a:gd fmla="*/ 339 w 413" name="T28"/>
                  <a:gd fmla="*/ 41 h 321" name="T29"/>
                  <a:gd fmla="*/ 81 w 413" name="T30"/>
                  <a:gd fmla="*/ 56 h 321" name="T31"/>
                  <a:gd fmla="*/ 332 w 413" name="T32"/>
                  <a:gd fmla="*/ 56 h 321" name="T33"/>
                  <a:gd fmla="*/ 332 w 413" name="T34"/>
                  <a:gd fmla="*/ 306 h 321" name="T35"/>
                  <a:gd fmla="*/ 81 w 413" name="T36"/>
                  <a:gd fmla="*/ 306 h 321" name="T37"/>
                  <a:gd fmla="*/ 81 w 413" name="T38"/>
                  <a:gd fmla="*/ 56 h 321" name="T39"/>
                  <a:gd fmla="*/ 147 w 413" name="T40"/>
                  <a:gd fmla="*/ 15 h 321" name="T41"/>
                  <a:gd fmla="*/ 265 w 413" name="T42"/>
                  <a:gd fmla="*/ 15 h 321" name="T43"/>
                  <a:gd fmla="*/ 265 w 413" name="T44"/>
                  <a:gd fmla="*/ 41 h 321" name="T45"/>
                  <a:gd fmla="*/ 147 w 413" name="T46"/>
                  <a:gd fmla="*/ 41 h 321" name="T47"/>
                  <a:gd fmla="*/ 147 w 413" name="T48"/>
                  <a:gd fmla="*/ 15 h 321" name="T49"/>
                  <a:gd fmla="*/ 14 w 413" name="T50"/>
                  <a:gd fmla="*/ 247 h 321" name="T51"/>
                  <a:gd fmla="*/ 14 w 413" name="T52"/>
                  <a:gd fmla="*/ 115 h 321" name="T53"/>
                  <a:gd fmla="*/ 66 w 413" name="T54"/>
                  <a:gd fmla="*/ 56 h 321" name="T55"/>
                  <a:gd fmla="*/ 66 w 413" name="T56"/>
                  <a:gd fmla="*/ 305 h 321" name="T57"/>
                  <a:gd fmla="*/ 14 w 413" name="T58"/>
                  <a:gd fmla="*/ 247 h 321" name="T59"/>
                  <a:gd fmla="*/ 398 w 413" name="T60"/>
                  <a:gd fmla="*/ 247 h 321" name="T61"/>
                  <a:gd fmla="*/ 347 w 413" name="T62"/>
                  <a:gd fmla="*/ 305 h 321" name="T63"/>
                  <a:gd fmla="*/ 347 w 413" name="T64"/>
                  <a:gd fmla="*/ 56 h 321" name="T65"/>
                  <a:gd fmla="*/ 398 w 413" name="T66"/>
                  <a:gd fmla="*/ 115 h 321" name="T67"/>
                  <a:gd fmla="*/ 398 w 413" name="T68"/>
                  <a:gd fmla="*/ 247 h 3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1" w="412">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anchor="t" anchorCtr="0" bIns="25715" compatLnSpc="1" lIns="51428" numCol="1" rIns="51428" tIns="25715" vert="horz" wrap="square">
                <a:prstTxWarp prst="textNoShape">
                  <a:avLst/>
                </a:prstTxWarp>
              </a:bodyPr>
              <a:lstStyle/>
              <a:p>
                <a:endParaRPr lang="en-US" sz="1013"/>
              </a:p>
            </p:txBody>
          </p:sp>
          <p:sp>
            <p:nvSpPr>
              <p:cNvPr id="79" name="圆角矩形 78"/>
              <p:cNvSpPr/>
              <p:nvPr/>
            </p:nvSpPr>
            <p:spPr>
              <a:xfrm>
                <a:off x="8183438" y="4293096"/>
                <a:ext cx="720080" cy="492809"/>
              </a:xfrm>
              <a:prstGeom prst="round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77" name="TextBox 9"/>
            <p:cNvSpPr txBox="1"/>
            <p:nvPr/>
          </p:nvSpPr>
          <p:spPr>
            <a:xfrm>
              <a:off x="7489196" y="4680827"/>
              <a:ext cx="1463040" cy="365760"/>
            </a:xfrm>
            <a:prstGeom prst="rect">
              <a:avLst/>
            </a:prstGeom>
            <a:noFill/>
          </p:spPr>
          <p:txBody>
            <a:bodyPr rtlCol="0" wrap="none">
              <a:spAutoFit/>
            </a:bodyPr>
            <a:lstStyle/>
            <a:p>
              <a:r>
                <a:rPr altLang="en-US" lang="zh-CN" sz="1200">
                  <a:solidFill>
                    <a:schemeClr val="bg1"/>
                  </a:solidFill>
                  <a:latin charset="-122" pitchFamily="2" typeface="华文细黑"/>
                  <a:ea charset="-122" pitchFamily="2" typeface="华文细黑"/>
                </a:rPr>
                <a:t>点击添加标题</a:t>
              </a:r>
            </a:p>
          </p:txBody>
        </p:sp>
      </p:grpSp>
      <p:grpSp>
        <p:nvGrpSpPr>
          <p:cNvPr id="80" name="组合 79"/>
          <p:cNvGrpSpPr/>
          <p:nvPr/>
        </p:nvGrpSpPr>
        <p:grpSpPr>
          <a:xfrm>
            <a:off x="6948262" y="3121603"/>
            <a:ext cx="1481230" cy="276999"/>
            <a:chOff x="9263558" y="4680827"/>
            <a:chExt cx="1974973" cy="369332"/>
          </a:xfrm>
        </p:grpSpPr>
        <p:grpSp>
          <p:nvGrpSpPr>
            <p:cNvPr id="81" name="组合 80"/>
            <p:cNvGrpSpPr/>
            <p:nvPr/>
          </p:nvGrpSpPr>
          <p:grpSpPr>
            <a:xfrm>
              <a:off x="9263558" y="4709580"/>
              <a:ext cx="497646" cy="340579"/>
              <a:chOff x="9278713" y="5445224"/>
              <a:chExt cx="720080" cy="492809"/>
            </a:xfrm>
          </p:grpSpPr>
          <p:sp>
            <p:nvSpPr>
              <p:cNvPr id="83" name="Freeform 78"/>
              <p:cNvSpPr>
                <a:spLocks noEditPoints="1"/>
              </p:cNvSpPr>
              <p:nvPr/>
            </p:nvSpPr>
            <p:spPr bwMode="auto">
              <a:xfrm>
                <a:off x="9433918" y="5486846"/>
                <a:ext cx="409671" cy="409565"/>
              </a:xfrm>
              <a:custGeom>
                <a:gdLst>
                  <a:gd fmla="*/ 174 w 347" name="T0"/>
                  <a:gd fmla="*/ 0 h 347" name="T1"/>
                  <a:gd fmla="*/ 0 w 347" name="T2"/>
                  <a:gd fmla="*/ 174 h 347" name="T3"/>
                  <a:gd fmla="*/ 174 w 347" name="T4"/>
                  <a:gd fmla="*/ 347 h 347" name="T5"/>
                  <a:gd fmla="*/ 347 w 347" name="T6"/>
                  <a:gd fmla="*/ 174 h 347" name="T7"/>
                  <a:gd fmla="*/ 174 w 347" name="T8"/>
                  <a:gd fmla="*/ 0 h 347" name="T9"/>
                  <a:gd fmla="*/ 332 w 347" name="T10"/>
                  <a:gd fmla="*/ 166 h 347" name="T11"/>
                  <a:gd fmla="*/ 283 w 347" name="T12"/>
                  <a:gd fmla="*/ 166 h 347" name="T13"/>
                  <a:gd fmla="*/ 231 w 347" name="T14"/>
                  <a:gd fmla="*/ 26 h 347" name="T15"/>
                  <a:gd fmla="*/ 332 w 347" name="T16"/>
                  <a:gd fmla="*/ 166 h 347" name="T17"/>
                  <a:gd fmla="*/ 174 w 347" name="T18"/>
                  <a:gd fmla="*/ 332 h 347" name="T19"/>
                  <a:gd fmla="*/ 147 w 347" name="T20"/>
                  <a:gd fmla="*/ 181 h 347" name="T21"/>
                  <a:gd fmla="*/ 200 w 347" name="T22"/>
                  <a:gd fmla="*/ 181 h 347" name="T23"/>
                  <a:gd fmla="*/ 174 w 347" name="T24"/>
                  <a:gd fmla="*/ 332 h 347" name="T25"/>
                  <a:gd fmla="*/ 147 w 347" name="T26"/>
                  <a:gd fmla="*/ 166 h 347" name="T27"/>
                  <a:gd fmla="*/ 174 w 347" name="T28"/>
                  <a:gd fmla="*/ 15 h 347" name="T29"/>
                  <a:gd fmla="*/ 174 w 347" name="T30"/>
                  <a:gd fmla="*/ 15 h 347" name="T31"/>
                  <a:gd fmla="*/ 200 w 347" name="T32"/>
                  <a:gd fmla="*/ 166 h 347" name="T33"/>
                  <a:gd fmla="*/ 147 w 347" name="T34"/>
                  <a:gd fmla="*/ 166 h 347" name="T35"/>
                  <a:gd fmla="*/ 153 w 347" name="T36"/>
                  <a:gd fmla="*/ 19 h 347" name="T37"/>
                  <a:gd fmla="*/ 133 w 347" name="T38"/>
                  <a:gd fmla="*/ 166 h 347" name="T39"/>
                  <a:gd fmla="*/ 79 w 347" name="T40"/>
                  <a:gd fmla="*/ 166 h 347" name="T41"/>
                  <a:gd fmla="*/ 153 w 347" name="T42"/>
                  <a:gd fmla="*/ 19 h 347" name="T43"/>
                  <a:gd fmla="*/ 133 w 347" name="T44"/>
                  <a:gd fmla="*/ 181 h 347" name="T45"/>
                  <a:gd fmla="*/ 153 w 347" name="T46"/>
                  <a:gd fmla="*/ 329 h 347" name="T47"/>
                  <a:gd fmla="*/ 79 w 347" name="T48"/>
                  <a:gd fmla="*/ 181 h 347" name="T49"/>
                  <a:gd fmla="*/ 133 w 347" name="T50"/>
                  <a:gd fmla="*/ 181 h 347" name="T51"/>
                  <a:gd fmla="*/ 194 w 347" name="T52"/>
                  <a:gd fmla="*/ 329 h 347" name="T53"/>
                  <a:gd fmla="*/ 215 w 347" name="T54"/>
                  <a:gd fmla="*/ 181 h 347" name="T55"/>
                  <a:gd fmla="*/ 268 w 347" name="T56"/>
                  <a:gd fmla="*/ 181 h 347" name="T57"/>
                  <a:gd fmla="*/ 194 w 347" name="T58"/>
                  <a:gd fmla="*/ 329 h 347" name="T59"/>
                  <a:gd fmla="*/ 215 w 347" name="T60"/>
                  <a:gd fmla="*/ 166 h 347" name="T61"/>
                  <a:gd fmla="*/ 194 w 347" name="T62"/>
                  <a:gd fmla="*/ 19 h 347" name="T63"/>
                  <a:gd fmla="*/ 268 w 347" name="T64"/>
                  <a:gd fmla="*/ 166 h 347" name="T65"/>
                  <a:gd fmla="*/ 215 w 347" name="T66"/>
                  <a:gd fmla="*/ 166 h 347" name="T67"/>
                  <a:gd fmla="*/ 117 w 347" name="T68"/>
                  <a:gd fmla="*/ 26 h 347" name="T69"/>
                  <a:gd fmla="*/ 64 w 347" name="T70"/>
                  <a:gd fmla="*/ 166 h 347" name="T71"/>
                  <a:gd fmla="*/ 15 w 347" name="T72"/>
                  <a:gd fmla="*/ 166 h 347" name="T73"/>
                  <a:gd fmla="*/ 117 w 347" name="T74"/>
                  <a:gd fmla="*/ 26 h 347" name="T75"/>
                  <a:gd fmla="*/ 15 w 347" name="T76"/>
                  <a:gd fmla="*/ 181 h 347" name="T77"/>
                  <a:gd fmla="*/ 64 w 347" name="T78"/>
                  <a:gd fmla="*/ 181 h 347" name="T79"/>
                  <a:gd fmla="*/ 117 w 347" name="T80"/>
                  <a:gd fmla="*/ 322 h 347" name="T81"/>
                  <a:gd fmla="*/ 15 w 347" name="T82"/>
                  <a:gd fmla="*/ 181 h 347" name="T83"/>
                  <a:gd fmla="*/ 231 w 347" name="T84"/>
                  <a:gd fmla="*/ 322 h 347" name="T85"/>
                  <a:gd fmla="*/ 283 w 347" name="T86"/>
                  <a:gd fmla="*/ 181 h 347" name="T87"/>
                  <a:gd fmla="*/ 332 w 347" name="T88"/>
                  <a:gd fmla="*/ 181 h 347" name="T89"/>
                  <a:gd fmla="*/ 231 w 347" name="T90"/>
                  <a:gd fmla="*/ 322 h 3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47" w="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anchor="t" anchorCtr="0" bIns="25715" compatLnSpc="1" lIns="51428" numCol="1" rIns="51428" tIns="25715" vert="horz" wrap="square">
                <a:prstTxWarp prst="textNoShape">
                  <a:avLst/>
                </a:prstTxWarp>
              </a:bodyPr>
              <a:lstStyle/>
              <a:p>
                <a:endParaRPr lang="en-US" sz="1013"/>
              </a:p>
            </p:txBody>
          </p:sp>
          <p:sp>
            <p:nvSpPr>
              <p:cNvPr id="84" name="圆角矩形 83"/>
              <p:cNvSpPr/>
              <p:nvPr/>
            </p:nvSpPr>
            <p:spPr>
              <a:xfrm>
                <a:off x="9278713" y="544522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82" name="TextBox 36"/>
            <p:cNvSpPr txBox="1"/>
            <p:nvPr/>
          </p:nvSpPr>
          <p:spPr>
            <a:xfrm>
              <a:off x="9761204" y="4680827"/>
              <a:ext cx="1463040" cy="365760"/>
            </a:xfrm>
            <a:prstGeom prst="rect">
              <a:avLst/>
            </a:prstGeom>
            <a:noFill/>
          </p:spPr>
          <p:txBody>
            <a:bodyPr rtlCol="0" wrap="none">
              <a:spAutoFit/>
            </a:bodyPr>
            <a:lstStyle/>
            <a:p>
              <a:r>
                <a:rPr altLang="en-US" lang="zh-CN" sz="1200">
                  <a:solidFill>
                    <a:schemeClr val="bg1"/>
                  </a:solidFill>
                  <a:latin charset="-122" pitchFamily="2" typeface="华文细黑"/>
                  <a:ea charset="-122" pitchFamily="2" typeface="华文细黑"/>
                </a:rPr>
                <a:t>点击添加标题</a:t>
              </a:r>
            </a:p>
          </p:txBody>
        </p:sp>
      </p:grpSp>
      <p:grpSp>
        <p:nvGrpSpPr>
          <p:cNvPr id="85" name="组合 84"/>
          <p:cNvGrpSpPr/>
          <p:nvPr/>
        </p:nvGrpSpPr>
        <p:grpSpPr>
          <a:xfrm>
            <a:off x="5220073" y="3601677"/>
            <a:ext cx="1505417" cy="276999"/>
            <a:chOff x="6959302" y="5320926"/>
            <a:chExt cx="2007223" cy="369332"/>
          </a:xfrm>
        </p:grpSpPr>
        <p:grpSp>
          <p:nvGrpSpPr>
            <p:cNvPr id="86" name="组合 85"/>
            <p:cNvGrpSpPr/>
            <p:nvPr/>
          </p:nvGrpSpPr>
          <p:grpSpPr>
            <a:xfrm>
              <a:off x="6959302" y="5335303"/>
              <a:ext cx="497646" cy="340579"/>
              <a:chOff x="7103318" y="5085184"/>
              <a:chExt cx="720080" cy="492809"/>
            </a:xfrm>
          </p:grpSpPr>
          <p:sp>
            <p:nvSpPr>
              <p:cNvPr id="88" name="Freeform 79"/>
              <p:cNvSpPr>
                <a:spLocks noEditPoints="1"/>
              </p:cNvSpPr>
              <p:nvPr/>
            </p:nvSpPr>
            <p:spPr bwMode="auto">
              <a:xfrm>
                <a:off x="7219554" y="5129969"/>
                <a:ext cx="487608" cy="448024"/>
              </a:xfrm>
              <a:custGeom>
                <a:gdLst>
                  <a:gd fmla="*/ 406 w 413" name="T0"/>
                  <a:gd fmla="*/ 0 h 380" name="T1"/>
                  <a:gd fmla="*/ 7 w 413" name="T2"/>
                  <a:gd fmla="*/ 0 h 380" name="T3"/>
                  <a:gd fmla="*/ 0 w 413" name="T4"/>
                  <a:gd fmla="*/ 7 h 380" name="T5"/>
                  <a:gd fmla="*/ 0 w 413" name="T6"/>
                  <a:gd fmla="*/ 273 h 380" name="T7"/>
                  <a:gd fmla="*/ 7 w 413" name="T8"/>
                  <a:gd fmla="*/ 281 h 380" name="T9"/>
                  <a:gd fmla="*/ 133 w 413" name="T10"/>
                  <a:gd fmla="*/ 281 h 380" name="T11"/>
                  <a:gd fmla="*/ 133 w 413" name="T12"/>
                  <a:gd fmla="*/ 332 h 380" name="T13"/>
                  <a:gd fmla="*/ 73 w 413" name="T14"/>
                  <a:gd fmla="*/ 332 h 380" name="T15"/>
                  <a:gd fmla="*/ 65 w 413" name="T16"/>
                  <a:gd fmla="*/ 340 h 380" name="T17"/>
                  <a:gd fmla="*/ 65 w 413" name="T18"/>
                  <a:gd fmla="*/ 373 h 380" name="T19"/>
                  <a:gd fmla="*/ 73 w 413" name="T20"/>
                  <a:gd fmla="*/ 380 h 380" name="T21"/>
                  <a:gd fmla="*/ 339 w 413" name="T22"/>
                  <a:gd fmla="*/ 380 h 380" name="T23"/>
                  <a:gd fmla="*/ 346 w 413" name="T24"/>
                  <a:gd fmla="*/ 373 h 380" name="T25"/>
                  <a:gd fmla="*/ 346 w 413" name="T26"/>
                  <a:gd fmla="*/ 340 h 380" name="T27"/>
                  <a:gd fmla="*/ 339 w 413" name="T28"/>
                  <a:gd fmla="*/ 332 h 380" name="T29"/>
                  <a:gd fmla="*/ 280 w 413" name="T30"/>
                  <a:gd fmla="*/ 332 h 380" name="T31"/>
                  <a:gd fmla="*/ 280 w 413" name="T32"/>
                  <a:gd fmla="*/ 281 h 380" name="T33"/>
                  <a:gd fmla="*/ 406 w 413" name="T34"/>
                  <a:gd fmla="*/ 281 h 380" name="T35"/>
                  <a:gd fmla="*/ 413 w 413" name="T36"/>
                  <a:gd fmla="*/ 273 h 380" name="T37"/>
                  <a:gd fmla="*/ 413 w 413" name="T38"/>
                  <a:gd fmla="*/ 7 h 380" name="T39"/>
                  <a:gd fmla="*/ 406 w 413" name="T40"/>
                  <a:gd fmla="*/ 0 h 380" name="T41"/>
                  <a:gd fmla="*/ 331 w 413" name="T42"/>
                  <a:gd fmla="*/ 366 h 380" name="T43"/>
                  <a:gd fmla="*/ 80 w 413" name="T44"/>
                  <a:gd fmla="*/ 366 h 380" name="T45"/>
                  <a:gd fmla="*/ 80 w 413" name="T46"/>
                  <a:gd fmla="*/ 347 h 380" name="T47"/>
                  <a:gd fmla="*/ 331 w 413" name="T48"/>
                  <a:gd fmla="*/ 347 h 380" name="T49"/>
                  <a:gd fmla="*/ 331 w 413" name="T50"/>
                  <a:gd fmla="*/ 366 h 380" name="T51"/>
                  <a:gd fmla="*/ 266 w 413" name="T52"/>
                  <a:gd fmla="*/ 332 h 380" name="T53"/>
                  <a:gd fmla="*/ 148 w 413" name="T54"/>
                  <a:gd fmla="*/ 332 h 380" name="T55"/>
                  <a:gd fmla="*/ 148 w 413" name="T56"/>
                  <a:gd fmla="*/ 281 h 380" name="T57"/>
                  <a:gd fmla="*/ 266 w 413" name="T58"/>
                  <a:gd fmla="*/ 281 h 380" name="T59"/>
                  <a:gd fmla="*/ 266 w 413" name="T60"/>
                  <a:gd fmla="*/ 332 h 380" name="T61"/>
                  <a:gd fmla="*/ 399 w 413" name="T62"/>
                  <a:gd fmla="*/ 266 h 380" name="T63"/>
                  <a:gd fmla="*/ 15 w 413" name="T64"/>
                  <a:gd fmla="*/ 266 h 380" name="T65"/>
                  <a:gd fmla="*/ 15 w 413" name="T66"/>
                  <a:gd fmla="*/ 15 h 380" name="T67"/>
                  <a:gd fmla="*/ 399 w 413" name="T68"/>
                  <a:gd fmla="*/ 15 h 380" name="T69"/>
                  <a:gd fmla="*/ 399 w 413" name="T70"/>
                  <a:gd fmla="*/ 266 h 380" name="T71"/>
                  <a:gd fmla="*/ 40 w 413" name="T72"/>
                  <a:gd fmla="*/ 247 h 380" name="T73"/>
                  <a:gd fmla="*/ 373 w 413" name="T74"/>
                  <a:gd fmla="*/ 247 h 380" name="T75"/>
                  <a:gd fmla="*/ 381 w 413" name="T76"/>
                  <a:gd fmla="*/ 240 h 380" name="T77"/>
                  <a:gd fmla="*/ 381 w 413" name="T78"/>
                  <a:gd fmla="*/ 41 h 380" name="T79"/>
                  <a:gd fmla="*/ 373 w 413" name="T80"/>
                  <a:gd fmla="*/ 33 h 380" name="T81"/>
                  <a:gd fmla="*/ 40 w 413" name="T82"/>
                  <a:gd fmla="*/ 33 h 380" name="T83"/>
                  <a:gd fmla="*/ 33 w 413" name="T84"/>
                  <a:gd fmla="*/ 41 h 380" name="T85"/>
                  <a:gd fmla="*/ 33 w 413" name="T86"/>
                  <a:gd fmla="*/ 240 h 380" name="T87"/>
                  <a:gd fmla="*/ 40 w 413" name="T88"/>
                  <a:gd fmla="*/ 247 h 380" name="T89"/>
                  <a:gd fmla="*/ 47 w 413" name="T90"/>
                  <a:gd fmla="*/ 48 h 380" name="T91"/>
                  <a:gd fmla="*/ 366 w 413" name="T92"/>
                  <a:gd fmla="*/ 48 h 380" name="T93"/>
                  <a:gd fmla="*/ 366 w 413" name="T94"/>
                  <a:gd fmla="*/ 233 h 380" name="T95"/>
                  <a:gd fmla="*/ 47 w 413" name="T96"/>
                  <a:gd fmla="*/ 233 h 380" name="T97"/>
                  <a:gd fmla="*/ 47 w 413" name="T98"/>
                  <a:gd fmla="*/ 48 h 38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80" w="412">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bg1"/>
              </a:solidFill>
              <a:ln>
                <a:noFill/>
              </a:ln>
            </p:spPr>
            <p:txBody>
              <a:bodyPr anchor="t" anchorCtr="0" bIns="25715" compatLnSpc="1" lIns="51428" numCol="1" rIns="51428" tIns="25715" vert="horz" wrap="square">
                <a:prstTxWarp prst="textNoShape">
                  <a:avLst/>
                </a:prstTxWarp>
              </a:bodyPr>
              <a:lstStyle/>
              <a:p>
                <a:endParaRPr lang="en-US" sz="1013"/>
              </a:p>
            </p:txBody>
          </p:sp>
          <p:sp>
            <p:nvSpPr>
              <p:cNvPr id="89" name="圆角矩形 88"/>
              <p:cNvSpPr/>
              <p:nvPr/>
            </p:nvSpPr>
            <p:spPr>
              <a:xfrm>
                <a:off x="7103318" y="508518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87" name="TextBox 37"/>
            <p:cNvSpPr txBox="1"/>
            <p:nvPr/>
          </p:nvSpPr>
          <p:spPr>
            <a:xfrm>
              <a:off x="7489196" y="5320926"/>
              <a:ext cx="1463040" cy="365760"/>
            </a:xfrm>
            <a:prstGeom prst="rect">
              <a:avLst/>
            </a:prstGeom>
            <a:noFill/>
          </p:spPr>
          <p:txBody>
            <a:bodyPr rtlCol="0" wrap="none">
              <a:spAutoFit/>
            </a:bodyPr>
            <a:lstStyle/>
            <a:p>
              <a:r>
                <a:rPr altLang="en-US" lang="zh-CN" sz="1200">
                  <a:solidFill>
                    <a:schemeClr val="bg1"/>
                  </a:solidFill>
                  <a:latin charset="-122" pitchFamily="2" typeface="华文细黑"/>
                  <a:ea charset="-122" pitchFamily="2" typeface="华文细黑"/>
                </a:rPr>
                <a:t>点击添加标题</a:t>
              </a:r>
            </a:p>
          </p:txBody>
        </p:sp>
      </p:grpSp>
      <p:grpSp>
        <p:nvGrpSpPr>
          <p:cNvPr id="90" name="组合 89"/>
          <p:cNvGrpSpPr/>
          <p:nvPr/>
        </p:nvGrpSpPr>
        <p:grpSpPr>
          <a:xfrm>
            <a:off x="6948262" y="3601677"/>
            <a:ext cx="1481230" cy="276999"/>
            <a:chOff x="9263558" y="5320926"/>
            <a:chExt cx="1974973" cy="369332"/>
          </a:xfrm>
        </p:grpSpPr>
        <p:grpSp>
          <p:nvGrpSpPr>
            <p:cNvPr id="91" name="组合 90"/>
            <p:cNvGrpSpPr/>
            <p:nvPr/>
          </p:nvGrpSpPr>
          <p:grpSpPr>
            <a:xfrm>
              <a:off x="9263558" y="5335303"/>
              <a:ext cx="497646" cy="340579"/>
              <a:chOff x="8611702" y="4649964"/>
              <a:chExt cx="720080" cy="492809"/>
            </a:xfrm>
          </p:grpSpPr>
          <p:sp>
            <p:nvSpPr>
              <p:cNvPr id="93" name="Freeform 72"/>
              <p:cNvSpPr>
                <a:spLocks noEditPoints="1"/>
              </p:cNvSpPr>
              <p:nvPr/>
            </p:nvSpPr>
            <p:spPr bwMode="auto">
              <a:xfrm>
                <a:off x="8729187" y="4653376"/>
                <a:ext cx="485111" cy="485984"/>
              </a:xfrm>
              <a:custGeom>
                <a:gdLst>
                  <a:gd fmla="*/ 337 w 411" name="T0"/>
                  <a:gd fmla="*/ 198 h 412" name="T1"/>
                  <a:gd fmla="*/ 284 w 411" name="T2"/>
                  <a:gd fmla="*/ 220 h 412" name="T3"/>
                  <a:gd fmla="*/ 249 w 411" name="T4"/>
                  <a:gd fmla="*/ 185 h 412" name="T5"/>
                  <a:gd fmla="*/ 283 w 411" name="T6"/>
                  <a:gd fmla="*/ 107 h 412" name="T7"/>
                  <a:gd fmla="*/ 176 w 411" name="T8"/>
                  <a:gd fmla="*/ 0 h 412" name="T9"/>
                  <a:gd fmla="*/ 68 w 411" name="T10"/>
                  <a:gd fmla="*/ 107 h 412" name="T11"/>
                  <a:gd fmla="*/ 116 w 411" name="T12"/>
                  <a:gd fmla="*/ 196 h 412" name="T13"/>
                  <a:gd fmla="*/ 96 w 411" name="T14"/>
                  <a:gd fmla="*/ 266 h 412" name="T15"/>
                  <a:gd fmla="*/ 74 w 411" name="T16"/>
                  <a:gd fmla="*/ 263 h 412" name="T17"/>
                  <a:gd fmla="*/ 0 w 411" name="T18"/>
                  <a:gd fmla="*/ 337 h 412" name="T19"/>
                  <a:gd fmla="*/ 74 w 411" name="T20"/>
                  <a:gd fmla="*/ 412 h 412" name="T21"/>
                  <a:gd fmla="*/ 149 w 411" name="T22"/>
                  <a:gd fmla="*/ 337 h 412" name="T23"/>
                  <a:gd fmla="*/ 110 w 411" name="T24"/>
                  <a:gd fmla="*/ 272 h 412" name="T25"/>
                  <a:gd fmla="*/ 130 w 411" name="T26"/>
                  <a:gd fmla="*/ 204 h 412" name="T27"/>
                  <a:gd fmla="*/ 176 w 411" name="T28"/>
                  <a:gd fmla="*/ 214 h 412" name="T29"/>
                  <a:gd fmla="*/ 238 w 411" name="T30"/>
                  <a:gd fmla="*/ 195 h 412" name="T31"/>
                  <a:gd fmla="*/ 275 w 411" name="T32"/>
                  <a:gd fmla="*/ 232 h 412" name="T33"/>
                  <a:gd fmla="*/ 262 w 411" name="T34"/>
                  <a:gd fmla="*/ 273 h 412" name="T35"/>
                  <a:gd fmla="*/ 337 w 411" name="T36"/>
                  <a:gd fmla="*/ 347 h 412" name="T37"/>
                  <a:gd fmla="*/ 411 w 411" name="T38"/>
                  <a:gd fmla="*/ 273 h 412" name="T39"/>
                  <a:gd fmla="*/ 337 w 411" name="T40"/>
                  <a:gd fmla="*/ 198 h 412" name="T41"/>
                  <a:gd fmla="*/ 134 w 411" name="T42"/>
                  <a:gd fmla="*/ 337 h 412" name="T43"/>
                  <a:gd fmla="*/ 74 w 411" name="T44"/>
                  <a:gd fmla="*/ 397 h 412" name="T45"/>
                  <a:gd fmla="*/ 14 w 411" name="T46"/>
                  <a:gd fmla="*/ 337 h 412" name="T47"/>
                  <a:gd fmla="*/ 74 w 411" name="T48"/>
                  <a:gd fmla="*/ 278 h 412" name="T49"/>
                  <a:gd fmla="*/ 134 w 411" name="T50"/>
                  <a:gd fmla="*/ 337 h 412" name="T51"/>
                  <a:gd fmla="*/ 83 w 411" name="T52"/>
                  <a:gd fmla="*/ 107 h 412" name="T53"/>
                  <a:gd fmla="*/ 176 w 411" name="T54"/>
                  <a:gd fmla="*/ 14 h 412" name="T55"/>
                  <a:gd fmla="*/ 268 w 411" name="T56"/>
                  <a:gd fmla="*/ 107 h 412" name="T57"/>
                  <a:gd fmla="*/ 176 w 411" name="T58"/>
                  <a:gd fmla="*/ 200 h 412" name="T59"/>
                  <a:gd fmla="*/ 83 w 411" name="T60"/>
                  <a:gd fmla="*/ 107 h 412" name="T61"/>
                  <a:gd fmla="*/ 337 w 411" name="T62"/>
                  <a:gd fmla="*/ 332 h 412" name="T63"/>
                  <a:gd fmla="*/ 277 w 411" name="T64"/>
                  <a:gd fmla="*/ 273 h 412" name="T65"/>
                  <a:gd fmla="*/ 337 w 411" name="T66"/>
                  <a:gd fmla="*/ 213 h 412" name="T67"/>
                  <a:gd fmla="*/ 397 w 411" name="T68"/>
                  <a:gd fmla="*/ 273 h 412" name="T69"/>
                  <a:gd fmla="*/ 337 w 411" name="T70"/>
                  <a:gd fmla="*/ 332 h 41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12" w="411">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anchor="t" anchorCtr="0" bIns="25715" compatLnSpc="1" lIns="51428" numCol="1" rIns="51428" tIns="25715" vert="horz" wrap="square">
                <a:prstTxWarp prst="textNoShape">
                  <a:avLst/>
                </a:prstTxWarp>
              </a:bodyPr>
              <a:lstStyle/>
              <a:p>
                <a:endParaRPr lang="en-US" sz="1013"/>
              </a:p>
            </p:txBody>
          </p:sp>
          <p:sp>
            <p:nvSpPr>
              <p:cNvPr id="94" name="圆角矩形 93"/>
              <p:cNvSpPr/>
              <p:nvPr/>
            </p:nvSpPr>
            <p:spPr>
              <a:xfrm>
                <a:off x="8611702" y="464996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92" name="TextBox 38"/>
            <p:cNvSpPr txBox="1"/>
            <p:nvPr/>
          </p:nvSpPr>
          <p:spPr>
            <a:xfrm>
              <a:off x="9761204" y="5320926"/>
              <a:ext cx="1463040" cy="365760"/>
            </a:xfrm>
            <a:prstGeom prst="rect">
              <a:avLst/>
            </a:prstGeom>
            <a:noFill/>
          </p:spPr>
          <p:txBody>
            <a:bodyPr rtlCol="0" wrap="none">
              <a:spAutoFit/>
            </a:bodyPr>
            <a:lstStyle/>
            <a:p>
              <a:r>
                <a:rPr altLang="en-US" lang="zh-CN" sz="1200">
                  <a:solidFill>
                    <a:schemeClr val="bg1"/>
                  </a:solidFill>
                  <a:latin charset="-122" pitchFamily="2" typeface="华文细黑"/>
                  <a:ea charset="-122" pitchFamily="2" typeface="华文细黑"/>
                </a:rPr>
                <a:t>点击添加标题</a:t>
              </a:r>
            </a:p>
          </p:txBody>
        </p:sp>
      </p:grpSp>
    </p:spTree>
    <p:extLst>
      <p:ext uri="{BB962C8B-B14F-4D97-AF65-F5344CB8AC3E}">
        <p14:creationId val="3705580503"/>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par>
                          <p:cTn fill="hold" id="15" nodeType="afterGroup">
                            <p:stCondLst>
                              <p:cond delay="500"/>
                            </p:stCondLst>
                            <p:childTnLst>
                              <p:par>
                                <p:cTn decel="100000" fill="hold" id="16" nodeType="afterEffect" presetClass="entr" presetID="2" presetSubtype="8">
                                  <p:stCondLst>
                                    <p:cond delay="0"/>
                                  </p:stCondLst>
                                  <p:childTnLst>
                                    <p:set>
                                      <p:cBhvr>
                                        <p:cTn dur="1" fill="hold" id="17">
                                          <p:stCondLst>
                                            <p:cond delay="0"/>
                                          </p:stCondLst>
                                        </p:cTn>
                                        <p:tgtEl>
                                          <p:spTgt spid="73"/>
                                        </p:tgtEl>
                                        <p:attrNameLst>
                                          <p:attrName>style.visibility</p:attrName>
                                        </p:attrNameLst>
                                      </p:cBhvr>
                                      <p:to>
                                        <p:strVal val="visible"/>
                                      </p:to>
                                    </p:set>
                                    <p:anim calcmode="lin" valueType="num">
                                      <p:cBhvr additive="base">
                                        <p:cTn dur="1000" fill="hold" id="18"/>
                                        <p:tgtEl>
                                          <p:spTgt spid="73"/>
                                        </p:tgtEl>
                                        <p:attrNameLst>
                                          <p:attrName>ppt_x</p:attrName>
                                        </p:attrNameLst>
                                      </p:cBhvr>
                                      <p:tavLst>
                                        <p:tav tm="0">
                                          <p:val>
                                            <p:strVal val="0-#ppt_w/2"/>
                                          </p:val>
                                        </p:tav>
                                        <p:tav tm="100000">
                                          <p:val>
                                            <p:strVal val="#ppt_x"/>
                                          </p:val>
                                        </p:tav>
                                      </p:tavLst>
                                    </p:anim>
                                    <p:anim calcmode="lin" valueType="num">
                                      <p:cBhvr additive="base">
                                        <p:cTn dur="1000" fill="hold" id="19"/>
                                        <p:tgtEl>
                                          <p:spTgt spid="73"/>
                                        </p:tgtEl>
                                        <p:attrNameLst>
                                          <p:attrName>ppt_y</p:attrName>
                                        </p:attrNameLst>
                                      </p:cBhvr>
                                      <p:tavLst>
                                        <p:tav tm="0">
                                          <p:val>
                                            <p:strVal val="#ppt_y"/>
                                          </p:val>
                                        </p:tav>
                                        <p:tav tm="100000">
                                          <p:val>
                                            <p:strVal val="#ppt_y"/>
                                          </p:val>
                                        </p:tav>
                                      </p:tavLst>
                                    </p:anim>
                                  </p:childTnLst>
                                </p:cTn>
                              </p:par>
                              <p:par>
                                <p:cTn fill="hold" grpId="0" id="20" nodeType="withEffect" presetClass="entr" presetID="10" presetSubtype="0">
                                  <p:stCondLst>
                                    <p:cond delay="300"/>
                                  </p:stCondLst>
                                  <p:childTnLst>
                                    <p:set>
                                      <p:cBhvr>
                                        <p:cTn dur="1" fill="hold" id="21">
                                          <p:stCondLst>
                                            <p:cond delay="0"/>
                                          </p:stCondLst>
                                        </p:cTn>
                                        <p:tgtEl>
                                          <p:spTgt spid="74"/>
                                        </p:tgtEl>
                                        <p:attrNameLst>
                                          <p:attrName>style.visibility</p:attrName>
                                        </p:attrNameLst>
                                      </p:cBhvr>
                                      <p:to>
                                        <p:strVal val="visible"/>
                                      </p:to>
                                    </p:set>
                                    <p:animEffect filter="fade" transition="in">
                                      <p:cBhvr>
                                        <p:cTn dur="500" id="22"/>
                                        <p:tgtEl>
                                          <p:spTgt spid="74"/>
                                        </p:tgtEl>
                                      </p:cBhvr>
                                    </p:animEffect>
                                  </p:childTnLst>
                                </p:cTn>
                              </p:par>
                              <p:par>
                                <p:cTn fill="hold" id="23" nodeType="withEffect" presetClass="entr" presetID="23" presetSubtype="36">
                                  <p:stCondLst>
                                    <p:cond delay="600"/>
                                  </p:stCondLst>
                                  <p:childTnLst>
                                    <p:set>
                                      <p:cBhvr>
                                        <p:cTn dur="1" fill="hold" id="24">
                                          <p:stCondLst>
                                            <p:cond delay="0"/>
                                          </p:stCondLst>
                                        </p:cTn>
                                        <p:tgtEl>
                                          <p:spTgt spid="75"/>
                                        </p:tgtEl>
                                        <p:attrNameLst>
                                          <p:attrName>style.visibility</p:attrName>
                                        </p:attrNameLst>
                                      </p:cBhvr>
                                      <p:to>
                                        <p:strVal val="visible"/>
                                      </p:to>
                                    </p:set>
                                    <p:anim calcmode="lin" valueType="num">
                                      <p:cBhvr>
                                        <p:cTn dur="500" fill="hold" id="25"/>
                                        <p:tgtEl>
                                          <p:spTgt spid="75"/>
                                        </p:tgtEl>
                                        <p:attrNameLst>
                                          <p:attrName>ppt_w</p:attrName>
                                        </p:attrNameLst>
                                      </p:cBhvr>
                                      <p:tavLst>
                                        <p:tav tm="0">
                                          <p:val>
                                            <p:strVal val="(6*min(max(#ppt_w*#ppt_h,.3),1)-7.4)/-.7*#ppt_w"/>
                                          </p:val>
                                        </p:tav>
                                        <p:tav tm="100000">
                                          <p:val>
                                            <p:strVal val="#ppt_w"/>
                                          </p:val>
                                        </p:tav>
                                      </p:tavLst>
                                    </p:anim>
                                    <p:anim calcmode="lin" valueType="num">
                                      <p:cBhvr>
                                        <p:cTn dur="500" fill="hold" id="26"/>
                                        <p:tgtEl>
                                          <p:spTgt spid="75"/>
                                        </p:tgtEl>
                                        <p:attrNameLst>
                                          <p:attrName>ppt_h</p:attrName>
                                        </p:attrNameLst>
                                      </p:cBhvr>
                                      <p:tavLst>
                                        <p:tav tm="0">
                                          <p:val>
                                            <p:strVal val="(6*min(max(#ppt_w*#ppt_h,.3),1)-7.4)/-.7*#ppt_h"/>
                                          </p:val>
                                        </p:tav>
                                        <p:tav tm="100000">
                                          <p:val>
                                            <p:strVal val="#ppt_h"/>
                                          </p:val>
                                        </p:tav>
                                      </p:tavLst>
                                    </p:anim>
                                    <p:anim calcmode="lin" valueType="num">
                                      <p:cBhvr>
                                        <p:cTn dur="500" fill="hold" id="27"/>
                                        <p:tgtEl>
                                          <p:spTgt spid="75"/>
                                        </p:tgtEl>
                                        <p:attrNameLst>
                                          <p:attrName>ppt_x</p:attrName>
                                        </p:attrNameLst>
                                      </p:cBhvr>
                                      <p:tavLst>
                                        <p:tav tm="0">
                                          <p:val>
                                            <p:fltVal val="0.5"/>
                                          </p:val>
                                        </p:tav>
                                        <p:tav tm="100000">
                                          <p:val>
                                            <p:strVal val="#ppt_x"/>
                                          </p:val>
                                        </p:tav>
                                      </p:tavLst>
                                    </p:anim>
                                    <p:anim calcmode="lin" valueType="num">
                                      <p:cBhvr>
                                        <p:cTn dur="500" fill="hold" id="28"/>
                                        <p:tgtEl>
                                          <p:spTgt spid="75"/>
                                        </p:tgtEl>
                                        <p:attrNameLst>
                                          <p:attrName>ppt_y</p:attrName>
                                        </p:attrNameLst>
                                      </p:cBhvr>
                                      <p:tavLst>
                                        <p:tav tm="0">
                                          <p:val>
                                            <p:strVal val="1+(6*min(max(#ppt_w*#ppt_h,.3),1)-7.4)/-.7*#ppt_h/2"/>
                                          </p:val>
                                        </p:tav>
                                        <p:tav tm="100000">
                                          <p:val>
                                            <p:strVal val="#ppt_y"/>
                                          </p:val>
                                        </p:tav>
                                      </p:tavLst>
                                    </p:anim>
                                  </p:childTnLst>
                                </p:cTn>
                              </p:par>
                              <p:par>
                                <p:cTn fill="hold" id="29" nodeType="withEffect" presetClass="entr" presetID="23" presetSubtype="36">
                                  <p:stCondLst>
                                    <p:cond delay="1000"/>
                                  </p:stCondLst>
                                  <p:childTnLst>
                                    <p:set>
                                      <p:cBhvr>
                                        <p:cTn dur="1" fill="hold" id="30">
                                          <p:stCondLst>
                                            <p:cond delay="0"/>
                                          </p:stCondLst>
                                        </p:cTn>
                                        <p:tgtEl>
                                          <p:spTgt spid="80"/>
                                        </p:tgtEl>
                                        <p:attrNameLst>
                                          <p:attrName>style.visibility</p:attrName>
                                        </p:attrNameLst>
                                      </p:cBhvr>
                                      <p:to>
                                        <p:strVal val="visible"/>
                                      </p:to>
                                    </p:set>
                                    <p:anim calcmode="lin" valueType="num">
                                      <p:cBhvr>
                                        <p:cTn dur="500" fill="hold" id="31"/>
                                        <p:tgtEl>
                                          <p:spTgt spid="80"/>
                                        </p:tgtEl>
                                        <p:attrNameLst>
                                          <p:attrName>ppt_w</p:attrName>
                                        </p:attrNameLst>
                                      </p:cBhvr>
                                      <p:tavLst>
                                        <p:tav tm="0">
                                          <p:val>
                                            <p:strVal val="(6*min(max(#ppt_w*#ppt_h,.3),1)-7.4)/-.7*#ppt_w"/>
                                          </p:val>
                                        </p:tav>
                                        <p:tav tm="100000">
                                          <p:val>
                                            <p:strVal val="#ppt_w"/>
                                          </p:val>
                                        </p:tav>
                                      </p:tavLst>
                                    </p:anim>
                                    <p:anim calcmode="lin" valueType="num">
                                      <p:cBhvr>
                                        <p:cTn dur="500" fill="hold" id="32"/>
                                        <p:tgtEl>
                                          <p:spTgt spid="80"/>
                                        </p:tgtEl>
                                        <p:attrNameLst>
                                          <p:attrName>ppt_h</p:attrName>
                                        </p:attrNameLst>
                                      </p:cBhvr>
                                      <p:tavLst>
                                        <p:tav tm="0">
                                          <p:val>
                                            <p:strVal val="(6*min(max(#ppt_w*#ppt_h,.3),1)-7.4)/-.7*#ppt_h"/>
                                          </p:val>
                                        </p:tav>
                                        <p:tav tm="100000">
                                          <p:val>
                                            <p:strVal val="#ppt_h"/>
                                          </p:val>
                                        </p:tav>
                                      </p:tavLst>
                                    </p:anim>
                                    <p:anim calcmode="lin" valueType="num">
                                      <p:cBhvr>
                                        <p:cTn dur="500" fill="hold" id="33"/>
                                        <p:tgtEl>
                                          <p:spTgt spid="80"/>
                                        </p:tgtEl>
                                        <p:attrNameLst>
                                          <p:attrName>ppt_x</p:attrName>
                                        </p:attrNameLst>
                                      </p:cBhvr>
                                      <p:tavLst>
                                        <p:tav tm="0">
                                          <p:val>
                                            <p:fltVal val="0.5"/>
                                          </p:val>
                                        </p:tav>
                                        <p:tav tm="100000">
                                          <p:val>
                                            <p:strVal val="#ppt_x"/>
                                          </p:val>
                                        </p:tav>
                                      </p:tavLst>
                                    </p:anim>
                                    <p:anim calcmode="lin" valueType="num">
                                      <p:cBhvr>
                                        <p:cTn dur="500" fill="hold" id="34"/>
                                        <p:tgtEl>
                                          <p:spTgt spid="80"/>
                                        </p:tgtEl>
                                        <p:attrNameLst>
                                          <p:attrName>ppt_y</p:attrName>
                                        </p:attrNameLst>
                                      </p:cBhvr>
                                      <p:tavLst>
                                        <p:tav tm="0">
                                          <p:val>
                                            <p:strVal val="1+(6*min(max(#ppt_w*#ppt_h,.3),1)-7.4)/-.7*#ppt_h/2"/>
                                          </p:val>
                                        </p:tav>
                                        <p:tav tm="100000">
                                          <p:val>
                                            <p:strVal val="#ppt_y"/>
                                          </p:val>
                                        </p:tav>
                                      </p:tavLst>
                                    </p:anim>
                                  </p:childTnLst>
                                </p:cTn>
                              </p:par>
                              <p:par>
                                <p:cTn fill="hold" id="35" nodeType="withEffect" presetClass="entr" presetID="23" presetSubtype="36">
                                  <p:stCondLst>
                                    <p:cond delay="1400"/>
                                  </p:stCondLst>
                                  <p:childTnLst>
                                    <p:set>
                                      <p:cBhvr>
                                        <p:cTn dur="1" fill="hold" id="36">
                                          <p:stCondLst>
                                            <p:cond delay="0"/>
                                          </p:stCondLst>
                                        </p:cTn>
                                        <p:tgtEl>
                                          <p:spTgt spid="85"/>
                                        </p:tgtEl>
                                        <p:attrNameLst>
                                          <p:attrName>style.visibility</p:attrName>
                                        </p:attrNameLst>
                                      </p:cBhvr>
                                      <p:to>
                                        <p:strVal val="visible"/>
                                      </p:to>
                                    </p:set>
                                    <p:anim calcmode="lin" valueType="num">
                                      <p:cBhvr>
                                        <p:cTn dur="500" fill="hold" id="37"/>
                                        <p:tgtEl>
                                          <p:spTgt spid="85"/>
                                        </p:tgtEl>
                                        <p:attrNameLst>
                                          <p:attrName>ppt_w</p:attrName>
                                        </p:attrNameLst>
                                      </p:cBhvr>
                                      <p:tavLst>
                                        <p:tav tm="0">
                                          <p:val>
                                            <p:strVal val="(6*min(max(#ppt_w*#ppt_h,.3),1)-7.4)/-.7*#ppt_w"/>
                                          </p:val>
                                        </p:tav>
                                        <p:tav tm="100000">
                                          <p:val>
                                            <p:strVal val="#ppt_w"/>
                                          </p:val>
                                        </p:tav>
                                      </p:tavLst>
                                    </p:anim>
                                    <p:anim calcmode="lin" valueType="num">
                                      <p:cBhvr>
                                        <p:cTn dur="500" fill="hold" id="38"/>
                                        <p:tgtEl>
                                          <p:spTgt spid="85"/>
                                        </p:tgtEl>
                                        <p:attrNameLst>
                                          <p:attrName>ppt_h</p:attrName>
                                        </p:attrNameLst>
                                      </p:cBhvr>
                                      <p:tavLst>
                                        <p:tav tm="0">
                                          <p:val>
                                            <p:strVal val="(6*min(max(#ppt_w*#ppt_h,.3),1)-7.4)/-.7*#ppt_h"/>
                                          </p:val>
                                        </p:tav>
                                        <p:tav tm="100000">
                                          <p:val>
                                            <p:strVal val="#ppt_h"/>
                                          </p:val>
                                        </p:tav>
                                      </p:tavLst>
                                    </p:anim>
                                    <p:anim calcmode="lin" valueType="num">
                                      <p:cBhvr>
                                        <p:cTn dur="500" fill="hold" id="39"/>
                                        <p:tgtEl>
                                          <p:spTgt spid="85"/>
                                        </p:tgtEl>
                                        <p:attrNameLst>
                                          <p:attrName>ppt_x</p:attrName>
                                        </p:attrNameLst>
                                      </p:cBhvr>
                                      <p:tavLst>
                                        <p:tav tm="0">
                                          <p:val>
                                            <p:fltVal val="0.5"/>
                                          </p:val>
                                        </p:tav>
                                        <p:tav tm="100000">
                                          <p:val>
                                            <p:strVal val="#ppt_x"/>
                                          </p:val>
                                        </p:tav>
                                      </p:tavLst>
                                    </p:anim>
                                    <p:anim calcmode="lin" valueType="num">
                                      <p:cBhvr>
                                        <p:cTn dur="500" fill="hold" id="40"/>
                                        <p:tgtEl>
                                          <p:spTgt spid="85"/>
                                        </p:tgtEl>
                                        <p:attrNameLst>
                                          <p:attrName>ppt_y</p:attrName>
                                        </p:attrNameLst>
                                      </p:cBhvr>
                                      <p:tavLst>
                                        <p:tav tm="0">
                                          <p:val>
                                            <p:strVal val="1+(6*min(max(#ppt_w*#ppt_h,.3),1)-7.4)/-.7*#ppt_h/2"/>
                                          </p:val>
                                        </p:tav>
                                        <p:tav tm="100000">
                                          <p:val>
                                            <p:strVal val="#ppt_y"/>
                                          </p:val>
                                        </p:tav>
                                      </p:tavLst>
                                    </p:anim>
                                  </p:childTnLst>
                                </p:cTn>
                              </p:par>
                              <p:par>
                                <p:cTn fill="hold" id="41" nodeType="withEffect" presetClass="entr" presetID="23" presetSubtype="36">
                                  <p:stCondLst>
                                    <p:cond delay="1800"/>
                                  </p:stCondLst>
                                  <p:childTnLst>
                                    <p:set>
                                      <p:cBhvr>
                                        <p:cTn dur="1" fill="hold" id="42">
                                          <p:stCondLst>
                                            <p:cond delay="0"/>
                                          </p:stCondLst>
                                        </p:cTn>
                                        <p:tgtEl>
                                          <p:spTgt spid="90"/>
                                        </p:tgtEl>
                                        <p:attrNameLst>
                                          <p:attrName>style.visibility</p:attrName>
                                        </p:attrNameLst>
                                      </p:cBhvr>
                                      <p:to>
                                        <p:strVal val="visible"/>
                                      </p:to>
                                    </p:set>
                                    <p:anim calcmode="lin" valueType="num">
                                      <p:cBhvr>
                                        <p:cTn dur="500" fill="hold" id="43"/>
                                        <p:tgtEl>
                                          <p:spTgt spid="90"/>
                                        </p:tgtEl>
                                        <p:attrNameLst>
                                          <p:attrName>ppt_w</p:attrName>
                                        </p:attrNameLst>
                                      </p:cBhvr>
                                      <p:tavLst>
                                        <p:tav tm="0">
                                          <p:val>
                                            <p:strVal val="(6*min(max(#ppt_w*#ppt_h,.3),1)-7.4)/-.7*#ppt_w"/>
                                          </p:val>
                                        </p:tav>
                                        <p:tav tm="100000">
                                          <p:val>
                                            <p:strVal val="#ppt_w"/>
                                          </p:val>
                                        </p:tav>
                                      </p:tavLst>
                                    </p:anim>
                                    <p:anim calcmode="lin" valueType="num">
                                      <p:cBhvr>
                                        <p:cTn dur="500" fill="hold" id="44"/>
                                        <p:tgtEl>
                                          <p:spTgt spid="90"/>
                                        </p:tgtEl>
                                        <p:attrNameLst>
                                          <p:attrName>ppt_h</p:attrName>
                                        </p:attrNameLst>
                                      </p:cBhvr>
                                      <p:tavLst>
                                        <p:tav tm="0">
                                          <p:val>
                                            <p:strVal val="(6*min(max(#ppt_w*#ppt_h,.3),1)-7.4)/-.7*#ppt_h"/>
                                          </p:val>
                                        </p:tav>
                                        <p:tav tm="100000">
                                          <p:val>
                                            <p:strVal val="#ppt_h"/>
                                          </p:val>
                                        </p:tav>
                                      </p:tavLst>
                                    </p:anim>
                                    <p:anim calcmode="lin" valueType="num">
                                      <p:cBhvr>
                                        <p:cTn dur="500" fill="hold" id="45"/>
                                        <p:tgtEl>
                                          <p:spTgt spid="90"/>
                                        </p:tgtEl>
                                        <p:attrNameLst>
                                          <p:attrName>ppt_x</p:attrName>
                                        </p:attrNameLst>
                                      </p:cBhvr>
                                      <p:tavLst>
                                        <p:tav tm="0">
                                          <p:val>
                                            <p:fltVal val="0.5"/>
                                          </p:val>
                                        </p:tav>
                                        <p:tav tm="100000">
                                          <p:val>
                                            <p:strVal val="#ppt_x"/>
                                          </p:val>
                                        </p:tav>
                                      </p:tavLst>
                                    </p:anim>
                                    <p:anim calcmode="lin" valueType="num">
                                      <p:cBhvr>
                                        <p:cTn dur="500" fill="hold" id="46"/>
                                        <p:tgtEl>
                                          <p:spTgt spid="9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5"/>
            </a:xfrm>
            <a:prstGeom prst="rect">
              <a:avLst/>
            </a:prstGeom>
            <a:noFill/>
          </p:spPr>
          <p:txBody>
            <a:bodyPr rtlCol="0" wrap="square">
              <a:spAutoFit/>
            </a:bodyPr>
            <a:lstStyle/>
            <a:p>
              <a:pPr algn="ctr">
                <a:lnSpc>
                  <a:spcPct val="150000"/>
                </a:lnSpc>
              </a:pPr>
              <a:r>
                <a:rPr altLang="zh-CN" b="1" lang="en-US" smtClean="0" sz="1200">
                  <a:solidFill>
                    <a:schemeClr val="bg1"/>
                  </a:solidFill>
                  <a:latin charset="-122" panose="02000000000000000000" pitchFamily="2" typeface="方正兰亭粗黑简体"/>
                  <a:ea charset="-122" panose="02000000000000000000" pitchFamily="2" typeface="方正兰亭粗黑简体"/>
                </a:rPr>
                <a:t>03</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sp>
        <p:nvSpPr>
          <p:cNvPr id="73" name="Freeform 6"/>
          <p:cNvSpPr>
            <a:spLocks noChangeArrowheads="1"/>
          </p:cNvSpPr>
          <p:nvPr/>
        </p:nvSpPr>
        <p:spPr bwMode="auto">
          <a:xfrm>
            <a:off x="3339703" y="3539789"/>
            <a:ext cx="2331244" cy="209550"/>
          </a:xfrm>
          <a:custGeom>
            <a:gdLst>
              <a:gd fmla="*/ 3061 w 3061" name="T0"/>
              <a:gd fmla="*/ 0 h 274" name="T1"/>
              <a:gd fmla="*/ 1623 w 3061" name="T2"/>
              <a:gd fmla="*/ 0 h 274" name="T3"/>
              <a:gd fmla="*/ 471 w 3061" name="T4"/>
              <a:gd fmla="*/ 0 h 274" name="T5"/>
              <a:gd fmla="*/ 0 w 3061" name="T6"/>
              <a:gd fmla="*/ 274 h 274" name="T7"/>
              <a:gd fmla="*/ 2592 w 3061" name="T8"/>
              <a:gd fmla="*/ 274 h 274" name="T9"/>
              <a:gd fmla="*/ 3061 w 3061" name="T10"/>
              <a:gd fmla="*/ 0 h 274" name="T11"/>
            </a:gdLst>
            <a:cxnLst>
              <a:cxn ang="0">
                <a:pos x="T0" y="T1"/>
              </a:cxn>
              <a:cxn ang="0">
                <a:pos x="T2" y="T3"/>
              </a:cxn>
              <a:cxn ang="0">
                <a:pos x="T4" y="T5"/>
              </a:cxn>
              <a:cxn ang="0">
                <a:pos x="T6" y="T7"/>
              </a:cxn>
              <a:cxn ang="0">
                <a:pos x="T8" y="T9"/>
              </a:cxn>
              <a:cxn ang="0">
                <a:pos x="T10" y="T11"/>
              </a:cxn>
            </a:cxnLst>
            <a:rect b="b" l="0" r="r" t="0"/>
            <a:pathLst>
              <a:path h="274" w="3061">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rgbClr val="FEFEFE"/>
          </a:solidFill>
          <a:ln>
            <a:noFill/>
          </a:ln>
        </p:spPr>
        <p:txBody>
          <a:bodyPr/>
          <a:lstStyle/>
          <a:p>
            <a:endParaRPr altLang="en-US" lang="zh-CN" sz="1013">
              <a:solidFill>
                <a:srgbClr val="000000"/>
              </a:solidFill>
            </a:endParaRPr>
          </a:p>
        </p:txBody>
      </p:sp>
      <p:sp>
        <p:nvSpPr>
          <p:cNvPr id="74" name="Freeform 14"/>
          <p:cNvSpPr>
            <a:spLocks noChangeArrowheads="1"/>
          </p:cNvSpPr>
          <p:nvPr/>
        </p:nvSpPr>
        <p:spPr bwMode="auto">
          <a:xfrm>
            <a:off x="3783151" y="2861126"/>
            <a:ext cx="1489472" cy="133350"/>
          </a:xfrm>
          <a:custGeom>
            <a:gdLst>
              <a:gd fmla="*/ 1955 w 1955" name="T0"/>
              <a:gd fmla="*/ 0 h 175" name="T1"/>
              <a:gd fmla="*/ 301 w 1955" name="T2"/>
              <a:gd fmla="*/ 0 h 175" name="T3"/>
              <a:gd fmla="*/ 0 w 1955" name="T4"/>
              <a:gd fmla="*/ 175 h 175" name="T5"/>
              <a:gd fmla="*/ 1655 w 1955" name="T6"/>
              <a:gd fmla="*/ 175 h 175" name="T7"/>
              <a:gd fmla="*/ 1955 w 1955" name="T8"/>
              <a:gd fmla="*/ 0 h 175" name="T9"/>
            </a:gdLst>
            <a:cxnLst>
              <a:cxn ang="0">
                <a:pos x="T0" y="T1"/>
              </a:cxn>
              <a:cxn ang="0">
                <a:pos x="T2" y="T3"/>
              </a:cxn>
              <a:cxn ang="0">
                <a:pos x="T4" y="T5"/>
              </a:cxn>
              <a:cxn ang="0">
                <a:pos x="T6" y="T7"/>
              </a:cxn>
              <a:cxn ang="0">
                <a:pos x="T8" y="T9"/>
              </a:cxn>
            </a:cxnLst>
            <a:rect b="b" l="0" r="r" t="0"/>
            <a:pathLst>
              <a:path h="175" w="1954">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rgbClr val="FEFEFE"/>
          </a:solidFill>
          <a:ln>
            <a:noFill/>
          </a:ln>
        </p:spPr>
        <p:txBody>
          <a:bodyPr/>
          <a:lstStyle/>
          <a:p>
            <a:endParaRPr altLang="en-US" lang="zh-CN" sz="1013">
              <a:solidFill>
                <a:srgbClr val="000000"/>
              </a:solidFill>
            </a:endParaRPr>
          </a:p>
        </p:txBody>
      </p:sp>
      <p:sp>
        <p:nvSpPr>
          <p:cNvPr id="75" name="Freeform 16"/>
          <p:cNvSpPr>
            <a:spLocks noChangeArrowheads="1"/>
          </p:cNvSpPr>
          <p:nvPr/>
        </p:nvSpPr>
        <p:spPr bwMode="auto">
          <a:xfrm>
            <a:off x="4183856" y="2181049"/>
            <a:ext cx="702469" cy="135731"/>
          </a:xfrm>
          <a:custGeom>
            <a:gdLst>
              <a:gd fmla="*/ 921 w 922" name="T0"/>
              <a:gd fmla="*/ 0 h 179" name="T1"/>
              <a:gd fmla="*/ 298 w 922" name="T2"/>
              <a:gd fmla="*/ 0 h 179" name="T3"/>
              <a:gd fmla="*/ 0 w 922" name="T4"/>
              <a:gd fmla="*/ 179 h 179" name="T5"/>
              <a:gd fmla="*/ 626 w 922" name="T6"/>
              <a:gd fmla="*/ 179 h 179" name="T7"/>
              <a:gd fmla="*/ 921 w 922" name="T8"/>
              <a:gd fmla="*/ 0 h 179" name="T9"/>
            </a:gdLst>
            <a:cxnLst>
              <a:cxn ang="0">
                <a:pos x="T0" y="T1"/>
              </a:cxn>
              <a:cxn ang="0">
                <a:pos x="T2" y="T3"/>
              </a:cxn>
              <a:cxn ang="0">
                <a:pos x="T4" y="T5"/>
              </a:cxn>
              <a:cxn ang="0">
                <a:pos x="T6" y="T7"/>
              </a:cxn>
              <a:cxn ang="0">
                <a:pos x="T8" y="T9"/>
              </a:cxn>
            </a:cxnLst>
            <a:rect b="b" l="0" r="r" t="0"/>
            <a:pathLst>
              <a:path h="179" w="922">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rgbClr val="FEFEFE"/>
          </a:solidFill>
          <a:ln>
            <a:noFill/>
          </a:ln>
        </p:spPr>
        <p:txBody>
          <a:bodyPr/>
          <a:lstStyle/>
          <a:p>
            <a:endParaRPr altLang="en-US" lang="zh-CN" sz="1013">
              <a:solidFill>
                <a:srgbClr val="000000"/>
              </a:solidFill>
            </a:endParaRPr>
          </a:p>
        </p:txBody>
      </p:sp>
      <p:grpSp>
        <p:nvGrpSpPr>
          <p:cNvPr id="76" name="组合 75"/>
          <p:cNvGrpSpPr/>
          <p:nvPr/>
        </p:nvGrpSpPr>
        <p:grpSpPr>
          <a:xfrm>
            <a:off x="4266010" y="1641617"/>
            <a:ext cx="620315" cy="542925"/>
            <a:chOff x="4266010" y="1641617"/>
            <a:chExt cx="620315" cy="542925"/>
          </a:xfrm>
        </p:grpSpPr>
        <p:sp>
          <p:nvSpPr>
            <p:cNvPr id="77" name="Freeform 8"/>
            <p:cNvSpPr>
              <a:spLocks noChangeArrowheads="1"/>
            </p:cNvSpPr>
            <p:nvPr/>
          </p:nvSpPr>
          <p:spPr bwMode="auto">
            <a:xfrm>
              <a:off x="4266010" y="1641617"/>
              <a:ext cx="620315" cy="542925"/>
            </a:xfrm>
            <a:custGeom>
              <a:gdLst>
                <a:gd fmla="*/ 651 w 651" name="T0"/>
                <a:gd fmla="*/ 570 h 570" name="T1"/>
                <a:gd fmla="*/ 325 w 651" name="T2"/>
                <a:gd fmla="*/ 0 h 570" name="T3"/>
                <a:gd fmla="*/ 0 w 651" name="T4"/>
                <a:gd fmla="*/ 570 h 570" name="T5"/>
                <a:gd fmla="*/ 651 w 651" name="T6"/>
                <a:gd fmla="*/ 570 h 570" name="T7"/>
              </a:gdLst>
              <a:cxnLst>
                <a:cxn ang="0">
                  <a:pos x="T0" y="T1"/>
                </a:cxn>
                <a:cxn ang="0">
                  <a:pos x="T2" y="T3"/>
                </a:cxn>
                <a:cxn ang="0">
                  <a:pos x="T4" y="T5"/>
                </a:cxn>
                <a:cxn ang="0">
                  <a:pos x="T6" y="T7"/>
                </a:cxn>
              </a:cxnLst>
              <a:rect b="b" l="0" r="r" t="0"/>
              <a:pathLst>
                <a:path h="570" w="651">
                  <a:moveTo>
                    <a:pt x="651" y="570"/>
                  </a:moveTo>
                  <a:lnTo>
                    <a:pt x="325" y="0"/>
                  </a:lnTo>
                  <a:lnTo>
                    <a:pt x="0" y="570"/>
                  </a:lnTo>
                  <a:lnTo>
                    <a:pt x="651" y="570"/>
                  </a:lnTo>
                  <a:close/>
                </a:path>
              </a:pathLst>
            </a:custGeom>
            <a:solidFill>
              <a:schemeClr val="bg1">
                <a:alpha val="30000"/>
              </a:schemeClr>
            </a:solidFill>
            <a:ln>
              <a:noFill/>
            </a:ln>
          </p:spPr>
          <p:txBody>
            <a:bodyPr/>
            <a:lstStyle/>
            <a:p>
              <a:endParaRPr altLang="en-US" lang="zh-CN" sz="1013">
                <a:solidFill>
                  <a:srgbClr val="000000"/>
                </a:solidFill>
              </a:endParaRPr>
            </a:p>
          </p:txBody>
        </p:sp>
        <p:grpSp>
          <p:nvGrpSpPr>
            <p:cNvPr id="78" name="组合 77"/>
            <p:cNvGrpSpPr/>
            <p:nvPr/>
          </p:nvGrpSpPr>
          <p:grpSpPr>
            <a:xfrm>
              <a:off x="4469303" y="1822742"/>
              <a:ext cx="188528" cy="279357"/>
              <a:chOff x="1788810" y="2276744"/>
              <a:chExt cx="392113" cy="581026"/>
            </a:xfrm>
            <a:solidFill>
              <a:srgbClr val="FEFEFE"/>
            </a:solidFill>
          </p:grpSpPr>
          <p:sp>
            <p:nvSpPr>
              <p:cNvPr id="79" name="Freeform 9"/>
              <p:cNvSpPr>
                <a:spLocks noEditPoints="1"/>
              </p:cNvSpPr>
              <p:nvPr/>
            </p:nvSpPr>
            <p:spPr bwMode="auto">
              <a:xfrm>
                <a:off x="1788810" y="2276744"/>
                <a:ext cx="392113" cy="430213"/>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013">
                  <a:solidFill>
                    <a:prstClr val="white"/>
                  </a:solidFill>
                </a:endParaRPr>
              </a:p>
            </p:txBody>
          </p:sp>
          <p:sp>
            <p:nvSpPr>
              <p:cNvPr id="80" name="Freeform 10"/>
              <p:cNvSpPr/>
              <p:nvPr/>
            </p:nvSpPr>
            <p:spPr bwMode="auto">
              <a:xfrm>
                <a:off x="1884060" y="2729182"/>
                <a:ext cx="195263" cy="128588"/>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013">
                  <a:solidFill>
                    <a:prstClr val="white"/>
                  </a:solidFill>
                </a:endParaRPr>
              </a:p>
            </p:txBody>
          </p:sp>
          <p:sp>
            <p:nvSpPr>
              <p:cNvPr id="81" name="Freeform 11"/>
              <p:cNvSpPr/>
              <p:nvPr/>
            </p:nvSpPr>
            <p:spPr bwMode="auto">
              <a:xfrm>
                <a:off x="1872947"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013">
                  <a:solidFill>
                    <a:prstClr val="white"/>
                  </a:solidFill>
                </a:endParaRPr>
              </a:p>
            </p:txBody>
          </p:sp>
        </p:grpSp>
      </p:grpSp>
      <p:grpSp>
        <p:nvGrpSpPr>
          <p:cNvPr id="82" name="组合 81"/>
          <p:cNvGrpSpPr/>
          <p:nvPr/>
        </p:nvGrpSpPr>
        <p:grpSpPr>
          <a:xfrm>
            <a:off x="3871913" y="2320273"/>
            <a:ext cx="1407319" cy="546497"/>
            <a:chOff x="3871913" y="2320273"/>
            <a:chExt cx="1407319" cy="546497"/>
          </a:xfrm>
        </p:grpSpPr>
        <p:sp>
          <p:nvSpPr>
            <p:cNvPr id="83" name="Freeform 10"/>
            <p:cNvSpPr>
              <a:spLocks noChangeArrowheads="1"/>
            </p:cNvSpPr>
            <p:nvPr/>
          </p:nvSpPr>
          <p:spPr bwMode="auto">
            <a:xfrm>
              <a:off x="3871913" y="2320273"/>
              <a:ext cx="1407319" cy="546497"/>
            </a:xfrm>
            <a:custGeom>
              <a:gdLst>
                <a:gd fmla="*/ 1313 w 1477" name="T0"/>
                <a:gd fmla="*/ 287 h 573" name="T1"/>
                <a:gd fmla="*/ 1150 w 1477" name="T2"/>
                <a:gd fmla="*/ 0 h 573" name="T3"/>
                <a:gd fmla="*/ 327 w 1477" name="T4"/>
                <a:gd fmla="*/ 0 h 573" name="T5"/>
                <a:gd fmla="*/ 164 w 1477" name="T6"/>
                <a:gd fmla="*/ 287 h 573" name="T7"/>
                <a:gd fmla="*/ 0 w 1477" name="T8"/>
                <a:gd fmla="*/ 573 h 573" name="T9"/>
                <a:gd fmla="*/ 1477 w 1477" name="T10"/>
                <a:gd fmla="*/ 573 h 573" name="T11"/>
                <a:gd fmla="*/ 1313 w 1477" name="T12"/>
                <a:gd fmla="*/ 287 h 573" name="T13"/>
              </a:gdLst>
              <a:cxnLst>
                <a:cxn ang="0">
                  <a:pos x="T0" y="T1"/>
                </a:cxn>
                <a:cxn ang="0">
                  <a:pos x="T2" y="T3"/>
                </a:cxn>
                <a:cxn ang="0">
                  <a:pos x="T4" y="T5"/>
                </a:cxn>
                <a:cxn ang="0">
                  <a:pos x="T6" y="T7"/>
                </a:cxn>
                <a:cxn ang="0">
                  <a:pos x="T8" y="T9"/>
                </a:cxn>
                <a:cxn ang="0">
                  <a:pos x="T10" y="T11"/>
                </a:cxn>
                <a:cxn ang="0">
                  <a:pos x="T12" y="T13"/>
                </a:cxn>
              </a:cxnLst>
              <a:rect b="b" l="0" r="r" t="0"/>
              <a:pathLst>
                <a:path h="573" w="1477">
                  <a:moveTo>
                    <a:pt x="1313" y="287"/>
                  </a:moveTo>
                  <a:lnTo>
                    <a:pt x="1150" y="0"/>
                  </a:lnTo>
                  <a:lnTo>
                    <a:pt x="327" y="0"/>
                  </a:lnTo>
                  <a:lnTo>
                    <a:pt x="164" y="287"/>
                  </a:lnTo>
                  <a:lnTo>
                    <a:pt x="0" y="573"/>
                  </a:lnTo>
                  <a:lnTo>
                    <a:pt x="1477" y="573"/>
                  </a:lnTo>
                  <a:lnTo>
                    <a:pt x="1313" y="287"/>
                  </a:lnTo>
                </a:path>
              </a:pathLst>
            </a:custGeom>
            <a:solidFill>
              <a:schemeClr val="bg1">
                <a:alpha val="30000"/>
              </a:schemeClr>
            </a:solidFill>
            <a:ln>
              <a:noFill/>
            </a:ln>
          </p:spPr>
          <p:txBody>
            <a:bodyPr/>
            <a:lstStyle/>
            <a:p>
              <a:endParaRPr altLang="en-US" lang="zh-CN" sz="1013">
                <a:solidFill>
                  <a:srgbClr val="000000"/>
                </a:solidFill>
              </a:endParaRPr>
            </a:p>
          </p:txBody>
        </p:sp>
        <p:sp>
          <p:nvSpPr>
            <p:cNvPr id="84" name="Freeform 13"/>
            <p:cNvSpPr>
              <a:spLocks noEditPoints="1"/>
            </p:cNvSpPr>
            <p:nvPr/>
          </p:nvSpPr>
          <p:spPr bwMode="auto">
            <a:xfrm>
              <a:off x="4493419" y="2448861"/>
              <a:ext cx="164306" cy="282178"/>
            </a:xfrm>
            <a:custGeom>
              <a:gdLst>
                <a:gd fmla="*/ 73 w 130" name="T0"/>
                <a:gd fmla="*/ 98 h 222" name="T1"/>
                <a:gd fmla="*/ 118 w 130" name="T2"/>
                <a:gd fmla="*/ 116 h 222" name="T3"/>
                <a:gd fmla="*/ 130 w 130" name="T4"/>
                <a:gd fmla="*/ 149 h 222" name="T5"/>
                <a:gd fmla="*/ 115 w 130" name="T6"/>
                <a:gd fmla="*/ 186 h 222" name="T7"/>
                <a:gd fmla="*/ 73 w 130" name="T8"/>
                <a:gd fmla="*/ 203 h 222" name="T9"/>
                <a:gd fmla="*/ 73 w 130" name="T10"/>
                <a:gd fmla="*/ 222 h 222" name="T11"/>
                <a:gd fmla="*/ 58 w 130" name="T12"/>
                <a:gd fmla="*/ 222 h 222" name="T13"/>
                <a:gd fmla="*/ 58 w 130" name="T14"/>
                <a:gd fmla="*/ 203 h 222" name="T15"/>
                <a:gd fmla="*/ 0 w 130" name="T16"/>
                <a:gd fmla="*/ 150 h 222" name="T17"/>
                <a:gd fmla="*/ 26 w 130" name="T18"/>
                <a:gd fmla="*/ 150 h 222" name="T19"/>
                <a:gd fmla="*/ 58 w 130" name="T20"/>
                <a:gd fmla="*/ 185 h 222" name="T21"/>
                <a:gd fmla="*/ 58 w 130" name="T22"/>
                <a:gd fmla="*/ 117 h 222" name="T23"/>
                <a:gd fmla="*/ 4 w 130" name="T24"/>
                <a:gd fmla="*/ 69 h 222" name="T25"/>
                <a:gd fmla="*/ 19 w 130" name="T26"/>
                <a:gd fmla="*/ 34 h 222" name="T27"/>
                <a:gd fmla="*/ 58 w 130" name="T28"/>
                <a:gd fmla="*/ 19 h 222" name="T29"/>
                <a:gd fmla="*/ 58 w 130" name="T30"/>
                <a:gd fmla="*/ 0 h 222" name="T31"/>
                <a:gd fmla="*/ 73 w 130" name="T32"/>
                <a:gd fmla="*/ 0 h 222" name="T33"/>
                <a:gd fmla="*/ 73 w 130" name="T34"/>
                <a:gd fmla="*/ 19 h 222" name="T35"/>
                <a:gd fmla="*/ 125 w 130" name="T36"/>
                <a:gd fmla="*/ 63 h 222" name="T37"/>
                <a:gd fmla="*/ 99 w 130" name="T38"/>
                <a:gd fmla="*/ 63 h 222" name="T39"/>
                <a:gd fmla="*/ 73 w 130" name="T40"/>
                <a:gd fmla="*/ 37 h 222" name="T41"/>
                <a:gd fmla="*/ 73 w 130" name="T42"/>
                <a:gd fmla="*/ 98 h 222" name="T43"/>
                <a:gd fmla="*/ 58 w 130" name="T44"/>
                <a:gd fmla="*/ 96 h 222" name="T45"/>
                <a:gd fmla="*/ 58 w 130" name="T46"/>
                <a:gd fmla="*/ 37 h 222" name="T47"/>
                <a:gd fmla="*/ 30 w 130" name="T48"/>
                <a:gd fmla="*/ 67 h 222" name="T49"/>
                <a:gd fmla="*/ 38 w 130" name="T50"/>
                <a:gd fmla="*/ 86 h 222" name="T51"/>
                <a:gd fmla="*/ 58 w 130" name="T52"/>
                <a:gd fmla="*/ 96 h 222" name="T53"/>
                <a:gd fmla="*/ 73 w 130" name="T54"/>
                <a:gd fmla="*/ 185 h 222" name="T55"/>
                <a:gd fmla="*/ 104 w 130" name="T56"/>
                <a:gd fmla="*/ 150 h 222" name="T57"/>
                <a:gd fmla="*/ 97 w 130" name="T58"/>
                <a:gd fmla="*/ 131 h 222" name="T59"/>
                <a:gd fmla="*/ 73 w 130" name="T60"/>
                <a:gd fmla="*/ 120 h 222" name="T61"/>
                <a:gd fmla="*/ 73 w 130" name="T62"/>
                <a:gd fmla="*/ 185 h 2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1" w="130">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013">
                <a:solidFill>
                  <a:prstClr val="white"/>
                </a:solidFill>
              </a:endParaRPr>
            </a:p>
          </p:txBody>
        </p:sp>
      </p:grpSp>
      <p:grpSp>
        <p:nvGrpSpPr>
          <p:cNvPr id="85" name="组合 84"/>
          <p:cNvGrpSpPr/>
          <p:nvPr/>
        </p:nvGrpSpPr>
        <p:grpSpPr>
          <a:xfrm>
            <a:off x="3480197" y="2997739"/>
            <a:ext cx="2190750" cy="546497"/>
            <a:chOff x="3480197" y="2997739"/>
            <a:chExt cx="2190750" cy="546497"/>
          </a:xfrm>
        </p:grpSpPr>
        <p:sp>
          <p:nvSpPr>
            <p:cNvPr id="86" name="Freeform 12"/>
            <p:cNvSpPr>
              <a:spLocks noChangeArrowheads="1"/>
            </p:cNvSpPr>
            <p:nvPr/>
          </p:nvSpPr>
          <p:spPr bwMode="auto">
            <a:xfrm>
              <a:off x="3480197" y="2997739"/>
              <a:ext cx="2190750" cy="546497"/>
            </a:xfrm>
            <a:custGeom>
              <a:gdLst>
                <a:gd fmla="*/ 325 w 2299" name="T0"/>
                <a:gd fmla="*/ 0 h 574" name="T1"/>
                <a:gd fmla="*/ 0 w 2299" name="T2"/>
                <a:gd fmla="*/ 574 h 574" name="T3"/>
                <a:gd fmla="*/ 1149 w 2299" name="T4"/>
                <a:gd fmla="*/ 574 h 574" name="T5"/>
                <a:gd fmla="*/ 2299 w 2299" name="T6"/>
                <a:gd fmla="*/ 574 h 574" name="T7"/>
                <a:gd fmla="*/ 1974 w 2299" name="T8"/>
                <a:gd fmla="*/ 0 h 574" name="T9"/>
                <a:gd fmla="*/ 325 w 2299" name="T10"/>
                <a:gd fmla="*/ 0 h 574" name="T11"/>
              </a:gdLst>
              <a:cxnLst>
                <a:cxn ang="0">
                  <a:pos x="T0" y="T1"/>
                </a:cxn>
                <a:cxn ang="0">
                  <a:pos x="T2" y="T3"/>
                </a:cxn>
                <a:cxn ang="0">
                  <a:pos x="T4" y="T5"/>
                </a:cxn>
                <a:cxn ang="0">
                  <a:pos x="T6" y="T7"/>
                </a:cxn>
                <a:cxn ang="0">
                  <a:pos x="T8" y="T9"/>
                </a:cxn>
                <a:cxn ang="0">
                  <a:pos x="T10" y="T11"/>
                </a:cxn>
              </a:cxnLst>
              <a:rect b="b" l="0" r="r" t="0"/>
              <a:pathLst>
                <a:path h="574" w="2299">
                  <a:moveTo>
                    <a:pt x="325" y="0"/>
                  </a:moveTo>
                  <a:lnTo>
                    <a:pt x="0" y="574"/>
                  </a:lnTo>
                  <a:lnTo>
                    <a:pt x="1149" y="574"/>
                  </a:lnTo>
                  <a:lnTo>
                    <a:pt x="2299" y="574"/>
                  </a:lnTo>
                  <a:lnTo>
                    <a:pt x="1974" y="0"/>
                  </a:lnTo>
                  <a:lnTo>
                    <a:pt x="325" y="0"/>
                  </a:lnTo>
                </a:path>
              </a:pathLst>
            </a:custGeom>
            <a:solidFill>
              <a:schemeClr val="bg1">
                <a:alpha val="30000"/>
              </a:schemeClr>
            </a:solidFill>
            <a:ln>
              <a:noFill/>
            </a:ln>
          </p:spPr>
          <p:txBody>
            <a:bodyPr/>
            <a:lstStyle/>
            <a:p>
              <a:endParaRPr altLang="en-US" lang="zh-CN" sz="1013">
                <a:solidFill>
                  <a:srgbClr val="000000"/>
                </a:solidFill>
              </a:endParaRPr>
            </a:p>
          </p:txBody>
        </p:sp>
        <p:sp>
          <p:nvSpPr>
            <p:cNvPr id="87" name="Freeform 19"/>
            <p:cNvSpPr>
              <a:spLocks noEditPoints="1"/>
            </p:cNvSpPr>
            <p:nvPr/>
          </p:nvSpPr>
          <p:spPr bwMode="auto">
            <a:xfrm>
              <a:off x="4450557" y="3157282"/>
              <a:ext cx="232172" cy="233363"/>
            </a:xfrm>
            <a:custGeom>
              <a:gdLst>
                <a:gd fmla="*/ 281 w 311" name="T0"/>
                <a:gd fmla="*/ 130 h 312" name="T1"/>
                <a:gd fmla="*/ 311 w 311" name="T2"/>
                <a:gd fmla="*/ 116 h 312" name="T3"/>
                <a:gd fmla="*/ 294 w 311" name="T4"/>
                <a:gd fmla="*/ 75 h 312" name="T5"/>
                <a:gd fmla="*/ 263 w 311" name="T6"/>
                <a:gd fmla="*/ 86 h 312" name="T7"/>
                <a:gd fmla="*/ 226 w 311" name="T8"/>
                <a:gd fmla="*/ 48 h 312" name="T9"/>
                <a:gd fmla="*/ 237 w 311" name="T10"/>
                <a:gd fmla="*/ 17 h 312" name="T11"/>
                <a:gd fmla="*/ 197 w 311" name="T12"/>
                <a:gd fmla="*/ 0 h 312" name="T13"/>
                <a:gd fmla="*/ 183 w 311" name="T14"/>
                <a:gd fmla="*/ 30 h 312" name="T15"/>
                <a:gd fmla="*/ 129 w 311" name="T16"/>
                <a:gd fmla="*/ 30 h 312" name="T17"/>
                <a:gd fmla="*/ 115 w 311" name="T18"/>
                <a:gd fmla="*/ 0 h 312" name="T19"/>
                <a:gd fmla="*/ 75 w 311" name="T20"/>
                <a:gd fmla="*/ 17 h 312" name="T21"/>
                <a:gd fmla="*/ 86 w 311" name="T22"/>
                <a:gd fmla="*/ 48 h 312" name="T23"/>
                <a:gd fmla="*/ 48 w 311" name="T24"/>
                <a:gd fmla="*/ 85 h 312" name="T25"/>
                <a:gd fmla="*/ 17 w 311" name="T26"/>
                <a:gd fmla="*/ 74 h 312" name="T27"/>
                <a:gd fmla="*/ 0 w 311" name="T28"/>
                <a:gd fmla="*/ 114 h 312" name="T29"/>
                <a:gd fmla="*/ 30 w 311" name="T30"/>
                <a:gd fmla="*/ 129 h 312" name="T31"/>
                <a:gd fmla="*/ 30 w 311" name="T32"/>
                <a:gd fmla="*/ 182 h 312" name="T33"/>
                <a:gd fmla="*/ 0 w 311" name="T34"/>
                <a:gd fmla="*/ 196 h 312" name="T35"/>
                <a:gd fmla="*/ 16 w 311" name="T36"/>
                <a:gd fmla="*/ 236 h 312" name="T37"/>
                <a:gd fmla="*/ 47 w 311" name="T38"/>
                <a:gd fmla="*/ 225 h 312" name="T39"/>
                <a:gd fmla="*/ 85 w 311" name="T40"/>
                <a:gd fmla="*/ 263 h 312" name="T41"/>
                <a:gd fmla="*/ 73 w 311" name="T42"/>
                <a:gd fmla="*/ 294 h 312" name="T43"/>
                <a:gd fmla="*/ 114 w 311" name="T44"/>
                <a:gd fmla="*/ 311 h 312" name="T45"/>
                <a:gd fmla="*/ 128 w 311" name="T46"/>
                <a:gd fmla="*/ 281 h 312" name="T47"/>
                <a:gd fmla="*/ 181 w 311" name="T48"/>
                <a:gd fmla="*/ 282 h 312" name="T49"/>
                <a:gd fmla="*/ 195 w 311" name="T50"/>
                <a:gd fmla="*/ 312 h 312" name="T51"/>
                <a:gd fmla="*/ 236 w 311" name="T52"/>
                <a:gd fmla="*/ 295 h 312" name="T53"/>
                <a:gd fmla="*/ 225 w 311" name="T54"/>
                <a:gd fmla="*/ 264 h 312" name="T55"/>
                <a:gd fmla="*/ 263 w 311" name="T56"/>
                <a:gd fmla="*/ 226 h 312" name="T57"/>
                <a:gd fmla="*/ 294 w 311" name="T58"/>
                <a:gd fmla="*/ 238 h 312" name="T59"/>
                <a:gd fmla="*/ 311 w 311" name="T60"/>
                <a:gd fmla="*/ 197 h 312" name="T61"/>
                <a:gd fmla="*/ 281 w 311" name="T62"/>
                <a:gd fmla="*/ 183 h 312" name="T63"/>
                <a:gd fmla="*/ 281 w 311" name="T64"/>
                <a:gd fmla="*/ 130 h 312" name="T65"/>
                <a:gd fmla="*/ 155 w 311" name="T66"/>
                <a:gd fmla="*/ 254 h 312" name="T67"/>
                <a:gd fmla="*/ 57 w 311" name="T68"/>
                <a:gd fmla="*/ 156 h 312" name="T69"/>
                <a:gd fmla="*/ 155 w 311" name="T70"/>
                <a:gd fmla="*/ 57 h 312" name="T71"/>
                <a:gd fmla="*/ 254 w 311" name="T72"/>
                <a:gd fmla="*/ 156 h 312" name="T73"/>
                <a:gd fmla="*/ 155 w 311" name="T74"/>
                <a:gd fmla="*/ 254 h 3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12" w="311">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013">
                <a:solidFill>
                  <a:prstClr val="white"/>
                </a:solidFill>
              </a:endParaRPr>
            </a:p>
          </p:txBody>
        </p:sp>
      </p:grpSp>
      <p:grpSp>
        <p:nvGrpSpPr>
          <p:cNvPr id="88" name="组合 87"/>
          <p:cNvGrpSpPr/>
          <p:nvPr/>
        </p:nvGrpSpPr>
        <p:grpSpPr>
          <a:xfrm>
            <a:off x="2856310" y="3753786"/>
            <a:ext cx="3420665" cy="853678"/>
            <a:chOff x="2856310" y="3753786"/>
            <a:chExt cx="3420665" cy="853678"/>
          </a:xfrm>
        </p:grpSpPr>
        <p:sp>
          <p:nvSpPr>
            <p:cNvPr id="89" name="Freeform 7"/>
            <p:cNvSpPr>
              <a:spLocks noChangeArrowheads="1"/>
            </p:cNvSpPr>
            <p:nvPr/>
          </p:nvSpPr>
          <p:spPr bwMode="auto">
            <a:xfrm>
              <a:off x="2856310" y="3753786"/>
              <a:ext cx="3420665" cy="853678"/>
            </a:xfrm>
            <a:custGeom>
              <a:gdLst>
                <a:gd fmla="*/ 508 w 3590" name="T0"/>
                <a:gd fmla="*/ 0 h 895" name="T1"/>
                <a:gd fmla="*/ 0 w 3590" name="T2"/>
                <a:gd fmla="*/ 895 h 895" name="T3"/>
                <a:gd fmla="*/ 1795 w 3590" name="T4"/>
                <a:gd fmla="*/ 895 h 895" name="T5"/>
                <a:gd fmla="*/ 3590 w 3590" name="T6"/>
                <a:gd fmla="*/ 895 h 895" name="T7"/>
                <a:gd fmla="*/ 3082 w 3590" name="T8"/>
                <a:gd fmla="*/ 0 h 895" name="T9"/>
                <a:gd fmla="*/ 508 w 3590" name="T10"/>
                <a:gd fmla="*/ 0 h 895" name="T11"/>
              </a:gdLst>
              <a:cxnLst>
                <a:cxn ang="0">
                  <a:pos x="T0" y="T1"/>
                </a:cxn>
                <a:cxn ang="0">
                  <a:pos x="T2" y="T3"/>
                </a:cxn>
                <a:cxn ang="0">
                  <a:pos x="T4" y="T5"/>
                </a:cxn>
                <a:cxn ang="0">
                  <a:pos x="T6" y="T7"/>
                </a:cxn>
                <a:cxn ang="0">
                  <a:pos x="T8" y="T9"/>
                </a:cxn>
                <a:cxn ang="0">
                  <a:pos x="T10" y="T11"/>
                </a:cxn>
              </a:cxnLst>
              <a:rect b="b" l="0" r="r" t="0"/>
              <a:pathLst>
                <a:path h="895" w="3589">
                  <a:moveTo>
                    <a:pt x="508" y="0"/>
                  </a:moveTo>
                  <a:lnTo>
                    <a:pt x="0" y="895"/>
                  </a:lnTo>
                  <a:lnTo>
                    <a:pt x="1795" y="895"/>
                  </a:lnTo>
                  <a:lnTo>
                    <a:pt x="3590" y="895"/>
                  </a:lnTo>
                  <a:lnTo>
                    <a:pt x="3082" y="0"/>
                  </a:lnTo>
                  <a:lnTo>
                    <a:pt x="508" y="0"/>
                  </a:lnTo>
                  <a:close/>
                </a:path>
              </a:pathLst>
            </a:custGeom>
            <a:solidFill>
              <a:schemeClr val="bg1">
                <a:alpha val="30000"/>
              </a:schemeClr>
            </a:solidFill>
            <a:ln>
              <a:noFill/>
            </a:ln>
          </p:spPr>
          <p:txBody>
            <a:bodyPr/>
            <a:lstStyle/>
            <a:p>
              <a:endParaRPr altLang="en-US" lang="zh-CN" sz="1013">
                <a:solidFill>
                  <a:srgbClr val="000000"/>
                </a:solidFill>
              </a:endParaRPr>
            </a:p>
          </p:txBody>
        </p:sp>
        <p:grpSp>
          <p:nvGrpSpPr>
            <p:cNvPr id="90" name="组合 89"/>
            <p:cNvGrpSpPr/>
            <p:nvPr/>
          </p:nvGrpSpPr>
          <p:grpSpPr>
            <a:xfrm>
              <a:off x="4339820" y="3953992"/>
              <a:ext cx="471154" cy="453104"/>
              <a:chOff x="2607983" y="4241292"/>
              <a:chExt cx="490600" cy="471805"/>
            </a:xfrm>
            <a:solidFill>
              <a:srgbClr val="FEFEFE"/>
            </a:solidFill>
          </p:grpSpPr>
          <p:sp>
            <p:nvSpPr>
              <p:cNvPr id="91" name="Oval 131"/>
              <p:cNvSpPr>
                <a:spLocks noChangeArrowheads="1"/>
              </p:cNvSpPr>
              <p:nvPr/>
            </p:nvSpPr>
            <p:spPr bwMode="auto">
              <a:xfrm>
                <a:off x="2742898" y="4241292"/>
                <a:ext cx="220770" cy="223595"/>
              </a:xfrm>
              <a:prstGeom prst="ellipse">
                <a:avLst/>
              </a:prstGeom>
              <a:grpFill/>
              <a:ln>
                <a:noFill/>
              </a:ln>
              <a:extLst>
                <a:ext uri="{91240B29-F687-4F45-9708-019B960494DF}">
                  <a14:hiddenLine w="9525">
                    <a:solidFill>
                      <a:srgbClr val="000000"/>
                    </a:solidFill>
                    <a:round/>
                  </a14:hiddenLine>
                </a:ext>
              </a:extLst>
            </p:spPr>
            <p:txBody>
              <a:bodyPr/>
              <a:lstStyle/>
              <a:p>
                <a:pPr fontAlgn="auto"/>
                <a:endParaRPr altLang="en-US" lang="zh-CN" noProof="1" sz="1013">
                  <a:solidFill>
                    <a:prstClr val="black"/>
                  </a:solidFill>
                </a:endParaRPr>
              </a:p>
            </p:txBody>
          </p:sp>
          <p:sp>
            <p:nvSpPr>
              <p:cNvPr id="92" name="Freeform 134"/>
              <p:cNvSpPr/>
              <p:nvPr/>
            </p:nvSpPr>
            <p:spPr bwMode="auto">
              <a:xfrm>
                <a:off x="2607983" y="4499759"/>
                <a:ext cx="490600" cy="213338"/>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14:hiddenLine>
                </a:ext>
              </a:extLst>
            </p:spPr>
            <p:txBody>
              <a:bodyPr/>
              <a:lstStyle/>
              <a:p>
                <a:pPr fontAlgn="auto"/>
                <a:endParaRPr altLang="en-US" lang="zh-CN" noProof="1" sz="1013">
                  <a:solidFill>
                    <a:prstClr val="black"/>
                  </a:solidFill>
                </a:endParaRPr>
              </a:p>
            </p:txBody>
          </p:sp>
        </p:grpSp>
      </p:grpSp>
      <p:sp>
        <p:nvSpPr>
          <p:cNvPr id="93" name="文本框 60"/>
          <p:cNvSpPr>
            <a:spLocks noChangeArrowheads="1"/>
          </p:cNvSpPr>
          <p:nvPr/>
        </p:nvSpPr>
        <p:spPr bwMode="auto">
          <a:xfrm>
            <a:off x="703660" y="2053573"/>
            <a:ext cx="23164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1400">
                <a:solidFill>
                  <a:schemeClr val="bg1"/>
                </a:solidFill>
                <a:latin charset="-122" panose="020b0503020204020204" pitchFamily="34" typeface="微软雅黑"/>
                <a:ea charset="-122" panose="020b0503020204020204" pitchFamily="34" typeface="微软雅黑"/>
                <a:sym charset="-122" panose="02010601030101010101" pitchFamily="2" typeface="方正姚体"/>
              </a:rPr>
              <a:t>单击添加标题</a:t>
            </a:r>
          </a:p>
          <a:p>
            <a:r>
              <a:rPr altLang="en-US" b="1" lang="zh-CN" sz="1400">
                <a:solidFill>
                  <a:schemeClr val="bg1"/>
                </a:solidFill>
                <a:latin charset="-122" panose="020b0503020204020204" pitchFamily="34" typeface="微软雅黑"/>
                <a:ea charset="-122" panose="020b0503020204020204" pitchFamily="34" typeface="微软雅黑"/>
                <a:sym charset="-122" panose="02010601030101010101" pitchFamily="2" typeface="方正姚体"/>
              </a:rPr>
              <a:t>添加标题内容添加标题内容</a:t>
            </a:r>
          </a:p>
          <a:p>
            <a:r>
              <a:rPr altLang="en-US" b="1" lang="zh-CN" sz="1400">
                <a:solidFill>
                  <a:schemeClr val="bg1"/>
                </a:solidFill>
                <a:latin charset="-122" panose="020b0503020204020204" pitchFamily="34" typeface="微软雅黑"/>
                <a:ea charset="-122" panose="020b0503020204020204" pitchFamily="34" typeface="微软雅黑"/>
                <a:sym charset="-122" panose="02010601030101010101" pitchFamily="2" typeface="方正姚体"/>
              </a:rPr>
              <a:t>添加标题内容添加标题内容</a:t>
            </a:r>
          </a:p>
        </p:txBody>
      </p:sp>
      <p:sp>
        <p:nvSpPr>
          <p:cNvPr id="94" name="文本框 60"/>
          <p:cNvSpPr>
            <a:spLocks noChangeArrowheads="1"/>
          </p:cNvSpPr>
          <p:nvPr/>
        </p:nvSpPr>
        <p:spPr bwMode="auto">
          <a:xfrm>
            <a:off x="703660" y="3874038"/>
            <a:ext cx="23164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1400">
                <a:solidFill>
                  <a:schemeClr val="bg1"/>
                </a:solidFill>
                <a:latin charset="-122" panose="020b0503020204020204" pitchFamily="34" typeface="微软雅黑"/>
                <a:ea charset="-122" panose="020b0503020204020204" pitchFamily="34" typeface="微软雅黑"/>
                <a:sym charset="-122" panose="02010601030101010101" pitchFamily="2" typeface="方正姚体"/>
              </a:rPr>
              <a:t>单击添加标题</a:t>
            </a:r>
          </a:p>
          <a:p>
            <a:r>
              <a:rPr altLang="en-US" b="1" lang="zh-CN" sz="1400">
                <a:solidFill>
                  <a:schemeClr val="bg1"/>
                </a:solidFill>
                <a:latin charset="-122" panose="020b0503020204020204" pitchFamily="34" typeface="微软雅黑"/>
                <a:ea charset="-122" panose="020b0503020204020204" pitchFamily="34" typeface="微软雅黑"/>
                <a:sym charset="-122" panose="02010601030101010101" pitchFamily="2" typeface="方正姚体"/>
              </a:rPr>
              <a:t>添加标题内容添加标题内容</a:t>
            </a:r>
          </a:p>
          <a:p>
            <a:r>
              <a:rPr altLang="en-US" b="1" lang="zh-CN" sz="1400">
                <a:solidFill>
                  <a:schemeClr val="bg1"/>
                </a:solidFill>
                <a:latin charset="-122" panose="020b0503020204020204" pitchFamily="34" typeface="微软雅黑"/>
                <a:ea charset="-122" panose="020b0503020204020204" pitchFamily="34" typeface="微软雅黑"/>
                <a:sym charset="-122" panose="02010601030101010101" pitchFamily="2" typeface="方正姚体"/>
              </a:rPr>
              <a:t>添加标题内容添加标题内容</a:t>
            </a:r>
          </a:p>
        </p:txBody>
      </p:sp>
      <p:sp>
        <p:nvSpPr>
          <p:cNvPr id="95" name="文本框 60"/>
          <p:cNvSpPr>
            <a:spLocks noChangeArrowheads="1"/>
          </p:cNvSpPr>
          <p:nvPr/>
        </p:nvSpPr>
        <p:spPr bwMode="auto">
          <a:xfrm>
            <a:off x="6721080" y="2066670"/>
            <a:ext cx="23164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1400">
                <a:solidFill>
                  <a:schemeClr val="bg1"/>
                </a:solidFill>
                <a:latin charset="-122" panose="020b0503020204020204" pitchFamily="34" typeface="微软雅黑"/>
                <a:ea charset="-122" panose="020b0503020204020204" pitchFamily="34" typeface="微软雅黑"/>
                <a:sym charset="-122" panose="02010601030101010101" pitchFamily="2" typeface="方正姚体"/>
              </a:rPr>
              <a:t>单击添加标题</a:t>
            </a:r>
          </a:p>
          <a:p>
            <a:r>
              <a:rPr altLang="en-US" b="1" lang="zh-CN" sz="1400">
                <a:solidFill>
                  <a:schemeClr val="bg1"/>
                </a:solidFill>
                <a:latin charset="-122" panose="020b0503020204020204" pitchFamily="34" typeface="微软雅黑"/>
                <a:ea charset="-122" panose="020b0503020204020204" pitchFamily="34" typeface="微软雅黑"/>
                <a:sym charset="-122" panose="02010601030101010101" pitchFamily="2" typeface="方正姚体"/>
              </a:rPr>
              <a:t>添加标题内容添加标题内容</a:t>
            </a:r>
          </a:p>
          <a:p>
            <a:r>
              <a:rPr altLang="en-US" b="1" lang="zh-CN" sz="1400">
                <a:solidFill>
                  <a:schemeClr val="bg1"/>
                </a:solidFill>
                <a:latin charset="-122" panose="020b0503020204020204" pitchFamily="34" typeface="微软雅黑"/>
                <a:ea charset="-122" panose="020b0503020204020204" pitchFamily="34" typeface="微软雅黑"/>
                <a:sym charset="-122" panose="02010601030101010101" pitchFamily="2" typeface="方正姚体"/>
              </a:rPr>
              <a:t>添加标题内容添加标题内容</a:t>
            </a:r>
          </a:p>
        </p:txBody>
      </p:sp>
      <p:sp>
        <p:nvSpPr>
          <p:cNvPr id="96" name="文本框 60"/>
          <p:cNvSpPr>
            <a:spLocks noChangeArrowheads="1"/>
          </p:cNvSpPr>
          <p:nvPr/>
        </p:nvSpPr>
        <p:spPr bwMode="auto">
          <a:xfrm>
            <a:off x="6721080" y="3885945"/>
            <a:ext cx="231648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b="1" lang="zh-CN" sz="1400">
                <a:solidFill>
                  <a:schemeClr val="bg1"/>
                </a:solidFill>
                <a:latin charset="-122" panose="020b0503020204020204" pitchFamily="34" typeface="微软雅黑"/>
                <a:ea charset="-122" panose="020b0503020204020204" pitchFamily="34" typeface="微软雅黑"/>
                <a:sym charset="-122" panose="02010601030101010101" pitchFamily="2" typeface="方正姚体"/>
              </a:rPr>
              <a:t>单击添加标题</a:t>
            </a:r>
          </a:p>
          <a:p>
            <a:r>
              <a:rPr altLang="en-US" b="1" lang="zh-CN" sz="1400">
                <a:solidFill>
                  <a:schemeClr val="bg1"/>
                </a:solidFill>
                <a:latin charset="-122" panose="020b0503020204020204" pitchFamily="34" typeface="微软雅黑"/>
                <a:ea charset="-122" panose="020b0503020204020204" pitchFamily="34" typeface="微软雅黑"/>
                <a:sym charset="-122" panose="02010601030101010101" pitchFamily="2" typeface="方正姚体"/>
              </a:rPr>
              <a:t>添加标题内容添加标题内容</a:t>
            </a:r>
          </a:p>
          <a:p>
            <a:r>
              <a:rPr altLang="en-US" b="1" lang="zh-CN" sz="1400">
                <a:solidFill>
                  <a:schemeClr val="bg1"/>
                </a:solidFill>
                <a:latin charset="-122" panose="020b0503020204020204" pitchFamily="34" typeface="微软雅黑"/>
                <a:ea charset="-122" panose="020b0503020204020204" pitchFamily="34" typeface="微软雅黑"/>
                <a:sym charset="-122" panose="02010601030101010101" pitchFamily="2" typeface="方正姚体"/>
              </a:rPr>
              <a:t>添加标题内容添加标题内容</a:t>
            </a:r>
          </a:p>
        </p:txBody>
      </p:sp>
    </p:spTree>
    <p:extLst>
      <p:ext uri="{BB962C8B-B14F-4D97-AF65-F5344CB8AC3E}">
        <p14:creationId val="151351168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4">
                                  <p:stCondLst>
                                    <p:cond delay="0"/>
                                  </p:stCondLst>
                                  <p:childTnLst>
                                    <p:set>
                                      <p:cBhvr>
                                        <p:cTn dur="1" fill="hold" id="18">
                                          <p:stCondLst>
                                            <p:cond delay="0"/>
                                          </p:stCondLst>
                                        </p:cTn>
                                        <p:tgtEl>
                                          <p:spTgt spid="88"/>
                                        </p:tgtEl>
                                        <p:attrNameLst>
                                          <p:attrName>style.visibility</p:attrName>
                                        </p:attrNameLst>
                                      </p:cBhvr>
                                      <p:to>
                                        <p:strVal val="visible"/>
                                      </p:to>
                                    </p:set>
                                    <p:animEffect filter="wipe(down)" transition="in">
                                      <p:cBhvr>
                                        <p:cTn dur="500" id="19"/>
                                        <p:tgtEl>
                                          <p:spTgt spid="88"/>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4">
                                  <p:stCondLst>
                                    <p:cond delay="0"/>
                                  </p:stCondLst>
                                  <p:childTnLst>
                                    <p:set>
                                      <p:cBhvr>
                                        <p:cTn dur="1" fill="hold" id="23">
                                          <p:stCondLst>
                                            <p:cond delay="0"/>
                                          </p:stCondLst>
                                        </p:cTn>
                                        <p:tgtEl>
                                          <p:spTgt spid="73"/>
                                        </p:tgtEl>
                                        <p:attrNameLst>
                                          <p:attrName>style.visibility</p:attrName>
                                        </p:attrNameLst>
                                      </p:cBhvr>
                                      <p:to>
                                        <p:strVal val="visible"/>
                                      </p:to>
                                    </p:set>
                                    <p:animEffect filter="wipe(down)" transition="in">
                                      <p:cBhvr>
                                        <p:cTn dur="500" id="24"/>
                                        <p:tgtEl>
                                          <p:spTgt spid="73"/>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id="27" nodeType="clickEffect" presetClass="entr" presetID="22" presetSubtype="4">
                                  <p:stCondLst>
                                    <p:cond delay="0"/>
                                  </p:stCondLst>
                                  <p:childTnLst>
                                    <p:set>
                                      <p:cBhvr>
                                        <p:cTn dur="1" fill="hold" id="28">
                                          <p:stCondLst>
                                            <p:cond delay="0"/>
                                          </p:stCondLst>
                                        </p:cTn>
                                        <p:tgtEl>
                                          <p:spTgt spid="85"/>
                                        </p:tgtEl>
                                        <p:attrNameLst>
                                          <p:attrName>style.visibility</p:attrName>
                                        </p:attrNameLst>
                                      </p:cBhvr>
                                      <p:to>
                                        <p:strVal val="visible"/>
                                      </p:to>
                                    </p:set>
                                    <p:animEffect filter="wipe(down)" transition="in">
                                      <p:cBhvr>
                                        <p:cTn dur="500" id="29"/>
                                        <p:tgtEl>
                                          <p:spTgt spid="85"/>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22" presetSubtype="4">
                                  <p:stCondLst>
                                    <p:cond delay="0"/>
                                  </p:stCondLst>
                                  <p:childTnLst>
                                    <p:set>
                                      <p:cBhvr>
                                        <p:cTn dur="1" fill="hold" id="33">
                                          <p:stCondLst>
                                            <p:cond delay="0"/>
                                          </p:stCondLst>
                                        </p:cTn>
                                        <p:tgtEl>
                                          <p:spTgt spid="74"/>
                                        </p:tgtEl>
                                        <p:attrNameLst>
                                          <p:attrName>style.visibility</p:attrName>
                                        </p:attrNameLst>
                                      </p:cBhvr>
                                      <p:to>
                                        <p:strVal val="visible"/>
                                      </p:to>
                                    </p:set>
                                    <p:animEffect filter="wipe(down)" transition="in">
                                      <p:cBhvr>
                                        <p:cTn dur="500" id="34"/>
                                        <p:tgtEl>
                                          <p:spTgt spid="74"/>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22" presetSubtype="4">
                                  <p:stCondLst>
                                    <p:cond delay="0"/>
                                  </p:stCondLst>
                                  <p:childTnLst>
                                    <p:set>
                                      <p:cBhvr>
                                        <p:cTn dur="1" fill="hold" id="38">
                                          <p:stCondLst>
                                            <p:cond delay="0"/>
                                          </p:stCondLst>
                                        </p:cTn>
                                        <p:tgtEl>
                                          <p:spTgt spid="82"/>
                                        </p:tgtEl>
                                        <p:attrNameLst>
                                          <p:attrName>style.visibility</p:attrName>
                                        </p:attrNameLst>
                                      </p:cBhvr>
                                      <p:to>
                                        <p:strVal val="visible"/>
                                      </p:to>
                                    </p:set>
                                    <p:animEffect filter="wipe(down)" transition="in">
                                      <p:cBhvr>
                                        <p:cTn dur="500" id="39"/>
                                        <p:tgtEl>
                                          <p:spTgt spid="82"/>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2" presetSubtype="4">
                                  <p:stCondLst>
                                    <p:cond delay="0"/>
                                  </p:stCondLst>
                                  <p:childTnLst>
                                    <p:set>
                                      <p:cBhvr>
                                        <p:cTn dur="1" fill="hold" id="43">
                                          <p:stCondLst>
                                            <p:cond delay="0"/>
                                          </p:stCondLst>
                                        </p:cTn>
                                        <p:tgtEl>
                                          <p:spTgt spid="75"/>
                                        </p:tgtEl>
                                        <p:attrNameLst>
                                          <p:attrName>style.visibility</p:attrName>
                                        </p:attrNameLst>
                                      </p:cBhvr>
                                      <p:to>
                                        <p:strVal val="visible"/>
                                      </p:to>
                                    </p:set>
                                    <p:animEffect filter="wipe(down)" transition="in">
                                      <p:cBhvr>
                                        <p:cTn dur="500" id="44"/>
                                        <p:tgtEl>
                                          <p:spTgt spid="75"/>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22" presetSubtype="4">
                                  <p:stCondLst>
                                    <p:cond delay="0"/>
                                  </p:stCondLst>
                                  <p:childTnLst>
                                    <p:set>
                                      <p:cBhvr>
                                        <p:cTn dur="1" fill="hold" id="48">
                                          <p:stCondLst>
                                            <p:cond delay="0"/>
                                          </p:stCondLst>
                                        </p:cTn>
                                        <p:tgtEl>
                                          <p:spTgt spid="76"/>
                                        </p:tgtEl>
                                        <p:attrNameLst>
                                          <p:attrName>style.visibility</p:attrName>
                                        </p:attrNameLst>
                                      </p:cBhvr>
                                      <p:to>
                                        <p:strVal val="visible"/>
                                      </p:to>
                                    </p:set>
                                    <p:animEffect filter="wipe(down)" transition="in">
                                      <p:cBhvr>
                                        <p:cTn dur="500" id="49"/>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74"/>
      <p:bldP grpId="0" spid="7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5"/>
            </a:xfrm>
            <a:prstGeom prst="rect">
              <a:avLst/>
            </a:prstGeom>
            <a:noFill/>
          </p:spPr>
          <p:txBody>
            <a:bodyPr rtlCol="0" wrap="square">
              <a:spAutoFit/>
            </a:bodyPr>
            <a:lstStyle/>
            <a:p>
              <a:pPr algn="ctr">
                <a:lnSpc>
                  <a:spcPct val="150000"/>
                </a:lnSpc>
              </a:pPr>
              <a:r>
                <a:rPr altLang="zh-CN" b="1" lang="en-US" smtClean="0" sz="1200">
                  <a:solidFill>
                    <a:schemeClr val="bg1"/>
                  </a:solidFill>
                  <a:latin charset="-122" panose="02000000000000000000" pitchFamily="2" typeface="方正兰亭粗黑简体"/>
                  <a:ea charset="-122" panose="02000000000000000000" pitchFamily="2" typeface="方正兰亭粗黑简体"/>
                </a:rPr>
                <a:t>03</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sp>
        <p:nvSpPr>
          <p:cNvPr id="73" name="矩形 102"/>
          <p:cNvSpPr>
            <a:spLocks noChangeArrowheads="1"/>
          </p:cNvSpPr>
          <p:nvPr/>
        </p:nvSpPr>
        <p:spPr bwMode="auto">
          <a:xfrm>
            <a:off x="6357938" y="2944813"/>
            <a:ext cx="1363662" cy="317500"/>
          </a:xfrm>
          <a:prstGeom prst="rect">
            <a:avLst/>
          </a:prstGeom>
          <a:solidFill>
            <a:schemeClr val="bg1">
              <a:alpha val="52156"/>
            </a:schemeClr>
          </a:solidFill>
          <a:ln>
            <a:noFill/>
          </a:ln>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74" name="矩形 98"/>
          <p:cNvSpPr>
            <a:spLocks noChangeArrowheads="1"/>
          </p:cNvSpPr>
          <p:nvPr/>
        </p:nvSpPr>
        <p:spPr bwMode="auto">
          <a:xfrm>
            <a:off x="6324599" y="2884488"/>
            <a:ext cx="1439863"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添加关键字</a:t>
            </a:r>
          </a:p>
        </p:txBody>
      </p:sp>
      <p:sp>
        <p:nvSpPr>
          <p:cNvPr id="75" name="矩形 101"/>
          <p:cNvSpPr>
            <a:spLocks noChangeArrowheads="1"/>
          </p:cNvSpPr>
          <p:nvPr/>
        </p:nvSpPr>
        <p:spPr bwMode="auto">
          <a:xfrm>
            <a:off x="3867150" y="2944813"/>
            <a:ext cx="1365250" cy="317500"/>
          </a:xfrm>
          <a:prstGeom prst="rect">
            <a:avLst/>
          </a:prstGeom>
          <a:solidFill>
            <a:schemeClr val="bg1">
              <a:alpha val="52156"/>
            </a:schemeClr>
          </a:solidFill>
          <a:ln>
            <a:noFill/>
          </a:ln>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76" name="矩形 96"/>
          <p:cNvSpPr>
            <a:spLocks noChangeArrowheads="1"/>
          </p:cNvSpPr>
          <p:nvPr/>
        </p:nvSpPr>
        <p:spPr bwMode="auto">
          <a:xfrm>
            <a:off x="3821113" y="2884488"/>
            <a:ext cx="1439862"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添加关键字</a:t>
            </a:r>
          </a:p>
        </p:txBody>
      </p:sp>
      <p:sp>
        <p:nvSpPr>
          <p:cNvPr id="77" name="矩形 42"/>
          <p:cNvSpPr>
            <a:spLocks noChangeArrowheads="1"/>
          </p:cNvSpPr>
          <p:nvPr/>
        </p:nvSpPr>
        <p:spPr bwMode="auto">
          <a:xfrm>
            <a:off x="1373188" y="2944813"/>
            <a:ext cx="1363662" cy="317500"/>
          </a:xfrm>
          <a:prstGeom prst="rect">
            <a:avLst/>
          </a:prstGeom>
          <a:solidFill>
            <a:schemeClr val="bg1">
              <a:alpha val="52156"/>
            </a:schemeClr>
          </a:solidFill>
          <a:ln>
            <a:noFill/>
          </a:ln>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grpSp>
        <p:nvGrpSpPr>
          <p:cNvPr id="78" name="组合 3"/>
          <p:cNvGrpSpPr/>
          <p:nvPr/>
        </p:nvGrpSpPr>
        <p:grpSpPr>
          <a:xfrm>
            <a:off x="900113" y="1233488"/>
            <a:ext cx="2278062" cy="1539875"/>
            <a:chExt cx="2278967" cy="1539878"/>
          </a:xfrm>
        </p:grpSpPr>
        <p:pic>
          <p:nvPicPr>
            <p:cNvPr id="79" name="图表 8"/>
            <p:cNvPicPr>
              <a:picLocks noChangeArrowheads="1"/>
            </p:cNvPicPr>
            <p:nvPr/>
          </p:nvPicPr>
          <p:blipFill>
            <a:blip r:embed="rId2">
              <a:extLst>
                <a:ext uri="{28A0092B-C50C-407E-A947-70E740481C1C}">
                  <a14:useLocalDpi val="0"/>
                </a:ext>
              </a:extLst>
            </a:blip>
            <a:stretch>
              <a:fillRect/>
            </a:stretch>
          </p:blipFill>
          <p:spPr bwMode="auto">
            <a:xfrm>
              <a:off x="0" y="0"/>
              <a:ext cx="2278967" cy="1539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0" name="椭圆 10"/>
            <p:cNvSpPr>
              <a:spLocks noChangeArrowheads="1"/>
            </p:cNvSpPr>
            <p:nvPr/>
          </p:nvSpPr>
          <p:spPr bwMode="auto">
            <a:xfrm>
              <a:off x="748356" y="378812"/>
              <a:ext cx="782254" cy="782254"/>
            </a:xfrm>
            <a:prstGeom prst="ellipse">
              <a:avLst/>
            </a:prstGeom>
            <a:solidFill>
              <a:srgbClr val="FFFFFF">
                <a:alpha val="50195"/>
              </a:srgbClr>
            </a:solidFill>
            <a:ln>
              <a:noFill/>
            </a:ln>
            <a:extLst>
              <a:ext uri="{91240B29-F687-4F45-9708-019B960494DF}">
                <a14:hiddenLine w="25400">
                  <a:solidFill>
                    <a:srgbClr val="395E8A"/>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81" name="TextBox 13"/>
            <p:cNvSpPr>
              <a:spLocks noChangeArrowheads="1"/>
            </p:cNvSpPr>
            <p:nvPr/>
          </p:nvSpPr>
          <p:spPr bwMode="auto">
            <a:xfrm>
              <a:off x="743439" y="585273"/>
              <a:ext cx="792088"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60%</a:t>
              </a:r>
            </a:p>
          </p:txBody>
        </p:sp>
        <p:sp>
          <p:nvSpPr>
            <p:cNvPr id="82" name="椭圆 85"/>
            <p:cNvSpPr>
              <a:spLocks noChangeArrowheads="1"/>
            </p:cNvSpPr>
            <p:nvPr/>
          </p:nvSpPr>
          <p:spPr bwMode="auto">
            <a:xfrm>
              <a:off x="539175" y="169631"/>
              <a:ext cx="1200616" cy="1200616"/>
            </a:xfrm>
            <a:prstGeom prst="ellipse">
              <a:avLst/>
            </a:prstGeom>
            <a:noFill/>
            <a:ln w="9525">
              <a:solidFill>
                <a:srgbClr val="FFFFFF">
                  <a:alpha val="52156"/>
                </a:srgbClr>
              </a:solidFill>
              <a:bevel/>
            </a:ln>
            <a:extLst>
              <a:ext uri="{909E8E84-426E-40DD-AFC4-6F175D3DCCD1}">
                <a14:hiddenFill>
                  <a:solidFill>
                    <a:srgbClr val="FFFFFF"/>
                  </a:solidFill>
                </a14:hiddenFill>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grpSp>
      <p:sp>
        <p:nvSpPr>
          <p:cNvPr id="83" name="矩形 94"/>
          <p:cNvSpPr>
            <a:spLocks noChangeArrowheads="1"/>
          </p:cNvSpPr>
          <p:nvPr/>
        </p:nvSpPr>
        <p:spPr bwMode="auto">
          <a:xfrm>
            <a:off x="1319213" y="2884488"/>
            <a:ext cx="1439862"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添加关键字</a:t>
            </a:r>
          </a:p>
        </p:txBody>
      </p:sp>
      <p:sp>
        <p:nvSpPr>
          <p:cNvPr id="84" name="矩形 95"/>
          <p:cNvSpPr>
            <a:spLocks noChangeArrowheads="1"/>
          </p:cNvSpPr>
          <p:nvPr/>
        </p:nvSpPr>
        <p:spPr bwMode="auto">
          <a:xfrm>
            <a:off x="1123950" y="3408363"/>
            <a:ext cx="18319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mtClean="0" sz="1200">
                <a:solidFill>
                  <a:schemeClr val="bg1"/>
                </a:solidFill>
                <a:ea charset="-122" panose="020b0503020204020204" pitchFamily="34" typeface="微软雅黑"/>
                <a:sym charset="0" panose="020b0604020202020204" pitchFamily="34" typeface="Arial"/>
              </a:rPr>
              <a:t>点击此处添加段落文本</a:t>
            </a:r>
          </a:p>
          <a:p>
            <a:pPr>
              <a:lnSpc>
                <a:spcPct val="150000"/>
              </a:lnSpc>
            </a:pPr>
            <a:r>
              <a:rPr altLang="en-US" lang="zh-CN" smtClean="0" sz="1200">
                <a:solidFill>
                  <a:schemeClr val="bg1"/>
                </a:solidFill>
                <a:ea charset="-122" panose="020b0503020204020204" pitchFamily="34" typeface="微软雅黑"/>
                <a:sym charset="0" panose="020b0604020202020204" pitchFamily="34" typeface="Arial"/>
              </a:rPr>
              <a:t>点击此处添加段落文本点击此处添加段落文本</a:t>
            </a:r>
          </a:p>
          <a:p>
            <a:pPr>
              <a:lnSpc>
                <a:spcPct val="150000"/>
              </a:lnSpc>
            </a:pPr>
            <a:r>
              <a:rPr altLang="en-US" lang="zh-CN" smtClean="0" sz="1200">
                <a:solidFill>
                  <a:schemeClr val="bg1"/>
                </a:solidFill>
                <a:ea charset="-122" panose="020b0503020204020204" pitchFamily="34" typeface="微软雅黑"/>
                <a:sym charset="0" panose="020b0604020202020204" pitchFamily="34" typeface="Arial"/>
              </a:rPr>
              <a:t>点击此处添加段落文本</a:t>
            </a:r>
          </a:p>
        </p:txBody>
      </p:sp>
      <p:sp>
        <p:nvSpPr>
          <p:cNvPr id="85" name="直接连接符 84"/>
          <p:cNvSpPr>
            <a:spLocks noChangeShapeType="1"/>
          </p:cNvSpPr>
          <p:nvPr/>
        </p:nvSpPr>
        <p:spPr bwMode="auto">
          <a:xfrm flipH="1">
            <a:off x="3290888" y="2979738"/>
            <a:ext cx="0" cy="1474787"/>
          </a:xfrm>
          <a:prstGeom prst="line">
            <a:avLst/>
          </a:prstGeom>
          <a:noFill/>
          <a:ln w="9525">
            <a:solidFill>
              <a:schemeClr val="bg1"/>
            </a:solidFill>
            <a:prstDash val="sysDot"/>
            <a:bevel/>
          </a:ln>
          <a:extLst>
            <a:ext uri="{909E8E84-426E-40DD-AFC4-6F175D3DCCD1}">
              <a14:hiddenFill>
                <a:noFill/>
              </a14:hiddenFill>
            </a:ext>
          </a:extLst>
        </p:spPr>
        <p:txBody>
          <a:bodyPr/>
          <a:lstStyle/>
          <a:p>
            <a:endParaRPr altLang="en-US" lang="zh-CN"/>
          </a:p>
        </p:txBody>
      </p:sp>
      <p:sp>
        <p:nvSpPr>
          <p:cNvPr id="86" name="直接连接符 100"/>
          <p:cNvSpPr>
            <a:spLocks noChangeShapeType="1"/>
          </p:cNvSpPr>
          <p:nvPr/>
        </p:nvSpPr>
        <p:spPr bwMode="auto">
          <a:xfrm>
            <a:off x="5792788" y="2979738"/>
            <a:ext cx="1587" cy="1474787"/>
          </a:xfrm>
          <a:prstGeom prst="line">
            <a:avLst/>
          </a:prstGeom>
          <a:noFill/>
          <a:ln w="9525">
            <a:solidFill>
              <a:schemeClr val="bg1"/>
            </a:solidFill>
            <a:prstDash val="sysDot"/>
            <a:bevel/>
          </a:ln>
          <a:extLst>
            <a:ext uri="{909E8E84-426E-40DD-AFC4-6F175D3DCCD1}">
              <a14:hiddenFill>
                <a:noFill/>
              </a14:hiddenFill>
            </a:ext>
          </a:extLst>
        </p:spPr>
        <p:txBody>
          <a:bodyPr/>
          <a:lstStyle/>
          <a:p>
            <a:endParaRPr altLang="en-US" lang="zh-CN"/>
          </a:p>
        </p:txBody>
      </p:sp>
      <p:sp>
        <p:nvSpPr>
          <p:cNvPr id="87" name="矩形 97"/>
          <p:cNvSpPr>
            <a:spLocks noChangeArrowheads="1"/>
          </p:cNvSpPr>
          <p:nvPr/>
        </p:nvSpPr>
        <p:spPr bwMode="auto">
          <a:xfrm>
            <a:off x="3625850" y="3408363"/>
            <a:ext cx="18319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mtClean="0" sz="1200">
                <a:solidFill>
                  <a:schemeClr val="bg1"/>
                </a:solidFill>
                <a:ea charset="-122" panose="020b0503020204020204" pitchFamily="34" typeface="微软雅黑"/>
                <a:sym charset="0" panose="020b0604020202020204" pitchFamily="34" typeface="Arial"/>
              </a:rPr>
              <a:t>点击此处添加段落文本</a:t>
            </a:r>
          </a:p>
          <a:p>
            <a:pPr>
              <a:lnSpc>
                <a:spcPct val="150000"/>
              </a:lnSpc>
            </a:pPr>
            <a:r>
              <a:rPr altLang="en-US" lang="zh-CN" smtClean="0" sz="1200">
                <a:solidFill>
                  <a:schemeClr val="bg1"/>
                </a:solidFill>
                <a:ea charset="-122" panose="020b0503020204020204" pitchFamily="34" typeface="微软雅黑"/>
                <a:sym charset="0" panose="020b0604020202020204" pitchFamily="34" typeface="Arial"/>
              </a:rPr>
              <a:t>点击此处添加段落文本点击此处添加段落文本</a:t>
            </a:r>
          </a:p>
          <a:p>
            <a:pPr>
              <a:lnSpc>
                <a:spcPct val="150000"/>
              </a:lnSpc>
            </a:pPr>
            <a:r>
              <a:rPr altLang="en-US" lang="zh-CN" smtClean="0" sz="1200">
                <a:solidFill>
                  <a:schemeClr val="bg1"/>
                </a:solidFill>
                <a:ea charset="-122" panose="020b0503020204020204" pitchFamily="34" typeface="微软雅黑"/>
                <a:sym charset="0" panose="020b0604020202020204" pitchFamily="34" typeface="Arial"/>
              </a:rPr>
              <a:t>点击此处添加段落文本</a:t>
            </a:r>
          </a:p>
        </p:txBody>
      </p:sp>
      <p:grpSp>
        <p:nvGrpSpPr>
          <p:cNvPr id="88" name="组合 7"/>
          <p:cNvGrpSpPr/>
          <p:nvPr/>
        </p:nvGrpSpPr>
        <p:grpSpPr>
          <a:xfrm>
            <a:off x="3402013" y="1233488"/>
            <a:ext cx="2279650" cy="1539875"/>
            <a:chExt cx="2278967" cy="1539878"/>
          </a:xfrm>
        </p:grpSpPr>
        <p:pic>
          <p:nvPicPr>
            <p:cNvPr id="89" name="图表 81"/>
            <p:cNvPicPr>
              <a:picLocks noChangeArrowheads="1"/>
            </p:cNvPicPr>
            <p:nvPr/>
          </p:nvPicPr>
          <p:blipFill>
            <a:blip r:embed="rId3">
              <a:extLst>
                <a:ext uri="{28A0092B-C50C-407E-A947-70E740481C1C}">
                  <a14:useLocalDpi val="0"/>
                </a:ext>
              </a:extLst>
            </a:blip>
            <a:stretch>
              <a:fillRect/>
            </a:stretch>
          </p:blipFill>
          <p:spPr bwMode="auto">
            <a:xfrm>
              <a:off x="0" y="0"/>
              <a:ext cx="2278967" cy="1539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0" name="椭圆 82"/>
            <p:cNvSpPr>
              <a:spLocks noChangeArrowheads="1"/>
            </p:cNvSpPr>
            <p:nvPr/>
          </p:nvSpPr>
          <p:spPr bwMode="auto">
            <a:xfrm>
              <a:off x="748356" y="378812"/>
              <a:ext cx="782254" cy="782254"/>
            </a:xfrm>
            <a:prstGeom prst="ellipse">
              <a:avLst/>
            </a:prstGeom>
            <a:solidFill>
              <a:srgbClr val="FFFFFF">
                <a:alpha val="50195"/>
              </a:srgbClr>
            </a:solidFill>
            <a:ln>
              <a:noFill/>
            </a:ln>
            <a:extLst>
              <a:ext uri="{91240B29-F687-4F45-9708-019B960494DF}">
                <a14:hiddenLine w="25400">
                  <a:solidFill>
                    <a:srgbClr val="395E8A"/>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1" name="TextBox 83"/>
            <p:cNvSpPr>
              <a:spLocks noChangeArrowheads="1"/>
            </p:cNvSpPr>
            <p:nvPr/>
          </p:nvSpPr>
          <p:spPr bwMode="auto">
            <a:xfrm>
              <a:off x="743439" y="585273"/>
              <a:ext cx="792088"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53%</a:t>
              </a:r>
            </a:p>
          </p:txBody>
        </p:sp>
        <p:sp>
          <p:nvSpPr>
            <p:cNvPr id="92" name="椭圆 84"/>
            <p:cNvSpPr>
              <a:spLocks noChangeArrowheads="1"/>
            </p:cNvSpPr>
            <p:nvPr/>
          </p:nvSpPr>
          <p:spPr bwMode="auto">
            <a:xfrm>
              <a:off x="539175" y="169631"/>
              <a:ext cx="1200616" cy="1200616"/>
            </a:xfrm>
            <a:prstGeom prst="ellipse">
              <a:avLst/>
            </a:prstGeom>
            <a:noFill/>
            <a:ln w="9525">
              <a:solidFill>
                <a:srgbClr val="FFFFFF">
                  <a:alpha val="52156"/>
                </a:srgbClr>
              </a:solidFill>
              <a:bevel/>
            </a:ln>
            <a:extLst>
              <a:ext uri="{909E8E84-426E-40DD-AFC4-6F175D3DCCD1}">
                <a14:hiddenFill>
                  <a:solidFill>
                    <a:srgbClr val="FFFFFF"/>
                  </a:solidFill>
                </a14:hiddenFill>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grpSp>
      <p:sp>
        <p:nvSpPr>
          <p:cNvPr id="93" name="矩形 99"/>
          <p:cNvSpPr>
            <a:spLocks noChangeArrowheads="1"/>
          </p:cNvSpPr>
          <p:nvPr/>
        </p:nvSpPr>
        <p:spPr bwMode="auto">
          <a:xfrm>
            <a:off x="6127750" y="3408363"/>
            <a:ext cx="1831975"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nSpc>
                <a:spcPct val="150000"/>
              </a:lnSpc>
            </a:pPr>
            <a:r>
              <a:rPr altLang="en-US" lang="zh-CN" smtClean="0" sz="1200">
                <a:solidFill>
                  <a:schemeClr val="bg1"/>
                </a:solidFill>
                <a:ea charset="-122" panose="020b0503020204020204" pitchFamily="34" typeface="微软雅黑"/>
                <a:sym charset="0" panose="020b0604020202020204" pitchFamily="34" typeface="Arial"/>
              </a:rPr>
              <a:t>点击此处添加段落文本</a:t>
            </a:r>
          </a:p>
          <a:p>
            <a:pPr>
              <a:lnSpc>
                <a:spcPct val="150000"/>
              </a:lnSpc>
            </a:pPr>
            <a:r>
              <a:rPr altLang="en-US" lang="zh-CN" smtClean="0" sz="1200">
                <a:solidFill>
                  <a:schemeClr val="bg1"/>
                </a:solidFill>
                <a:ea charset="-122" panose="020b0503020204020204" pitchFamily="34" typeface="微软雅黑"/>
                <a:sym charset="0" panose="020b0604020202020204" pitchFamily="34" typeface="Arial"/>
              </a:rPr>
              <a:t>点击此处添加段落文本点击此处添加段落文本</a:t>
            </a:r>
          </a:p>
          <a:p>
            <a:pPr>
              <a:lnSpc>
                <a:spcPct val="150000"/>
              </a:lnSpc>
            </a:pPr>
            <a:r>
              <a:rPr altLang="en-US" lang="zh-CN" smtClean="0" sz="1200">
                <a:solidFill>
                  <a:schemeClr val="bg1"/>
                </a:solidFill>
                <a:ea charset="-122" panose="020b0503020204020204" pitchFamily="34" typeface="微软雅黑"/>
                <a:sym charset="0" panose="020b0604020202020204" pitchFamily="34" typeface="Arial"/>
              </a:rPr>
              <a:t>点击此处添加段落文本</a:t>
            </a:r>
          </a:p>
        </p:txBody>
      </p:sp>
      <p:grpSp>
        <p:nvGrpSpPr>
          <p:cNvPr id="94" name="组合 5"/>
          <p:cNvGrpSpPr/>
          <p:nvPr/>
        </p:nvGrpSpPr>
        <p:grpSpPr>
          <a:xfrm>
            <a:off x="5905500" y="1233488"/>
            <a:ext cx="2278063" cy="1539875"/>
            <a:chExt cx="2278967" cy="1539878"/>
          </a:xfrm>
        </p:grpSpPr>
        <p:pic>
          <p:nvPicPr>
            <p:cNvPr id="95" name="图表 104"/>
            <p:cNvPicPr>
              <a:picLocks noChangeArrowheads="1"/>
            </p:cNvPicPr>
            <p:nvPr/>
          </p:nvPicPr>
          <p:blipFill>
            <a:blip r:embed="rId4">
              <a:extLst>
                <a:ext uri="{28A0092B-C50C-407E-A947-70E740481C1C}">
                  <a14:useLocalDpi val="0"/>
                </a:ext>
              </a:extLst>
            </a:blip>
            <a:stretch>
              <a:fillRect/>
            </a:stretch>
          </p:blipFill>
          <p:spPr bwMode="auto">
            <a:xfrm>
              <a:off x="0" y="0"/>
              <a:ext cx="2278967" cy="1539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6" name="椭圆 105"/>
            <p:cNvSpPr>
              <a:spLocks noChangeArrowheads="1"/>
            </p:cNvSpPr>
            <p:nvPr/>
          </p:nvSpPr>
          <p:spPr bwMode="auto">
            <a:xfrm>
              <a:off x="748356" y="378812"/>
              <a:ext cx="782254" cy="782254"/>
            </a:xfrm>
            <a:prstGeom prst="ellipse">
              <a:avLst/>
            </a:prstGeom>
            <a:solidFill>
              <a:srgbClr val="FFFFFF">
                <a:alpha val="50195"/>
              </a:srgbClr>
            </a:solidFill>
            <a:ln>
              <a:noFill/>
            </a:ln>
            <a:extLst>
              <a:ext uri="{91240B29-F687-4F45-9708-019B960494DF}">
                <a14:hiddenLine w="25400">
                  <a:solidFill>
                    <a:srgbClr val="395E8A"/>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7" name="TextBox 106"/>
            <p:cNvSpPr>
              <a:spLocks noChangeArrowheads="1"/>
            </p:cNvSpPr>
            <p:nvPr/>
          </p:nvSpPr>
          <p:spPr bwMode="auto">
            <a:xfrm>
              <a:off x="743439" y="585273"/>
              <a:ext cx="792088"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38%</a:t>
              </a:r>
            </a:p>
          </p:txBody>
        </p:sp>
        <p:sp>
          <p:nvSpPr>
            <p:cNvPr id="98" name="椭圆 107"/>
            <p:cNvSpPr>
              <a:spLocks noChangeArrowheads="1"/>
            </p:cNvSpPr>
            <p:nvPr/>
          </p:nvSpPr>
          <p:spPr bwMode="auto">
            <a:xfrm>
              <a:off x="539175" y="169631"/>
              <a:ext cx="1200616" cy="1200616"/>
            </a:xfrm>
            <a:prstGeom prst="ellipse">
              <a:avLst/>
            </a:prstGeom>
            <a:noFill/>
            <a:ln w="9525">
              <a:solidFill>
                <a:srgbClr val="FFFFFF">
                  <a:alpha val="52156"/>
                </a:srgbClr>
              </a:solidFill>
              <a:bevel/>
            </a:ln>
            <a:extLst>
              <a:ext uri="{909E8E84-426E-40DD-AFC4-6F175D3DCCD1}">
                <a14:hiddenFill>
                  <a:solidFill>
                    <a:srgbClr val="FFFFFF"/>
                  </a:solidFill>
                </a14:hiddenFill>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grpSp>
    </p:spTree>
    <p:extLst>
      <p:ext uri="{BB962C8B-B14F-4D97-AF65-F5344CB8AC3E}">
        <p14:creationId val="3249918428"/>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1" presetSubtype="1">
                                  <p:stCondLst>
                                    <p:cond delay="0"/>
                                  </p:stCondLst>
                                  <p:childTnLst>
                                    <p:set>
                                      <p:cBhvr>
                                        <p:cTn dur="1" fill="hold" id="18">
                                          <p:stCondLst>
                                            <p:cond delay="0"/>
                                          </p:stCondLst>
                                        </p:cTn>
                                        <p:tgtEl>
                                          <p:spTgt spid="78"/>
                                        </p:tgtEl>
                                        <p:attrNameLst>
                                          <p:attrName>style.visibility</p:attrName>
                                        </p:attrNameLst>
                                      </p:cBhvr>
                                      <p:to>
                                        <p:strVal val="visible"/>
                                      </p:to>
                                    </p:set>
                                    <p:animEffect filter="wheel(1)" transition="in">
                                      <p:cBhvr>
                                        <p:cTn dur="2000" id="19"/>
                                        <p:tgtEl>
                                          <p:spTgt spid="78"/>
                                        </p:tgtEl>
                                      </p:cBhvr>
                                    </p:animEffect>
                                  </p:childTnLst>
                                </p:cTn>
                              </p:par>
                            </p:childTnLst>
                          </p:cTn>
                        </p:par>
                        <p:par>
                          <p:cTn fill="hold" id="20" nodeType="afterGroup">
                            <p:stCondLst>
                              <p:cond delay="2000"/>
                            </p:stCondLst>
                            <p:childTnLst>
                              <p:par>
                                <p:cTn fill="hold" grpId="0" id="21" nodeType="afterEffect" presetClass="entr" presetID="9" presetSubtype="0">
                                  <p:stCondLst>
                                    <p:cond delay="0"/>
                                  </p:stCondLst>
                                  <p:childTnLst>
                                    <p:set>
                                      <p:cBhvr>
                                        <p:cTn dur="1" fill="hold" id="22">
                                          <p:stCondLst>
                                            <p:cond delay="0"/>
                                          </p:stCondLst>
                                        </p:cTn>
                                        <p:tgtEl>
                                          <p:spTgt spid="77"/>
                                        </p:tgtEl>
                                        <p:attrNameLst>
                                          <p:attrName>style.visibility</p:attrName>
                                        </p:attrNameLst>
                                      </p:cBhvr>
                                      <p:to>
                                        <p:strVal val="visible"/>
                                      </p:to>
                                    </p:set>
                                    <p:animEffect filter="">
                                      <p:cBhvr>
                                        <p:cTn dur="500" id="23"/>
                                        <p:tgtEl>
                                          <p:spTgt spid="77"/>
                                        </p:tgtEl>
                                      </p:cBhvr>
                                    </p:animEffect>
                                  </p:childTnLst>
                                </p:cTn>
                              </p:par>
                            </p:childTnLst>
                          </p:cTn>
                        </p:par>
                        <p:par>
                          <p:cTn fill="hold" id="24" nodeType="afterGroup">
                            <p:stCondLst>
                              <p:cond delay="2500"/>
                            </p:stCondLst>
                            <p:childTnLst>
                              <p:par>
                                <p:cTn fill="hold" grpId="0" id="25" nodeType="afterEffect" presetClass="entr" presetID="14" presetSubtype="10">
                                  <p:stCondLst>
                                    <p:cond delay="0"/>
                                  </p:stCondLst>
                                  <p:childTnLst>
                                    <p:set>
                                      <p:cBhvr>
                                        <p:cTn dur="1" fill="hold" id="26">
                                          <p:stCondLst>
                                            <p:cond delay="0"/>
                                          </p:stCondLst>
                                        </p:cTn>
                                        <p:tgtEl>
                                          <p:spTgt spid="83"/>
                                        </p:tgtEl>
                                        <p:attrNameLst>
                                          <p:attrName>style.visibility</p:attrName>
                                        </p:attrNameLst>
                                      </p:cBhvr>
                                      <p:to>
                                        <p:strVal val="visible"/>
                                      </p:to>
                                    </p:set>
                                    <p:animEffect filter="">
                                      <p:cBhvr>
                                        <p:cTn dur="500" id="27"/>
                                        <p:tgtEl>
                                          <p:spTgt spid="83"/>
                                        </p:tgtEl>
                                      </p:cBhvr>
                                    </p:animEffect>
                                  </p:childTnLst>
                                </p:cTn>
                              </p:par>
                            </p:childTnLst>
                          </p:cTn>
                        </p:par>
                        <p:par>
                          <p:cTn fill="hold" id="28" nodeType="afterGroup">
                            <p:stCondLst>
                              <p:cond delay="3000"/>
                            </p:stCondLst>
                            <p:childTnLst>
                              <p:par>
                                <p:cTn fill="hold" grpId="0" id="29" nodeType="afterEffect" presetClass="entr" presetID="16" presetSubtype="21">
                                  <p:stCondLst>
                                    <p:cond delay="0"/>
                                  </p:stCondLst>
                                  <p:childTnLst>
                                    <p:set>
                                      <p:cBhvr>
                                        <p:cTn dur="1" fill="hold" id="30">
                                          <p:stCondLst>
                                            <p:cond delay="0"/>
                                          </p:stCondLst>
                                        </p:cTn>
                                        <p:tgtEl>
                                          <p:spTgt spid="84"/>
                                        </p:tgtEl>
                                        <p:attrNameLst>
                                          <p:attrName>style.visibility</p:attrName>
                                        </p:attrNameLst>
                                      </p:cBhvr>
                                      <p:to>
                                        <p:strVal val="visible"/>
                                      </p:to>
                                    </p:set>
                                    <p:animEffect filter="">
                                      <p:cBhvr>
                                        <p:cTn dur="500" id="31"/>
                                        <p:tgtEl>
                                          <p:spTgt spid="84"/>
                                        </p:tgtEl>
                                      </p:cBhvr>
                                    </p:animEffect>
                                  </p:childTnLst>
                                </p:cTn>
                              </p:par>
                            </p:childTnLst>
                          </p:cTn>
                        </p:par>
                        <p:par>
                          <p:cTn fill="hold" id="32" nodeType="afterGroup">
                            <p:stCondLst>
                              <p:cond delay="3500"/>
                            </p:stCondLst>
                            <p:childTnLst>
                              <p:par>
                                <p:cTn fill="hold" grpId="0" id="33" nodeType="afterEffect" presetClass="entr" presetID="30" presetSubtype="0">
                                  <p:stCondLst>
                                    <p:cond delay="0"/>
                                  </p:stCondLst>
                                  <p:childTnLst>
                                    <p:set>
                                      <p:cBhvr>
                                        <p:cTn dur="1" fill="hold" id="34">
                                          <p:stCondLst>
                                            <p:cond delay="0"/>
                                          </p:stCondLst>
                                        </p:cTn>
                                        <p:tgtEl>
                                          <p:spTgt spid="85"/>
                                        </p:tgtEl>
                                        <p:attrNameLst>
                                          <p:attrName>style.visibility</p:attrName>
                                        </p:attrNameLst>
                                      </p:cBhvr>
                                      <p:to>
                                        <p:strVal val="visible"/>
                                      </p:to>
                                    </p:set>
                                    <p:animEffect filter="">
                                      <p:cBhvr>
                                        <p:cTn decel="100000" dur="800" id="35"/>
                                        <p:tgtEl>
                                          <p:spTgt spid="85"/>
                                        </p:tgtEl>
                                      </p:cBhvr>
                                    </p:animEffect>
                                    <p:anim calcmode="lin" valueType="num">
                                      <p:cBhvr>
                                        <p:cTn decel="100000" dur="800" fill="hold" id="36"/>
                                        <p:tgtEl>
                                          <p:spTgt spid="85"/>
                                        </p:tgtEl>
                                        <p:attrNameLst>
                                          <p:attrName>style.rotation</p:attrName>
                                        </p:attrNameLst>
                                      </p:cBhvr>
                                      <p:tavLst>
                                        <p:tav tm="0">
                                          <p:val>
                                            <p:fltVal val="-90"/>
                                          </p:val>
                                        </p:tav>
                                        <p:tav tm="100000">
                                          <p:val>
                                            <p:fltVal val="0"/>
                                          </p:val>
                                        </p:tav>
                                      </p:tavLst>
                                    </p:anim>
                                    <p:anim calcmode="lin" valueType="num">
                                      <p:cBhvr>
                                        <p:cTn decel="100000" dur="800" fill="hold" id="37"/>
                                        <p:tgtEl>
                                          <p:spTgt spid="85"/>
                                        </p:tgtEl>
                                        <p:attrNameLst>
                                          <p:attrName>ppt_x</p:attrName>
                                        </p:attrNameLst>
                                      </p:cBhvr>
                                      <p:tavLst>
                                        <p:tav tm="0">
                                          <p:val>
                                            <p:strVal val="#ppt_x+0.4"/>
                                          </p:val>
                                        </p:tav>
                                        <p:tav tm="100000">
                                          <p:val>
                                            <p:strVal val="#ppt_x-0.05"/>
                                          </p:val>
                                        </p:tav>
                                      </p:tavLst>
                                    </p:anim>
                                    <p:anim calcmode="lin" valueType="num">
                                      <p:cBhvr>
                                        <p:cTn decel="100000" dur="800" fill="hold" id="38"/>
                                        <p:tgtEl>
                                          <p:spTgt spid="85"/>
                                        </p:tgtEl>
                                        <p:attrNameLst>
                                          <p:attrName>ppt_y</p:attrName>
                                        </p:attrNameLst>
                                      </p:cBhvr>
                                      <p:tavLst>
                                        <p:tav tm="0">
                                          <p:val>
                                            <p:strVal val="#ppt_y-0.4"/>
                                          </p:val>
                                        </p:tav>
                                        <p:tav tm="100000">
                                          <p:val>
                                            <p:strVal val="#ppt_y+0.1"/>
                                          </p:val>
                                        </p:tav>
                                      </p:tavLst>
                                    </p:anim>
                                    <p:anim calcmode="lin" valueType="num">
                                      <p:cBhvr>
                                        <p:cTn accel="100000" dur="200" fill="hold" id="39">
                                          <p:stCondLst>
                                            <p:cond delay="800"/>
                                          </p:stCondLst>
                                        </p:cTn>
                                        <p:tgtEl>
                                          <p:spTgt spid="85"/>
                                        </p:tgtEl>
                                        <p:attrNameLst>
                                          <p:attrName>ppt_x</p:attrName>
                                        </p:attrNameLst>
                                      </p:cBhvr>
                                      <p:tavLst>
                                        <p:tav tm="0">
                                          <p:val>
                                            <p:strVal val="#ppt_x-0.05"/>
                                          </p:val>
                                        </p:tav>
                                        <p:tav tm="100000">
                                          <p:val>
                                            <p:strVal val="#ppt_x"/>
                                          </p:val>
                                        </p:tav>
                                      </p:tavLst>
                                    </p:anim>
                                    <p:anim calcmode="lin" valueType="num">
                                      <p:cBhvr>
                                        <p:cTn accel="100000" dur="200" fill="hold" id="40">
                                          <p:stCondLst>
                                            <p:cond delay="800"/>
                                          </p:stCondLst>
                                        </p:cTn>
                                        <p:tgtEl>
                                          <p:spTgt spid="85"/>
                                        </p:tgtEl>
                                        <p:attrNameLst>
                                          <p:attrName>ppt_y</p:attrName>
                                        </p:attrNameLst>
                                      </p:cBhvr>
                                      <p:tavLst>
                                        <p:tav tm="0">
                                          <p:val>
                                            <p:strVal val="#ppt_y+0.1"/>
                                          </p:val>
                                        </p:tav>
                                        <p:tav tm="100000">
                                          <p:val>
                                            <p:strVal val="#ppt_y"/>
                                          </p:val>
                                        </p:tav>
                                      </p:tavLst>
                                    </p:anim>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21" presetSubtype="1">
                                  <p:stCondLst>
                                    <p:cond delay="0"/>
                                  </p:stCondLst>
                                  <p:childTnLst>
                                    <p:set>
                                      <p:cBhvr>
                                        <p:cTn dur="1" fill="hold" id="44">
                                          <p:stCondLst>
                                            <p:cond delay="0"/>
                                          </p:stCondLst>
                                        </p:cTn>
                                        <p:tgtEl>
                                          <p:spTgt spid="88"/>
                                        </p:tgtEl>
                                        <p:attrNameLst>
                                          <p:attrName>style.visibility</p:attrName>
                                        </p:attrNameLst>
                                      </p:cBhvr>
                                      <p:to>
                                        <p:strVal val="visible"/>
                                      </p:to>
                                    </p:set>
                                    <p:animEffect filter="wheel(1)" transition="in">
                                      <p:cBhvr>
                                        <p:cTn dur="2000" id="45"/>
                                        <p:tgtEl>
                                          <p:spTgt spid="88"/>
                                        </p:tgtEl>
                                      </p:cBhvr>
                                    </p:animEffect>
                                  </p:childTnLst>
                                </p:cTn>
                              </p:par>
                            </p:childTnLst>
                          </p:cTn>
                        </p:par>
                        <p:par>
                          <p:cTn fill="hold" id="46" nodeType="afterGroup">
                            <p:stCondLst>
                              <p:cond delay="2000"/>
                            </p:stCondLst>
                            <p:childTnLst>
                              <p:par>
                                <p:cTn fill="hold" grpId="0" id="47" nodeType="afterEffect" presetClass="entr" presetID="9" presetSubtype="0">
                                  <p:stCondLst>
                                    <p:cond delay="0"/>
                                  </p:stCondLst>
                                  <p:childTnLst>
                                    <p:set>
                                      <p:cBhvr>
                                        <p:cTn dur="1" fill="hold" id="48">
                                          <p:stCondLst>
                                            <p:cond delay="0"/>
                                          </p:stCondLst>
                                        </p:cTn>
                                        <p:tgtEl>
                                          <p:spTgt spid="75"/>
                                        </p:tgtEl>
                                        <p:attrNameLst>
                                          <p:attrName>style.visibility</p:attrName>
                                        </p:attrNameLst>
                                      </p:cBhvr>
                                      <p:to>
                                        <p:strVal val="visible"/>
                                      </p:to>
                                    </p:set>
                                    <p:animEffect filter="">
                                      <p:cBhvr>
                                        <p:cTn dur="500" id="49"/>
                                        <p:tgtEl>
                                          <p:spTgt spid="75"/>
                                        </p:tgtEl>
                                      </p:cBhvr>
                                    </p:animEffect>
                                  </p:childTnLst>
                                </p:cTn>
                              </p:par>
                            </p:childTnLst>
                          </p:cTn>
                        </p:par>
                        <p:par>
                          <p:cTn fill="hold" id="50" nodeType="afterGroup">
                            <p:stCondLst>
                              <p:cond delay="2500"/>
                            </p:stCondLst>
                            <p:childTnLst>
                              <p:par>
                                <p:cTn fill="hold" grpId="0" id="51" nodeType="afterEffect" presetClass="entr" presetID="14" presetSubtype="10">
                                  <p:stCondLst>
                                    <p:cond delay="0"/>
                                  </p:stCondLst>
                                  <p:childTnLst>
                                    <p:set>
                                      <p:cBhvr>
                                        <p:cTn dur="1" fill="hold" id="52">
                                          <p:stCondLst>
                                            <p:cond delay="0"/>
                                          </p:stCondLst>
                                        </p:cTn>
                                        <p:tgtEl>
                                          <p:spTgt spid="76"/>
                                        </p:tgtEl>
                                        <p:attrNameLst>
                                          <p:attrName>style.visibility</p:attrName>
                                        </p:attrNameLst>
                                      </p:cBhvr>
                                      <p:to>
                                        <p:strVal val="visible"/>
                                      </p:to>
                                    </p:set>
                                    <p:animEffect filter="">
                                      <p:cBhvr>
                                        <p:cTn dur="500" id="53"/>
                                        <p:tgtEl>
                                          <p:spTgt spid="76"/>
                                        </p:tgtEl>
                                      </p:cBhvr>
                                    </p:animEffect>
                                  </p:childTnLst>
                                </p:cTn>
                              </p:par>
                            </p:childTnLst>
                          </p:cTn>
                        </p:par>
                        <p:par>
                          <p:cTn fill="hold" id="54" nodeType="afterGroup">
                            <p:stCondLst>
                              <p:cond delay="3000"/>
                            </p:stCondLst>
                            <p:childTnLst>
                              <p:par>
                                <p:cTn fill="hold" grpId="0" id="55" nodeType="afterEffect" presetClass="entr" presetID="16" presetSubtype="21">
                                  <p:stCondLst>
                                    <p:cond delay="0"/>
                                  </p:stCondLst>
                                  <p:childTnLst>
                                    <p:set>
                                      <p:cBhvr>
                                        <p:cTn dur="1" fill="hold" id="56">
                                          <p:stCondLst>
                                            <p:cond delay="0"/>
                                          </p:stCondLst>
                                        </p:cTn>
                                        <p:tgtEl>
                                          <p:spTgt spid="87"/>
                                        </p:tgtEl>
                                        <p:attrNameLst>
                                          <p:attrName>style.visibility</p:attrName>
                                        </p:attrNameLst>
                                      </p:cBhvr>
                                      <p:to>
                                        <p:strVal val="visible"/>
                                      </p:to>
                                    </p:set>
                                    <p:animEffect filter="">
                                      <p:cBhvr>
                                        <p:cTn dur="500" id="57"/>
                                        <p:tgtEl>
                                          <p:spTgt spid="87"/>
                                        </p:tgtEl>
                                      </p:cBhvr>
                                    </p:animEffect>
                                  </p:childTnLst>
                                </p:cTn>
                              </p:par>
                            </p:childTnLst>
                          </p:cTn>
                        </p:par>
                        <p:par>
                          <p:cTn fill="hold" id="58" nodeType="afterGroup">
                            <p:stCondLst>
                              <p:cond delay="3500"/>
                            </p:stCondLst>
                            <p:childTnLst>
                              <p:par>
                                <p:cTn fill="hold" grpId="0" id="59" nodeType="afterEffect" presetClass="entr" presetID="30" presetSubtype="0">
                                  <p:stCondLst>
                                    <p:cond delay="0"/>
                                  </p:stCondLst>
                                  <p:childTnLst>
                                    <p:set>
                                      <p:cBhvr>
                                        <p:cTn dur="1" fill="hold" id="60">
                                          <p:stCondLst>
                                            <p:cond delay="0"/>
                                          </p:stCondLst>
                                        </p:cTn>
                                        <p:tgtEl>
                                          <p:spTgt spid="86"/>
                                        </p:tgtEl>
                                        <p:attrNameLst>
                                          <p:attrName>style.visibility</p:attrName>
                                        </p:attrNameLst>
                                      </p:cBhvr>
                                      <p:to>
                                        <p:strVal val="visible"/>
                                      </p:to>
                                    </p:set>
                                    <p:animEffect filter="">
                                      <p:cBhvr>
                                        <p:cTn decel="100000" dur="800" id="61"/>
                                        <p:tgtEl>
                                          <p:spTgt spid="86"/>
                                        </p:tgtEl>
                                      </p:cBhvr>
                                    </p:animEffect>
                                    <p:anim calcmode="lin" valueType="num">
                                      <p:cBhvr>
                                        <p:cTn decel="100000" dur="800" fill="hold" id="62"/>
                                        <p:tgtEl>
                                          <p:spTgt spid="86"/>
                                        </p:tgtEl>
                                        <p:attrNameLst>
                                          <p:attrName>style.rotation</p:attrName>
                                        </p:attrNameLst>
                                      </p:cBhvr>
                                      <p:tavLst>
                                        <p:tav tm="0">
                                          <p:val>
                                            <p:fltVal val="-90"/>
                                          </p:val>
                                        </p:tav>
                                        <p:tav tm="100000">
                                          <p:val>
                                            <p:fltVal val="0"/>
                                          </p:val>
                                        </p:tav>
                                      </p:tavLst>
                                    </p:anim>
                                    <p:anim calcmode="lin" valueType="num">
                                      <p:cBhvr>
                                        <p:cTn decel="100000" dur="800" fill="hold" id="63"/>
                                        <p:tgtEl>
                                          <p:spTgt spid="86"/>
                                        </p:tgtEl>
                                        <p:attrNameLst>
                                          <p:attrName>ppt_x</p:attrName>
                                        </p:attrNameLst>
                                      </p:cBhvr>
                                      <p:tavLst>
                                        <p:tav tm="0">
                                          <p:val>
                                            <p:strVal val="#ppt_x+0.4"/>
                                          </p:val>
                                        </p:tav>
                                        <p:tav tm="100000">
                                          <p:val>
                                            <p:strVal val="#ppt_x-0.05"/>
                                          </p:val>
                                        </p:tav>
                                      </p:tavLst>
                                    </p:anim>
                                    <p:anim calcmode="lin" valueType="num">
                                      <p:cBhvr>
                                        <p:cTn decel="100000" dur="800" fill="hold" id="64"/>
                                        <p:tgtEl>
                                          <p:spTgt spid="86"/>
                                        </p:tgtEl>
                                        <p:attrNameLst>
                                          <p:attrName>ppt_y</p:attrName>
                                        </p:attrNameLst>
                                      </p:cBhvr>
                                      <p:tavLst>
                                        <p:tav tm="0">
                                          <p:val>
                                            <p:strVal val="#ppt_y-0.4"/>
                                          </p:val>
                                        </p:tav>
                                        <p:tav tm="100000">
                                          <p:val>
                                            <p:strVal val="#ppt_y+0.1"/>
                                          </p:val>
                                        </p:tav>
                                      </p:tavLst>
                                    </p:anim>
                                    <p:anim calcmode="lin" valueType="num">
                                      <p:cBhvr>
                                        <p:cTn accel="100000" dur="200" fill="hold" id="65">
                                          <p:stCondLst>
                                            <p:cond delay="800"/>
                                          </p:stCondLst>
                                        </p:cTn>
                                        <p:tgtEl>
                                          <p:spTgt spid="86"/>
                                        </p:tgtEl>
                                        <p:attrNameLst>
                                          <p:attrName>ppt_x</p:attrName>
                                        </p:attrNameLst>
                                      </p:cBhvr>
                                      <p:tavLst>
                                        <p:tav tm="0">
                                          <p:val>
                                            <p:strVal val="#ppt_x-0.05"/>
                                          </p:val>
                                        </p:tav>
                                        <p:tav tm="100000">
                                          <p:val>
                                            <p:strVal val="#ppt_x"/>
                                          </p:val>
                                        </p:tav>
                                      </p:tavLst>
                                    </p:anim>
                                    <p:anim calcmode="lin" valueType="num">
                                      <p:cBhvr>
                                        <p:cTn accel="100000" dur="200" fill="hold" id="66">
                                          <p:stCondLst>
                                            <p:cond delay="800"/>
                                          </p:stCondLst>
                                        </p:cTn>
                                        <p:tgtEl>
                                          <p:spTgt spid="86"/>
                                        </p:tgtEl>
                                        <p:attrNameLst>
                                          <p:attrName>ppt_y</p:attrName>
                                        </p:attrNameLst>
                                      </p:cBhvr>
                                      <p:tavLst>
                                        <p:tav tm="0">
                                          <p:val>
                                            <p:strVal val="#ppt_y+0.1"/>
                                          </p:val>
                                        </p:tav>
                                        <p:tav tm="100000">
                                          <p:val>
                                            <p:strVal val="#ppt_y"/>
                                          </p:val>
                                        </p:tav>
                                      </p:tavLst>
                                    </p:anim>
                                  </p:childTnLst>
                                </p:cTn>
                              </p:par>
                            </p:childTnLst>
                          </p:cTn>
                        </p:par>
                      </p:childTnLst>
                    </p:cTn>
                  </p:par>
                  <p:par>
                    <p:cTn fill="hold" id="67" nodeType="clickPar">
                      <p:stCondLst>
                        <p:cond delay="indefinite"/>
                      </p:stCondLst>
                      <p:childTnLst>
                        <p:par>
                          <p:cTn fill="hold" id="68" nodeType="afterGroup">
                            <p:stCondLst>
                              <p:cond delay="0"/>
                            </p:stCondLst>
                            <p:childTnLst>
                              <p:par>
                                <p:cTn fill="hold" id="69" nodeType="clickEffect" presetClass="entr" presetID="21" presetSubtype="1">
                                  <p:stCondLst>
                                    <p:cond delay="0"/>
                                  </p:stCondLst>
                                  <p:childTnLst>
                                    <p:set>
                                      <p:cBhvr>
                                        <p:cTn dur="1" fill="hold" id="70">
                                          <p:stCondLst>
                                            <p:cond delay="0"/>
                                          </p:stCondLst>
                                        </p:cTn>
                                        <p:tgtEl>
                                          <p:spTgt spid="94"/>
                                        </p:tgtEl>
                                        <p:attrNameLst>
                                          <p:attrName>style.visibility</p:attrName>
                                        </p:attrNameLst>
                                      </p:cBhvr>
                                      <p:to>
                                        <p:strVal val="visible"/>
                                      </p:to>
                                    </p:set>
                                    <p:animEffect filter="wheel(1)" transition="in">
                                      <p:cBhvr>
                                        <p:cTn dur="2000" id="71"/>
                                        <p:tgtEl>
                                          <p:spTgt spid="94"/>
                                        </p:tgtEl>
                                      </p:cBhvr>
                                    </p:animEffect>
                                  </p:childTnLst>
                                </p:cTn>
                              </p:par>
                            </p:childTnLst>
                          </p:cTn>
                        </p:par>
                        <p:par>
                          <p:cTn fill="hold" id="72" nodeType="afterGroup">
                            <p:stCondLst>
                              <p:cond delay="2000"/>
                            </p:stCondLst>
                            <p:childTnLst>
                              <p:par>
                                <p:cTn fill="hold" grpId="0" id="73" nodeType="afterEffect" presetClass="entr" presetID="9" presetSubtype="0">
                                  <p:stCondLst>
                                    <p:cond delay="0"/>
                                  </p:stCondLst>
                                  <p:childTnLst>
                                    <p:set>
                                      <p:cBhvr>
                                        <p:cTn dur="1" fill="hold" id="74">
                                          <p:stCondLst>
                                            <p:cond delay="0"/>
                                          </p:stCondLst>
                                        </p:cTn>
                                        <p:tgtEl>
                                          <p:spTgt spid="73"/>
                                        </p:tgtEl>
                                        <p:attrNameLst>
                                          <p:attrName>style.visibility</p:attrName>
                                        </p:attrNameLst>
                                      </p:cBhvr>
                                      <p:to>
                                        <p:strVal val="visible"/>
                                      </p:to>
                                    </p:set>
                                    <p:animEffect filter="">
                                      <p:cBhvr>
                                        <p:cTn dur="500" id="75"/>
                                        <p:tgtEl>
                                          <p:spTgt spid="73"/>
                                        </p:tgtEl>
                                      </p:cBhvr>
                                    </p:animEffect>
                                  </p:childTnLst>
                                </p:cTn>
                              </p:par>
                            </p:childTnLst>
                          </p:cTn>
                        </p:par>
                        <p:par>
                          <p:cTn fill="hold" id="76" nodeType="afterGroup">
                            <p:stCondLst>
                              <p:cond delay="2500"/>
                            </p:stCondLst>
                            <p:childTnLst>
                              <p:par>
                                <p:cTn fill="hold" grpId="0" id="77" nodeType="afterEffect" presetClass="entr" presetID="14" presetSubtype="10">
                                  <p:stCondLst>
                                    <p:cond delay="0"/>
                                  </p:stCondLst>
                                  <p:childTnLst>
                                    <p:set>
                                      <p:cBhvr>
                                        <p:cTn dur="1" fill="hold" id="78">
                                          <p:stCondLst>
                                            <p:cond delay="0"/>
                                          </p:stCondLst>
                                        </p:cTn>
                                        <p:tgtEl>
                                          <p:spTgt spid="74"/>
                                        </p:tgtEl>
                                        <p:attrNameLst>
                                          <p:attrName>style.visibility</p:attrName>
                                        </p:attrNameLst>
                                      </p:cBhvr>
                                      <p:to>
                                        <p:strVal val="visible"/>
                                      </p:to>
                                    </p:set>
                                    <p:animEffect filter="">
                                      <p:cBhvr>
                                        <p:cTn dur="500" id="79"/>
                                        <p:tgtEl>
                                          <p:spTgt spid="74"/>
                                        </p:tgtEl>
                                      </p:cBhvr>
                                    </p:animEffect>
                                  </p:childTnLst>
                                </p:cTn>
                              </p:par>
                            </p:childTnLst>
                          </p:cTn>
                        </p:par>
                        <p:par>
                          <p:cTn fill="hold" id="80" nodeType="afterGroup">
                            <p:stCondLst>
                              <p:cond delay="3000"/>
                            </p:stCondLst>
                            <p:childTnLst>
                              <p:par>
                                <p:cTn fill="hold" grpId="0" id="81" nodeType="afterEffect" presetClass="entr" presetID="16" presetSubtype="21">
                                  <p:stCondLst>
                                    <p:cond delay="0"/>
                                  </p:stCondLst>
                                  <p:childTnLst>
                                    <p:set>
                                      <p:cBhvr>
                                        <p:cTn dur="1" fill="hold" id="82">
                                          <p:stCondLst>
                                            <p:cond delay="0"/>
                                          </p:stCondLst>
                                        </p:cTn>
                                        <p:tgtEl>
                                          <p:spTgt spid="93"/>
                                        </p:tgtEl>
                                        <p:attrNameLst>
                                          <p:attrName>style.visibility</p:attrName>
                                        </p:attrNameLst>
                                      </p:cBhvr>
                                      <p:to>
                                        <p:strVal val="visible"/>
                                      </p:to>
                                    </p:set>
                                    <p:animEffect filter="">
                                      <p:cBhvr>
                                        <p:cTn dur="500" id="83"/>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74"/>
      <p:bldP grpId="0" spid="75"/>
      <p:bldP grpId="0" spid="76"/>
      <p:bldP grpId="0" spid="77"/>
      <p:bldP grpId="0" spid="83"/>
      <p:bldP grpId="0" spid="84"/>
      <p:bldP grpId="0" spid="85"/>
      <p:bldP grpId="0" spid="86"/>
      <p:bldP grpId="0" spid="87"/>
      <p:bldP grpId="0" spid="9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5"/>
            </a:xfrm>
            <a:prstGeom prst="rect">
              <a:avLst/>
            </a:prstGeom>
            <a:noFill/>
          </p:spPr>
          <p:txBody>
            <a:bodyPr rtlCol="0" wrap="square">
              <a:spAutoFit/>
            </a:bodyPr>
            <a:lstStyle/>
            <a:p>
              <a:pPr algn="ctr">
                <a:lnSpc>
                  <a:spcPct val="150000"/>
                </a:lnSpc>
              </a:pPr>
              <a:r>
                <a:rPr altLang="zh-CN" b="1" lang="en-US" smtClean="0" sz="1200">
                  <a:solidFill>
                    <a:schemeClr val="bg1"/>
                  </a:solidFill>
                  <a:latin charset="-122" panose="02000000000000000000" pitchFamily="2" typeface="方正兰亭粗黑简体"/>
                  <a:ea charset="-122" panose="02000000000000000000" pitchFamily="2" typeface="方正兰亭粗黑简体"/>
                </a:rPr>
                <a:t>03</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sp>
        <p:nvSpPr>
          <p:cNvPr id="73" name="青海"/>
          <p:cNvSpPr/>
          <p:nvPr/>
        </p:nvSpPr>
        <p:spPr>
          <a:xfrm>
            <a:off x="5154613" y="3208338"/>
            <a:ext cx="1458912" cy="1046162"/>
          </a:xfrm>
          <a:custGeom>
            <a:gdLst>
              <a:gd fmla="*/ 0 w 812" name="txL"/>
              <a:gd fmla="*/ 0 h 582" name="txT"/>
              <a:gd fmla="*/ 812 w 812" name="txR"/>
              <a:gd fmla="*/ 582 h 582" name="txB"/>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FFFFFF">
              <a:alpha val="50195"/>
            </a:srgbClr>
          </a:solidFill>
          <a:ln w="9525">
            <a:noFill/>
          </a:ln>
        </p:spPr>
        <p:txBody>
          <a:bodyPr/>
          <a:lstStyle/>
          <a:p>
            <a:endParaRPr altLang="en-US" lang="zh-CN">
              <a:solidFill>
                <a:schemeClr val="bg1"/>
              </a:solidFill>
            </a:endParaRPr>
          </a:p>
        </p:txBody>
      </p:sp>
      <p:sp>
        <p:nvSpPr>
          <p:cNvPr id="74" name="辽宁"/>
          <p:cNvSpPr/>
          <p:nvPr/>
        </p:nvSpPr>
        <p:spPr>
          <a:xfrm>
            <a:off x="1108075" y="3019425"/>
            <a:ext cx="1447800" cy="1377950"/>
          </a:xfrm>
          <a:custGeom>
            <a:gdLst>
              <a:gd fmla="*/ 0 w 376" name="txL"/>
              <a:gd fmla="*/ 0 h 358" name="txT"/>
              <a:gd fmla="*/ 376 w 376" name="txR"/>
              <a:gd fmla="*/ 358 h 358" name="txB"/>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Lst>
            <a:rect b="txB" l="txL" r="txR" t="txT"/>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FFFFFF">
              <a:alpha val="50195"/>
            </a:srgbClr>
          </a:solidFill>
          <a:ln w="9525">
            <a:noFill/>
          </a:ln>
        </p:spPr>
        <p:txBody>
          <a:bodyPr/>
          <a:lstStyle/>
          <a:p>
            <a:endParaRPr altLang="en-US" lang="zh-CN">
              <a:solidFill>
                <a:schemeClr val="bg1"/>
              </a:solidFill>
            </a:endParaRPr>
          </a:p>
        </p:txBody>
      </p:sp>
      <p:sp>
        <p:nvSpPr>
          <p:cNvPr id="75" name="四川"/>
          <p:cNvSpPr/>
          <p:nvPr/>
        </p:nvSpPr>
        <p:spPr>
          <a:xfrm>
            <a:off x="5156200" y="1382713"/>
            <a:ext cx="1385888" cy="1216025"/>
          </a:xfrm>
          <a:custGeom>
            <a:gdLst>
              <a:gd fmla="*/ 0 w 702" name="txL"/>
              <a:gd fmla="*/ 0 h 616" name="txT"/>
              <a:gd fmla="*/ 702 w 702" name="txR"/>
              <a:gd fmla="*/ 616 h 616" name="txB"/>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FFFFFF">
              <a:alpha val="50195"/>
            </a:srgbClr>
          </a:solidFill>
          <a:ln w="9525">
            <a:noFill/>
          </a:ln>
        </p:spPr>
        <p:txBody>
          <a:bodyPr/>
          <a:lstStyle/>
          <a:p>
            <a:endParaRPr altLang="en-US" lang="zh-CN">
              <a:solidFill>
                <a:schemeClr val="bg1"/>
              </a:solidFill>
            </a:endParaRPr>
          </a:p>
        </p:txBody>
      </p:sp>
      <p:sp>
        <p:nvSpPr>
          <p:cNvPr id="76" name="湖北"/>
          <p:cNvSpPr/>
          <p:nvPr/>
        </p:nvSpPr>
        <p:spPr>
          <a:xfrm>
            <a:off x="971550" y="1411288"/>
            <a:ext cx="1658938" cy="1039812"/>
          </a:xfrm>
          <a:custGeom>
            <a:gdLst>
              <a:gd fmla="*/ 0 w 488" name="txL"/>
              <a:gd fmla="*/ 0 h 306" name="txT"/>
              <a:gd fmla="*/ 488 w 488" name="txR"/>
              <a:gd fmla="*/ 306 h 306" name="txB"/>
            </a:gd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b="txB" l="txL" r="txR" t="txT"/>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FFFFFF">
              <a:alpha val="50195"/>
            </a:srgbClr>
          </a:solidFill>
          <a:ln w="9525">
            <a:noFill/>
          </a:ln>
        </p:spPr>
        <p:txBody>
          <a:bodyPr/>
          <a:lstStyle/>
          <a:p>
            <a:endParaRPr altLang="en-US" lang="zh-CN">
              <a:solidFill>
                <a:schemeClr val="bg1"/>
              </a:solidFill>
            </a:endParaRPr>
          </a:p>
        </p:txBody>
      </p:sp>
      <p:sp>
        <p:nvSpPr>
          <p:cNvPr id="77" name="Oval 45"/>
          <p:cNvSpPr/>
          <p:nvPr/>
        </p:nvSpPr>
        <p:spPr>
          <a:xfrm>
            <a:off x="1436688" y="1541463"/>
            <a:ext cx="576262" cy="576262"/>
          </a:xfrm>
          <a:prstGeom prst="ellipse">
            <a:avLst/>
          </a:prstGeom>
          <a:solidFill>
            <a:srgbClr val="FFFFFF">
              <a:alpha val="23137"/>
            </a:srgbClr>
          </a:solidFill>
          <a:ln w="6350">
            <a:noFill/>
          </a:ln>
        </p:spPr>
        <p:txBody>
          <a:bodyPr anchor="ctr" bIns="34290" lIns="68580" rIns="68580" tIns="34290"/>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zh-CN" lang="en-US" sz="1000">
                <a:solidFill>
                  <a:schemeClr val="bg1"/>
                </a:solidFill>
              </a:rPr>
              <a:t>62%</a:t>
            </a:r>
          </a:p>
        </p:txBody>
      </p:sp>
      <p:sp>
        <p:nvSpPr>
          <p:cNvPr id="78" name="Oval 48"/>
          <p:cNvSpPr/>
          <p:nvPr/>
        </p:nvSpPr>
        <p:spPr>
          <a:xfrm>
            <a:off x="5730875" y="1541463"/>
            <a:ext cx="576263" cy="576262"/>
          </a:xfrm>
          <a:prstGeom prst="ellipse">
            <a:avLst/>
          </a:prstGeom>
          <a:solidFill>
            <a:srgbClr val="FFFFFF">
              <a:alpha val="23137"/>
            </a:srgbClr>
          </a:solidFill>
          <a:ln w="6350">
            <a:noFill/>
          </a:ln>
        </p:spPr>
        <p:txBody>
          <a:bodyPr anchor="ctr" bIns="34290" lIns="68580" rIns="68580" tIns="34290"/>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zh-CN" lang="en-US" sz="1000">
                <a:solidFill>
                  <a:schemeClr val="bg1"/>
                </a:solidFill>
              </a:rPr>
              <a:t>25%</a:t>
            </a:r>
          </a:p>
        </p:txBody>
      </p:sp>
      <p:sp>
        <p:nvSpPr>
          <p:cNvPr id="79" name="Oval 51"/>
          <p:cNvSpPr/>
          <p:nvPr/>
        </p:nvSpPr>
        <p:spPr>
          <a:xfrm>
            <a:off x="1436688" y="3479800"/>
            <a:ext cx="576262" cy="576263"/>
          </a:xfrm>
          <a:prstGeom prst="ellipse">
            <a:avLst/>
          </a:prstGeom>
          <a:solidFill>
            <a:srgbClr val="FFFFFF">
              <a:alpha val="23137"/>
            </a:srgbClr>
          </a:solidFill>
          <a:ln w="6350">
            <a:noFill/>
          </a:ln>
        </p:spPr>
        <p:txBody>
          <a:bodyPr anchor="ctr" bIns="34290" lIns="68580" rIns="68580" tIns="34290"/>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zh-CN" lang="en-US" sz="1000">
                <a:solidFill>
                  <a:schemeClr val="bg1"/>
                </a:solidFill>
              </a:rPr>
              <a:t>46%</a:t>
            </a:r>
          </a:p>
        </p:txBody>
      </p:sp>
      <p:sp>
        <p:nvSpPr>
          <p:cNvPr id="80" name="Oval 54"/>
          <p:cNvSpPr/>
          <p:nvPr/>
        </p:nvSpPr>
        <p:spPr>
          <a:xfrm>
            <a:off x="5730875" y="3479800"/>
            <a:ext cx="576263" cy="576263"/>
          </a:xfrm>
          <a:prstGeom prst="ellipse">
            <a:avLst/>
          </a:prstGeom>
          <a:solidFill>
            <a:srgbClr val="FFFFFF">
              <a:alpha val="23137"/>
            </a:srgbClr>
          </a:solidFill>
          <a:ln w="6350">
            <a:noFill/>
          </a:ln>
        </p:spPr>
        <p:txBody>
          <a:bodyPr anchor="ctr" bIns="34290" lIns="68580" rIns="68580" tIns="34290"/>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zh-CN" lang="en-US" sz="1000">
                <a:solidFill>
                  <a:schemeClr val="bg1"/>
                </a:solidFill>
              </a:rPr>
              <a:t>36%</a:t>
            </a:r>
          </a:p>
        </p:txBody>
      </p:sp>
      <p:sp>
        <p:nvSpPr>
          <p:cNvPr id="81" name="TextBox 54"/>
          <p:cNvSpPr/>
          <p:nvPr/>
        </p:nvSpPr>
        <p:spPr>
          <a:xfrm>
            <a:off x="2789238" y="1597025"/>
            <a:ext cx="1739900" cy="92964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en-US" lang="zh-CN" sz="1100">
                <a:solidFill>
                  <a:schemeClr val="bg1"/>
                </a:solidFill>
              </a:rPr>
              <a:t>单击此处添加标题</a:t>
            </a:r>
          </a:p>
          <a:p>
            <a:pPr eaLnBrk="1" hangingPunct="1" indent="0" lvl="0" marL="0">
              <a:spcBef>
                <a:spcPct val="0"/>
              </a:spcBef>
              <a:buNone/>
            </a:pPr>
            <a:br>
              <a:rPr altLang="en-US" lang="zh-CN" sz="1100">
                <a:solidFill>
                  <a:schemeClr val="bg1"/>
                </a:solidFill>
              </a:rPr>
            </a:br>
            <a:r>
              <a:rPr altLang="en-US" lang="zh-CN" sz="1100">
                <a:solidFill>
                  <a:schemeClr val="bg1"/>
                </a:solidFill>
              </a:rPr>
              <a:t>在此处添加详细描述文本，尽量与标题文本语言风格相符合。</a:t>
            </a:r>
          </a:p>
        </p:txBody>
      </p:sp>
      <p:sp>
        <p:nvSpPr>
          <p:cNvPr id="82" name="TextBox 55"/>
          <p:cNvSpPr/>
          <p:nvPr/>
        </p:nvSpPr>
        <p:spPr>
          <a:xfrm>
            <a:off x="3152775" y="2301875"/>
            <a:ext cx="578167" cy="365760"/>
          </a:xfrm>
          <a:prstGeom prst="rect">
            <a:avLst/>
          </a:prstGeom>
          <a:noFill/>
          <a:ln w="9525">
            <a:noFill/>
          </a:ln>
        </p:spPr>
        <p:txBody>
          <a:bodyPr wrap="none">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zh-CN" lang="en-US" sz="1800">
                <a:solidFill>
                  <a:schemeClr val="bg1"/>
                </a:solidFill>
                <a:sym charset="0" pitchFamily="2" typeface="Open Sans"/>
              </a:rPr>
              <a:t>62%</a:t>
            </a:r>
          </a:p>
        </p:txBody>
      </p:sp>
      <p:sp>
        <p:nvSpPr>
          <p:cNvPr id="83" name="Rectangle 42"/>
          <p:cNvSpPr/>
          <p:nvPr/>
        </p:nvSpPr>
        <p:spPr>
          <a:xfrm>
            <a:off x="2889250" y="2384425"/>
            <a:ext cx="190500" cy="190500"/>
          </a:xfrm>
          <a:prstGeom prst="rect">
            <a:avLst/>
          </a:prstGeom>
          <a:solidFill>
            <a:srgbClr val="FFFFFF">
              <a:alpha val="50195"/>
            </a:srgbClr>
          </a:solidFill>
          <a:ln w="25400">
            <a:noFill/>
          </a:ln>
        </p:spPr>
        <p:txBody>
          <a:bodyPr anchor="ctr" bIns="34290" lIns="68580" rIns="68580" tIns="34290"/>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zh-CN" b="1" lang="en-US" sz="1100">
                <a:solidFill>
                  <a:schemeClr val="bg1"/>
                </a:solidFill>
                <a:sym charset="0" pitchFamily="2" typeface="Open Sans"/>
              </a:rPr>
              <a:t>+</a:t>
            </a:r>
          </a:p>
        </p:txBody>
      </p:sp>
      <p:sp>
        <p:nvSpPr>
          <p:cNvPr id="84" name="TextBox 57"/>
          <p:cNvSpPr/>
          <p:nvPr/>
        </p:nvSpPr>
        <p:spPr>
          <a:xfrm>
            <a:off x="6675439" y="1597025"/>
            <a:ext cx="1739900" cy="92964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en-US" lang="zh-CN" sz="1100">
                <a:solidFill>
                  <a:schemeClr val="bg1"/>
                </a:solidFill>
              </a:rPr>
              <a:t>单击此处添加标题</a:t>
            </a:r>
          </a:p>
          <a:p>
            <a:pPr eaLnBrk="1" hangingPunct="1" indent="0" lvl="0" marL="0">
              <a:spcBef>
                <a:spcPct val="0"/>
              </a:spcBef>
              <a:buNone/>
            </a:pPr>
            <a:br>
              <a:rPr altLang="en-US" lang="zh-CN" sz="1100">
                <a:solidFill>
                  <a:schemeClr val="bg1"/>
                </a:solidFill>
              </a:rPr>
            </a:br>
            <a:r>
              <a:rPr altLang="en-US" lang="zh-CN" sz="1100">
                <a:solidFill>
                  <a:schemeClr val="bg1"/>
                </a:solidFill>
              </a:rPr>
              <a:t>在此处添加详细描述文本，尽量与标题文本语言风格相符合。</a:t>
            </a:r>
          </a:p>
        </p:txBody>
      </p:sp>
      <p:sp>
        <p:nvSpPr>
          <p:cNvPr id="85" name="TextBox 58"/>
          <p:cNvSpPr/>
          <p:nvPr/>
        </p:nvSpPr>
        <p:spPr>
          <a:xfrm>
            <a:off x="7038974" y="2301875"/>
            <a:ext cx="578167" cy="365760"/>
          </a:xfrm>
          <a:prstGeom prst="rect">
            <a:avLst/>
          </a:prstGeom>
          <a:noFill/>
          <a:ln w="9525">
            <a:noFill/>
          </a:ln>
        </p:spPr>
        <p:txBody>
          <a:bodyPr wrap="none">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zh-CN" lang="en-US" sz="1800">
                <a:solidFill>
                  <a:schemeClr val="bg1"/>
                </a:solidFill>
                <a:sym charset="0" pitchFamily="2" typeface="Open Sans"/>
              </a:rPr>
              <a:t>25%</a:t>
            </a:r>
          </a:p>
        </p:txBody>
      </p:sp>
      <p:sp>
        <p:nvSpPr>
          <p:cNvPr id="86" name="Rectangle 42"/>
          <p:cNvSpPr/>
          <p:nvPr/>
        </p:nvSpPr>
        <p:spPr>
          <a:xfrm>
            <a:off x="6773863" y="2384425"/>
            <a:ext cx="190500" cy="190500"/>
          </a:xfrm>
          <a:prstGeom prst="rect">
            <a:avLst/>
          </a:prstGeom>
          <a:solidFill>
            <a:srgbClr val="FFFFFF">
              <a:alpha val="50195"/>
            </a:srgbClr>
          </a:solidFill>
          <a:ln w="25400">
            <a:noFill/>
          </a:ln>
        </p:spPr>
        <p:txBody>
          <a:bodyPr anchor="ctr" bIns="34290" lIns="68580" rIns="68580" tIns="34290"/>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zh-CN" b="1" lang="en-US" sz="1100">
                <a:solidFill>
                  <a:schemeClr val="bg1"/>
                </a:solidFill>
                <a:sym charset="0" pitchFamily="2" typeface="Open Sans"/>
              </a:rPr>
              <a:t>+</a:t>
            </a:r>
          </a:p>
        </p:txBody>
      </p:sp>
      <p:sp>
        <p:nvSpPr>
          <p:cNvPr id="87" name="TextBox 60"/>
          <p:cNvSpPr/>
          <p:nvPr/>
        </p:nvSpPr>
        <p:spPr>
          <a:xfrm>
            <a:off x="2789238" y="3206750"/>
            <a:ext cx="1739900" cy="92964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en-US" lang="zh-CN" sz="1100">
                <a:solidFill>
                  <a:schemeClr val="bg1"/>
                </a:solidFill>
              </a:rPr>
              <a:t>单击此处添加标题</a:t>
            </a:r>
          </a:p>
          <a:p>
            <a:pPr eaLnBrk="1" hangingPunct="1" indent="0" lvl="0" marL="0">
              <a:spcBef>
                <a:spcPct val="0"/>
              </a:spcBef>
              <a:buNone/>
            </a:pPr>
            <a:br>
              <a:rPr altLang="en-US" lang="zh-CN" sz="1100">
                <a:solidFill>
                  <a:schemeClr val="bg1"/>
                </a:solidFill>
              </a:rPr>
            </a:br>
            <a:r>
              <a:rPr altLang="en-US" lang="zh-CN" sz="1100">
                <a:solidFill>
                  <a:schemeClr val="bg1"/>
                </a:solidFill>
              </a:rPr>
              <a:t>在此处添加详细描述文本，尽量与标题文本语言风格相符合。</a:t>
            </a:r>
          </a:p>
        </p:txBody>
      </p:sp>
      <p:sp>
        <p:nvSpPr>
          <p:cNvPr id="88" name="TextBox 61"/>
          <p:cNvSpPr/>
          <p:nvPr/>
        </p:nvSpPr>
        <p:spPr>
          <a:xfrm>
            <a:off x="3152775" y="3929063"/>
            <a:ext cx="578167" cy="365760"/>
          </a:xfrm>
          <a:prstGeom prst="rect">
            <a:avLst/>
          </a:prstGeom>
          <a:noFill/>
          <a:ln w="9525">
            <a:noFill/>
          </a:ln>
        </p:spPr>
        <p:txBody>
          <a:bodyPr wrap="none">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zh-CN" lang="en-US" sz="1800">
                <a:solidFill>
                  <a:schemeClr val="bg1"/>
                </a:solidFill>
                <a:sym charset="0" pitchFamily="2" typeface="Open Sans"/>
              </a:rPr>
              <a:t>46%</a:t>
            </a:r>
          </a:p>
        </p:txBody>
      </p:sp>
      <p:sp>
        <p:nvSpPr>
          <p:cNvPr id="89" name="Rectangle 42"/>
          <p:cNvSpPr/>
          <p:nvPr/>
        </p:nvSpPr>
        <p:spPr>
          <a:xfrm>
            <a:off x="2889250" y="4010025"/>
            <a:ext cx="190500" cy="190500"/>
          </a:xfrm>
          <a:prstGeom prst="rect">
            <a:avLst/>
          </a:prstGeom>
          <a:solidFill>
            <a:srgbClr val="FFFFFF">
              <a:alpha val="50195"/>
            </a:srgbClr>
          </a:solidFill>
          <a:ln w="25400">
            <a:noFill/>
          </a:ln>
        </p:spPr>
        <p:txBody>
          <a:bodyPr anchor="ctr" bIns="34290" lIns="68580" rIns="68580" tIns="34290"/>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zh-CN" b="1" lang="en-US" sz="1100">
                <a:solidFill>
                  <a:schemeClr val="bg1"/>
                </a:solidFill>
                <a:sym charset="0" pitchFamily="2" typeface="Open Sans"/>
              </a:rPr>
              <a:t>+</a:t>
            </a:r>
          </a:p>
        </p:txBody>
      </p:sp>
      <p:sp>
        <p:nvSpPr>
          <p:cNvPr id="90" name="TextBox 63"/>
          <p:cNvSpPr/>
          <p:nvPr/>
        </p:nvSpPr>
        <p:spPr>
          <a:xfrm>
            <a:off x="6675439" y="3206750"/>
            <a:ext cx="1739900" cy="92964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en-US" lang="zh-CN" sz="1100">
                <a:solidFill>
                  <a:schemeClr val="bg1"/>
                </a:solidFill>
              </a:rPr>
              <a:t>单击此处添加标题</a:t>
            </a:r>
          </a:p>
          <a:p>
            <a:pPr eaLnBrk="1" hangingPunct="1" indent="0" lvl="0" marL="0">
              <a:spcBef>
                <a:spcPct val="0"/>
              </a:spcBef>
              <a:buNone/>
            </a:pPr>
            <a:br>
              <a:rPr altLang="en-US" lang="zh-CN" sz="1100">
                <a:solidFill>
                  <a:schemeClr val="bg1"/>
                </a:solidFill>
              </a:rPr>
            </a:br>
            <a:r>
              <a:rPr altLang="en-US" lang="zh-CN" sz="1100">
                <a:solidFill>
                  <a:schemeClr val="bg1"/>
                </a:solidFill>
              </a:rPr>
              <a:t>在此处添加详细描述文本，尽量与标题文本语言风格相符合。</a:t>
            </a:r>
          </a:p>
        </p:txBody>
      </p:sp>
      <p:sp>
        <p:nvSpPr>
          <p:cNvPr id="91" name="TextBox 64"/>
          <p:cNvSpPr/>
          <p:nvPr/>
        </p:nvSpPr>
        <p:spPr>
          <a:xfrm>
            <a:off x="7038974" y="3929063"/>
            <a:ext cx="578167" cy="365760"/>
          </a:xfrm>
          <a:prstGeom prst="rect">
            <a:avLst/>
          </a:prstGeom>
          <a:noFill/>
          <a:ln w="9525">
            <a:noFill/>
          </a:ln>
        </p:spPr>
        <p:txBody>
          <a:bodyPr wrap="none">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zh-CN" lang="en-US" sz="1800">
                <a:solidFill>
                  <a:schemeClr val="bg1"/>
                </a:solidFill>
                <a:sym charset="0" pitchFamily="2" typeface="Open Sans"/>
              </a:rPr>
              <a:t>36%</a:t>
            </a:r>
          </a:p>
        </p:txBody>
      </p:sp>
      <p:sp>
        <p:nvSpPr>
          <p:cNvPr id="92" name="Rectangle 42"/>
          <p:cNvSpPr/>
          <p:nvPr/>
        </p:nvSpPr>
        <p:spPr>
          <a:xfrm>
            <a:off x="6773863" y="4010025"/>
            <a:ext cx="190500" cy="190500"/>
          </a:xfrm>
          <a:prstGeom prst="rect">
            <a:avLst/>
          </a:prstGeom>
          <a:solidFill>
            <a:srgbClr val="FFFFFF">
              <a:alpha val="50195"/>
            </a:srgbClr>
          </a:solidFill>
          <a:ln w="25400">
            <a:noFill/>
          </a:ln>
        </p:spPr>
        <p:txBody>
          <a:bodyPr anchor="ctr" bIns="34290" lIns="68580" rIns="68580" tIns="34290"/>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zh-CN" b="1" lang="en-US" sz="1100">
                <a:solidFill>
                  <a:schemeClr val="bg1"/>
                </a:solidFill>
                <a:sym charset="0" pitchFamily="2" typeface="Open Sans"/>
              </a:rPr>
              <a:t>+</a:t>
            </a:r>
          </a:p>
        </p:txBody>
      </p:sp>
    </p:spTree>
    <p:extLst>
      <p:ext uri="{BB962C8B-B14F-4D97-AF65-F5344CB8AC3E}">
        <p14:creationId val="296932660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par>
                          <p:cTn fill="hold" id="15" nodeType="afterGroup">
                            <p:stCondLst>
                              <p:cond delay="500"/>
                            </p:stCondLst>
                            <p:childTnLst>
                              <p:par>
                                <p:cTn fill="hold" id="16" nodeType="afterEffect" presetClass="entr" presetID="31" presetSubtype="0">
                                  <p:stCondLst>
                                    <p:cond delay="0"/>
                                  </p:stCondLst>
                                  <p:childTnLst>
                                    <p:set>
                                      <p:cBhvr>
                                        <p:cTn dur="1" fill="hold" id="17">
                                          <p:stCondLst>
                                            <p:cond delay="0"/>
                                          </p:stCondLst>
                                        </p:cTn>
                                        <p:tgtEl>
                                          <p:spTgt spid="76"/>
                                        </p:tgtEl>
                                        <p:attrNameLst>
                                          <p:attrName>style.visibility</p:attrName>
                                        </p:attrNameLst>
                                      </p:cBhvr>
                                      <p:to>
                                        <p:strVal val="visible"/>
                                      </p:to>
                                    </p:set>
                                    <p:anim calcmode="lin" valueType="num">
                                      <p:cBhvr>
                                        <p:cTn dur="1000" fill="hold" id="18"/>
                                        <p:tgtEl>
                                          <p:spTgt spid="76"/>
                                        </p:tgtEl>
                                        <p:attrNameLst>
                                          <p:attrName>ppt_w</p:attrName>
                                        </p:attrNameLst>
                                      </p:cBhvr>
                                      <p:tavLst>
                                        <p:tav tm="0">
                                          <p:val>
                                            <p:fltVal val="0"/>
                                          </p:val>
                                        </p:tav>
                                        <p:tav tm="100000">
                                          <p:val>
                                            <p:strVal val="#ppt_w"/>
                                          </p:val>
                                        </p:tav>
                                      </p:tavLst>
                                    </p:anim>
                                    <p:anim calcmode="lin" valueType="num">
                                      <p:cBhvr>
                                        <p:cTn dur="1000" fill="hold" id="19"/>
                                        <p:tgtEl>
                                          <p:spTgt spid="76"/>
                                        </p:tgtEl>
                                        <p:attrNameLst>
                                          <p:attrName>ppt_h</p:attrName>
                                        </p:attrNameLst>
                                      </p:cBhvr>
                                      <p:tavLst>
                                        <p:tav tm="0">
                                          <p:val>
                                            <p:fltVal val="0"/>
                                          </p:val>
                                        </p:tav>
                                        <p:tav tm="100000">
                                          <p:val>
                                            <p:strVal val="#ppt_h"/>
                                          </p:val>
                                        </p:tav>
                                      </p:tavLst>
                                    </p:anim>
                                    <p:anim calcmode="lin" valueType="num">
                                      <p:cBhvr>
                                        <p:cTn dur="1000" fill="hold" id="20"/>
                                        <p:tgtEl>
                                          <p:spTgt spid="76"/>
                                        </p:tgtEl>
                                        <p:attrNameLst>
                                          <p:attrName>style.rotation</p:attrName>
                                        </p:attrNameLst>
                                      </p:cBhvr>
                                      <p:tavLst>
                                        <p:tav tm="0">
                                          <p:val>
                                            <p:fltVal val="90"/>
                                          </p:val>
                                        </p:tav>
                                        <p:tav tm="100000">
                                          <p:val>
                                            <p:fltVal val="0"/>
                                          </p:val>
                                        </p:tav>
                                      </p:tavLst>
                                    </p:anim>
                                    <p:animEffect filter="fade">
                                      <p:cBhvr>
                                        <p:cTn dur="1000" id="21"/>
                                        <p:tgtEl>
                                          <p:spTgt spid="76"/>
                                        </p:tgtEl>
                                      </p:cBhvr>
                                    </p:animEffect>
                                  </p:childTnLst>
                                </p:cTn>
                              </p:par>
                              <p:par>
                                <p:cTn fill="hold" id="22" nodeType="withEffect" presetClass="entr" presetID="31" presetSubtype="0">
                                  <p:stCondLst>
                                    <p:cond delay="0"/>
                                  </p:stCondLst>
                                  <p:childTnLst>
                                    <p:set>
                                      <p:cBhvr>
                                        <p:cTn dur="1" fill="hold" id="23">
                                          <p:stCondLst>
                                            <p:cond delay="0"/>
                                          </p:stCondLst>
                                        </p:cTn>
                                        <p:tgtEl>
                                          <p:spTgt spid="74"/>
                                        </p:tgtEl>
                                        <p:attrNameLst>
                                          <p:attrName>style.visibility</p:attrName>
                                        </p:attrNameLst>
                                      </p:cBhvr>
                                      <p:to>
                                        <p:strVal val="visible"/>
                                      </p:to>
                                    </p:set>
                                    <p:anim calcmode="lin" valueType="num">
                                      <p:cBhvr>
                                        <p:cTn dur="1000" fill="hold" id="24"/>
                                        <p:tgtEl>
                                          <p:spTgt spid="74"/>
                                        </p:tgtEl>
                                        <p:attrNameLst>
                                          <p:attrName>ppt_w</p:attrName>
                                        </p:attrNameLst>
                                      </p:cBhvr>
                                      <p:tavLst>
                                        <p:tav tm="0">
                                          <p:val>
                                            <p:fltVal val="0"/>
                                          </p:val>
                                        </p:tav>
                                        <p:tav tm="100000">
                                          <p:val>
                                            <p:strVal val="#ppt_w"/>
                                          </p:val>
                                        </p:tav>
                                      </p:tavLst>
                                    </p:anim>
                                    <p:anim calcmode="lin" valueType="num">
                                      <p:cBhvr>
                                        <p:cTn dur="1000" fill="hold" id="25"/>
                                        <p:tgtEl>
                                          <p:spTgt spid="74"/>
                                        </p:tgtEl>
                                        <p:attrNameLst>
                                          <p:attrName>ppt_h</p:attrName>
                                        </p:attrNameLst>
                                      </p:cBhvr>
                                      <p:tavLst>
                                        <p:tav tm="0">
                                          <p:val>
                                            <p:fltVal val="0"/>
                                          </p:val>
                                        </p:tav>
                                        <p:tav tm="100000">
                                          <p:val>
                                            <p:strVal val="#ppt_h"/>
                                          </p:val>
                                        </p:tav>
                                      </p:tavLst>
                                    </p:anim>
                                    <p:anim calcmode="lin" valueType="num">
                                      <p:cBhvr>
                                        <p:cTn dur="1000" fill="hold" id="26"/>
                                        <p:tgtEl>
                                          <p:spTgt spid="74"/>
                                        </p:tgtEl>
                                        <p:attrNameLst>
                                          <p:attrName>style.rotation</p:attrName>
                                        </p:attrNameLst>
                                      </p:cBhvr>
                                      <p:tavLst>
                                        <p:tav tm="0">
                                          <p:val>
                                            <p:fltVal val="90"/>
                                          </p:val>
                                        </p:tav>
                                        <p:tav tm="100000">
                                          <p:val>
                                            <p:fltVal val="0"/>
                                          </p:val>
                                        </p:tav>
                                      </p:tavLst>
                                    </p:anim>
                                    <p:animEffect filter="fade">
                                      <p:cBhvr>
                                        <p:cTn dur="1000" id="27"/>
                                        <p:tgtEl>
                                          <p:spTgt spid="74"/>
                                        </p:tgtEl>
                                      </p:cBhvr>
                                    </p:animEffect>
                                  </p:childTnLst>
                                </p:cTn>
                              </p:par>
                              <p:par>
                                <p:cTn fill="hold" id="28" nodeType="withEffect" presetClass="entr" presetID="31" presetSubtype="0">
                                  <p:stCondLst>
                                    <p:cond delay="0"/>
                                  </p:stCondLst>
                                  <p:childTnLst>
                                    <p:set>
                                      <p:cBhvr>
                                        <p:cTn dur="1" fill="hold" id="29">
                                          <p:stCondLst>
                                            <p:cond delay="0"/>
                                          </p:stCondLst>
                                        </p:cTn>
                                        <p:tgtEl>
                                          <p:spTgt spid="75"/>
                                        </p:tgtEl>
                                        <p:attrNameLst>
                                          <p:attrName>style.visibility</p:attrName>
                                        </p:attrNameLst>
                                      </p:cBhvr>
                                      <p:to>
                                        <p:strVal val="visible"/>
                                      </p:to>
                                    </p:set>
                                    <p:anim calcmode="lin" valueType="num">
                                      <p:cBhvr>
                                        <p:cTn dur="1000" fill="hold" id="30"/>
                                        <p:tgtEl>
                                          <p:spTgt spid="75"/>
                                        </p:tgtEl>
                                        <p:attrNameLst>
                                          <p:attrName>ppt_w</p:attrName>
                                        </p:attrNameLst>
                                      </p:cBhvr>
                                      <p:tavLst>
                                        <p:tav tm="0">
                                          <p:val>
                                            <p:fltVal val="0"/>
                                          </p:val>
                                        </p:tav>
                                        <p:tav tm="100000">
                                          <p:val>
                                            <p:strVal val="#ppt_w"/>
                                          </p:val>
                                        </p:tav>
                                      </p:tavLst>
                                    </p:anim>
                                    <p:anim calcmode="lin" valueType="num">
                                      <p:cBhvr>
                                        <p:cTn dur="1000" fill="hold" id="31"/>
                                        <p:tgtEl>
                                          <p:spTgt spid="75"/>
                                        </p:tgtEl>
                                        <p:attrNameLst>
                                          <p:attrName>ppt_h</p:attrName>
                                        </p:attrNameLst>
                                      </p:cBhvr>
                                      <p:tavLst>
                                        <p:tav tm="0">
                                          <p:val>
                                            <p:fltVal val="0"/>
                                          </p:val>
                                        </p:tav>
                                        <p:tav tm="100000">
                                          <p:val>
                                            <p:strVal val="#ppt_h"/>
                                          </p:val>
                                        </p:tav>
                                      </p:tavLst>
                                    </p:anim>
                                    <p:anim calcmode="lin" valueType="num">
                                      <p:cBhvr>
                                        <p:cTn dur="1000" fill="hold" id="32"/>
                                        <p:tgtEl>
                                          <p:spTgt spid="75"/>
                                        </p:tgtEl>
                                        <p:attrNameLst>
                                          <p:attrName>style.rotation</p:attrName>
                                        </p:attrNameLst>
                                      </p:cBhvr>
                                      <p:tavLst>
                                        <p:tav tm="0">
                                          <p:val>
                                            <p:fltVal val="90"/>
                                          </p:val>
                                        </p:tav>
                                        <p:tav tm="100000">
                                          <p:val>
                                            <p:fltVal val="0"/>
                                          </p:val>
                                        </p:tav>
                                      </p:tavLst>
                                    </p:anim>
                                    <p:animEffect filter="fade">
                                      <p:cBhvr>
                                        <p:cTn dur="1000" id="33"/>
                                        <p:tgtEl>
                                          <p:spTgt spid="75"/>
                                        </p:tgtEl>
                                      </p:cBhvr>
                                    </p:animEffect>
                                  </p:childTnLst>
                                </p:cTn>
                              </p:par>
                              <p:par>
                                <p:cTn fill="hold" id="34" nodeType="withEffect" presetClass="entr" presetID="31" presetSubtype="0">
                                  <p:stCondLst>
                                    <p:cond delay="0"/>
                                  </p:stCondLst>
                                  <p:childTnLst>
                                    <p:set>
                                      <p:cBhvr>
                                        <p:cTn dur="1" fill="hold" id="35">
                                          <p:stCondLst>
                                            <p:cond delay="0"/>
                                          </p:stCondLst>
                                        </p:cTn>
                                        <p:tgtEl>
                                          <p:spTgt spid="73"/>
                                        </p:tgtEl>
                                        <p:attrNameLst>
                                          <p:attrName>style.visibility</p:attrName>
                                        </p:attrNameLst>
                                      </p:cBhvr>
                                      <p:to>
                                        <p:strVal val="visible"/>
                                      </p:to>
                                    </p:set>
                                    <p:anim calcmode="lin" valueType="num">
                                      <p:cBhvr>
                                        <p:cTn dur="1000" fill="hold" id="36"/>
                                        <p:tgtEl>
                                          <p:spTgt spid="73"/>
                                        </p:tgtEl>
                                        <p:attrNameLst>
                                          <p:attrName>ppt_w</p:attrName>
                                        </p:attrNameLst>
                                      </p:cBhvr>
                                      <p:tavLst>
                                        <p:tav tm="0">
                                          <p:val>
                                            <p:fltVal val="0"/>
                                          </p:val>
                                        </p:tav>
                                        <p:tav tm="100000">
                                          <p:val>
                                            <p:strVal val="#ppt_w"/>
                                          </p:val>
                                        </p:tav>
                                      </p:tavLst>
                                    </p:anim>
                                    <p:anim calcmode="lin" valueType="num">
                                      <p:cBhvr>
                                        <p:cTn dur="1000" fill="hold" id="37"/>
                                        <p:tgtEl>
                                          <p:spTgt spid="73"/>
                                        </p:tgtEl>
                                        <p:attrNameLst>
                                          <p:attrName>ppt_h</p:attrName>
                                        </p:attrNameLst>
                                      </p:cBhvr>
                                      <p:tavLst>
                                        <p:tav tm="0">
                                          <p:val>
                                            <p:fltVal val="0"/>
                                          </p:val>
                                        </p:tav>
                                        <p:tav tm="100000">
                                          <p:val>
                                            <p:strVal val="#ppt_h"/>
                                          </p:val>
                                        </p:tav>
                                      </p:tavLst>
                                    </p:anim>
                                    <p:anim calcmode="lin" valueType="num">
                                      <p:cBhvr>
                                        <p:cTn dur="1000" fill="hold" id="38"/>
                                        <p:tgtEl>
                                          <p:spTgt spid="73"/>
                                        </p:tgtEl>
                                        <p:attrNameLst>
                                          <p:attrName>style.rotation</p:attrName>
                                        </p:attrNameLst>
                                      </p:cBhvr>
                                      <p:tavLst>
                                        <p:tav tm="0">
                                          <p:val>
                                            <p:fltVal val="90"/>
                                          </p:val>
                                        </p:tav>
                                        <p:tav tm="100000">
                                          <p:val>
                                            <p:fltVal val="0"/>
                                          </p:val>
                                        </p:tav>
                                      </p:tavLst>
                                    </p:anim>
                                    <p:animEffect filter="fade">
                                      <p:cBhvr>
                                        <p:cTn dur="1000" id="39"/>
                                        <p:tgtEl>
                                          <p:spTgt spid="73"/>
                                        </p:tgtEl>
                                      </p:cBhvr>
                                    </p:animEffect>
                                  </p:childTnLst>
                                </p:cTn>
                              </p:par>
                            </p:childTnLst>
                          </p:cTn>
                        </p:par>
                        <p:par>
                          <p:cTn fill="hold" id="40" nodeType="afterGroup">
                            <p:stCondLst>
                              <p:cond delay="1500"/>
                            </p:stCondLst>
                            <p:childTnLst>
                              <p:par>
                                <p:cTn fill="hold" grpId="0" id="41" nodeType="afterEffect" presetClass="entr" presetID="10" presetSubtype="0">
                                  <p:stCondLst>
                                    <p:cond delay="0"/>
                                  </p:stCondLst>
                                  <p:childTnLst>
                                    <p:set>
                                      <p:cBhvr>
                                        <p:cTn dur="1" fill="hold" id="42">
                                          <p:stCondLst>
                                            <p:cond delay="0"/>
                                          </p:stCondLst>
                                        </p:cTn>
                                        <p:tgtEl>
                                          <p:spTgt spid="77"/>
                                        </p:tgtEl>
                                        <p:attrNameLst>
                                          <p:attrName>style.visibility</p:attrName>
                                        </p:attrNameLst>
                                      </p:cBhvr>
                                      <p:to>
                                        <p:strVal val="visible"/>
                                      </p:to>
                                    </p:set>
                                    <p:animEffect filter="fade">
                                      <p:cBhvr>
                                        <p:cTn dur="500" id="43"/>
                                        <p:tgtEl>
                                          <p:spTgt spid="77"/>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79"/>
                                        </p:tgtEl>
                                        <p:attrNameLst>
                                          <p:attrName>style.visibility</p:attrName>
                                        </p:attrNameLst>
                                      </p:cBhvr>
                                      <p:to>
                                        <p:strVal val="visible"/>
                                      </p:to>
                                    </p:set>
                                    <p:animEffect filter="fade">
                                      <p:cBhvr>
                                        <p:cTn dur="500" id="46"/>
                                        <p:tgtEl>
                                          <p:spTgt spid="79"/>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78"/>
                                        </p:tgtEl>
                                        <p:attrNameLst>
                                          <p:attrName>style.visibility</p:attrName>
                                        </p:attrNameLst>
                                      </p:cBhvr>
                                      <p:to>
                                        <p:strVal val="visible"/>
                                      </p:to>
                                    </p:set>
                                    <p:animEffect filter="fade">
                                      <p:cBhvr>
                                        <p:cTn dur="500" id="49"/>
                                        <p:tgtEl>
                                          <p:spTgt spid="78"/>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80"/>
                                        </p:tgtEl>
                                        <p:attrNameLst>
                                          <p:attrName>style.visibility</p:attrName>
                                        </p:attrNameLst>
                                      </p:cBhvr>
                                      <p:to>
                                        <p:strVal val="visible"/>
                                      </p:to>
                                    </p:set>
                                    <p:animEffect filter="fade">
                                      <p:cBhvr>
                                        <p:cTn dur="500" id="52"/>
                                        <p:tgtEl>
                                          <p:spTgt spid="80"/>
                                        </p:tgtEl>
                                      </p:cBhvr>
                                    </p:animEffect>
                                  </p:childTnLst>
                                </p:cTn>
                              </p:par>
                            </p:childTnLst>
                          </p:cTn>
                        </p:par>
                        <p:par>
                          <p:cTn fill="hold" id="53" nodeType="afterGroup">
                            <p:stCondLst>
                              <p:cond delay="2000"/>
                            </p:stCondLst>
                            <p:childTnLst>
                              <p:par>
                                <p:cTn fill="hold" grpId="0" id="54" nodeType="afterEffect" presetClass="entr" presetID="2" presetSubtype="2">
                                  <p:stCondLst>
                                    <p:cond delay="0"/>
                                  </p:stCondLst>
                                  <p:childTnLst>
                                    <p:set>
                                      <p:cBhvr>
                                        <p:cTn dur="1" fill="hold" id="55">
                                          <p:stCondLst>
                                            <p:cond delay="0"/>
                                          </p:stCondLst>
                                        </p:cTn>
                                        <p:tgtEl>
                                          <p:spTgt spid="81"/>
                                        </p:tgtEl>
                                        <p:attrNameLst>
                                          <p:attrName>style.visibility</p:attrName>
                                        </p:attrNameLst>
                                      </p:cBhvr>
                                      <p:to>
                                        <p:strVal val="visible"/>
                                      </p:to>
                                    </p:set>
                                    <p:anim calcmode="lin" valueType="num">
                                      <p:cBhvr>
                                        <p:cTn dur="500" fill="hold" id="56"/>
                                        <p:tgtEl>
                                          <p:spTgt spid="81"/>
                                        </p:tgtEl>
                                        <p:attrNameLst>
                                          <p:attrName>ppt_x</p:attrName>
                                        </p:attrNameLst>
                                      </p:cBhvr>
                                      <p:tavLst>
                                        <p:tav tm="0">
                                          <p:val>
                                            <p:strVal val="1+#ppt_w/2"/>
                                          </p:val>
                                        </p:tav>
                                        <p:tav tm="100000">
                                          <p:val>
                                            <p:strVal val="#ppt_x"/>
                                          </p:val>
                                        </p:tav>
                                      </p:tavLst>
                                    </p:anim>
                                    <p:anim calcmode="lin" valueType="num">
                                      <p:cBhvr>
                                        <p:cTn dur="500" fill="hold" id="57"/>
                                        <p:tgtEl>
                                          <p:spTgt spid="81"/>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2">
                                  <p:stCondLst>
                                    <p:cond delay="0"/>
                                  </p:stCondLst>
                                  <p:childTnLst>
                                    <p:set>
                                      <p:cBhvr>
                                        <p:cTn dur="1" fill="hold" id="59">
                                          <p:stCondLst>
                                            <p:cond delay="0"/>
                                          </p:stCondLst>
                                        </p:cTn>
                                        <p:tgtEl>
                                          <p:spTgt spid="84"/>
                                        </p:tgtEl>
                                        <p:attrNameLst>
                                          <p:attrName>style.visibility</p:attrName>
                                        </p:attrNameLst>
                                      </p:cBhvr>
                                      <p:to>
                                        <p:strVal val="visible"/>
                                      </p:to>
                                    </p:set>
                                    <p:anim calcmode="lin" valueType="num">
                                      <p:cBhvr>
                                        <p:cTn dur="500" fill="hold" id="60"/>
                                        <p:tgtEl>
                                          <p:spTgt spid="84"/>
                                        </p:tgtEl>
                                        <p:attrNameLst>
                                          <p:attrName>ppt_x</p:attrName>
                                        </p:attrNameLst>
                                      </p:cBhvr>
                                      <p:tavLst>
                                        <p:tav tm="0">
                                          <p:val>
                                            <p:strVal val="1+#ppt_w/2"/>
                                          </p:val>
                                        </p:tav>
                                        <p:tav tm="100000">
                                          <p:val>
                                            <p:strVal val="#ppt_x"/>
                                          </p:val>
                                        </p:tav>
                                      </p:tavLst>
                                    </p:anim>
                                    <p:anim calcmode="lin" valueType="num">
                                      <p:cBhvr>
                                        <p:cTn dur="500" fill="hold" id="61"/>
                                        <p:tgtEl>
                                          <p:spTgt spid="84"/>
                                        </p:tgtEl>
                                        <p:attrNameLst>
                                          <p:attrName>ppt_y</p:attrName>
                                        </p:attrNameLst>
                                      </p:cBhvr>
                                      <p:tavLst>
                                        <p:tav tm="0">
                                          <p:val>
                                            <p:strVal val="#ppt_y"/>
                                          </p:val>
                                        </p:tav>
                                        <p:tav tm="100000">
                                          <p:val>
                                            <p:strVal val="#ppt_y"/>
                                          </p:val>
                                        </p:tav>
                                      </p:tavLst>
                                    </p:anim>
                                  </p:childTnLst>
                                </p:cTn>
                              </p:par>
                              <p:par>
                                <p:cTn fill="hold" grpId="0" id="62" nodeType="withEffect" presetClass="entr" presetID="2" presetSubtype="2">
                                  <p:stCondLst>
                                    <p:cond delay="0"/>
                                  </p:stCondLst>
                                  <p:childTnLst>
                                    <p:set>
                                      <p:cBhvr>
                                        <p:cTn dur="1" fill="hold" id="63">
                                          <p:stCondLst>
                                            <p:cond delay="0"/>
                                          </p:stCondLst>
                                        </p:cTn>
                                        <p:tgtEl>
                                          <p:spTgt spid="87"/>
                                        </p:tgtEl>
                                        <p:attrNameLst>
                                          <p:attrName>style.visibility</p:attrName>
                                        </p:attrNameLst>
                                      </p:cBhvr>
                                      <p:to>
                                        <p:strVal val="visible"/>
                                      </p:to>
                                    </p:set>
                                    <p:anim calcmode="lin" valueType="num">
                                      <p:cBhvr>
                                        <p:cTn dur="500" fill="hold" id="64"/>
                                        <p:tgtEl>
                                          <p:spTgt spid="87"/>
                                        </p:tgtEl>
                                        <p:attrNameLst>
                                          <p:attrName>ppt_x</p:attrName>
                                        </p:attrNameLst>
                                      </p:cBhvr>
                                      <p:tavLst>
                                        <p:tav tm="0">
                                          <p:val>
                                            <p:strVal val="1+#ppt_w/2"/>
                                          </p:val>
                                        </p:tav>
                                        <p:tav tm="100000">
                                          <p:val>
                                            <p:strVal val="#ppt_x"/>
                                          </p:val>
                                        </p:tav>
                                      </p:tavLst>
                                    </p:anim>
                                    <p:anim calcmode="lin" valueType="num">
                                      <p:cBhvr>
                                        <p:cTn dur="500" fill="hold" id="65"/>
                                        <p:tgtEl>
                                          <p:spTgt spid="87"/>
                                        </p:tgtEl>
                                        <p:attrNameLst>
                                          <p:attrName>ppt_y</p:attrName>
                                        </p:attrNameLst>
                                      </p:cBhvr>
                                      <p:tavLst>
                                        <p:tav tm="0">
                                          <p:val>
                                            <p:strVal val="#ppt_y"/>
                                          </p:val>
                                        </p:tav>
                                        <p:tav tm="100000">
                                          <p:val>
                                            <p:strVal val="#ppt_y"/>
                                          </p:val>
                                        </p:tav>
                                      </p:tavLst>
                                    </p:anim>
                                  </p:childTnLst>
                                </p:cTn>
                              </p:par>
                              <p:par>
                                <p:cTn fill="hold" grpId="0" id="66" nodeType="withEffect" presetClass="entr" presetID="2" presetSubtype="2">
                                  <p:stCondLst>
                                    <p:cond delay="0"/>
                                  </p:stCondLst>
                                  <p:childTnLst>
                                    <p:set>
                                      <p:cBhvr>
                                        <p:cTn dur="1" fill="hold" id="67">
                                          <p:stCondLst>
                                            <p:cond delay="0"/>
                                          </p:stCondLst>
                                        </p:cTn>
                                        <p:tgtEl>
                                          <p:spTgt spid="90"/>
                                        </p:tgtEl>
                                        <p:attrNameLst>
                                          <p:attrName>style.visibility</p:attrName>
                                        </p:attrNameLst>
                                      </p:cBhvr>
                                      <p:to>
                                        <p:strVal val="visible"/>
                                      </p:to>
                                    </p:set>
                                    <p:anim calcmode="lin" valueType="num">
                                      <p:cBhvr>
                                        <p:cTn dur="500" fill="hold" id="68"/>
                                        <p:tgtEl>
                                          <p:spTgt spid="90"/>
                                        </p:tgtEl>
                                        <p:attrNameLst>
                                          <p:attrName>ppt_x</p:attrName>
                                        </p:attrNameLst>
                                      </p:cBhvr>
                                      <p:tavLst>
                                        <p:tav tm="0">
                                          <p:val>
                                            <p:strVal val="1+#ppt_w/2"/>
                                          </p:val>
                                        </p:tav>
                                        <p:tav tm="100000">
                                          <p:val>
                                            <p:strVal val="#ppt_x"/>
                                          </p:val>
                                        </p:tav>
                                      </p:tavLst>
                                    </p:anim>
                                    <p:anim calcmode="lin" valueType="num">
                                      <p:cBhvr>
                                        <p:cTn dur="500" fill="hold" id="69"/>
                                        <p:tgtEl>
                                          <p:spTgt spid="90"/>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2500"/>
                            </p:stCondLst>
                            <p:childTnLst>
                              <p:par>
                                <p:cTn fill="hold" grpId="0" id="71" nodeType="afterEffect" presetClass="entr" presetID="10" presetSubtype="0">
                                  <p:stCondLst>
                                    <p:cond delay="0"/>
                                  </p:stCondLst>
                                  <p:childTnLst>
                                    <p:set>
                                      <p:cBhvr>
                                        <p:cTn dur="1" fill="hold" id="72">
                                          <p:stCondLst>
                                            <p:cond delay="0"/>
                                          </p:stCondLst>
                                        </p:cTn>
                                        <p:tgtEl>
                                          <p:spTgt spid="83"/>
                                        </p:tgtEl>
                                        <p:attrNameLst>
                                          <p:attrName>style.visibility</p:attrName>
                                        </p:attrNameLst>
                                      </p:cBhvr>
                                      <p:to>
                                        <p:strVal val="visible"/>
                                      </p:to>
                                    </p:set>
                                    <p:anim calcmode="lin" valueType="num">
                                      <p:cBhvr>
                                        <p:cTn dur="500" fill="hold" id="73"/>
                                        <p:tgtEl>
                                          <p:spTgt spid="83"/>
                                        </p:tgtEl>
                                        <p:attrNameLst>
                                          <p:attrName>ppt_w</p:attrName>
                                        </p:attrNameLst>
                                      </p:cBhvr>
                                      <p:tavLst>
                                        <p:tav tm="0">
                                          <p:val>
                                            <p:fltVal val="0"/>
                                          </p:val>
                                        </p:tav>
                                        <p:tav tm="100000">
                                          <p:val>
                                            <p:strVal val="#ppt_w"/>
                                          </p:val>
                                        </p:tav>
                                      </p:tavLst>
                                    </p:anim>
                                    <p:anim calcmode="lin" valueType="num">
                                      <p:cBhvr>
                                        <p:cTn dur="500" fill="hold" id="74"/>
                                        <p:tgtEl>
                                          <p:spTgt spid="83"/>
                                        </p:tgtEl>
                                        <p:attrNameLst>
                                          <p:attrName>ppt_h</p:attrName>
                                        </p:attrNameLst>
                                      </p:cBhvr>
                                      <p:tavLst>
                                        <p:tav tm="0">
                                          <p:val>
                                            <p:fltVal val="0"/>
                                          </p:val>
                                        </p:tav>
                                        <p:tav tm="100000">
                                          <p:val>
                                            <p:strVal val="#ppt_h"/>
                                          </p:val>
                                        </p:tav>
                                      </p:tavLst>
                                    </p:anim>
                                    <p:animEffect filter="fade">
                                      <p:cBhvr>
                                        <p:cTn dur="500" id="75"/>
                                        <p:tgtEl>
                                          <p:spTgt spid="83"/>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89"/>
                                        </p:tgtEl>
                                        <p:attrNameLst>
                                          <p:attrName>style.visibility</p:attrName>
                                        </p:attrNameLst>
                                      </p:cBhvr>
                                      <p:to>
                                        <p:strVal val="visible"/>
                                      </p:to>
                                    </p:set>
                                    <p:anim calcmode="lin" valueType="num">
                                      <p:cBhvr>
                                        <p:cTn dur="500" fill="hold" id="78"/>
                                        <p:tgtEl>
                                          <p:spTgt spid="89"/>
                                        </p:tgtEl>
                                        <p:attrNameLst>
                                          <p:attrName>ppt_w</p:attrName>
                                        </p:attrNameLst>
                                      </p:cBhvr>
                                      <p:tavLst>
                                        <p:tav tm="0">
                                          <p:val>
                                            <p:fltVal val="0"/>
                                          </p:val>
                                        </p:tav>
                                        <p:tav tm="100000">
                                          <p:val>
                                            <p:strVal val="#ppt_w"/>
                                          </p:val>
                                        </p:tav>
                                      </p:tavLst>
                                    </p:anim>
                                    <p:anim calcmode="lin" valueType="num">
                                      <p:cBhvr>
                                        <p:cTn dur="500" fill="hold" id="79"/>
                                        <p:tgtEl>
                                          <p:spTgt spid="89"/>
                                        </p:tgtEl>
                                        <p:attrNameLst>
                                          <p:attrName>ppt_h</p:attrName>
                                        </p:attrNameLst>
                                      </p:cBhvr>
                                      <p:tavLst>
                                        <p:tav tm="0">
                                          <p:val>
                                            <p:fltVal val="0"/>
                                          </p:val>
                                        </p:tav>
                                        <p:tav tm="100000">
                                          <p:val>
                                            <p:strVal val="#ppt_h"/>
                                          </p:val>
                                        </p:tav>
                                      </p:tavLst>
                                    </p:anim>
                                    <p:animEffect filter="fade">
                                      <p:cBhvr>
                                        <p:cTn dur="500" id="80"/>
                                        <p:tgtEl>
                                          <p:spTgt spid="89"/>
                                        </p:tgtEl>
                                      </p:cBhvr>
                                    </p:animEffect>
                                  </p:childTnLst>
                                </p:cTn>
                              </p:par>
                              <p:par>
                                <p:cTn fill="hold" grpId="0" id="81" nodeType="withEffect" presetClass="entr" presetID="10" presetSubtype="0">
                                  <p:stCondLst>
                                    <p:cond delay="0"/>
                                  </p:stCondLst>
                                  <p:childTnLst>
                                    <p:set>
                                      <p:cBhvr>
                                        <p:cTn dur="1" fill="hold" id="82">
                                          <p:stCondLst>
                                            <p:cond delay="0"/>
                                          </p:stCondLst>
                                        </p:cTn>
                                        <p:tgtEl>
                                          <p:spTgt spid="86"/>
                                        </p:tgtEl>
                                        <p:attrNameLst>
                                          <p:attrName>style.visibility</p:attrName>
                                        </p:attrNameLst>
                                      </p:cBhvr>
                                      <p:to>
                                        <p:strVal val="visible"/>
                                      </p:to>
                                    </p:set>
                                    <p:anim calcmode="lin" valueType="num">
                                      <p:cBhvr>
                                        <p:cTn dur="500" fill="hold" id="83"/>
                                        <p:tgtEl>
                                          <p:spTgt spid="86"/>
                                        </p:tgtEl>
                                        <p:attrNameLst>
                                          <p:attrName>ppt_w</p:attrName>
                                        </p:attrNameLst>
                                      </p:cBhvr>
                                      <p:tavLst>
                                        <p:tav tm="0">
                                          <p:val>
                                            <p:fltVal val="0"/>
                                          </p:val>
                                        </p:tav>
                                        <p:tav tm="100000">
                                          <p:val>
                                            <p:strVal val="#ppt_w"/>
                                          </p:val>
                                        </p:tav>
                                      </p:tavLst>
                                    </p:anim>
                                    <p:anim calcmode="lin" valueType="num">
                                      <p:cBhvr>
                                        <p:cTn dur="500" fill="hold" id="84"/>
                                        <p:tgtEl>
                                          <p:spTgt spid="86"/>
                                        </p:tgtEl>
                                        <p:attrNameLst>
                                          <p:attrName>ppt_h</p:attrName>
                                        </p:attrNameLst>
                                      </p:cBhvr>
                                      <p:tavLst>
                                        <p:tav tm="0">
                                          <p:val>
                                            <p:fltVal val="0"/>
                                          </p:val>
                                        </p:tav>
                                        <p:tav tm="100000">
                                          <p:val>
                                            <p:strVal val="#ppt_h"/>
                                          </p:val>
                                        </p:tav>
                                      </p:tavLst>
                                    </p:anim>
                                    <p:animEffect filter="fade">
                                      <p:cBhvr>
                                        <p:cTn dur="500" id="85"/>
                                        <p:tgtEl>
                                          <p:spTgt spid="86"/>
                                        </p:tgtEl>
                                      </p:cBhvr>
                                    </p:animEffect>
                                  </p:childTnLst>
                                </p:cTn>
                              </p:par>
                              <p:par>
                                <p:cTn fill="hold" grpId="0" id="86" nodeType="withEffect" presetClass="entr" presetID="10" presetSubtype="0">
                                  <p:stCondLst>
                                    <p:cond delay="0"/>
                                  </p:stCondLst>
                                  <p:childTnLst>
                                    <p:set>
                                      <p:cBhvr>
                                        <p:cTn dur="1" fill="hold" id="87">
                                          <p:stCondLst>
                                            <p:cond delay="0"/>
                                          </p:stCondLst>
                                        </p:cTn>
                                        <p:tgtEl>
                                          <p:spTgt spid="92"/>
                                        </p:tgtEl>
                                        <p:attrNameLst>
                                          <p:attrName>style.visibility</p:attrName>
                                        </p:attrNameLst>
                                      </p:cBhvr>
                                      <p:to>
                                        <p:strVal val="visible"/>
                                      </p:to>
                                    </p:set>
                                    <p:anim calcmode="lin" valueType="num">
                                      <p:cBhvr>
                                        <p:cTn dur="500" fill="hold" id="88"/>
                                        <p:tgtEl>
                                          <p:spTgt spid="92"/>
                                        </p:tgtEl>
                                        <p:attrNameLst>
                                          <p:attrName>ppt_w</p:attrName>
                                        </p:attrNameLst>
                                      </p:cBhvr>
                                      <p:tavLst>
                                        <p:tav tm="0">
                                          <p:val>
                                            <p:fltVal val="0"/>
                                          </p:val>
                                        </p:tav>
                                        <p:tav tm="100000">
                                          <p:val>
                                            <p:strVal val="#ppt_w"/>
                                          </p:val>
                                        </p:tav>
                                      </p:tavLst>
                                    </p:anim>
                                    <p:anim calcmode="lin" valueType="num">
                                      <p:cBhvr>
                                        <p:cTn dur="500" fill="hold" id="89"/>
                                        <p:tgtEl>
                                          <p:spTgt spid="92"/>
                                        </p:tgtEl>
                                        <p:attrNameLst>
                                          <p:attrName>ppt_h</p:attrName>
                                        </p:attrNameLst>
                                      </p:cBhvr>
                                      <p:tavLst>
                                        <p:tav tm="0">
                                          <p:val>
                                            <p:fltVal val="0"/>
                                          </p:val>
                                        </p:tav>
                                        <p:tav tm="100000">
                                          <p:val>
                                            <p:strVal val="#ppt_h"/>
                                          </p:val>
                                        </p:tav>
                                      </p:tavLst>
                                    </p:anim>
                                    <p:animEffect filter="fade">
                                      <p:cBhvr>
                                        <p:cTn dur="500" id="90"/>
                                        <p:tgtEl>
                                          <p:spTgt spid="92"/>
                                        </p:tgtEl>
                                      </p:cBhvr>
                                    </p:animEffect>
                                  </p:childTnLst>
                                </p:cTn>
                              </p:par>
                            </p:childTnLst>
                          </p:cTn>
                        </p:par>
                        <p:par>
                          <p:cTn fill="hold" id="91" nodeType="afterGroup">
                            <p:stCondLst>
                              <p:cond delay="3000"/>
                            </p:stCondLst>
                            <p:childTnLst>
                              <p:par>
                                <p:cTn fill="hold" grpId="0" id="92" nodeType="afterEffect" presetClass="entr" presetID="2" presetSubtype="2">
                                  <p:stCondLst>
                                    <p:cond delay="0"/>
                                  </p:stCondLst>
                                  <p:childTnLst>
                                    <p:set>
                                      <p:cBhvr>
                                        <p:cTn dur="1" fill="hold" id="93">
                                          <p:stCondLst>
                                            <p:cond delay="0"/>
                                          </p:stCondLst>
                                        </p:cTn>
                                        <p:tgtEl>
                                          <p:spTgt spid="82"/>
                                        </p:tgtEl>
                                        <p:attrNameLst>
                                          <p:attrName>style.visibility</p:attrName>
                                        </p:attrNameLst>
                                      </p:cBhvr>
                                      <p:to>
                                        <p:strVal val="visible"/>
                                      </p:to>
                                    </p:set>
                                    <p:anim calcmode="lin" valueType="num">
                                      <p:cBhvr>
                                        <p:cTn dur="500" fill="hold" id="94"/>
                                        <p:tgtEl>
                                          <p:spTgt spid="82"/>
                                        </p:tgtEl>
                                        <p:attrNameLst>
                                          <p:attrName>ppt_x</p:attrName>
                                        </p:attrNameLst>
                                      </p:cBhvr>
                                      <p:tavLst>
                                        <p:tav tm="0">
                                          <p:val>
                                            <p:strVal val="1+#ppt_w/2"/>
                                          </p:val>
                                        </p:tav>
                                        <p:tav tm="100000">
                                          <p:val>
                                            <p:strVal val="#ppt_x"/>
                                          </p:val>
                                        </p:tav>
                                      </p:tavLst>
                                    </p:anim>
                                    <p:anim calcmode="lin" valueType="num">
                                      <p:cBhvr>
                                        <p:cTn dur="500" fill="hold" id="95"/>
                                        <p:tgtEl>
                                          <p:spTgt spid="82"/>
                                        </p:tgtEl>
                                        <p:attrNameLst>
                                          <p:attrName>ppt_y</p:attrName>
                                        </p:attrNameLst>
                                      </p:cBhvr>
                                      <p:tavLst>
                                        <p:tav tm="0">
                                          <p:val>
                                            <p:strVal val="#ppt_y"/>
                                          </p:val>
                                        </p:tav>
                                        <p:tav tm="100000">
                                          <p:val>
                                            <p:strVal val="#ppt_y"/>
                                          </p:val>
                                        </p:tav>
                                      </p:tavLst>
                                    </p:anim>
                                  </p:childTnLst>
                                </p:cTn>
                              </p:par>
                              <p:par>
                                <p:cTn fill="hold" grpId="0" id="96" nodeType="withEffect" presetClass="entr" presetID="2" presetSubtype="2">
                                  <p:stCondLst>
                                    <p:cond delay="0"/>
                                  </p:stCondLst>
                                  <p:childTnLst>
                                    <p:set>
                                      <p:cBhvr>
                                        <p:cTn dur="1" fill="hold" id="97">
                                          <p:stCondLst>
                                            <p:cond delay="0"/>
                                          </p:stCondLst>
                                        </p:cTn>
                                        <p:tgtEl>
                                          <p:spTgt spid="88"/>
                                        </p:tgtEl>
                                        <p:attrNameLst>
                                          <p:attrName>style.visibility</p:attrName>
                                        </p:attrNameLst>
                                      </p:cBhvr>
                                      <p:to>
                                        <p:strVal val="visible"/>
                                      </p:to>
                                    </p:set>
                                    <p:anim calcmode="lin" valueType="num">
                                      <p:cBhvr>
                                        <p:cTn dur="500" fill="hold" id="98"/>
                                        <p:tgtEl>
                                          <p:spTgt spid="88"/>
                                        </p:tgtEl>
                                        <p:attrNameLst>
                                          <p:attrName>ppt_x</p:attrName>
                                        </p:attrNameLst>
                                      </p:cBhvr>
                                      <p:tavLst>
                                        <p:tav tm="0">
                                          <p:val>
                                            <p:strVal val="1+#ppt_w/2"/>
                                          </p:val>
                                        </p:tav>
                                        <p:tav tm="100000">
                                          <p:val>
                                            <p:strVal val="#ppt_x"/>
                                          </p:val>
                                        </p:tav>
                                      </p:tavLst>
                                    </p:anim>
                                    <p:anim calcmode="lin" valueType="num">
                                      <p:cBhvr>
                                        <p:cTn dur="500" fill="hold" id="99"/>
                                        <p:tgtEl>
                                          <p:spTgt spid="88"/>
                                        </p:tgtEl>
                                        <p:attrNameLst>
                                          <p:attrName>ppt_y</p:attrName>
                                        </p:attrNameLst>
                                      </p:cBhvr>
                                      <p:tavLst>
                                        <p:tav tm="0">
                                          <p:val>
                                            <p:strVal val="#ppt_y"/>
                                          </p:val>
                                        </p:tav>
                                        <p:tav tm="100000">
                                          <p:val>
                                            <p:strVal val="#ppt_y"/>
                                          </p:val>
                                        </p:tav>
                                      </p:tavLst>
                                    </p:anim>
                                  </p:childTnLst>
                                </p:cTn>
                              </p:par>
                              <p:par>
                                <p:cTn fill="hold" grpId="0" id="100" nodeType="withEffect" presetClass="entr" presetID="2" presetSubtype="2">
                                  <p:stCondLst>
                                    <p:cond delay="300"/>
                                  </p:stCondLst>
                                  <p:childTnLst>
                                    <p:set>
                                      <p:cBhvr>
                                        <p:cTn dur="1" fill="hold" id="101">
                                          <p:stCondLst>
                                            <p:cond delay="0"/>
                                          </p:stCondLst>
                                        </p:cTn>
                                        <p:tgtEl>
                                          <p:spTgt spid="91"/>
                                        </p:tgtEl>
                                        <p:attrNameLst>
                                          <p:attrName>style.visibility</p:attrName>
                                        </p:attrNameLst>
                                      </p:cBhvr>
                                      <p:to>
                                        <p:strVal val="visible"/>
                                      </p:to>
                                    </p:set>
                                    <p:anim calcmode="lin" valueType="num">
                                      <p:cBhvr>
                                        <p:cTn dur="500" fill="hold" id="102"/>
                                        <p:tgtEl>
                                          <p:spTgt spid="91"/>
                                        </p:tgtEl>
                                        <p:attrNameLst>
                                          <p:attrName>ppt_x</p:attrName>
                                        </p:attrNameLst>
                                      </p:cBhvr>
                                      <p:tavLst>
                                        <p:tav tm="0">
                                          <p:val>
                                            <p:strVal val="1+#ppt_w/2"/>
                                          </p:val>
                                        </p:tav>
                                        <p:tav tm="100000">
                                          <p:val>
                                            <p:strVal val="#ppt_x"/>
                                          </p:val>
                                        </p:tav>
                                      </p:tavLst>
                                    </p:anim>
                                    <p:anim calcmode="lin" valueType="num">
                                      <p:cBhvr>
                                        <p:cTn dur="500" fill="hold" id="103"/>
                                        <p:tgtEl>
                                          <p:spTgt spid="91"/>
                                        </p:tgtEl>
                                        <p:attrNameLst>
                                          <p:attrName>ppt_y</p:attrName>
                                        </p:attrNameLst>
                                      </p:cBhvr>
                                      <p:tavLst>
                                        <p:tav tm="0">
                                          <p:val>
                                            <p:strVal val="#ppt_y"/>
                                          </p:val>
                                        </p:tav>
                                        <p:tav tm="100000">
                                          <p:val>
                                            <p:strVal val="#ppt_y"/>
                                          </p:val>
                                        </p:tav>
                                      </p:tavLst>
                                    </p:anim>
                                  </p:childTnLst>
                                </p:cTn>
                              </p:par>
                              <p:par>
                                <p:cTn fill="hold" grpId="0" id="104" nodeType="withEffect" presetClass="entr" presetID="2" presetSubtype="2">
                                  <p:stCondLst>
                                    <p:cond delay="300"/>
                                  </p:stCondLst>
                                  <p:childTnLst>
                                    <p:set>
                                      <p:cBhvr>
                                        <p:cTn dur="1" fill="hold" id="105">
                                          <p:stCondLst>
                                            <p:cond delay="0"/>
                                          </p:stCondLst>
                                        </p:cTn>
                                        <p:tgtEl>
                                          <p:spTgt spid="85"/>
                                        </p:tgtEl>
                                        <p:attrNameLst>
                                          <p:attrName>style.visibility</p:attrName>
                                        </p:attrNameLst>
                                      </p:cBhvr>
                                      <p:to>
                                        <p:strVal val="visible"/>
                                      </p:to>
                                    </p:set>
                                    <p:anim calcmode="lin" valueType="num">
                                      <p:cBhvr>
                                        <p:cTn dur="500" fill="hold" id="106"/>
                                        <p:tgtEl>
                                          <p:spTgt spid="85"/>
                                        </p:tgtEl>
                                        <p:attrNameLst>
                                          <p:attrName>ppt_x</p:attrName>
                                        </p:attrNameLst>
                                      </p:cBhvr>
                                      <p:tavLst>
                                        <p:tav tm="0">
                                          <p:val>
                                            <p:strVal val="1+#ppt_w/2"/>
                                          </p:val>
                                        </p:tav>
                                        <p:tav tm="100000">
                                          <p:val>
                                            <p:strVal val="#ppt_x"/>
                                          </p:val>
                                        </p:tav>
                                      </p:tavLst>
                                    </p:anim>
                                    <p:anim calcmode="lin" valueType="num">
                                      <p:cBhvr>
                                        <p:cTn dur="500" fill="hold" id="107"/>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4617887" y="425318"/>
            <a:ext cx="1486524" cy="1485129"/>
            <a:chOff x="6309221" y="788029"/>
            <a:chExt cx="2825105" cy="2822453"/>
          </a:xfrm>
        </p:grpSpPr>
        <p:sp>
          <p:nvSpPr>
            <p:cNvPr id="5" name="椭圆 4"/>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6" name="组合 5"/>
            <p:cNvGrpSpPr/>
            <p:nvPr/>
          </p:nvGrpSpPr>
          <p:grpSpPr>
            <a:xfrm>
              <a:off x="6309221" y="788029"/>
              <a:ext cx="2825105" cy="2822453"/>
              <a:chOff x="2433048" y="1083945"/>
              <a:chExt cx="5333787" cy="5328780"/>
            </a:xfrm>
          </p:grpSpPr>
          <p:sp>
            <p:nvSpPr>
              <p:cNvPr id="7" name="十六角星 6"/>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8" name="组合 7"/>
              <p:cNvGrpSpPr/>
              <p:nvPr/>
            </p:nvGrpSpPr>
            <p:grpSpPr>
              <a:xfrm>
                <a:off x="2433048" y="1083945"/>
                <a:ext cx="5333787" cy="5328780"/>
                <a:chOff x="2280648" y="931545"/>
                <a:chExt cx="5333787" cy="5328780"/>
              </a:xfrm>
            </p:grpSpPr>
            <p:sp>
              <p:nvSpPr>
                <p:cNvPr id="45" name="椭圆 44"/>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 name="椭圆 45"/>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 name="椭圆 46"/>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 name="椭圆 47"/>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9" name="直接连接符 8"/>
              <p:cNvCxnSpPr>
                <a:stCxn id="46" idx="4"/>
                <a:endCxn id="64"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45" idx="5"/>
                <a:endCxn id="64"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2" idx="0"/>
                <a:endCxn id="45"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67" idx="3"/>
                <a:endCxn id="60"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50"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2" idx="6"/>
                <a:endCxn id="61"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61" idx="0"/>
                <a:endCxn id="64"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7"/>
                <a:endCxn id="62"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2" idx="5"/>
                <a:endCxn id="66"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7"/>
                <a:endCxn id="47"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4" idx="6"/>
                <a:endCxn id="48"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2" idx="7"/>
                <a:endCxn id="64"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4" idx="5"/>
                <a:endCxn id="63"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1" idx="6"/>
                <a:endCxn id="63"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3" idx="3"/>
                <a:endCxn id="67"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3" idx="0"/>
                <a:endCxn id="48"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3" idx="5"/>
                <a:endCxn id="68"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8" idx="0"/>
                <a:endCxn id="48"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8" idx="7"/>
                <a:endCxn id="51"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55" idx="1"/>
                <a:endCxn id="68"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61" idx="4"/>
                <a:endCxn id="67"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66" idx="5"/>
                <a:endCxn id="67"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3" idx="5"/>
                <a:endCxn id="65"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5" idx="7"/>
                <a:endCxn id="66"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5" idx="0"/>
                <a:endCxn id="62"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62" idx="1"/>
                <a:endCxn id="49"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56" idx="0"/>
                <a:endCxn id="68"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3"/>
                <a:endCxn id="67"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7" idx="6"/>
                <a:endCxn id="56"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67" idx="5"/>
                <a:endCxn id="59"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66" idx="0"/>
                <a:endCxn id="61"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65" idx="6"/>
                <a:endCxn id="67"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54" idx="6"/>
                <a:endCxn id="65"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57" idx="7"/>
                <a:endCxn id="65"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58" idx="0"/>
                <a:endCxn id="65"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8" idx="7"/>
                <a:endCxn id="67"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grpSp>
        <p:nvGrpSpPr>
          <p:cNvPr id="69" name="组合 68"/>
          <p:cNvGrpSpPr/>
          <p:nvPr/>
        </p:nvGrpSpPr>
        <p:grpSpPr>
          <a:xfrm>
            <a:off x="573123" y="1045770"/>
            <a:ext cx="3058946" cy="3056074"/>
            <a:chOff x="1308745" y="2394284"/>
            <a:chExt cx="2326780" cy="2324596"/>
          </a:xfrm>
        </p:grpSpPr>
        <p:pic>
          <p:nvPicPr>
            <p:cNvPr id="70" name="图片 69"/>
            <p:cNvPicPr>
              <a:picLocks noChangeAspect="1"/>
            </p:cNvPicPr>
            <p:nvPr/>
          </p:nvPicPr>
          <p:blipFill>
            <a:blip r:embed="rId2">
              <a:extLst>
                <a:ext uri="{28A0092B-C50C-407E-A947-70E740481C1C}">
                  <a14:useLocalDpi val="0"/>
                </a:ext>
              </a:extLst>
            </a:blip>
            <a:stretch>
              <a:fillRect/>
            </a:stretch>
          </p:blipFill>
          <p:spPr>
            <a:xfrm>
              <a:off x="1400162" y="2491188"/>
              <a:ext cx="2143001" cy="2140801"/>
            </a:xfrm>
            <a:prstGeom prst="rect">
              <a:avLst/>
            </a:prstGeom>
          </p:spPr>
        </p:pic>
        <p:grpSp>
          <p:nvGrpSpPr>
            <p:cNvPr id="71" name="组合 70"/>
            <p:cNvGrpSpPr/>
            <p:nvPr/>
          </p:nvGrpSpPr>
          <p:grpSpPr>
            <a:xfrm>
              <a:off x="1308745" y="2394284"/>
              <a:ext cx="2326780" cy="2324596"/>
              <a:chOff x="2433048" y="1083945"/>
              <a:chExt cx="5333787" cy="5328780"/>
            </a:xfrm>
          </p:grpSpPr>
          <p:sp>
            <p:nvSpPr>
              <p:cNvPr id="72" name="十六角星 71"/>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73" name="组合 72"/>
              <p:cNvGrpSpPr/>
              <p:nvPr/>
            </p:nvGrpSpPr>
            <p:grpSpPr>
              <a:xfrm>
                <a:off x="2433048" y="1083945"/>
                <a:ext cx="5333787" cy="5328780"/>
                <a:chOff x="2280648" y="931545"/>
                <a:chExt cx="5333787" cy="5328780"/>
              </a:xfrm>
            </p:grpSpPr>
            <p:sp>
              <p:nvSpPr>
                <p:cNvPr id="110" name="椭圆 109"/>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1" name="椭圆 110"/>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2" name="椭圆 111"/>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3" name="椭圆 112"/>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4" name="椭圆 113"/>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5" name="椭圆 114"/>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6" name="椭圆 115"/>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7" name="椭圆 116"/>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8" name="椭圆 117"/>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9" name="椭圆 118"/>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0" name="椭圆 119"/>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1" name="椭圆 120"/>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2" name="椭圆 121"/>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3" name="椭圆 122"/>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4" name="椭圆 123"/>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5" name="椭圆 124"/>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6" name="椭圆 125"/>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7" name="椭圆 126"/>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8" name="椭圆 127"/>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9" name="椭圆 128"/>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0" name="椭圆 129"/>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1" name="椭圆 130"/>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2" name="椭圆 131"/>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3" name="椭圆 132"/>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74" name="直接连接符 73"/>
              <p:cNvCxnSpPr>
                <a:stCxn id="111" idx="4"/>
                <a:endCxn id="129"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110" idx="5"/>
                <a:endCxn id="129"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127" idx="0"/>
                <a:endCxn id="110"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132" idx="3"/>
                <a:endCxn id="125"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15"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127" idx="6"/>
                <a:endCxn id="126"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26" idx="0"/>
                <a:endCxn id="129"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7"/>
                <a:endCxn id="127"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27" idx="5"/>
                <a:endCxn id="131"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129" idx="7"/>
                <a:endCxn id="112"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9" idx="6"/>
                <a:endCxn id="113"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127" idx="7"/>
                <a:endCxn id="129"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129" idx="5"/>
                <a:endCxn id="128"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26" idx="6"/>
                <a:endCxn id="128"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28" idx="3"/>
                <a:endCxn id="132"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28" idx="0"/>
                <a:endCxn id="113"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128" idx="5"/>
                <a:endCxn id="133"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33" idx="0"/>
                <a:endCxn id="113"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133" idx="7"/>
                <a:endCxn id="116"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20" idx="1"/>
                <a:endCxn id="133"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26" idx="4"/>
                <a:endCxn id="132"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31" idx="5"/>
                <a:endCxn id="132"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18" idx="5"/>
                <a:endCxn id="130"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30" idx="7"/>
                <a:endCxn id="131"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130" idx="0"/>
                <a:endCxn id="127"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27" idx="1"/>
                <a:endCxn id="114"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121" idx="0"/>
                <a:endCxn id="133"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3" idx="3"/>
                <a:endCxn id="132"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132" idx="6"/>
                <a:endCxn id="121"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32" idx="5"/>
                <a:endCxn id="124"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131" idx="0"/>
                <a:endCxn id="126"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30" idx="6"/>
                <a:endCxn id="132"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19" idx="6"/>
                <a:endCxn id="130"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122" idx="7"/>
                <a:endCxn id="130"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23" idx="0"/>
                <a:endCxn id="130"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123" idx="7"/>
                <a:endCxn id="132"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134" name="文本框 133"/>
          <p:cNvSpPr txBox="1"/>
          <p:nvPr/>
        </p:nvSpPr>
        <p:spPr>
          <a:xfrm>
            <a:off x="4361361" y="1940062"/>
            <a:ext cx="1999576" cy="1463040"/>
          </a:xfrm>
          <a:prstGeom prst="rect">
            <a:avLst/>
          </a:prstGeom>
          <a:noFill/>
        </p:spPr>
        <p:txBody>
          <a:bodyPr rtlCol="0" wrap="square">
            <a:spAutoFit/>
          </a:bodyPr>
          <a:lstStyle/>
          <a:p>
            <a:pPr algn="ctr">
              <a:lnSpc>
                <a:spcPct val="150000"/>
              </a:lnSpc>
            </a:pPr>
            <a:r>
              <a:rPr altLang="en-US" lang="zh-CN" smtClean="0" sz="2000">
                <a:solidFill>
                  <a:schemeClr val="bg1"/>
                </a:solidFill>
                <a:latin charset="-122" panose="020b0503020204020204" pitchFamily="34" typeface="微软雅黑"/>
                <a:ea charset="-122" panose="020b0503020204020204" pitchFamily="34" typeface="微软雅黑"/>
              </a:rPr>
              <a:t>单击添加标题</a:t>
            </a:r>
          </a:p>
          <a:p>
            <a:pPr algn="ctr">
              <a:lnSpc>
                <a:spcPct val="150000"/>
              </a:lnSpc>
            </a:pPr>
            <a:r>
              <a:rPr altLang="en-US" lang="zh-CN" smtClean="0" sz="2000">
                <a:solidFill>
                  <a:schemeClr val="bg1"/>
                </a:solidFill>
                <a:latin charset="-122" panose="020b0503020204020204" pitchFamily="34" typeface="微软雅黑"/>
                <a:ea charset="-122" panose="020b0503020204020204" pitchFamily="34" typeface="微软雅黑"/>
              </a:rPr>
              <a:t>Click to add a caption</a:t>
            </a:r>
          </a:p>
        </p:txBody>
      </p:sp>
      <p:grpSp>
        <p:nvGrpSpPr>
          <p:cNvPr id="135" name="组合 134"/>
          <p:cNvGrpSpPr/>
          <p:nvPr/>
        </p:nvGrpSpPr>
        <p:grpSpPr>
          <a:xfrm>
            <a:off x="7551946" y="1149655"/>
            <a:ext cx="1118030" cy="1116980"/>
            <a:chOff x="6309221" y="788029"/>
            <a:chExt cx="2825105" cy="2822453"/>
          </a:xfrm>
        </p:grpSpPr>
        <p:sp>
          <p:nvSpPr>
            <p:cNvPr id="136" name="椭圆 135"/>
            <p:cNvSpPr/>
            <p:nvPr/>
          </p:nvSpPr>
          <p:spPr>
            <a:xfrm>
              <a:off x="6461555" y="939037"/>
              <a:ext cx="2520437" cy="2520437"/>
            </a:xfrm>
            <a:prstGeom prst="ellipse">
              <a:avLst/>
            </a:prstGeom>
            <a:solidFill>
              <a:srgbClr val="4636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37" name="组合 136"/>
            <p:cNvGrpSpPr/>
            <p:nvPr/>
          </p:nvGrpSpPr>
          <p:grpSpPr>
            <a:xfrm>
              <a:off x="6309221" y="788029"/>
              <a:ext cx="2825105" cy="2822453"/>
              <a:chOff x="2433048" y="1083945"/>
              <a:chExt cx="5333787" cy="5328780"/>
            </a:xfrm>
          </p:grpSpPr>
          <p:sp>
            <p:nvSpPr>
              <p:cNvPr id="138" name="十六角星 137"/>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39" name="组合 138"/>
              <p:cNvGrpSpPr/>
              <p:nvPr/>
            </p:nvGrpSpPr>
            <p:grpSpPr>
              <a:xfrm>
                <a:off x="2433048" y="1083945"/>
                <a:ext cx="5333787" cy="5328780"/>
                <a:chOff x="2280648" y="931545"/>
                <a:chExt cx="5333787" cy="5328780"/>
              </a:xfrm>
            </p:grpSpPr>
            <p:sp>
              <p:nvSpPr>
                <p:cNvPr id="176" name="椭圆 175"/>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77" name="椭圆 176"/>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78" name="椭圆 177"/>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79" name="椭圆 178"/>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80" name="椭圆 179"/>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81" name="椭圆 180"/>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82" name="椭圆 181"/>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83" name="椭圆 182"/>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84" name="椭圆 183"/>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85" name="椭圆 184"/>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86" name="椭圆 185"/>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87" name="椭圆 186"/>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88" name="椭圆 187"/>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89" name="椭圆 188"/>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0" name="椭圆 189"/>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1" name="椭圆 190"/>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2" name="椭圆 191"/>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3" name="椭圆 192"/>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4" name="椭圆 193"/>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5" name="椭圆 194"/>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6" name="椭圆 195"/>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7" name="椭圆 196"/>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8" name="椭圆 197"/>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99" name="椭圆 198"/>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40" name="直接连接符 139"/>
              <p:cNvCxnSpPr>
                <a:stCxn id="177" idx="4"/>
                <a:endCxn id="195"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a:stCxn id="176" idx="5"/>
                <a:endCxn id="195"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a:stCxn id="193" idx="0"/>
                <a:endCxn id="176"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a:stCxn id="198" idx="3"/>
                <a:endCxn id="191"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a:stCxn id="181"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a:stCxn id="193" idx="6"/>
                <a:endCxn id="192"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a:stCxn id="192" idx="0"/>
                <a:endCxn id="195"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a:stCxn id="184" idx="7"/>
                <a:endCxn id="193"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a:stCxn id="193" idx="5"/>
                <a:endCxn id="197"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a:stCxn id="195" idx="7"/>
                <a:endCxn id="178"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stCxn id="195" idx="6"/>
                <a:endCxn id="179"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a:stCxn id="193" idx="7"/>
                <a:endCxn id="195"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a:stCxn id="195" idx="5"/>
                <a:endCxn id="194"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192" idx="6"/>
                <a:endCxn id="194"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a:stCxn id="194" idx="3"/>
                <a:endCxn id="198"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194" idx="0"/>
                <a:endCxn id="179"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a:stCxn id="194" idx="5"/>
                <a:endCxn id="199"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99" idx="0"/>
                <a:endCxn id="179"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199" idx="7"/>
                <a:endCxn id="182"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a:stCxn id="186" idx="1"/>
                <a:endCxn id="199"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a:stCxn id="192" idx="4"/>
                <a:endCxn id="198"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197" idx="5"/>
                <a:endCxn id="198"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a:stCxn id="184" idx="5"/>
                <a:endCxn id="196"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a:stCxn id="196" idx="7"/>
                <a:endCxn id="197"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196" idx="0"/>
                <a:endCxn id="193"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a:stCxn id="193" idx="1"/>
                <a:endCxn id="180"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a:stCxn id="187" idx="0"/>
                <a:endCxn id="199"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a:stCxn id="199" idx="3"/>
                <a:endCxn id="198"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a:stCxn id="198" idx="6"/>
                <a:endCxn id="187"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stCxn id="198" idx="5"/>
                <a:endCxn id="190"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a:stCxn id="197" idx="0"/>
                <a:endCxn id="192"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a:stCxn id="196" idx="6"/>
                <a:endCxn id="198"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a:stCxn id="185" idx="6"/>
                <a:endCxn id="196"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a:stCxn id="188" idx="7"/>
                <a:endCxn id="196"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a:stCxn id="189" idx="0"/>
                <a:endCxn id="196"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a:stCxn id="189" idx="7"/>
                <a:endCxn id="198"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grpSp>
        <p:nvGrpSpPr>
          <p:cNvPr id="200" name="组合 199"/>
          <p:cNvGrpSpPr/>
          <p:nvPr/>
        </p:nvGrpSpPr>
        <p:grpSpPr>
          <a:xfrm>
            <a:off x="5594099" y="3028295"/>
            <a:ext cx="1253759" cy="1252582"/>
            <a:chOff x="6309221" y="788029"/>
            <a:chExt cx="2825105" cy="2822453"/>
          </a:xfrm>
        </p:grpSpPr>
        <p:sp>
          <p:nvSpPr>
            <p:cNvPr id="201" name="椭圆 200"/>
            <p:cNvSpPr/>
            <p:nvPr/>
          </p:nvSpPr>
          <p:spPr>
            <a:xfrm>
              <a:off x="6461555" y="939037"/>
              <a:ext cx="2520437" cy="2520437"/>
            </a:xfrm>
            <a:prstGeom prst="ellipse">
              <a:avLst/>
            </a:prstGeom>
            <a:solidFill>
              <a:srgbClr val="66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202" name="组合 201"/>
            <p:cNvGrpSpPr/>
            <p:nvPr/>
          </p:nvGrpSpPr>
          <p:grpSpPr>
            <a:xfrm>
              <a:off x="6309221" y="788029"/>
              <a:ext cx="2825105" cy="2822453"/>
              <a:chOff x="2433048" y="1083945"/>
              <a:chExt cx="5333787" cy="5328780"/>
            </a:xfrm>
          </p:grpSpPr>
          <p:sp>
            <p:nvSpPr>
              <p:cNvPr id="203" name="十六角星 202"/>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204" name="组合 203"/>
              <p:cNvGrpSpPr/>
              <p:nvPr/>
            </p:nvGrpSpPr>
            <p:grpSpPr>
              <a:xfrm>
                <a:off x="2433048" y="1083945"/>
                <a:ext cx="5333787" cy="5328780"/>
                <a:chOff x="2280648" y="931545"/>
                <a:chExt cx="5333787" cy="5328780"/>
              </a:xfrm>
            </p:grpSpPr>
            <p:sp>
              <p:nvSpPr>
                <p:cNvPr id="241" name="椭圆 240"/>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42" name="椭圆 241"/>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43" name="椭圆 242"/>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44" name="椭圆 243"/>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45" name="椭圆 244"/>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46" name="椭圆 245"/>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47" name="椭圆 246"/>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48" name="椭圆 247"/>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49" name="椭圆 248"/>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50" name="椭圆 249"/>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51" name="椭圆 250"/>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52" name="椭圆 251"/>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53" name="椭圆 252"/>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54" name="椭圆 253"/>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55" name="椭圆 254"/>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56" name="椭圆 255"/>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57" name="椭圆 256"/>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58" name="椭圆 257"/>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59" name="椭圆 258"/>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60" name="椭圆 259"/>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61" name="椭圆 260"/>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62" name="椭圆 261"/>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63" name="椭圆 262"/>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64" name="椭圆 263"/>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205" name="直接连接符 204"/>
              <p:cNvCxnSpPr>
                <a:stCxn id="242" idx="4"/>
                <a:endCxn id="260"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a:stCxn id="241" idx="5"/>
                <a:endCxn id="260"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a:stCxn id="258" idx="0"/>
                <a:endCxn id="241"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a:stCxn id="263" idx="3"/>
                <a:endCxn id="256"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a:stCxn id="246"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258" idx="6"/>
                <a:endCxn id="257"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257" idx="0"/>
                <a:endCxn id="260"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a:stCxn id="249" idx="7"/>
                <a:endCxn id="258"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258" idx="5"/>
                <a:endCxn id="262"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a:stCxn id="260" idx="7"/>
                <a:endCxn id="243"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260" idx="6"/>
                <a:endCxn id="244"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stCxn id="258" idx="7"/>
                <a:endCxn id="260"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a:stCxn id="260" idx="5"/>
                <a:endCxn id="259"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257" idx="6"/>
                <a:endCxn id="259"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a:stCxn id="259" idx="3"/>
                <a:endCxn id="263"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stCxn id="259" idx="0"/>
                <a:endCxn id="244"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259" idx="5"/>
                <a:endCxn id="264"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a:stCxn id="264" idx="0"/>
                <a:endCxn id="244"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a:stCxn id="264" idx="7"/>
                <a:endCxn id="247"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stCxn id="251" idx="1"/>
                <a:endCxn id="264"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a:stCxn id="257" idx="4"/>
                <a:endCxn id="263"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a:stCxn id="262" idx="5"/>
                <a:endCxn id="263"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a:stCxn id="249" idx="5"/>
                <a:endCxn id="261"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a:stCxn id="261" idx="7"/>
                <a:endCxn id="262"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a:stCxn id="261" idx="0"/>
                <a:endCxn id="258"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a:stCxn id="258" idx="1"/>
                <a:endCxn id="245"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a:stCxn id="252" idx="0"/>
                <a:endCxn id="264"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a:stCxn id="264" idx="3"/>
                <a:endCxn id="263"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stCxn id="263" idx="6"/>
                <a:endCxn id="252"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a:stCxn id="263" idx="5"/>
                <a:endCxn id="255"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a:stCxn id="262" idx="0"/>
                <a:endCxn id="257"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6" name="直接连接符 235"/>
              <p:cNvCxnSpPr>
                <a:stCxn id="261" idx="6"/>
                <a:endCxn id="263"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250" idx="6"/>
                <a:endCxn id="261"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8" name="直接连接符 237"/>
              <p:cNvCxnSpPr>
                <a:stCxn id="253" idx="7"/>
                <a:endCxn id="261"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9" name="直接连接符 238"/>
              <p:cNvCxnSpPr>
                <a:stCxn id="254" idx="0"/>
                <a:endCxn id="261"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0" name="直接连接符 239"/>
              <p:cNvCxnSpPr>
                <a:stCxn id="254" idx="7"/>
                <a:endCxn id="263"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265" name="文本框 264"/>
          <p:cNvSpPr txBox="1"/>
          <p:nvPr/>
        </p:nvSpPr>
        <p:spPr>
          <a:xfrm>
            <a:off x="7273219" y="2317023"/>
            <a:ext cx="1667104" cy="1325880"/>
          </a:xfrm>
          <a:prstGeom prst="rect">
            <a:avLst/>
          </a:prstGeom>
          <a:noFill/>
        </p:spPr>
        <p:txBody>
          <a:bodyPr rtlCol="0" wrap="square">
            <a:spAutoFit/>
          </a:bodyPr>
          <a:lstStyle/>
          <a:p>
            <a:pPr algn="ct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单击添加标题</a:t>
            </a:r>
          </a:p>
          <a:p>
            <a:pPr algn="ct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Click to add a caption</a:t>
            </a:r>
          </a:p>
        </p:txBody>
      </p:sp>
      <p:sp>
        <p:nvSpPr>
          <p:cNvPr id="266" name="文本框 265"/>
          <p:cNvSpPr txBox="1"/>
          <p:nvPr/>
        </p:nvSpPr>
        <p:spPr>
          <a:xfrm>
            <a:off x="5221191" y="4336012"/>
            <a:ext cx="1999576" cy="1325880"/>
          </a:xfrm>
          <a:prstGeom prst="rect">
            <a:avLst/>
          </a:prstGeom>
          <a:noFill/>
        </p:spPr>
        <p:txBody>
          <a:bodyPr rtlCol="0" wrap="square">
            <a:spAutoFit/>
          </a:bodyPr>
          <a:lstStyle/>
          <a:p>
            <a:pPr algn="ct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单击添加标题</a:t>
            </a:r>
          </a:p>
          <a:p>
            <a:pPr algn="ct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Click to add a caption</a:t>
            </a:r>
          </a:p>
        </p:txBody>
      </p:sp>
      <p:sp>
        <p:nvSpPr>
          <p:cNvPr id="267" name="文本框 266"/>
          <p:cNvSpPr txBox="1"/>
          <p:nvPr/>
        </p:nvSpPr>
        <p:spPr>
          <a:xfrm>
            <a:off x="1045262" y="1948318"/>
            <a:ext cx="2213281" cy="2011680"/>
          </a:xfrm>
          <a:prstGeom prst="rect">
            <a:avLst/>
          </a:prstGeom>
          <a:noFill/>
        </p:spPr>
        <p:txBody>
          <a:bodyPr rtlCol="0" wrap="square">
            <a:spAutoFit/>
          </a:bodyPr>
          <a:lstStyle/>
          <a:p>
            <a:pPr algn="ctr">
              <a:lnSpc>
                <a:spcPct val="150000"/>
              </a:lnSpc>
            </a:pPr>
            <a:r>
              <a:rPr altLang="zh-CN" b="1" lang="en-US" smtClean="0" sz="2800">
                <a:solidFill>
                  <a:schemeClr val="bg1"/>
                </a:solidFill>
                <a:latin charset="-122" panose="020b0503020204020204" pitchFamily="34" typeface="微软雅黑"/>
                <a:ea charset="-122" panose="020b0503020204020204" pitchFamily="34" typeface="微软雅黑"/>
              </a:rPr>
              <a:t>CONTENTS</a:t>
            </a:r>
          </a:p>
          <a:p>
            <a:pPr algn="ctr">
              <a:lnSpc>
                <a:spcPct val="150000"/>
              </a:lnSpc>
            </a:pPr>
            <a:r>
              <a:rPr altLang="zh-CN" b="1" lang="en-US" smtClean="0" sz="2800">
                <a:solidFill>
                  <a:schemeClr val="bg1"/>
                </a:solidFill>
                <a:latin charset="-122" panose="020b0503020204020204" pitchFamily="34" typeface="微软雅黑"/>
                <a:ea charset="-122" panose="020b0503020204020204" pitchFamily="34" typeface="微软雅黑"/>
              </a:rPr>
              <a:t>单击此处添加标题文本</a:t>
            </a:r>
          </a:p>
        </p:txBody>
      </p:sp>
      <p:sp>
        <p:nvSpPr>
          <p:cNvPr id="268" name="文本框 267"/>
          <p:cNvSpPr txBox="1"/>
          <p:nvPr/>
        </p:nvSpPr>
        <p:spPr>
          <a:xfrm>
            <a:off x="5029794" y="820994"/>
            <a:ext cx="662711" cy="708660"/>
          </a:xfrm>
          <a:prstGeom prst="rect">
            <a:avLst/>
          </a:prstGeom>
          <a:noFill/>
        </p:spPr>
        <p:txBody>
          <a:bodyPr rtlCol="0" wrap="square">
            <a:spAutoFit/>
          </a:bodyPr>
          <a:lstStyle/>
          <a:p>
            <a:pPr algn="ctr">
              <a:lnSpc>
                <a:spcPct val="150000"/>
              </a:lnSpc>
            </a:pPr>
            <a:r>
              <a:rPr altLang="zh-CN" b="1" lang="en-US" sz="2700">
                <a:solidFill>
                  <a:schemeClr val="bg1"/>
                </a:solidFill>
                <a:latin charset="-122" panose="02000000000000000000" pitchFamily="2" typeface="方正兰亭粗黑简体"/>
                <a:ea charset="-122" panose="02000000000000000000" pitchFamily="2" typeface="方正兰亭粗黑简体"/>
              </a:rPr>
              <a:t>01</a:t>
            </a:r>
          </a:p>
        </p:txBody>
      </p:sp>
      <p:sp>
        <p:nvSpPr>
          <p:cNvPr id="269" name="文本框 268"/>
          <p:cNvSpPr txBox="1"/>
          <p:nvPr/>
        </p:nvSpPr>
        <p:spPr>
          <a:xfrm>
            <a:off x="5874449" y="3338488"/>
            <a:ext cx="693057" cy="640080"/>
          </a:xfrm>
          <a:prstGeom prst="rect">
            <a:avLst/>
          </a:prstGeom>
          <a:noFill/>
        </p:spPr>
        <p:txBody>
          <a:bodyPr rtlCol="0" wrap="square">
            <a:spAutoFit/>
          </a:bodyPr>
          <a:lstStyle/>
          <a:p>
            <a:pPr algn="ctr">
              <a:lnSpc>
                <a:spcPct val="150000"/>
              </a:lnSpc>
            </a:pPr>
            <a:r>
              <a:rPr altLang="zh-CN" b="1" lang="en-US" sz="2400">
                <a:solidFill>
                  <a:schemeClr val="bg1"/>
                </a:solidFill>
                <a:latin charset="-122" panose="02000000000000000000" pitchFamily="2" typeface="方正兰亭粗黑简体"/>
                <a:ea charset="-122" panose="02000000000000000000" pitchFamily="2" typeface="方正兰亭粗黑简体"/>
              </a:rPr>
              <a:t>02</a:t>
            </a:r>
          </a:p>
        </p:txBody>
      </p:sp>
      <p:sp>
        <p:nvSpPr>
          <p:cNvPr id="270" name="文本框 269"/>
          <p:cNvSpPr txBox="1"/>
          <p:nvPr/>
        </p:nvSpPr>
        <p:spPr>
          <a:xfrm>
            <a:off x="7763699" y="1440537"/>
            <a:ext cx="693057" cy="571500"/>
          </a:xfrm>
          <a:prstGeom prst="rect">
            <a:avLst/>
          </a:prstGeom>
          <a:noFill/>
        </p:spPr>
        <p:txBody>
          <a:bodyPr rtlCol="0" wrap="square">
            <a:spAutoFit/>
          </a:bodyPr>
          <a:lstStyle/>
          <a:p>
            <a:pPr algn="ctr">
              <a:lnSpc>
                <a:spcPct val="150000"/>
              </a:lnSpc>
            </a:pPr>
            <a:r>
              <a:rPr altLang="zh-CN" b="1" lang="en-US" sz="2100">
                <a:solidFill>
                  <a:schemeClr val="bg1"/>
                </a:solidFill>
                <a:latin charset="-122" panose="02000000000000000000" pitchFamily="2" typeface="方正兰亭粗黑简体"/>
                <a:ea charset="-122" panose="02000000000000000000" pitchFamily="2" typeface="方正兰亭粗黑简体"/>
              </a:rPr>
              <a:t>03</a:t>
            </a:r>
          </a:p>
        </p:txBody>
      </p:sp>
      <p:sp>
        <p:nvSpPr>
          <p:cNvPr id="271" name="弧形 270"/>
          <p:cNvSpPr/>
          <p:nvPr/>
        </p:nvSpPr>
        <p:spPr>
          <a:xfrm rot="20705088">
            <a:off x="4422022" y="1060491"/>
            <a:ext cx="1906728" cy="356807"/>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sp>
        <p:nvSpPr>
          <p:cNvPr id="272" name="弧形 271"/>
          <p:cNvSpPr/>
          <p:nvPr/>
        </p:nvSpPr>
        <p:spPr>
          <a:xfrm rot="652726">
            <a:off x="5411675" y="3556347"/>
            <a:ext cx="1556657" cy="302144"/>
          </a:xfrm>
          <a:prstGeom prst="arc">
            <a:avLst>
              <a:gd fmla="val 21002540" name="adj1"/>
              <a:gd fmla="val 11484996"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sp>
        <p:nvSpPr>
          <p:cNvPr id="273" name="弧形 272"/>
          <p:cNvSpPr/>
          <p:nvPr/>
        </p:nvSpPr>
        <p:spPr>
          <a:xfrm rot="161937">
            <a:off x="7399847" y="1627616"/>
            <a:ext cx="1405295" cy="269325"/>
          </a:xfrm>
          <a:prstGeom prst="arc">
            <a:avLst>
              <a:gd fmla="val 20966210" name="adj1"/>
              <a:gd fmla="val 11459770"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spTree>
    <p:extLst>
      <p:ext uri="{BB962C8B-B14F-4D97-AF65-F5344CB8AC3E}">
        <p14:creationId val="283639970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69"/>
                                        </p:tgtEl>
                                        <p:attrNameLst>
                                          <p:attrName>style.visibility</p:attrName>
                                        </p:attrNameLst>
                                      </p:cBhvr>
                                      <p:to>
                                        <p:strVal val="visible"/>
                                      </p:to>
                                    </p:set>
                                    <p:anim calcmode="lin" valueType="num">
                                      <p:cBhvr>
                                        <p:cTn dur="3000" fill="hold" id="7"/>
                                        <p:tgtEl>
                                          <p:spTgt spid="69"/>
                                        </p:tgtEl>
                                        <p:attrNameLst>
                                          <p:attrName>ppt_w</p:attrName>
                                        </p:attrNameLst>
                                      </p:cBhvr>
                                      <p:tavLst>
                                        <p:tav tm="0">
                                          <p:val>
                                            <p:fltVal val="0"/>
                                          </p:val>
                                        </p:tav>
                                        <p:tav tm="100000">
                                          <p:val>
                                            <p:strVal val="#ppt_w"/>
                                          </p:val>
                                        </p:tav>
                                      </p:tavLst>
                                    </p:anim>
                                    <p:anim calcmode="lin" valueType="num">
                                      <p:cBhvr>
                                        <p:cTn dur="3000" fill="hold" id="8"/>
                                        <p:tgtEl>
                                          <p:spTgt spid="69"/>
                                        </p:tgtEl>
                                        <p:attrNameLst>
                                          <p:attrName>ppt_h</p:attrName>
                                        </p:attrNameLst>
                                      </p:cBhvr>
                                      <p:tavLst>
                                        <p:tav tm="0">
                                          <p:val>
                                            <p:fltVal val="0"/>
                                          </p:val>
                                        </p:tav>
                                        <p:tav tm="100000">
                                          <p:val>
                                            <p:strVal val="#ppt_h"/>
                                          </p:val>
                                        </p:tav>
                                      </p:tavLst>
                                    </p:anim>
                                    <p:animEffect filter="fade" transition="in">
                                      <p:cBhvr>
                                        <p:cTn dur="3000" id="9"/>
                                        <p:tgtEl>
                                          <p:spTgt spid="69"/>
                                        </p:tgtEl>
                                      </p:cBhvr>
                                    </p:animEffect>
                                  </p:childTnLst>
                                </p:cTn>
                              </p:par>
                              <p:par>
                                <p:cTn fill="hold" id="10" nodeType="withEffect" presetClass="emph" presetID="8" presetSubtype="0" repeatCount="5000">
                                  <p:stCondLst>
                                    <p:cond delay="0"/>
                                  </p:stCondLst>
                                  <p:childTnLst>
                                    <p:animRot by="-21600000">
                                      <p:cBhvr>
                                        <p:cTn dur="3300" fill="hold" id="11"/>
                                        <p:tgtEl>
                                          <p:spTgt spid="69"/>
                                        </p:tgtEl>
                                        <p:attrNameLst>
                                          <p:attrName>r</p:attrName>
                                        </p:attrNameLst>
                                      </p:cBhvr>
                                    </p:animRot>
                                  </p:childTnLst>
                                </p:cTn>
                              </p:par>
                              <p:par>
                                <p:cTn fill="hold" grpId="0" id="12" nodeType="withEffect" presetClass="entr" presetID="16" presetSubtype="37">
                                  <p:stCondLst>
                                    <p:cond delay="2500"/>
                                  </p:stCondLst>
                                  <p:childTnLst>
                                    <p:set>
                                      <p:cBhvr>
                                        <p:cTn dur="1" fill="hold" id="13">
                                          <p:stCondLst>
                                            <p:cond delay="0"/>
                                          </p:stCondLst>
                                        </p:cTn>
                                        <p:tgtEl>
                                          <p:spTgt spid="267">
                                            <p:txEl>
                                              <p:pRg end="0" st="0"/>
                                            </p:txEl>
                                          </p:spTgt>
                                        </p:tgtEl>
                                        <p:attrNameLst>
                                          <p:attrName>style.visibility</p:attrName>
                                        </p:attrNameLst>
                                      </p:cBhvr>
                                      <p:to>
                                        <p:strVal val="visible"/>
                                      </p:to>
                                    </p:set>
                                    <p:animEffect filter="barn(outVertical)" transition="in">
                                      <p:cBhvr>
                                        <p:cTn dur="500" id="14"/>
                                        <p:tgtEl>
                                          <p:spTgt spid="267">
                                            <p:txEl>
                                              <p:pRg end="0" st="0"/>
                                            </p:txEl>
                                          </p:spTgt>
                                        </p:tgtEl>
                                      </p:cBhvr>
                                    </p:animEffect>
                                  </p:childTnLst>
                                </p:cTn>
                              </p:par>
                              <p:par>
                                <p:cTn fill="hold" grpId="0" id="15" nodeType="withEffect" presetClass="entr" presetID="16" presetSubtype="37">
                                  <p:stCondLst>
                                    <p:cond delay="3500"/>
                                  </p:stCondLst>
                                  <p:childTnLst>
                                    <p:set>
                                      <p:cBhvr>
                                        <p:cTn dur="1" fill="hold" id="16">
                                          <p:stCondLst>
                                            <p:cond delay="0"/>
                                          </p:stCondLst>
                                        </p:cTn>
                                        <p:tgtEl>
                                          <p:spTgt spid="267">
                                            <p:txEl>
                                              <p:pRg end="1" st="1"/>
                                            </p:txEl>
                                          </p:spTgt>
                                        </p:tgtEl>
                                        <p:attrNameLst>
                                          <p:attrName>style.visibility</p:attrName>
                                        </p:attrNameLst>
                                      </p:cBhvr>
                                      <p:to>
                                        <p:strVal val="visible"/>
                                      </p:to>
                                    </p:set>
                                    <p:animEffect filter="barn(outVertical)" transition="in">
                                      <p:cBhvr>
                                        <p:cTn dur="500" id="17"/>
                                        <p:tgtEl>
                                          <p:spTgt spid="267">
                                            <p:txEl>
                                              <p:pRg end="1" st="1"/>
                                            </p:txEl>
                                          </p:spTgt>
                                        </p:tgtEl>
                                      </p:cBhvr>
                                    </p:animEffect>
                                  </p:childTnLst>
                                </p:cTn>
                              </p:par>
                              <p:par>
                                <p:cTn fill="hold" id="18" nodeType="withEffect" presetClass="entr" presetID="53" presetSubtype="0">
                                  <p:stCondLst>
                                    <p:cond delay="4000"/>
                                  </p:stCondLst>
                                  <p:childTnLst>
                                    <p:set>
                                      <p:cBhvr>
                                        <p:cTn dur="1" fill="hold" id="19">
                                          <p:stCondLst>
                                            <p:cond delay="0"/>
                                          </p:stCondLst>
                                        </p:cTn>
                                        <p:tgtEl>
                                          <p:spTgt spid="4"/>
                                        </p:tgtEl>
                                        <p:attrNameLst>
                                          <p:attrName>style.visibility</p:attrName>
                                        </p:attrNameLst>
                                      </p:cBhvr>
                                      <p:to>
                                        <p:strVal val="visible"/>
                                      </p:to>
                                    </p:set>
                                    <p:anim calcmode="lin" valueType="num">
                                      <p:cBhvr>
                                        <p:cTn dur="3000" fill="hold" id="20"/>
                                        <p:tgtEl>
                                          <p:spTgt spid="4"/>
                                        </p:tgtEl>
                                        <p:attrNameLst>
                                          <p:attrName>ppt_w</p:attrName>
                                        </p:attrNameLst>
                                      </p:cBhvr>
                                      <p:tavLst>
                                        <p:tav tm="0">
                                          <p:val>
                                            <p:fltVal val="0"/>
                                          </p:val>
                                        </p:tav>
                                        <p:tav tm="100000">
                                          <p:val>
                                            <p:strVal val="#ppt_w"/>
                                          </p:val>
                                        </p:tav>
                                      </p:tavLst>
                                    </p:anim>
                                    <p:anim calcmode="lin" valueType="num">
                                      <p:cBhvr>
                                        <p:cTn dur="3000" fill="hold" id="21"/>
                                        <p:tgtEl>
                                          <p:spTgt spid="4"/>
                                        </p:tgtEl>
                                        <p:attrNameLst>
                                          <p:attrName>ppt_h</p:attrName>
                                        </p:attrNameLst>
                                      </p:cBhvr>
                                      <p:tavLst>
                                        <p:tav tm="0">
                                          <p:val>
                                            <p:fltVal val="0"/>
                                          </p:val>
                                        </p:tav>
                                        <p:tav tm="100000">
                                          <p:val>
                                            <p:strVal val="#ppt_h"/>
                                          </p:val>
                                        </p:tav>
                                      </p:tavLst>
                                    </p:anim>
                                    <p:animEffect filter="fade" transition="in">
                                      <p:cBhvr>
                                        <p:cTn dur="3000" id="22"/>
                                        <p:tgtEl>
                                          <p:spTgt spid="4"/>
                                        </p:tgtEl>
                                      </p:cBhvr>
                                    </p:animEffect>
                                  </p:childTnLst>
                                </p:cTn>
                              </p:par>
                              <p:par>
                                <p:cTn fill="hold" id="23" nodeType="withEffect" presetClass="emph" presetID="8" presetSubtype="0" repeatCount="4000">
                                  <p:stCondLst>
                                    <p:cond delay="4500"/>
                                  </p:stCondLst>
                                  <p:childTnLst>
                                    <p:animRot by="-21600000">
                                      <p:cBhvr>
                                        <p:cTn dur="3000" fill="hold" id="24"/>
                                        <p:tgtEl>
                                          <p:spTgt spid="4"/>
                                        </p:tgtEl>
                                        <p:attrNameLst>
                                          <p:attrName>r</p:attrName>
                                        </p:attrNameLst>
                                      </p:cBhvr>
                                    </p:animRot>
                                  </p:childTnLst>
                                </p:cTn>
                              </p:par>
                              <p:par>
                                <p:cTn fill="hold" grpId="0" id="25" nodeType="withEffect" presetClass="entr" presetID="16" presetSubtype="37">
                                  <p:stCondLst>
                                    <p:cond delay="6000"/>
                                  </p:stCondLst>
                                  <p:childTnLst>
                                    <p:set>
                                      <p:cBhvr>
                                        <p:cTn dur="1" fill="hold" id="26">
                                          <p:stCondLst>
                                            <p:cond delay="0"/>
                                          </p:stCondLst>
                                        </p:cTn>
                                        <p:tgtEl>
                                          <p:spTgt spid="268"/>
                                        </p:tgtEl>
                                        <p:attrNameLst>
                                          <p:attrName>style.visibility</p:attrName>
                                        </p:attrNameLst>
                                      </p:cBhvr>
                                      <p:to>
                                        <p:strVal val="visible"/>
                                      </p:to>
                                    </p:set>
                                    <p:animEffect filter="barn(outVertical)" transition="in">
                                      <p:cBhvr>
                                        <p:cTn dur="500" id="27"/>
                                        <p:tgtEl>
                                          <p:spTgt spid="268"/>
                                        </p:tgtEl>
                                      </p:cBhvr>
                                    </p:animEffect>
                                  </p:childTnLst>
                                </p:cTn>
                              </p:par>
                              <p:par>
                                <p:cTn fill="hold" grpId="0" id="28" nodeType="withEffect" presetClass="entr" presetID="22" presetSubtype="2">
                                  <p:stCondLst>
                                    <p:cond delay="6000"/>
                                  </p:stCondLst>
                                  <p:childTnLst>
                                    <p:set>
                                      <p:cBhvr>
                                        <p:cTn dur="1" fill="hold" id="29">
                                          <p:stCondLst>
                                            <p:cond delay="0"/>
                                          </p:stCondLst>
                                        </p:cTn>
                                        <p:tgtEl>
                                          <p:spTgt spid="271"/>
                                        </p:tgtEl>
                                        <p:attrNameLst>
                                          <p:attrName>style.visibility</p:attrName>
                                        </p:attrNameLst>
                                      </p:cBhvr>
                                      <p:to>
                                        <p:strVal val="visible"/>
                                      </p:to>
                                    </p:set>
                                    <p:animEffect filter="wipe(right)" transition="in">
                                      <p:cBhvr>
                                        <p:cTn dur="500" id="30"/>
                                        <p:tgtEl>
                                          <p:spTgt spid="271"/>
                                        </p:tgtEl>
                                      </p:cBhvr>
                                    </p:animEffect>
                                  </p:childTnLst>
                                </p:cTn>
                              </p:par>
                              <p:par>
                                <p:cTn fill="hold" grpId="0" id="31" nodeType="withEffect" presetClass="entr" presetID="16" presetSubtype="37">
                                  <p:stCondLst>
                                    <p:cond delay="6000"/>
                                  </p:stCondLst>
                                  <p:childTnLst>
                                    <p:set>
                                      <p:cBhvr>
                                        <p:cTn dur="1" fill="hold" id="32">
                                          <p:stCondLst>
                                            <p:cond delay="0"/>
                                          </p:stCondLst>
                                        </p:cTn>
                                        <p:tgtEl>
                                          <p:spTgt spid="134">
                                            <p:txEl>
                                              <p:pRg end="0" st="0"/>
                                            </p:txEl>
                                          </p:spTgt>
                                        </p:tgtEl>
                                        <p:attrNameLst>
                                          <p:attrName>style.visibility</p:attrName>
                                        </p:attrNameLst>
                                      </p:cBhvr>
                                      <p:to>
                                        <p:strVal val="visible"/>
                                      </p:to>
                                    </p:set>
                                    <p:animEffect filter="barn(outVertical)" transition="in">
                                      <p:cBhvr>
                                        <p:cTn dur="500" id="33"/>
                                        <p:tgtEl>
                                          <p:spTgt spid="134">
                                            <p:txEl>
                                              <p:pRg end="0" st="0"/>
                                            </p:txEl>
                                          </p:spTgt>
                                        </p:tgtEl>
                                      </p:cBhvr>
                                    </p:animEffect>
                                  </p:childTnLst>
                                </p:cTn>
                              </p:par>
                              <p:par>
                                <p:cTn fill="hold" id="34" nodeType="withEffect" presetClass="entr" presetID="16" presetSubtype="21">
                                  <p:stCondLst>
                                    <p:cond delay="6000"/>
                                  </p:stCondLst>
                                  <p:iterate type="lt">
                                    <p:tmPct val="10000"/>
                                  </p:iterate>
                                  <p:childTnLst>
                                    <p:set>
                                      <p:cBhvr>
                                        <p:cTn dur="1" fill="hold" id="35">
                                          <p:stCondLst>
                                            <p:cond delay="0"/>
                                          </p:stCondLst>
                                        </p:cTn>
                                        <p:tgtEl>
                                          <p:spTgt spid="134">
                                            <p:txEl>
                                              <p:pRg end="1" st="1"/>
                                            </p:txEl>
                                          </p:spTgt>
                                        </p:tgtEl>
                                        <p:attrNameLst>
                                          <p:attrName>style.visibility</p:attrName>
                                        </p:attrNameLst>
                                      </p:cBhvr>
                                      <p:to>
                                        <p:strVal val="visible"/>
                                      </p:to>
                                    </p:set>
                                    <p:animEffect filter="barn(inVertical)" transition="in">
                                      <p:cBhvr>
                                        <p:cTn dur="500" id="36"/>
                                        <p:tgtEl>
                                          <p:spTgt spid="134">
                                            <p:txEl>
                                              <p:pRg end="1" st="1"/>
                                            </p:txEl>
                                          </p:spTgt>
                                        </p:tgtEl>
                                      </p:cBhvr>
                                    </p:animEffect>
                                  </p:childTnLst>
                                </p:cTn>
                              </p:par>
                              <p:par>
                                <p:cTn fill="hold" id="37" nodeType="withEffect" presetClass="entr" presetID="53" presetSubtype="0">
                                  <p:stCondLst>
                                    <p:cond delay="7500"/>
                                  </p:stCondLst>
                                  <p:childTnLst>
                                    <p:set>
                                      <p:cBhvr>
                                        <p:cTn dur="1" fill="hold" id="38">
                                          <p:stCondLst>
                                            <p:cond delay="0"/>
                                          </p:stCondLst>
                                        </p:cTn>
                                        <p:tgtEl>
                                          <p:spTgt spid="200"/>
                                        </p:tgtEl>
                                        <p:attrNameLst>
                                          <p:attrName>style.visibility</p:attrName>
                                        </p:attrNameLst>
                                      </p:cBhvr>
                                      <p:to>
                                        <p:strVal val="visible"/>
                                      </p:to>
                                    </p:set>
                                    <p:anim calcmode="lin" valueType="num">
                                      <p:cBhvr>
                                        <p:cTn dur="3000" fill="hold" id="39"/>
                                        <p:tgtEl>
                                          <p:spTgt spid="200"/>
                                        </p:tgtEl>
                                        <p:attrNameLst>
                                          <p:attrName>ppt_w</p:attrName>
                                        </p:attrNameLst>
                                      </p:cBhvr>
                                      <p:tavLst>
                                        <p:tav tm="0">
                                          <p:val>
                                            <p:fltVal val="0"/>
                                          </p:val>
                                        </p:tav>
                                        <p:tav tm="100000">
                                          <p:val>
                                            <p:strVal val="#ppt_w"/>
                                          </p:val>
                                        </p:tav>
                                      </p:tavLst>
                                    </p:anim>
                                    <p:anim calcmode="lin" valueType="num">
                                      <p:cBhvr>
                                        <p:cTn dur="3000" fill="hold" id="40"/>
                                        <p:tgtEl>
                                          <p:spTgt spid="200"/>
                                        </p:tgtEl>
                                        <p:attrNameLst>
                                          <p:attrName>ppt_h</p:attrName>
                                        </p:attrNameLst>
                                      </p:cBhvr>
                                      <p:tavLst>
                                        <p:tav tm="0">
                                          <p:val>
                                            <p:fltVal val="0"/>
                                          </p:val>
                                        </p:tav>
                                        <p:tav tm="100000">
                                          <p:val>
                                            <p:strVal val="#ppt_h"/>
                                          </p:val>
                                        </p:tav>
                                      </p:tavLst>
                                    </p:anim>
                                    <p:animEffect filter="fade" transition="in">
                                      <p:cBhvr>
                                        <p:cTn dur="3000" id="41"/>
                                        <p:tgtEl>
                                          <p:spTgt spid="200"/>
                                        </p:tgtEl>
                                      </p:cBhvr>
                                    </p:animEffect>
                                  </p:childTnLst>
                                </p:cTn>
                              </p:par>
                              <p:par>
                                <p:cTn fill="hold" id="42" nodeType="withEffect" presetClass="emph" presetID="8" presetSubtype="0" repeatCount="3000">
                                  <p:stCondLst>
                                    <p:cond delay="7500"/>
                                  </p:stCondLst>
                                  <p:childTnLst>
                                    <p:animRot by="-21600000">
                                      <p:cBhvr>
                                        <p:cTn dur="3000" fill="hold" id="43"/>
                                        <p:tgtEl>
                                          <p:spTgt spid="200"/>
                                        </p:tgtEl>
                                        <p:attrNameLst>
                                          <p:attrName>r</p:attrName>
                                        </p:attrNameLst>
                                      </p:cBhvr>
                                    </p:animRot>
                                  </p:childTnLst>
                                </p:cTn>
                              </p:par>
                              <p:par>
                                <p:cTn fill="hold" grpId="0" id="44" nodeType="withEffect" presetClass="entr" presetID="16" presetSubtype="37">
                                  <p:stCondLst>
                                    <p:cond delay="9500"/>
                                  </p:stCondLst>
                                  <p:childTnLst>
                                    <p:set>
                                      <p:cBhvr>
                                        <p:cTn dur="1" fill="hold" id="45">
                                          <p:stCondLst>
                                            <p:cond delay="0"/>
                                          </p:stCondLst>
                                        </p:cTn>
                                        <p:tgtEl>
                                          <p:spTgt spid="269"/>
                                        </p:tgtEl>
                                        <p:attrNameLst>
                                          <p:attrName>style.visibility</p:attrName>
                                        </p:attrNameLst>
                                      </p:cBhvr>
                                      <p:to>
                                        <p:strVal val="visible"/>
                                      </p:to>
                                    </p:set>
                                    <p:animEffect filter="barn(outVertical)" transition="in">
                                      <p:cBhvr>
                                        <p:cTn dur="500" id="46"/>
                                        <p:tgtEl>
                                          <p:spTgt spid="269"/>
                                        </p:tgtEl>
                                      </p:cBhvr>
                                    </p:animEffect>
                                  </p:childTnLst>
                                </p:cTn>
                              </p:par>
                              <p:par>
                                <p:cTn fill="hold" grpId="0" id="47" nodeType="withEffect" presetClass="entr" presetID="22" presetSubtype="2">
                                  <p:stCondLst>
                                    <p:cond delay="9500"/>
                                  </p:stCondLst>
                                  <p:childTnLst>
                                    <p:set>
                                      <p:cBhvr>
                                        <p:cTn dur="1" fill="hold" id="48">
                                          <p:stCondLst>
                                            <p:cond delay="0"/>
                                          </p:stCondLst>
                                        </p:cTn>
                                        <p:tgtEl>
                                          <p:spTgt spid="272"/>
                                        </p:tgtEl>
                                        <p:attrNameLst>
                                          <p:attrName>style.visibility</p:attrName>
                                        </p:attrNameLst>
                                      </p:cBhvr>
                                      <p:to>
                                        <p:strVal val="visible"/>
                                      </p:to>
                                    </p:set>
                                    <p:animEffect filter="wipe(right)" transition="in">
                                      <p:cBhvr>
                                        <p:cTn dur="500" id="49"/>
                                        <p:tgtEl>
                                          <p:spTgt spid="272"/>
                                        </p:tgtEl>
                                      </p:cBhvr>
                                    </p:animEffect>
                                  </p:childTnLst>
                                </p:cTn>
                              </p:par>
                              <p:par>
                                <p:cTn fill="hold" grpId="0" id="50" nodeType="withEffect" presetClass="entr" presetID="16" presetSubtype="37">
                                  <p:stCondLst>
                                    <p:cond delay="10500"/>
                                  </p:stCondLst>
                                  <p:childTnLst>
                                    <p:set>
                                      <p:cBhvr>
                                        <p:cTn dur="1" fill="hold" id="51">
                                          <p:stCondLst>
                                            <p:cond delay="0"/>
                                          </p:stCondLst>
                                        </p:cTn>
                                        <p:tgtEl>
                                          <p:spTgt spid="266">
                                            <p:txEl>
                                              <p:pRg end="0" st="0"/>
                                            </p:txEl>
                                          </p:spTgt>
                                        </p:tgtEl>
                                        <p:attrNameLst>
                                          <p:attrName>style.visibility</p:attrName>
                                        </p:attrNameLst>
                                      </p:cBhvr>
                                      <p:to>
                                        <p:strVal val="visible"/>
                                      </p:to>
                                    </p:set>
                                    <p:animEffect filter="barn(outVertical)" transition="in">
                                      <p:cBhvr>
                                        <p:cTn dur="500" id="52"/>
                                        <p:tgtEl>
                                          <p:spTgt spid="266">
                                            <p:txEl>
                                              <p:pRg end="0" st="0"/>
                                            </p:txEl>
                                          </p:spTgt>
                                        </p:tgtEl>
                                      </p:cBhvr>
                                    </p:animEffect>
                                  </p:childTnLst>
                                </p:cTn>
                              </p:par>
                              <p:par>
                                <p:cTn fill="hold" id="53" nodeType="withEffect" presetClass="entr" presetID="16" presetSubtype="21">
                                  <p:stCondLst>
                                    <p:cond delay="10500"/>
                                  </p:stCondLst>
                                  <p:iterate type="lt">
                                    <p:tmPct val="10000"/>
                                  </p:iterate>
                                  <p:childTnLst>
                                    <p:set>
                                      <p:cBhvr>
                                        <p:cTn dur="1" fill="hold" id="54">
                                          <p:stCondLst>
                                            <p:cond delay="0"/>
                                          </p:stCondLst>
                                        </p:cTn>
                                        <p:tgtEl>
                                          <p:spTgt spid="266">
                                            <p:txEl>
                                              <p:pRg end="1" st="1"/>
                                            </p:txEl>
                                          </p:spTgt>
                                        </p:tgtEl>
                                        <p:attrNameLst>
                                          <p:attrName>style.visibility</p:attrName>
                                        </p:attrNameLst>
                                      </p:cBhvr>
                                      <p:to>
                                        <p:strVal val="visible"/>
                                      </p:to>
                                    </p:set>
                                    <p:animEffect filter="barn(inVertical)" transition="in">
                                      <p:cBhvr>
                                        <p:cTn dur="500" id="55"/>
                                        <p:tgtEl>
                                          <p:spTgt spid="266">
                                            <p:txEl>
                                              <p:pRg end="1" st="1"/>
                                            </p:txEl>
                                          </p:spTgt>
                                        </p:tgtEl>
                                      </p:cBhvr>
                                    </p:animEffect>
                                  </p:childTnLst>
                                </p:cTn>
                              </p:par>
                              <p:par>
                                <p:cTn fill="hold" id="56" nodeType="withEffect" presetClass="entr" presetID="53" presetSubtype="0">
                                  <p:stCondLst>
                                    <p:cond delay="10500"/>
                                  </p:stCondLst>
                                  <p:childTnLst>
                                    <p:set>
                                      <p:cBhvr>
                                        <p:cTn dur="1" fill="hold" id="57">
                                          <p:stCondLst>
                                            <p:cond delay="0"/>
                                          </p:stCondLst>
                                        </p:cTn>
                                        <p:tgtEl>
                                          <p:spTgt spid="135"/>
                                        </p:tgtEl>
                                        <p:attrNameLst>
                                          <p:attrName>style.visibility</p:attrName>
                                        </p:attrNameLst>
                                      </p:cBhvr>
                                      <p:to>
                                        <p:strVal val="visible"/>
                                      </p:to>
                                    </p:set>
                                    <p:anim calcmode="lin" valueType="num">
                                      <p:cBhvr>
                                        <p:cTn dur="3000" fill="hold" id="58"/>
                                        <p:tgtEl>
                                          <p:spTgt spid="135"/>
                                        </p:tgtEl>
                                        <p:attrNameLst>
                                          <p:attrName>ppt_w</p:attrName>
                                        </p:attrNameLst>
                                      </p:cBhvr>
                                      <p:tavLst>
                                        <p:tav tm="0">
                                          <p:val>
                                            <p:fltVal val="0"/>
                                          </p:val>
                                        </p:tav>
                                        <p:tav tm="100000">
                                          <p:val>
                                            <p:strVal val="#ppt_w"/>
                                          </p:val>
                                        </p:tav>
                                      </p:tavLst>
                                    </p:anim>
                                    <p:anim calcmode="lin" valueType="num">
                                      <p:cBhvr>
                                        <p:cTn dur="3000" fill="hold" id="59"/>
                                        <p:tgtEl>
                                          <p:spTgt spid="135"/>
                                        </p:tgtEl>
                                        <p:attrNameLst>
                                          <p:attrName>ppt_h</p:attrName>
                                        </p:attrNameLst>
                                      </p:cBhvr>
                                      <p:tavLst>
                                        <p:tav tm="0">
                                          <p:val>
                                            <p:fltVal val="0"/>
                                          </p:val>
                                        </p:tav>
                                        <p:tav tm="100000">
                                          <p:val>
                                            <p:strVal val="#ppt_h"/>
                                          </p:val>
                                        </p:tav>
                                      </p:tavLst>
                                    </p:anim>
                                    <p:animEffect filter="fade" transition="in">
                                      <p:cBhvr>
                                        <p:cTn dur="3000" id="60"/>
                                        <p:tgtEl>
                                          <p:spTgt spid="135"/>
                                        </p:tgtEl>
                                      </p:cBhvr>
                                    </p:animEffect>
                                  </p:childTnLst>
                                </p:cTn>
                              </p:par>
                              <p:par>
                                <p:cTn fill="hold" id="61" nodeType="withEffect" presetClass="emph" presetID="8" presetSubtype="0" repeatCount="2000">
                                  <p:stCondLst>
                                    <p:cond delay="10500"/>
                                  </p:stCondLst>
                                  <p:childTnLst>
                                    <p:animRot by="-21600000">
                                      <p:cBhvr>
                                        <p:cTn dur="3000" fill="hold" id="62"/>
                                        <p:tgtEl>
                                          <p:spTgt spid="135"/>
                                        </p:tgtEl>
                                        <p:attrNameLst>
                                          <p:attrName>r</p:attrName>
                                        </p:attrNameLst>
                                      </p:cBhvr>
                                    </p:animRot>
                                  </p:childTnLst>
                                </p:cTn>
                              </p:par>
                              <p:par>
                                <p:cTn fill="hold" grpId="0" id="63" nodeType="withEffect" presetClass="entr" presetID="16" presetSubtype="37">
                                  <p:stCondLst>
                                    <p:cond delay="12500"/>
                                  </p:stCondLst>
                                  <p:childTnLst>
                                    <p:set>
                                      <p:cBhvr>
                                        <p:cTn dur="1" fill="hold" id="64">
                                          <p:stCondLst>
                                            <p:cond delay="0"/>
                                          </p:stCondLst>
                                        </p:cTn>
                                        <p:tgtEl>
                                          <p:spTgt spid="270"/>
                                        </p:tgtEl>
                                        <p:attrNameLst>
                                          <p:attrName>style.visibility</p:attrName>
                                        </p:attrNameLst>
                                      </p:cBhvr>
                                      <p:to>
                                        <p:strVal val="visible"/>
                                      </p:to>
                                    </p:set>
                                    <p:animEffect filter="barn(outVertical)" transition="in">
                                      <p:cBhvr>
                                        <p:cTn dur="500" id="65"/>
                                        <p:tgtEl>
                                          <p:spTgt spid="270"/>
                                        </p:tgtEl>
                                      </p:cBhvr>
                                    </p:animEffect>
                                  </p:childTnLst>
                                </p:cTn>
                              </p:par>
                              <p:par>
                                <p:cTn fill="hold" grpId="0" id="66" nodeType="withEffect" presetClass="entr" presetID="22" presetSubtype="2">
                                  <p:stCondLst>
                                    <p:cond delay="12500"/>
                                  </p:stCondLst>
                                  <p:childTnLst>
                                    <p:set>
                                      <p:cBhvr>
                                        <p:cTn dur="1" fill="hold" id="67">
                                          <p:stCondLst>
                                            <p:cond delay="0"/>
                                          </p:stCondLst>
                                        </p:cTn>
                                        <p:tgtEl>
                                          <p:spTgt spid="273"/>
                                        </p:tgtEl>
                                        <p:attrNameLst>
                                          <p:attrName>style.visibility</p:attrName>
                                        </p:attrNameLst>
                                      </p:cBhvr>
                                      <p:to>
                                        <p:strVal val="visible"/>
                                      </p:to>
                                    </p:set>
                                    <p:animEffect filter="wipe(right)" transition="in">
                                      <p:cBhvr>
                                        <p:cTn dur="500" id="68"/>
                                        <p:tgtEl>
                                          <p:spTgt spid="273"/>
                                        </p:tgtEl>
                                      </p:cBhvr>
                                    </p:animEffect>
                                  </p:childTnLst>
                                </p:cTn>
                              </p:par>
                              <p:par>
                                <p:cTn fill="hold" grpId="0" id="69" nodeType="withEffect" presetClass="entr" presetID="16" presetSubtype="37">
                                  <p:stCondLst>
                                    <p:cond delay="13000"/>
                                  </p:stCondLst>
                                  <p:childTnLst>
                                    <p:set>
                                      <p:cBhvr>
                                        <p:cTn dur="1" fill="hold" id="70">
                                          <p:stCondLst>
                                            <p:cond delay="0"/>
                                          </p:stCondLst>
                                        </p:cTn>
                                        <p:tgtEl>
                                          <p:spTgt spid="265">
                                            <p:txEl>
                                              <p:pRg end="0" st="0"/>
                                            </p:txEl>
                                          </p:spTgt>
                                        </p:tgtEl>
                                        <p:attrNameLst>
                                          <p:attrName>style.visibility</p:attrName>
                                        </p:attrNameLst>
                                      </p:cBhvr>
                                      <p:to>
                                        <p:strVal val="visible"/>
                                      </p:to>
                                    </p:set>
                                    <p:animEffect filter="barn(outVertical)" transition="in">
                                      <p:cBhvr>
                                        <p:cTn dur="500" id="71"/>
                                        <p:tgtEl>
                                          <p:spTgt spid="265">
                                            <p:txEl>
                                              <p:pRg end="0" st="0"/>
                                            </p:txEl>
                                          </p:spTgt>
                                        </p:tgtEl>
                                      </p:cBhvr>
                                    </p:animEffect>
                                  </p:childTnLst>
                                </p:cTn>
                              </p:par>
                              <p:par>
                                <p:cTn fill="hold" id="72" nodeType="withEffect" presetClass="entr" presetID="16" presetSubtype="21">
                                  <p:stCondLst>
                                    <p:cond delay="13000"/>
                                  </p:stCondLst>
                                  <p:iterate type="lt">
                                    <p:tmPct val="10000"/>
                                  </p:iterate>
                                  <p:childTnLst>
                                    <p:set>
                                      <p:cBhvr>
                                        <p:cTn dur="1" fill="hold" id="73">
                                          <p:stCondLst>
                                            <p:cond delay="0"/>
                                          </p:stCondLst>
                                        </p:cTn>
                                        <p:tgtEl>
                                          <p:spTgt spid="265">
                                            <p:txEl>
                                              <p:pRg end="1" st="1"/>
                                            </p:txEl>
                                          </p:spTgt>
                                        </p:tgtEl>
                                        <p:attrNameLst>
                                          <p:attrName>style.visibility</p:attrName>
                                        </p:attrNameLst>
                                      </p:cBhvr>
                                      <p:to>
                                        <p:strVal val="visible"/>
                                      </p:to>
                                    </p:set>
                                    <p:animEffect filter="barn(inVertical)" transition="in">
                                      <p:cBhvr>
                                        <p:cTn dur="500" id="74"/>
                                        <p:tgtEl>
                                          <p:spTgt spid="265">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34"/>
      <p:bldP build="p" grpId="0" spid="265"/>
      <p:bldP build="p" grpId="0" spid="266"/>
      <p:bldP build="p" grpId="0" spid="267" uiExpand="1"/>
      <p:bldP grpId="0" spid="268"/>
      <p:bldP grpId="0" spid="269"/>
      <p:bldP grpId="0" spid="270"/>
      <p:bldP grpId="0" spid="271"/>
      <p:bldP grpId="0" spid="272"/>
      <p:bldP grpId="0" spid="27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659285"/>
            <a:chOff x="5896029" y="567090"/>
            <a:chExt cx="2542304" cy="1980172"/>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5"/>
            </a:xfrm>
            <a:prstGeom prst="rect">
              <a:avLst/>
            </a:prstGeom>
            <a:noFill/>
          </p:spPr>
          <p:txBody>
            <a:bodyPr rtlCol="0" wrap="square">
              <a:spAutoFit/>
            </a:bodyPr>
            <a:lstStyle/>
            <a:p>
              <a:pPr algn="ctr">
                <a:lnSpc>
                  <a:spcPct val="150000"/>
                </a:lnSpc>
              </a:pPr>
              <a:r>
                <a:rPr altLang="zh-CN" b="1" lang="en-US" smtClean="0" sz="1200">
                  <a:solidFill>
                    <a:schemeClr val="bg1"/>
                  </a:solidFill>
                  <a:latin charset="-122" panose="02000000000000000000" pitchFamily="2" typeface="方正兰亭粗黑简体"/>
                  <a:ea charset="-122" panose="02000000000000000000" pitchFamily="2" typeface="方正兰亭粗黑简体"/>
                </a:rPr>
                <a:t>03</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sp>
        <p:nvSpPr>
          <p:cNvPr id="73" name="直接连接符 1"/>
          <p:cNvSpPr/>
          <p:nvPr/>
        </p:nvSpPr>
        <p:spPr>
          <a:xfrm flipH="1">
            <a:off x="3384550" y="2211388"/>
            <a:ext cx="0" cy="1944687"/>
          </a:xfrm>
          <a:prstGeom prst="line">
            <a:avLst/>
          </a:prstGeom>
          <a:ln cap="flat" cmpd="sng" w="9525">
            <a:solidFill>
              <a:schemeClr val="bg1"/>
            </a:solidFill>
            <a:prstDash val="solid"/>
            <a:bevel/>
            <a:headEnd len="med" type="none" w="med"/>
            <a:tailEnd len="med" type="none" w="med"/>
          </a:ln>
        </p:spPr>
        <p:txBody>
          <a:bodyPr/>
          <a:lstStyle/>
          <a:p/>
        </p:txBody>
      </p:sp>
      <p:sp>
        <p:nvSpPr>
          <p:cNvPr id="74" name="直接连接符 2"/>
          <p:cNvSpPr/>
          <p:nvPr/>
        </p:nvSpPr>
        <p:spPr>
          <a:xfrm>
            <a:off x="5759450" y="2211388"/>
            <a:ext cx="1588" cy="1944687"/>
          </a:xfrm>
          <a:prstGeom prst="line">
            <a:avLst/>
          </a:prstGeom>
          <a:ln cap="flat" cmpd="sng" w="9525">
            <a:solidFill>
              <a:schemeClr val="bg1"/>
            </a:solidFill>
            <a:prstDash val="solid"/>
            <a:bevel/>
            <a:headEnd len="med" type="none" w="med"/>
            <a:tailEnd len="med" type="none" w="med"/>
          </a:ln>
        </p:spPr>
        <p:txBody>
          <a:bodyPr/>
          <a:lstStyle/>
          <a:p/>
        </p:txBody>
      </p:sp>
      <p:grpSp>
        <p:nvGrpSpPr>
          <p:cNvPr id="75" name="组合 3"/>
          <p:cNvGrpSpPr/>
          <p:nvPr/>
        </p:nvGrpSpPr>
        <p:grpSpPr>
          <a:xfrm>
            <a:off x="6680200" y="1851025"/>
            <a:ext cx="536575" cy="538163"/>
            <a:chExt cx="1410703" cy="1410703"/>
          </a:xfrm>
        </p:grpSpPr>
        <p:grpSp>
          <p:nvGrpSpPr>
            <p:cNvPr id="76" name="组合 4"/>
            <p:cNvGrpSpPr/>
            <p:nvPr/>
          </p:nvGrpSpPr>
          <p:grpSpPr>
            <a:xfrm>
              <a:off x="0" y="0"/>
              <a:ext cx="1410703" cy="1410703"/>
              <a:chExt cx="1410703" cy="1410703"/>
            </a:xfrm>
          </p:grpSpPr>
          <p:sp>
            <p:nvSpPr>
              <p:cNvPr id="78" name="圆角矩形 6"/>
              <p:cNvSpPr/>
              <p:nvPr/>
            </p:nvSpPr>
            <p:spPr>
              <a:xfrm>
                <a:off x="0" y="0"/>
                <a:ext cx="1410703" cy="1410703"/>
              </a:xfrm>
              <a:prstGeom prst="roundRect">
                <a:avLst>
                  <a:gd fmla="val 16667" name="adj"/>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rgbClr val="00CC99"/>
                  </a:solidFill>
                  <a:latin charset="0" panose="020b0604020202020204" pitchFamily="34" typeface="Arial"/>
                  <a:ea charset="-122" panose="02010600030101010101" pitchFamily="2" typeface="宋体"/>
                </a:endParaRPr>
              </a:p>
            </p:txBody>
          </p:sp>
          <p:sp>
            <p:nvSpPr>
              <p:cNvPr id="79" name="圆角矩形 3"/>
              <p:cNvSpPr/>
              <p:nvPr/>
            </p:nvSpPr>
            <p:spPr>
              <a:xfrm>
                <a:off x="237219" y="399625"/>
                <a:ext cx="1173484" cy="1011077"/>
              </a:xfrm>
              <a:custGeom>
                <a:gdLst>
                  <a:gd fmla="*/ 0 w 2635572" name="txL"/>
                  <a:gd fmla="*/ 0 h 2270816" name="txT"/>
                  <a:gd fmla="*/ 2635572 w 2635572" name="txR"/>
                  <a:gd fmla="*/ 2270816 h 2270816" name="txB"/>
                </a:gdLst>
                <a:cxnLst>
                  <a:cxn ang="0">
                    <a:pos x="15659" y="21176"/>
                  </a:cxn>
                  <a:cxn ang="0">
                    <a:pos x="15789" y="13686"/>
                  </a:cxn>
                  <a:cxn ang="0">
                    <a:pos x="26111" y="7983"/>
                  </a:cxn>
                  <a:cxn ang="0">
                    <a:pos x="34916" y="9903"/>
                  </a:cxn>
                  <a:cxn ang="0">
                    <a:pos x="44585" y="2126"/>
                  </a:cxn>
                  <a:cxn ang="0">
                    <a:pos x="58466" y="788"/>
                  </a:cxn>
                  <a:cxn ang="0">
                    <a:pos x="70016" y="0"/>
                  </a:cxn>
                  <a:cxn ang="0">
                    <a:pos x="103391" y="25149"/>
                  </a:cxn>
                  <a:cxn ang="0">
                    <a:pos x="103582" y="68493"/>
                  </a:cxn>
                  <a:cxn ang="0">
                    <a:pos x="82828" y="89246"/>
                  </a:cxn>
                  <a:cxn ang="0">
                    <a:pos x="44098" y="89246"/>
                  </a:cxn>
                  <a:cxn ang="0">
                    <a:pos x="0" y="57119"/>
                  </a:cxn>
                  <a:cxn ang="0">
                    <a:pos x="17471" y="47527"/>
                  </a:cxn>
                  <a:cxn ang="0">
                    <a:pos x="8791" y="49963"/>
                  </a:cxn>
                  <a:cxn ang="0">
                    <a:pos x="25892" y="29141"/>
                  </a:cxn>
                  <a:cxn ang="0">
                    <a:pos x="15659" y="21176"/>
                  </a:cxn>
                </a:cxnLst>
                <a:rect b="txB" l="txL" r="txR" t="txT"/>
                <a:pathLst>
                  <a:path h="2270816" w="2635572">
                    <a:moveTo>
                      <a:pt x="398427" y="538812"/>
                    </a:moveTo>
                    <a:cubicBezTo>
                      <a:pt x="399534" y="475286"/>
                      <a:pt x="400640" y="411761"/>
                      <a:pt x="401747" y="348235"/>
                    </a:cubicBezTo>
                    <a:lnTo>
                      <a:pt x="664373" y="203127"/>
                    </a:lnTo>
                    <a:lnTo>
                      <a:pt x="888428" y="251970"/>
                    </a:lnTo>
                    <a:lnTo>
                      <a:pt x="1134441" y="54087"/>
                    </a:lnTo>
                    <a:lnTo>
                      <a:pt x="1487619" y="20043"/>
                    </a:lnTo>
                    <a:lnTo>
                      <a:pt x="1781496" y="0"/>
                    </a:lnTo>
                    <a:lnTo>
                      <a:pt x="2630705" y="639890"/>
                    </a:lnTo>
                    <a:cubicBezTo>
                      <a:pt x="2632327" y="1000378"/>
                      <a:pt x="2633950" y="1382259"/>
                      <a:pt x="2635572" y="1742747"/>
                    </a:cubicBezTo>
                    <a:cubicBezTo>
                      <a:pt x="2635572" y="2034391"/>
                      <a:pt x="2399147" y="2270816"/>
                      <a:pt x="2107503" y="2270816"/>
                    </a:cubicBezTo>
                    <a:lnTo>
                      <a:pt x="1122046" y="2270816"/>
                    </a:lnTo>
                    <a:lnTo>
                      <a:pt x="0" y="1453355"/>
                    </a:lnTo>
                    <a:lnTo>
                      <a:pt x="444529" y="1209287"/>
                    </a:lnTo>
                    <a:lnTo>
                      <a:pt x="223697" y="1271277"/>
                    </a:lnTo>
                    <a:lnTo>
                      <a:pt x="658799" y="741472"/>
                    </a:lnTo>
                    <a:lnTo>
                      <a:pt x="398427" y="538812"/>
                    </a:lnTo>
                    <a:close/>
                  </a:path>
                </a:pathLst>
              </a:custGeom>
              <a:solidFill>
                <a:srgbClr val="FFFFFF">
                  <a:alpha val="29803"/>
                </a:srgbClr>
              </a:solidFill>
              <a:ln w="25400">
                <a:noFill/>
              </a:ln>
            </p:spPr>
            <p:txBody>
              <a:bodyPr/>
              <a:lstStyle/>
              <a:p>
                <a:endParaRPr altLang="en-US" lang="zh-CN"/>
              </a:p>
            </p:txBody>
          </p:sp>
        </p:grpSp>
        <p:sp useBgFill="1">
          <p:nvSpPr>
            <p:cNvPr id="77" name="圆角矩形 68"/>
            <p:cNvSpPr>
              <a:spLocks noChangeAspect="1"/>
            </p:cNvSpPr>
            <p:nvPr/>
          </p:nvSpPr>
          <p:spPr>
            <a:xfrm flipH="1">
              <a:off x="140429" y="353877"/>
              <a:ext cx="1129844" cy="702949"/>
            </a:xfrm>
            <a:custGeom>
              <a:gdLst>
                <a:gd fmla="*/ 0 w 2534777" name="txL"/>
                <a:gd fmla="*/ 0 h 1577043" name="txT"/>
                <a:gd fmla="*/ 2534777 w 2534777" name="txR"/>
                <a:gd fmla="*/ 1577043 h 1577043" name="txB"/>
              </a:gdLst>
              <a:cxnLst>
                <a:cxn ang="0">
                  <a:pos x="129775" y="40511"/>
                </a:cxn>
                <a:cxn ang="0">
                  <a:pos x="88342" y="81945"/>
                </a:cxn>
                <a:cxn ang="0">
                  <a:pos x="88442" y="82946"/>
                </a:cxn>
                <a:cxn ang="0">
                  <a:pos x="70584" y="110068"/>
                </a:cxn>
                <a:cxn ang="0">
                  <a:pos x="100179" y="139664"/>
                </a:cxn>
                <a:cxn ang="0">
                  <a:pos x="194884" y="139664"/>
                </a:cxn>
                <a:cxn ang="0">
                  <a:pos x="224479" y="110068"/>
                </a:cxn>
                <a:cxn ang="0">
                  <a:pos x="205554" y="82535"/>
                </a:cxn>
                <a:cxn ang="0">
                  <a:pos x="205970" y="80473"/>
                </a:cxn>
                <a:cxn ang="0">
                  <a:pos x="182294" y="56797"/>
                </a:cxn>
                <a:cxn ang="0">
                  <a:pos x="166481" y="63105"/>
                </a:cxn>
                <a:cxn ang="0">
                  <a:pos x="129775" y="40511"/>
                </a:cxn>
                <a:cxn ang="0">
                  <a:pos x="77613" y="0"/>
                </a:cxn>
                <a:cxn ang="0">
                  <a:pos x="23284" y="54329"/>
                </a:cxn>
                <a:cxn ang="0">
                  <a:pos x="23416" y="55641"/>
                </a:cxn>
                <a:cxn ang="0">
                  <a:pos x="0" y="91206"/>
                </a:cxn>
                <a:cxn ang="0">
                  <a:pos x="38806" y="130012"/>
                </a:cxn>
                <a:cxn ang="0">
                  <a:pos x="70633" y="130012"/>
                </a:cxn>
                <a:cxn ang="0">
                  <a:pos x="65403" y="120522"/>
                </a:cxn>
                <a:cxn ang="0">
                  <a:pos x="58216" y="120522"/>
                </a:cxn>
                <a:cxn ang="0">
                  <a:pos x="27142" y="89448"/>
                </a:cxn>
                <a:cxn ang="0">
                  <a:pos x="45893" y="60970"/>
                </a:cxn>
                <a:cxn ang="0">
                  <a:pos x="45787" y="59920"/>
                </a:cxn>
                <a:cxn ang="0">
                  <a:pos x="89290" y="16416"/>
                </a:cxn>
                <a:cxn ang="0">
                  <a:pos x="124247" y="34309"/>
                </a:cxn>
                <a:cxn ang="0">
                  <a:pos x="128208" y="33910"/>
                </a:cxn>
                <a:cxn ang="0">
                  <a:pos x="136799" y="34826"/>
                </a:cxn>
                <a:cxn ang="0">
                  <a:pos x="144433" y="33515"/>
                </a:cxn>
                <a:cxn ang="0">
                  <a:pos x="169244" y="57892"/>
                </a:cxn>
                <a:cxn ang="0">
                  <a:pos x="177365" y="53174"/>
                </a:cxn>
                <a:cxn ang="0">
                  <a:pos x="177522" y="52399"/>
                </a:cxn>
                <a:cxn ang="0">
                  <a:pos x="146477" y="21354"/>
                </a:cxn>
                <a:cxn ang="0">
                  <a:pos x="125742" y="29626"/>
                </a:cxn>
                <a:cxn ang="0">
                  <a:pos x="77613" y="0"/>
                </a:cxn>
              </a:cxnLst>
              <a:rect b="txB" l="txL" r="txR" t="txT"/>
              <a:pathLst>
                <a:path h="1577043" w="2534777">
                  <a:moveTo>
                    <a:pt x="1465394" y="457443"/>
                  </a:moveTo>
                  <a:cubicBezTo>
                    <a:pt x="1207004" y="457443"/>
                    <a:pt x="997537" y="666911"/>
                    <a:pt x="997537" y="925301"/>
                  </a:cubicBezTo>
                  <a:cubicBezTo>
                    <a:pt x="997537" y="929084"/>
                    <a:pt x="997581" y="932858"/>
                    <a:pt x="998675" y="936595"/>
                  </a:cubicBezTo>
                  <a:cubicBezTo>
                    <a:pt x="879937" y="987444"/>
                    <a:pt x="797027" y="1105469"/>
                    <a:pt x="797027" y="1242860"/>
                  </a:cubicBezTo>
                  <a:cubicBezTo>
                    <a:pt x="797027" y="1427423"/>
                    <a:pt x="946647" y="1577043"/>
                    <a:pt x="1131210" y="1577043"/>
                  </a:cubicBezTo>
                  <a:lnTo>
                    <a:pt x="2200595" y="1577043"/>
                  </a:lnTo>
                  <a:cubicBezTo>
                    <a:pt x="2385158" y="1577043"/>
                    <a:pt x="2534777" y="1427423"/>
                    <a:pt x="2534777" y="1242860"/>
                  </a:cubicBezTo>
                  <a:cubicBezTo>
                    <a:pt x="2534777" y="1100889"/>
                    <a:pt x="2446245" y="979593"/>
                    <a:pt x="2321074" y="931958"/>
                  </a:cubicBezTo>
                  <a:lnTo>
                    <a:pt x="2325772" y="908676"/>
                  </a:lnTo>
                  <a:cubicBezTo>
                    <a:pt x="2325772" y="761025"/>
                    <a:pt x="2206078" y="641330"/>
                    <a:pt x="2058426" y="641330"/>
                  </a:cubicBezTo>
                  <a:cubicBezTo>
                    <a:pt x="1989101" y="641330"/>
                    <a:pt x="1925937" y="667718"/>
                    <a:pt x="1879867" y="712568"/>
                  </a:cubicBezTo>
                  <a:cubicBezTo>
                    <a:pt x="1804227" y="560778"/>
                    <a:pt x="1646877" y="457443"/>
                    <a:pt x="1465394" y="457443"/>
                  </a:cubicBezTo>
                  <a:close/>
                  <a:moveTo>
                    <a:pt x="876386" y="0"/>
                  </a:moveTo>
                  <a:cubicBezTo>
                    <a:pt x="537576" y="0"/>
                    <a:pt x="262915" y="274661"/>
                    <a:pt x="262915" y="613471"/>
                  </a:cubicBezTo>
                  <a:cubicBezTo>
                    <a:pt x="262915" y="618431"/>
                    <a:pt x="262973" y="623380"/>
                    <a:pt x="264408" y="628281"/>
                  </a:cubicBezTo>
                  <a:cubicBezTo>
                    <a:pt x="108715" y="694956"/>
                    <a:pt x="0" y="849714"/>
                    <a:pt x="0" y="1029866"/>
                  </a:cubicBezTo>
                  <a:cubicBezTo>
                    <a:pt x="0" y="1271872"/>
                    <a:pt x="196187" y="1468058"/>
                    <a:pt x="438192" y="1468058"/>
                  </a:cubicBezTo>
                  <a:lnTo>
                    <a:pt x="797580" y="1468058"/>
                  </a:lnTo>
                  <a:cubicBezTo>
                    <a:pt x="770868" y="1437112"/>
                    <a:pt x="750667" y="1400796"/>
                    <a:pt x="738512" y="1360901"/>
                  </a:cubicBezTo>
                  <a:lnTo>
                    <a:pt x="657367" y="1360901"/>
                  </a:lnTo>
                  <a:cubicBezTo>
                    <a:pt x="463583" y="1360901"/>
                    <a:pt x="306487" y="1203806"/>
                    <a:pt x="306487" y="1010021"/>
                  </a:cubicBezTo>
                  <a:cubicBezTo>
                    <a:pt x="306487" y="865765"/>
                    <a:pt x="393540" y="741844"/>
                    <a:pt x="518211" y="688454"/>
                  </a:cubicBezTo>
                  <a:cubicBezTo>
                    <a:pt x="517061" y="684530"/>
                    <a:pt x="517015" y="680567"/>
                    <a:pt x="517015" y="676596"/>
                  </a:cubicBezTo>
                  <a:cubicBezTo>
                    <a:pt x="517015" y="405295"/>
                    <a:pt x="736949" y="185362"/>
                    <a:pt x="1008249" y="185362"/>
                  </a:cubicBezTo>
                  <a:cubicBezTo>
                    <a:pt x="1171061" y="185362"/>
                    <a:pt x="1315374" y="264570"/>
                    <a:pt x="1402972" y="387409"/>
                  </a:cubicBezTo>
                  <a:cubicBezTo>
                    <a:pt x="1417561" y="383558"/>
                    <a:pt x="1432554" y="382900"/>
                    <a:pt x="1447701" y="382900"/>
                  </a:cubicBezTo>
                  <a:cubicBezTo>
                    <a:pt x="1480947" y="382900"/>
                    <a:pt x="1513452" y="386072"/>
                    <a:pt x="1544707" y="393247"/>
                  </a:cubicBezTo>
                  <a:cubicBezTo>
                    <a:pt x="1571543" y="383219"/>
                    <a:pt x="1600669" y="378436"/>
                    <a:pt x="1630912" y="378436"/>
                  </a:cubicBezTo>
                  <a:cubicBezTo>
                    <a:pt x="1784119" y="378436"/>
                    <a:pt x="1908658" y="501175"/>
                    <a:pt x="1911067" y="653695"/>
                  </a:cubicBezTo>
                  <a:cubicBezTo>
                    <a:pt x="1937034" y="629476"/>
                    <a:pt x="1968219" y="611266"/>
                    <a:pt x="2002778" y="600430"/>
                  </a:cubicBezTo>
                  <a:lnTo>
                    <a:pt x="2004545" y="591672"/>
                  </a:lnTo>
                  <a:cubicBezTo>
                    <a:pt x="2004545" y="398068"/>
                    <a:pt x="1847598" y="241118"/>
                    <a:pt x="1653991" y="241118"/>
                  </a:cubicBezTo>
                  <a:cubicBezTo>
                    <a:pt x="1563090" y="241118"/>
                    <a:pt x="1480267" y="275719"/>
                    <a:pt x="1419859" y="334529"/>
                  </a:cubicBezTo>
                  <a:cubicBezTo>
                    <a:pt x="1320676" y="135496"/>
                    <a:pt x="1114354" y="0"/>
                    <a:pt x="876386" y="0"/>
                  </a:cubicBezTo>
                  <a:close/>
                </a:path>
              </a:pathLst>
            </a:custGeom>
            <a:ln w="25400">
              <a:noFill/>
            </a:ln>
          </p:spPr>
          <p:txBody>
            <a:bodyPr/>
            <a:lstStyle/>
            <a:p>
              <a:endParaRPr altLang="en-US" lang="zh-CN"/>
            </a:p>
          </p:txBody>
        </p:sp>
      </p:grpSp>
      <p:grpSp>
        <p:nvGrpSpPr>
          <p:cNvPr id="80" name="组合 8"/>
          <p:cNvGrpSpPr/>
          <p:nvPr/>
        </p:nvGrpSpPr>
        <p:grpSpPr>
          <a:xfrm>
            <a:off x="1927225" y="1851025"/>
            <a:ext cx="536575" cy="538163"/>
            <a:chExt cx="1410703" cy="1410703"/>
          </a:xfrm>
        </p:grpSpPr>
        <p:sp>
          <p:nvSpPr>
            <p:cNvPr id="81" name="圆角矩形 9"/>
            <p:cNvSpPr/>
            <p:nvPr/>
          </p:nvSpPr>
          <p:spPr>
            <a:xfrm>
              <a:off x="0" y="0"/>
              <a:ext cx="1410703" cy="1410703"/>
            </a:xfrm>
            <a:prstGeom prst="roundRect">
              <a:avLst>
                <a:gd fmla="val 16667" name="adj"/>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rgbClr val="00CC99"/>
                </a:solidFill>
                <a:latin charset="0" panose="020b0604020202020204" pitchFamily="34" typeface="Arial"/>
                <a:ea charset="-122" panose="02010600030101010101" pitchFamily="2" typeface="宋体"/>
              </a:endParaRPr>
            </a:p>
          </p:txBody>
        </p:sp>
        <p:sp>
          <p:nvSpPr>
            <p:cNvPr id="82" name="任意多边形 10"/>
            <p:cNvSpPr/>
            <p:nvPr/>
          </p:nvSpPr>
          <p:spPr>
            <a:xfrm>
              <a:off x="277851" y="328174"/>
              <a:ext cx="1132851" cy="1082529"/>
            </a:xfrm>
            <a:custGeom>
              <a:gdLst>
                <a:gd fmla="*/ 0 w 2544311" name="txL"/>
                <a:gd fmla="*/ 0 h 2431293" name="txT"/>
                <a:gd fmla="*/ 2544311 w 2544311" name="txR"/>
                <a:gd fmla="*/ 2431293 h 2431293" name="txB"/>
              </a:gdLst>
              <a:cxnLst>
                <a:cxn ang="0">
                  <a:pos x="74891" y="0"/>
                </a:cxn>
                <a:cxn ang="0">
                  <a:pos x="99995" y="23173"/>
                </a:cxn>
                <a:cxn ang="0">
                  <a:pos x="99995" y="74799"/>
                </a:cxn>
                <a:cxn ang="0">
                  <a:pos x="79242" y="95553"/>
                </a:cxn>
                <a:cxn ang="0">
                  <a:pos x="35611" y="95553"/>
                </a:cxn>
                <a:cxn ang="0">
                  <a:pos x="9" y="66393"/>
                </a:cxn>
                <a:cxn ang="0">
                  <a:pos x="13258" y="57437"/>
                </a:cxn>
                <a:cxn ang="0">
                  <a:pos x="16389" y="53034"/>
                </a:cxn>
                <a:cxn ang="0">
                  <a:pos x="630" y="42339"/>
                </a:cxn>
                <a:cxn ang="0">
                  <a:pos x="14418" y="40937"/>
                </a:cxn>
                <a:cxn ang="0">
                  <a:pos x="2352" y="26261"/>
                </a:cxn>
                <a:cxn ang="0">
                  <a:pos x="12821" y="27416"/>
                </a:cxn>
                <a:cxn ang="0">
                  <a:pos x="0" y="18167"/>
                </a:cxn>
                <a:cxn ang="0">
                  <a:pos x="20496" y="8974"/>
                </a:cxn>
                <a:cxn ang="0">
                  <a:pos x="74891" y="0"/>
                </a:cxn>
              </a:cxnLst>
              <a:rect b="txB" l="txL" r="txR" t="txT"/>
              <a:pathLst>
                <a:path h="2431293" w="2544311">
                  <a:moveTo>
                    <a:pt x="1905551" y="0"/>
                  </a:moveTo>
                  <a:lnTo>
                    <a:pt x="2544311" y="589638"/>
                  </a:lnTo>
                  <a:lnTo>
                    <a:pt x="2544311" y="1903224"/>
                  </a:lnTo>
                  <a:cubicBezTo>
                    <a:pt x="2544311" y="2194868"/>
                    <a:pt x="2307886" y="2431293"/>
                    <a:pt x="2016242" y="2431293"/>
                  </a:cubicBezTo>
                  <a:lnTo>
                    <a:pt x="906105" y="2431293"/>
                  </a:lnTo>
                  <a:lnTo>
                    <a:pt x="236" y="1689332"/>
                  </a:lnTo>
                  <a:lnTo>
                    <a:pt x="337329" y="1461434"/>
                  </a:lnTo>
                  <a:lnTo>
                    <a:pt x="416998" y="1349404"/>
                  </a:lnTo>
                  <a:cubicBezTo>
                    <a:pt x="422398" y="1349618"/>
                    <a:pt x="10643" y="1077077"/>
                    <a:pt x="16043" y="1077291"/>
                  </a:cubicBezTo>
                  <a:lnTo>
                    <a:pt x="366874" y="1041623"/>
                  </a:lnTo>
                  <a:lnTo>
                    <a:pt x="59845" y="668194"/>
                  </a:lnTo>
                  <a:lnTo>
                    <a:pt x="326236" y="697575"/>
                  </a:lnTo>
                  <a:lnTo>
                    <a:pt x="0" y="462254"/>
                  </a:lnTo>
                  <a:lnTo>
                    <a:pt x="521498" y="228332"/>
                  </a:lnTo>
                  <a:lnTo>
                    <a:pt x="1905551" y="0"/>
                  </a:lnTo>
                  <a:close/>
                </a:path>
              </a:pathLst>
            </a:custGeom>
            <a:solidFill>
              <a:srgbClr val="FFFFFF">
                <a:alpha val="29803"/>
              </a:srgbClr>
            </a:solidFill>
            <a:ln w="25400">
              <a:noFill/>
            </a:ln>
          </p:spPr>
          <p:txBody>
            <a:bodyPr/>
            <a:lstStyle/>
            <a:p>
              <a:endParaRPr altLang="en-US" lang="zh-CN"/>
            </a:p>
          </p:txBody>
        </p:sp>
        <p:sp useBgFill="1">
          <p:nvSpPr>
            <p:cNvPr id="83" name="矩形 60"/>
            <p:cNvSpPr/>
            <p:nvPr/>
          </p:nvSpPr>
          <p:spPr>
            <a:xfrm>
              <a:off x="279906" y="325645"/>
              <a:ext cx="850891" cy="759413"/>
            </a:xfrm>
            <a:custGeom>
              <a:gdLst>
                <a:gd fmla="*/ 0 w 816827" name="txL"/>
                <a:gd fmla="*/ 0 h 729011" name="txT"/>
                <a:gd fmla="*/ 816827 w 816827" name="txR"/>
                <a:gd fmla="*/ 729011 h 729011" name="txB"/>
              </a:gdLst>
              <a:cxnLst>
                <a:cxn ang="0">
                  <a:pos x="461670" y="664951"/>
                </a:cxn>
                <a:cxn ang="0">
                  <a:pos x="461670" y="758449"/>
                </a:cxn>
                <a:cxn ang="0">
                  <a:pos x="851537" y="758449"/>
                </a:cxn>
                <a:cxn ang="0">
                  <a:pos x="851537" y="664951"/>
                </a:cxn>
                <a:cxn ang="0">
                  <a:pos x="461670" y="664951"/>
                </a:cxn>
                <a:cxn ang="0">
                  <a:pos x="0" y="599327"/>
                </a:cxn>
                <a:cxn ang="0">
                  <a:pos x="923340" y="599327"/>
                </a:cxn>
                <a:cxn ang="0">
                  <a:pos x="923340" y="824074"/>
                </a:cxn>
                <a:cxn ang="0">
                  <a:pos x="0" y="824074"/>
                </a:cxn>
                <a:cxn ang="0">
                  <a:pos x="0" y="599327"/>
                </a:cxn>
                <a:cxn ang="0">
                  <a:pos x="189764" y="365287"/>
                </a:cxn>
                <a:cxn ang="0">
                  <a:pos x="189764" y="458787"/>
                </a:cxn>
                <a:cxn ang="0">
                  <a:pos x="851536" y="458787"/>
                </a:cxn>
                <a:cxn ang="0">
                  <a:pos x="851536" y="365287"/>
                </a:cxn>
                <a:cxn ang="0">
                  <a:pos x="189764" y="365287"/>
                </a:cxn>
                <a:cxn ang="0">
                  <a:pos x="0" y="299663"/>
                </a:cxn>
                <a:cxn ang="0">
                  <a:pos x="923340" y="299663"/>
                </a:cxn>
                <a:cxn ang="0">
                  <a:pos x="923340" y="524411"/>
                </a:cxn>
                <a:cxn ang="0">
                  <a:pos x="0" y="524411"/>
                </a:cxn>
                <a:cxn ang="0">
                  <a:pos x="0" y="299663"/>
                </a:cxn>
                <a:cxn ang="0">
                  <a:pos x="564252" y="65624"/>
                </a:cxn>
                <a:cxn ang="0">
                  <a:pos x="564252" y="159122"/>
                </a:cxn>
                <a:cxn ang="0">
                  <a:pos x="851536" y="159122"/>
                </a:cxn>
                <a:cxn ang="0">
                  <a:pos x="851536" y="65624"/>
                </a:cxn>
                <a:cxn ang="0">
                  <a:pos x="564252" y="65624"/>
                </a:cxn>
                <a:cxn ang="0">
                  <a:pos x="0" y="0"/>
                </a:cxn>
                <a:cxn ang="0">
                  <a:pos x="923340" y="0"/>
                </a:cxn>
                <a:cxn ang="0">
                  <a:pos x="923340" y="224746"/>
                </a:cxn>
                <a:cxn ang="0">
                  <a:pos x="0" y="224746"/>
                </a:cxn>
                <a:cxn ang="0">
                  <a:pos x="0" y="0"/>
                </a:cxn>
              </a:cxnLst>
              <a:rect b="txB" l="txL" r="txR" t="txT"/>
              <a:pathLst>
                <a:path h="729011" w="816827">
                  <a:moveTo>
                    <a:pt x="408414" y="588244"/>
                  </a:moveTo>
                  <a:lnTo>
                    <a:pt x="408414" y="670957"/>
                  </a:lnTo>
                  <a:lnTo>
                    <a:pt x="753307" y="670957"/>
                  </a:lnTo>
                  <a:lnTo>
                    <a:pt x="753307" y="588244"/>
                  </a:lnTo>
                  <a:lnTo>
                    <a:pt x="408414" y="588244"/>
                  </a:lnTo>
                  <a:close/>
                  <a:moveTo>
                    <a:pt x="0" y="530190"/>
                  </a:moveTo>
                  <a:lnTo>
                    <a:pt x="816827" y="530190"/>
                  </a:lnTo>
                  <a:lnTo>
                    <a:pt x="816827" y="729011"/>
                  </a:lnTo>
                  <a:lnTo>
                    <a:pt x="0" y="729011"/>
                  </a:lnTo>
                  <a:lnTo>
                    <a:pt x="0" y="530190"/>
                  </a:lnTo>
                  <a:close/>
                  <a:moveTo>
                    <a:pt x="167873" y="323149"/>
                  </a:moveTo>
                  <a:lnTo>
                    <a:pt x="167873" y="405862"/>
                  </a:lnTo>
                  <a:lnTo>
                    <a:pt x="753306" y="405862"/>
                  </a:lnTo>
                  <a:lnTo>
                    <a:pt x="753306" y="323149"/>
                  </a:lnTo>
                  <a:lnTo>
                    <a:pt x="167873" y="323149"/>
                  </a:lnTo>
                  <a:close/>
                  <a:moveTo>
                    <a:pt x="0" y="265095"/>
                  </a:moveTo>
                  <a:lnTo>
                    <a:pt x="816827" y="265095"/>
                  </a:lnTo>
                  <a:lnTo>
                    <a:pt x="816827" y="463916"/>
                  </a:lnTo>
                  <a:lnTo>
                    <a:pt x="0" y="463916"/>
                  </a:lnTo>
                  <a:lnTo>
                    <a:pt x="0" y="265095"/>
                  </a:lnTo>
                  <a:close/>
                  <a:moveTo>
                    <a:pt x="499162" y="58054"/>
                  </a:moveTo>
                  <a:lnTo>
                    <a:pt x="499162" y="140767"/>
                  </a:lnTo>
                  <a:lnTo>
                    <a:pt x="753306" y="140767"/>
                  </a:lnTo>
                  <a:lnTo>
                    <a:pt x="753306" y="58054"/>
                  </a:lnTo>
                  <a:lnTo>
                    <a:pt x="499162" y="58054"/>
                  </a:lnTo>
                  <a:close/>
                  <a:moveTo>
                    <a:pt x="0" y="0"/>
                  </a:moveTo>
                  <a:lnTo>
                    <a:pt x="816827" y="0"/>
                  </a:lnTo>
                  <a:lnTo>
                    <a:pt x="816827" y="198821"/>
                  </a:lnTo>
                  <a:lnTo>
                    <a:pt x="0" y="198821"/>
                  </a:lnTo>
                  <a:lnTo>
                    <a:pt x="0" y="0"/>
                  </a:lnTo>
                  <a:close/>
                </a:path>
              </a:pathLst>
            </a:custGeom>
            <a:ln w="25400">
              <a:noFill/>
            </a:ln>
          </p:spPr>
          <p:txBody>
            <a:bodyPr/>
            <a:lstStyle/>
            <a:p>
              <a:endParaRPr altLang="en-US" lang="zh-CN"/>
            </a:p>
          </p:txBody>
        </p:sp>
      </p:grpSp>
      <p:grpSp>
        <p:nvGrpSpPr>
          <p:cNvPr id="84" name="组合 12"/>
          <p:cNvGrpSpPr/>
          <p:nvPr/>
        </p:nvGrpSpPr>
        <p:grpSpPr>
          <a:xfrm>
            <a:off x="4303713" y="1851025"/>
            <a:ext cx="536575" cy="538163"/>
            <a:chExt cx="1410703" cy="1410703"/>
          </a:xfrm>
        </p:grpSpPr>
        <p:sp>
          <p:nvSpPr>
            <p:cNvPr id="85" name="圆角矩形 13"/>
            <p:cNvSpPr/>
            <p:nvPr/>
          </p:nvSpPr>
          <p:spPr>
            <a:xfrm>
              <a:off x="0" y="0"/>
              <a:ext cx="1410703" cy="1410703"/>
            </a:xfrm>
            <a:prstGeom prst="roundRect">
              <a:avLst>
                <a:gd fmla="val 16667" name="adj"/>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rgbClr val="00CC99"/>
                </a:solidFill>
                <a:latin charset="0" panose="020b0604020202020204" pitchFamily="34" typeface="Arial"/>
                <a:ea charset="-122" panose="02010600030101010101" pitchFamily="2" typeface="宋体"/>
              </a:endParaRPr>
            </a:p>
          </p:txBody>
        </p:sp>
        <p:sp>
          <p:nvSpPr>
            <p:cNvPr id="86" name="任意多边形 14"/>
            <p:cNvSpPr/>
            <p:nvPr/>
          </p:nvSpPr>
          <p:spPr>
            <a:xfrm>
              <a:off x="282594" y="284649"/>
              <a:ext cx="1128107" cy="1126054"/>
            </a:xfrm>
            <a:custGeom>
              <a:gdLst>
                <a:gd fmla="*/ 0 w 1128107" name="txL"/>
                <a:gd fmla="*/ 0 h 1126054" name="txT"/>
                <a:gd fmla="*/ 1128107 w 1128107" name="txR"/>
                <a:gd fmla="*/ 1126054 h 1126054" name="txB"/>
              </a:gdLst>
              <a:cxnLst>
                <a:cxn ang="0">
                  <a:pos x="2105" y="0"/>
                </a:cxn>
                <a:cxn ang="0">
                  <a:pos x="398111" y="0"/>
                </a:cxn>
                <a:cxn ang="0">
                  <a:pos x="453960" y="51195"/>
                </a:cxn>
                <a:cxn ang="0">
                  <a:pos x="469958" y="0"/>
                </a:cxn>
                <a:cxn ang="0">
                  <a:pos x="838821" y="0"/>
                </a:cxn>
                <a:cxn ang="0">
                  <a:pos x="1125726" y="217953"/>
                </a:cxn>
                <a:cxn ang="0">
                  <a:pos x="1128107" y="890932"/>
                </a:cxn>
                <a:cxn ang="0">
                  <a:pos x="892985" y="1126054"/>
                </a:cxn>
                <a:cxn ang="0">
                  <a:pos x="337738" y="1126054"/>
                </a:cxn>
                <a:cxn ang="0">
                  <a:pos x="2504" y="838560"/>
                </a:cxn>
                <a:cxn ang="0">
                  <a:pos x="2105" y="838474"/>
                </a:cxn>
                <a:cxn ang="0">
                  <a:pos x="32" y="451928"/>
                </a:cxn>
                <a:cxn ang="0">
                  <a:pos x="64017" y="453319"/>
                </a:cxn>
                <a:cxn ang="0">
                  <a:pos x="0" y="394637"/>
                </a:cxn>
                <a:cxn ang="0">
                  <a:pos x="20" y="390433"/>
                </a:cxn>
                <a:cxn ang="0">
                  <a:pos x="2105" y="0"/>
                </a:cxn>
              </a:cxnLst>
              <a:rect b="txB" l="txL" r="txR" t="txT"/>
              <a:pathLst>
                <a:path h="1126054" w="1128107">
                  <a:moveTo>
                    <a:pt x="2105" y="0"/>
                  </a:moveTo>
                  <a:lnTo>
                    <a:pt x="398111" y="0"/>
                  </a:lnTo>
                  <a:lnTo>
                    <a:pt x="453960" y="51195"/>
                  </a:lnTo>
                  <a:lnTo>
                    <a:pt x="469958" y="0"/>
                  </a:lnTo>
                  <a:lnTo>
                    <a:pt x="838821" y="0"/>
                  </a:lnTo>
                  <a:lnTo>
                    <a:pt x="1125726" y="217953"/>
                  </a:lnTo>
                  <a:cubicBezTo>
                    <a:pt x="1126520" y="442280"/>
                    <a:pt x="1127313" y="666606"/>
                    <a:pt x="1128107" y="890932"/>
                  </a:cubicBezTo>
                  <a:cubicBezTo>
                    <a:pt x="1128107" y="1020786"/>
                    <a:pt x="1022839" y="1126054"/>
                    <a:pt x="892985" y="1126054"/>
                  </a:cubicBezTo>
                  <a:lnTo>
                    <a:pt x="337738" y="1126054"/>
                  </a:lnTo>
                  <a:lnTo>
                    <a:pt x="2504" y="838560"/>
                  </a:lnTo>
                  <a:lnTo>
                    <a:pt x="2105" y="838474"/>
                  </a:lnTo>
                  <a:cubicBezTo>
                    <a:pt x="1413" y="709409"/>
                    <a:pt x="1066" y="644657"/>
                    <a:pt x="32" y="451928"/>
                  </a:cubicBezTo>
                  <a:lnTo>
                    <a:pt x="64017" y="453319"/>
                  </a:lnTo>
                  <a:lnTo>
                    <a:pt x="0" y="394637"/>
                  </a:lnTo>
                  <a:cubicBezTo>
                    <a:pt x="6" y="393286"/>
                    <a:pt x="13" y="391885"/>
                    <a:pt x="20" y="390433"/>
                  </a:cubicBezTo>
                  <a:lnTo>
                    <a:pt x="2105" y="0"/>
                  </a:lnTo>
                  <a:close/>
                </a:path>
              </a:pathLst>
            </a:custGeom>
            <a:solidFill>
              <a:srgbClr val="FFFFFF">
                <a:alpha val="29803"/>
              </a:srgbClr>
            </a:solidFill>
            <a:ln w="25400">
              <a:noFill/>
            </a:ln>
          </p:spPr>
          <p:txBody>
            <a:bodyPr/>
            <a:lstStyle/>
            <a:p>
              <a:endParaRPr altLang="en-US" lang="zh-CN"/>
            </a:p>
          </p:txBody>
        </p:sp>
        <p:sp useBgFill="1">
          <p:nvSpPr>
            <p:cNvPr id="87" name="图文框 9"/>
            <p:cNvSpPr/>
            <p:nvPr/>
          </p:nvSpPr>
          <p:spPr>
            <a:xfrm>
              <a:off x="284699" y="284648"/>
              <a:ext cx="841304" cy="841406"/>
            </a:xfrm>
            <a:custGeom>
              <a:gdLst>
                <a:gd fmla="*/ 0 w 637287" name="txL"/>
                <a:gd fmla="*/ 0 h 637366" name="txT"/>
                <a:gd fmla="*/ 637287 w 637287" name="txR"/>
                <a:gd fmla="*/ 637366 h 637366" name="txB"/>
              </a:gdLst>
              <a:cxnLst>
                <a:cxn ang="0">
                  <a:pos x="1466185" y="1274522"/>
                </a:cxn>
                <a:cxn ang="0">
                  <a:pos x="1297460" y="1443244"/>
                </a:cxn>
                <a:cxn ang="0">
                  <a:pos x="1038747" y="1274522"/>
                </a:cxn>
                <a:cxn ang="0">
                  <a:pos x="1207469" y="1443244"/>
                </a:cxn>
                <a:cxn ang="0">
                  <a:pos x="1038747" y="1274522"/>
                </a:cxn>
                <a:cxn ang="0">
                  <a:pos x="427438" y="1038919"/>
                </a:cxn>
                <a:cxn ang="0">
                  <a:pos x="258715" y="1207643"/>
                </a:cxn>
                <a:cxn ang="0">
                  <a:pos x="124652" y="904858"/>
                </a:cxn>
                <a:cxn ang="0">
                  <a:pos x="561500" y="1341704"/>
                </a:cxn>
                <a:cxn ang="0">
                  <a:pos x="124652" y="904858"/>
                </a:cxn>
                <a:cxn ang="0">
                  <a:pos x="902402" y="780207"/>
                </a:cxn>
                <a:cxn ang="0">
                  <a:pos x="1192918" y="780209"/>
                </a:cxn>
                <a:cxn ang="0">
                  <a:pos x="1343814" y="909564"/>
                </a:cxn>
                <a:cxn ang="0">
                  <a:pos x="1466185" y="780209"/>
                </a:cxn>
                <a:cxn ang="0">
                  <a:pos x="1466185" y="1168275"/>
                </a:cxn>
                <a:cxn ang="0">
                  <a:pos x="1343814" y="1168278"/>
                </a:cxn>
                <a:cxn ang="0">
                  <a:pos x="1038747" y="1168275"/>
                </a:cxn>
                <a:cxn ang="0">
                  <a:pos x="902402" y="1038923"/>
                </a:cxn>
                <a:cxn ang="0">
                  <a:pos x="780031" y="1443244"/>
                </a:cxn>
                <a:cxn ang="0">
                  <a:pos x="0" y="780207"/>
                </a:cxn>
                <a:cxn ang="0">
                  <a:pos x="686153" y="1466354"/>
                </a:cxn>
                <a:cxn ang="0">
                  <a:pos x="0" y="780207"/>
                </a:cxn>
                <a:cxn ang="0">
                  <a:pos x="1207469" y="258712"/>
                </a:cxn>
                <a:cxn ang="0">
                  <a:pos x="1038747" y="427436"/>
                </a:cxn>
                <a:cxn ang="0">
                  <a:pos x="258715" y="258712"/>
                </a:cxn>
                <a:cxn ang="0">
                  <a:pos x="427438" y="427436"/>
                </a:cxn>
                <a:cxn ang="0">
                  <a:pos x="258715" y="258712"/>
                </a:cxn>
                <a:cxn ang="0">
                  <a:pos x="904684" y="561496"/>
                </a:cxn>
                <a:cxn ang="0">
                  <a:pos x="1341533" y="124652"/>
                </a:cxn>
                <a:cxn ang="0">
                  <a:pos x="124652" y="124652"/>
                </a:cxn>
                <a:cxn ang="0">
                  <a:pos x="561500" y="561496"/>
                </a:cxn>
                <a:cxn ang="0">
                  <a:pos x="124652" y="124652"/>
                </a:cxn>
                <a:cxn ang="0">
                  <a:pos x="1466185" y="0"/>
                </a:cxn>
                <a:cxn ang="0">
                  <a:pos x="780031" y="686148"/>
                </a:cxn>
                <a:cxn ang="0">
                  <a:pos x="0" y="0"/>
                </a:cxn>
                <a:cxn ang="0">
                  <a:pos x="686153" y="686148"/>
                </a:cxn>
                <a:cxn ang="0">
                  <a:pos x="0" y="0"/>
                </a:cxn>
              </a:cxnLst>
              <a:rect b="txB" l="txL" r="txR" t="txT"/>
              <a:pathLst>
                <a:path h="637366" w="637287">
                  <a:moveTo>
                    <a:pt x="563950" y="553984"/>
                  </a:moveTo>
                  <a:lnTo>
                    <a:pt x="637287" y="553984"/>
                  </a:lnTo>
                  <a:lnTo>
                    <a:pt x="637287" y="627321"/>
                  </a:lnTo>
                  <a:lnTo>
                    <a:pt x="563950" y="627321"/>
                  </a:lnTo>
                  <a:lnTo>
                    <a:pt x="563950" y="553984"/>
                  </a:lnTo>
                  <a:close/>
                  <a:moveTo>
                    <a:pt x="451498" y="553984"/>
                  </a:moveTo>
                  <a:lnTo>
                    <a:pt x="524835" y="553984"/>
                  </a:lnTo>
                  <a:lnTo>
                    <a:pt x="524835" y="627321"/>
                  </a:lnTo>
                  <a:lnTo>
                    <a:pt x="451498" y="627321"/>
                  </a:lnTo>
                  <a:lnTo>
                    <a:pt x="451498" y="553984"/>
                  </a:lnTo>
                  <a:close/>
                  <a:moveTo>
                    <a:pt x="112452" y="451577"/>
                  </a:moveTo>
                  <a:lnTo>
                    <a:pt x="185789" y="451577"/>
                  </a:lnTo>
                  <a:lnTo>
                    <a:pt x="185789" y="524914"/>
                  </a:lnTo>
                  <a:lnTo>
                    <a:pt x="112452" y="524914"/>
                  </a:lnTo>
                  <a:lnTo>
                    <a:pt x="112452" y="451577"/>
                  </a:lnTo>
                  <a:close/>
                  <a:moveTo>
                    <a:pt x="54181" y="393306"/>
                  </a:moveTo>
                  <a:lnTo>
                    <a:pt x="54181" y="583185"/>
                  </a:lnTo>
                  <a:lnTo>
                    <a:pt x="244060" y="583185"/>
                  </a:lnTo>
                  <a:lnTo>
                    <a:pt x="244060" y="393306"/>
                  </a:lnTo>
                  <a:lnTo>
                    <a:pt x="54181" y="393306"/>
                  </a:lnTo>
                  <a:close/>
                  <a:moveTo>
                    <a:pt x="339046" y="339125"/>
                  </a:moveTo>
                  <a:lnTo>
                    <a:pt x="392235" y="339125"/>
                  </a:lnTo>
                  <a:lnTo>
                    <a:pt x="392235" y="339126"/>
                  </a:lnTo>
                  <a:lnTo>
                    <a:pt x="518510" y="339126"/>
                  </a:lnTo>
                  <a:lnTo>
                    <a:pt x="518510" y="395351"/>
                  </a:lnTo>
                  <a:lnTo>
                    <a:pt x="584098" y="395351"/>
                  </a:lnTo>
                  <a:lnTo>
                    <a:pt x="584098" y="339126"/>
                  </a:lnTo>
                  <a:lnTo>
                    <a:pt x="637287" y="339126"/>
                  </a:lnTo>
                  <a:lnTo>
                    <a:pt x="637287" y="395351"/>
                  </a:lnTo>
                  <a:lnTo>
                    <a:pt x="637287" y="507803"/>
                  </a:lnTo>
                  <a:lnTo>
                    <a:pt x="637287" y="507804"/>
                  </a:lnTo>
                  <a:lnTo>
                    <a:pt x="584098" y="507804"/>
                  </a:lnTo>
                  <a:lnTo>
                    <a:pt x="584098" y="507803"/>
                  </a:lnTo>
                  <a:lnTo>
                    <a:pt x="451498" y="507803"/>
                  </a:lnTo>
                  <a:lnTo>
                    <a:pt x="451498" y="451578"/>
                  </a:lnTo>
                  <a:lnTo>
                    <a:pt x="392235" y="451578"/>
                  </a:lnTo>
                  <a:lnTo>
                    <a:pt x="392235" y="627321"/>
                  </a:lnTo>
                  <a:lnTo>
                    <a:pt x="339046" y="627321"/>
                  </a:lnTo>
                  <a:lnTo>
                    <a:pt x="339046" y="339125"/>
                  </a:lnTo>
                  <a:close/>
                  <a:moveTo>
                    <a:pt x="0" y="339125"/>
                  </a:moveTo>
                  <a:lnTo>
                    <a:pt x="298241" y="339125"/>
                  </a:lnTo>
                  <a:lnTo>
                    <a:pt x="298241" y="637366"/>
                  </a:lnTo>
                  <a:lnTo>
                    <a:pt x="0" y="637366"/>
                  </a:lnTo>
                  <a:lnTo>
                    <a:pt x="0" y="339125"/>
                  </a:lnTo>
                  <a:close/>
                  <a:moveTo>
                    <a:pt x="451498" y="112452"/>
                  </a:moveTo>
                  <a:lnTo>
                    <a:pt x="524835" y="112452"/>
                  </a:lnTo>
                  <a:lnTo>
                    <a:pt x="524835" y="185789"/>
                  </a:lnTo>
                  <a:lnTo>
                    <a:pt x="451498" y="185789"/>
                  </a:lnTo>
                  <a:lnTo>
                    <a:pt x="451498" y="112452"/>
                  </a:lnTo>
                  <a:close/>
                  <a:moveTo>
                    <a:pt x="112452" y="112452"/>
                  </a:moveTo>
                  <a:lnTo>
                    <a:pt x="185789" y="112452"/>
                  </a:lnTo>
                  <a:lnTo>
                    <a:pt x="185789" y="185789"/>
                  </a:lnTo>
                  <a:lnTo>
                    <a:pt x="112452" y="185789"/>
                  </a:lnTo>
                  <a:lnTo>
                    <a:pt x="112452" y="112452"/>
                  </a:lnTo>
                  <a:close/>
                  <a:moveTo>
                    <a:pt x="393227" y="54181"/>
                  </a:moveTo>
                  <a:lnTo>
                    <a:pt x="393227" y="244060"/>
                  </a:lnTo>
                  <a:lnTo>
                    <a:pt x="583106" y="244060"/>
                  </a:lnTo>
                  <a:lnTo>
                    <a:pt x="583106" y="54181"/>
                  </a:lnTo>
                  <a:lnTo>
                    <a:pt x="393227" y="54181"/>
                  </a:lnTo>
                  <a:close/>
                  <a:moveTo>
                    <a:pt x="54181" y="54181"/>
                  </a:moveTo>
                  <a:lnTo>
                    <a:pt x="54181" y="244060"/>
                  </a:lnTo>
                  <a:lnTo>
                    <a:pt x="244060" y="244060"/>
                  </a:lnTo>
                  <a:lnTo>
                    <a:pt x="244060" y="54181"/>
                  </a:lnTo>
                  <a:lnTo>
                    <a:pt x="54181" y="54181"/>
                  </a:lnTo>
                  <a:close/>
                  <a:moveTo>
                    <a:pt x="339046" y="0"/>
                  </a:moveTo>
                  <a:lnTo>
                    <a:pt x="637287" y="0"/>
                  </a:lnTo>
                  <a:lnTo>
                    <a:pt x="637287" y="298241"/>
                  </a:lnTo>
                  <a:lnTo>
                    <a:pt x="339046" y="298241"/>
                  </a:lnTo>
                  <a:lnTo>
                    <a:pt x="339046" y="0"/>
                  </a:lnTo>
                  <a:close/>
                  <a:moveTo>
                    <a:pt x="0" y="0"/>
                  </a:moveTo>
                  <a:lnTo>
                    <a:pt x="298241" y="0"/>
                  </a:lnTo>
                  <a:lnTo>
                    <a:pt x="298241" y="298241"/>
                  </a:lnTo>
                  <a:lnTo>
                    <a:pt x="0" y="298241"/>
                  </a:lnTo>
                  <a:lnTo>
                    <a:pt x="0" y="0"/>
                  </a:lnTo>
                  <a:close/>
                </a:path>
              </a:pathLst>
            </a:custGeom>
            <a:ln w="25400">
              <a:noFill/>
            </a:ln>
          </p:spPr>
          <p:txBody>
            <a:bodyPr/>
            <a:lstStyle/>
            <a:p>
              <a:endParaRPr altLang="en-US" lang="zh-CN"/>
            </a:p>
          </p:txBody>
        </p:sp>
      </p:grpSp>
      <p:sp>
        <p:nvSpPr>
          <p:cNvPr id="88" name="Rectangle 4"/>
          <p:cNvSpPr/>
          <p:nvPr/>
        </p:nvSpPr>
        <p:spPr>
          <a:xfrm>
            <a:off x="3563938" y="2757488"/>
            <a:ext cx="2016125" cy="1744980"/>
          </a:xfrm>
          <a:prstGeom prst="rect">
            <a:avLst/>
          </a:prstGeom>
          <a:noFill/>
          <a:ln w="9525">
            <a:noFill/>
          </a:ln>
        </p:spPr>
        <p:txBody>
          <a:bodyPr bIns="34290" lIns="68580" rIns="68580" tIns="34290">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rgbClr val="FFFFFF"/>
                </a:solidFill>
              </a:rPr>
              <a:t>添加详细描述文本</a:t>
            </a:r>
            <a:br>
              <a:rPr altLang="en-US" lang="zh-CN" sz="1100">
                <a:solidFill>
                  <a:srgbClr val="FFFFFF"/>
                </a:solidFill>
              </a:rPr>
            </a:br>
            <a:br>
              <a:rPr altLang="en-US" lang="zh-CN" sz="1100">
                <a:solidFill>
                  <a:srgbClr val="FFFFFF"/>
                </a:solidFill>
              </a:rPr>
            </a:br>
            <a:r>
              <a:rPr altLang="en-US" lang="zh-CN" sz="1100">
                <a:solidFill>
                  <a:srgbClr val="FFFFFF"/>
                </a:solidFill>
              </a:rPr>
              <a:t>在此处添加详细描述文本，尽量与标题文本语言风格相符合，语言描述尽量简洁生动，尽可能概括出段落内容，尽量将每页幻灯片文字内容控制在200字以内，将每页幻灯片动态演示时间长度尽量控制在5分钟以内。</a:t>
            </a:r>
          </a:p>
        </p:txBody>
      </p:sp>
      <p:sp>
        <p:nvSpPr>
          <p:cNvPr id="89" name="Rectangle 4"/>
          <p:cNvSpPr/>
          <p:nvPr/>
        </p:nvSpPr>
        <p:spPr>
          <a:xfrm>
            <a:off x="1222375" y="2757488"/>
            <a:ext cx="2054225" cy="1577340"/>
          </a:xfrm>
          <a:prstGeom prst="rect">
            <a:avLst/>
          </a:prstGeom>
          <a:noFill/>
          <a:ln w="9525">
            <a:noFill/>
          </a:ln>
        </p:spPr>
        <p:txBody>
          <a:bodyPr bIns="34290" lIns="68580" rIns="68580" tIns="34290">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rgbClr val="FFFFFF"/>
                </a:solidFill>
              </a:rPr>
              <a:t>添加详细描述文本</a:t>
            </a:r>
            <a:br>
              <a:rPr altLang="en-US" lang="zh-CN" sz="1100">
                <a:solidFill>
                  <a:srgbClr val="FFFFFF"/>
                </a:solidFill>
              </a:rPr>
            </a:br>
            <a:br>
              <a:rPr altLang="en-US" lang="zh-CN" sz="1100">
                <a:solidFill>
                  <a:srgbClr val="FFFFFF"/>
                </a:solidFill>
              </a:rPr>
            </a:br>
            <a:r>
              <a:rPr altLang="en-US" lang="zh-CN" sz="1100">
                <a:solidFill>
                  <a:srgbClr val="FFFFFF"/>
                </a:solidFill>
              </a:rPr>
              <a:t>在此处添加详细描述文本，尽量与标题文本语言风格相符合，语言描述尽量简洁生动，尽可能概括出段落内容，尽量将每页幻灯片文字内容控制在200字以内，将每页幻灯片动态演示时间长度尽量控制在5分钟以内。</a:t>
            </a:r>
          </a:p>
        </p:txBody>
      </p:sp>
      <p:sp>
        <p:nvSpPr>
          <p:cNvPr id="90" name="Rectangle 4"/>
          <p:cNvSpPr/>
          <p:nvPr/>
        </p:nvSpPr>
        <p:spPr>
          <a:xfrm>
            <a:off x="5957888" y="2757488"/>
            <a:ext cx="2070100" cy="1577340"/>
          </a:xfrm>
          <a:prstGeom prst="rect">
            <a:avLst/>
          </a:prstGeom>
          <a:noFill/>
          <a:ln w="9525">
            <a:noFill/>
          </a:ln>
        </p:spPr>
        <p:txBody>
          <a:bodyPr bIns="34290" lIns="68580" rIns="68580" tIns="34290">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rgbClr val="FFFFFF"/>
                </a:solidFill>
              </a:rPr>
              <a:t>添加详细描述文本</a:t>
            </a:r>
            <a:br>
              <a:rPr altLang="en-US" lang="zh-CN" sz="1100">
                <a:solidFill>
                  <a:srgbClr val="FFFFFF"/>
                </a:solidFill>
              </a:rPr>
            </a:br>
            <a:br>
              <a:rPr altLang="en-US" lang="zh-CN" sz="1100">
                <a:solidFill>
                  <a:srgbClr val="FFFFFF"/>
                </a:solidFill>
              </a:rPr>
            </a:br>
            <a:r>
              <a:rPr altLang="en-US" lang="zh-CN" sz="1100">
                <a:solidFill>
                  <a:srgbClr val="FFFFFF"/>
                </a:solidFill>
              </a:rPr>
              <a:t>在此处添加详细描述文本，尽量与标题文本语言风格相符合，语言描述尽量简洁生动，尽可能概括出段落内容，尽量将每页幻灯片文字内容控制在200字以内，将每页幻灯片动态演示时间长度尽量控制在5分钟以内。</a:t>
            </a:r>
          </a:p>
        </p:txBody>
      </p:sp>
      <p:sp>
        <p:nvSpPr>
          <p:cNvPr id="91" name="直接连接符 19"/>
          <p:cNvSpPr/>
          <p:nvPr/>
        </p:nvSpPr>
        <p:spPr>
          <a:xfrm flipH="1">
            <a:off x="8172450" y="2211388"/>
            <a:ext cx="0" cy="1944687"/>
          </a:xfrm>
          <a:prstGeom prst="line">
            <a:avLst/>
          </a:prstGeom>
          <a:ln cap="flat" cmpd="sng" w="9525">
            <a:solidFill>
              <a:schemeClr val="bg1"/>
            </a:solidFill>
            <a:prstDash val="solid"/>
            <a:bevel/>
            <a:headEnd len="med" type="none" w="med"/>
            <a:tailEnd len="med" type="none" w="med"/>
          </a:ln>
        </p:spPr>
        <p:txBody>
          <a:bodyPr/>
          <a:lstStyle/>
          <a:p/>
        </p:txBody>
      </p:sp>
      <p:sp>
        <p:nvSpPr>
          <p:cNvPr id="92" name="直接连接符 20"/>
          <p:cNvSpPr/>
          <p:nvPr/>
        </p:nvSpPr>
        <p:spPr>
          <a:xfrm flipH="1">
            <a:off x="1187450" y="2211388"/>
            <a:ext cx="0" cy="1944687"/>
          </a:xfrm>
          <a:prstGeom prst="line">
            <a:avLst/>
          </a:prstGeom>
          <a:ln cap="flat" cmpd="sng" w="9525">
            <a:solidFill>
              <a:schemeClr val="bg1"/>
            </a:solidFill>
            <a:prstDash val="solid"/>
            <a:bevel/>
            <a:headEnd len="med" type="none" w="med"/>
            <a:tailEnd len="med" type="none" w="med"/>
          </a:ln>
        </p:spPr>
        <p:txBody>
          <a:bodyPr/>
          <a:lstStyle/>
          <a:p/>
        </p:txBody>
      </p:sp>
    </p:spTree>
    <p:extLst>
      <p:ext uri="{BB962C8B-B14F-4D97-AF65-F5344CB8AC3E}">
        <p14:creationId val="521287003"/>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par>
                          <p:cTn fill="hold" id="15" nodeType="afterGroup">
                            <p:stCondLst>
                              <p:cond delay="500"/>
                            </p:stCondLst>
                            <p:childTnLst>
                              <p:par>
                                <p:cTn fill="hold" id="16" nodeType="afterEffect" presetClass="entr" presetID="2" presetSubtype="4">
                                  <p:stCondLst>
                                    <p:cond delay="0"/>
                                  </p:stCondLst>
                                  <p:childTnLst>
                                    <p:set>
                                      <p:cBhvr>
                                        <p:cTn dur="1" fill="hold" id="17">
                                          <p:stCondLst>
                                            <p:cond delay="0"/>
                                          </p:stCondLst>
                                        </p:cTn>
                                        <p:tgtEl>
                                          <p:spTgt spid="80"/>
                                        </p:tgtEl>
                                        <p:attrNameLst>
                                          <p:attrName>style.visibility</p:attrName>
                                        </p:attrNameLst>
                                      </p:cBhvr>
                                      <p:to>
                                        <p:strVal val="visible"/>
                                      </p:to>
                                    </p:set>
                                    <p:anim calcmode="lin" valueType="num">
                                      <p:cBhvr>
                                        <p:cTn dur="500" fill="hold" id="18"/>
                                        <p:tgtEl>
                                          <p:spTgt spid="80"/>
                                        </p:tgtEl>
                                        <p:attrNameLst>
                                          <p:attrName>ppt_x</p:attrName>
                                        </p:attrNameLst>
                                      </p:cBhvr>
                                      <p:tavLst>
                                        <p:tav tm="0">
                                          <p:val>
                                            <p:strVal val="#ppt_x"/>
                                          </p:val>
                                        </p:tav>
                                        <p:tav tm="100000">
                                          <p:val>
                                            <p:strVal val="#ppt_x"/>
                                          </p:val>
                                        </p:tav>
                                      </p:tavLst>
                                    </p:anim>
                                    <p:anim calcmode="lin" valueType="num">
                                      <p:cBhvr>
                                        <p:cTn dur="500" fill="hold" id="19"/>
                                        <p:tgtEl>
                                          <p:spTgt spid="80"/>
                                        </p:tgtEl>
                                        <p:attrNameLst>
                                          <p:attrName>ppt_y</p:attrName>
                                        </p:attrNameLst>
                                      </p:cBhvr>
                                      <p:tavLst>
                                        <p:tav tm="0">
                                          <p:val>
                                            <p:strVal val="1+#ppt_h/2"/>
                                          </p:val>
                                        </p:tav>
                                        <p:tav tm="100000">
                                          <p:val>
                                            <p:strVal val="#ppt_y"/>
                                          </p:val>
                                        </p:tav>
                                      </p:tavLst>
                                    </p:anim>
                                  </p:childTnLst>
                                </p:cTn>
                              </p:par>
                              <p:par>
                                <p:cTn fill="hold" id="20" nodeType="withEffect" presetClass="entr" presetID="2" presetSubtype="4">
                                  <p:stCondLst>
                                    <p:cond delay="100"/>
                                  </p:stCondLst>
                                  <p:childTnLst>
                                    <p:set>
                                      <p:cBhvr>
                                        <p:cTn dur="1" fill="hold" id="21">
                                          <p:stCondLst>
                                            <p:cond delay="0"/>
                                          </p:stCondLst>
                                        </p:cTn>
                                        <p:tgtEl>
                                          <p:spTgt spid="84"/>
                                        </p:tgtEl>
                                        <p:attrNameLst>
                                          <p:attrName>style.visibility</p:attrName>
                                        </p:attrNameLst>
                                      </p:cBhvr>
                                      <p:to>
                                        <p:strVal val="visible"/>
                                      </p:to>
                                    </p:set>
                                    <p:anim calcmode="lin" valueType="num">
                                      <p:cBhvr>
                                        <p:cTn dur="500" fill="hold" id="22"/>
                                        <p:tgtEl>
                                          <p:spTgt spid="84"/>
                                        </p:tgtEl>
                                        <p:attrNameLst>
                                          <p:attrName>ppt_x</p:attrName>
                                        </p:attrNameLst>
                                      </p:cBhvr>
                                      <p:tavLst>
                                        <p:tav tm="0">
                                          <p:val>
                                            <p:strVal val="#ppt_x"/>
                                          </p:val>
                                        </p:tav>
                                        <p:tav tm="100000">
                                          <p:val>
                                            <p:strVal val="#ppt_x"/>
                                          </p:val>
                                        </p:tav>
                                      </p:tavLst>
                                    </p:anim>
                                    <p:anim calcmode="lin" valueType="num">
                                      <p:cBhvr>
                                        <p:cTn dur="500" fill="hold" id="23"/>
                                        <p:tgtEl>
                                          <p:spTgt spid="84"/>
                                        </p:tgtEl>
                                        <p:attrNameLst>
                                          <p:attrName>ppt_y</p:attrName>
                                        </p:attrNameLst>
                                      </p:cBhvr>
                                      <p:tavLst>
                                        <p:tav tm="0">
                                          <p:val>
                                            <p:strVal val="1+#ppt_h/2"/>
                                          </p:val>
                                        </p:tav>
                                        <p:tav tm="100000">
                                          <p:val>
                                            <p:strVal val="#ppt_y"/>
                                          </p:val>
                                        </p:tav>
                                      </p:tavLst>
                                    </p:anim>
                                  </p:childTnLst>
                                </p:cTn>
                              </p:par>
                              <p:par>
                                <p:cTn fill="hold" id="24" nodeType="withEffect" presetClass="entr" presetID="2" presetSubtype="4">
                                  <p:stCondLst>
                                    <p:cond delay="200"/>
                                  </p:stCondLst>
                                  <p:childTnLst>
                                    <p:set>
                                      <p:cBhvr>
                                        <p:cTn dur="1" fill="hold" id="25">
                                          <p:stCondLst>
                                            <p:cond delay="0"/>
                                          </p:stCondLst>
                                        </p:cTn>
                                        <p:tgtEl>
                                          <p:spTgt spid="75"/>
                                        </p:tgtEl>
                                        <p:attrNameLst>
                                          <p:attrName>style.visibility</p:attrName>
                                        </p:attrNameLst>
                                      </p:cBhvr>
                                      <p:to>
                                        <p:strVal val="visible"/>
                                      </p:to>
                                    </p:set>
                                    <p:anim calcmode="lin" valueType="num">
                                      <p:cBhvr>
                                        <p:cTn dur="500" fill="hold" id="26"/>
                                        <p:tgtEl>
                                          <p:spTgt spid="75"/>
                                        </p:tgtEl>
                                        <p:attrNameLst>
                                          <p:attrName>ppt_x</p:attrName>
                                        </p:attrNameLst>
                                      </p:cBhvr>
                                      <p:tavLst>
                                        <p:tav tm="0">
                                          <p:val>
                                            <p:strVal val="#ppt_x"/>
                                          </p:val>
                                        </p:tav>
                                        <p:tav tm="100000">
                                          <p:val>
                                            <p:strVal val="#ppt_x"/>
                                          </p:val>
                                        </p:tav>
                                      </p:tavLst>
                                    </p:anim>
                                    <p:anim calcmode="lin" valueType="num">
                                      <p:cBhvr>
                                        <p:cTn dur="500" fill="hold" id="27"/>
                                        <p:tgtEl>
                                          <p:spTgt spid="75"/>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200"/>
                            </p:stCondLst>
                            <p:childTnLst>
                              <p:par>
                                <p:cTn fill="hold" id="29" nodeType="afterEffect" presetClass="entr" presetID="2" presetSubtype="1">
                                  <p:stCondLst>
                                    <p:cond delay="0"/>
                                  </p:stCondLst>
                                  <p:childTnLst>
                                    <p:set>
                                      <p:cBhvr>
                                        <p:cTn dur="1" fill="hold" id="30">
                                          <p:stCondLst>
                                            <p:cond delay="0"/>
                                          </p:stCondLst>
                                        </p:cTn>
                                        <p:tgtEl>
                                          <p:spTgt spid="92"/>
                                        </p:tgtEl>
                                        <p:attrNameLst>
                                          <p:attrName>style.visibility</p:attrName>
                                        </p:attrNameLst>
                                      </p:cBhvr>
                                      <p:to>
                                        <p:strVal val="visible"/>
                                      </p:to>
                                    </p:set>
                                    <p:anim calcmode="lin" valueType="num">
                                      <p:cBhvr>
                                        <p:cTn dur="500" fill="hold" id="31"/>
                                        <p:tgtEl>
                                          <p:spTgt spid="92"/>
                                        </p:tgtEl>
                                        <p:attrNameLst>
                                          <p:attrName>ppt_x</p:attrName>
                                        </p:attrNameLst>
                                      </p:cBhvr>
                                      <p:tavLst>
                                        <p:tav tm="0">
                                          <p:val>
                                            <p:strVal val="#ppt_x"/>
                                          </p:val>
                                        </p:tav>
                                        <p:tav tm="100000">
                                          <p:val>
                                            <p:strVal val="#ppt_x"/>
                                          </p:val>
                                        </p:tav>
                                      </p:tavLst>
                                    </p:anim>
                                    <p:anim calcmode="lin" valueType="num">
                                      <p:cBhvr>
                                        <p:cTn dur="500" fill="hold" id="32"/>
                                        <p:tgtEl>
                                          <p:spTgt spid="92"/>
                                        </p:tgtEl>
                                        <p:attrNameLst>
                                          <p:attrName>ppt_y</p:attrName>
                                        </p:attrNameLst>
                                      </p:cBhvr>
                                      <p:tavLst>
                                        <p:tav tm="0">
                                          <p:val>
                                            <p:strVal val="0-#ppt_h/2"/>
                                          </p:val>
                                        </p:tav>
                                        <p:tav tm="100000">
                                          <p:val>
                                            <p:strVal val="#ppt_y"/>
                                          </p:val>
                                        </p:tav>
                                      </p:tavLst>
                                    </p:anim>
                                  </p:childTnLst>
                                </p:cTn>
                              </p:par>
                              <p:par>
                                <p:cTn fill="hold" id="33" nodeType="withEffect" presetClass="entr" presetID="2" presetSubtype="1">
                                  <p:stCondLst>
                                    <p:cond delay="100"/>
                                  </p:stCondLst>
                                  <p:childTnLst>
                                    <p:set>
                                      <p:cBhvr>
                                        <p:cTn dur="1" fill="hold" id="34">
                                          <p:stCondLst>
                                            <p:cond delay="0"/>
                                          </p:stCondLst>
                                        </p:cTn>
                                        <p:tgtEl>
                                          <p:spTgt spid="73"/>
                                        </p:tgtEl>
                                        <p:attrNameLst>
                                          <p:attrName>style.visibility</p:attrName>
                                        </p:attrNameLst>
                                      </p:cBhvr>
                                      <p:to>
                                        <p:strVal val="visible"/>
                                      </p:to>
                                    </p:set>
                                    <p:anim calcmode="lin" valueType="num">
                                      <p:cBhvr>
                                        <p:cTn dur="500" fill="hold" id="35"/>
                                        <p:tgtEl>
                                          <p:spTgt spid="73"/>
                                        </p:tgtEl>
                                        <p:attrNameLst>
                                          <p:attrName>ppt_x</p:attrName>
                                        </p:attrNameLst>
                                      </p:cBhvr>
                                      <p:tavLst>
                                        <p:tav tm="0">
                                          <p:val>
                                            <p:strVal val="#ppt_x"/>
                                          </p:val>
                                        </p:tav>
                                        <p:tav tm="100000">
                                          <p:val>
                                            <p:strVal val="#ppt_x"/>
                                          </p:val>
                                        </p:tav>
                                      </p:tavLst>
                                    </p:anim>
                                    <p:anim calcmode="lin" valueType="num">
                                      <p:cBhvr>
                                        <p:cTn dur="500" fill="hold" id="36"/>
                                        <p:tgtEl>
                                          <p:spTgt spid="73"/>
                                        </p:tgtEl>
                                        <p:attrNameLst>
                                          <p:attrName>ppt_y</p:attrName>
                                        </p:attrNameLst>
                                      </p:cBhvr>
                                      <p:tavLst>
                                        <p:tav tm="0">
                                          <p:val>
                                            <p:strVal val="0-#ppt_h/2"/>
                                          </p:val>
                                        </p:tav>
                                        <p:tav tm="100000">
                                          <p:val>
                                            <p:strVal val="#ppt_y"/>
                                          </p:val>
                                        </p:tav>
                                      </p:tavLst>
                                    </p:anim>
                                  </p:childTnLst>
                                </p:cTn>
                              </p:par>
                              <p:par>
                                <p:cTn fill="hold" id="37" nodeType="withEffect" presetClass="entr" presetID="2" presetSubtype="1">
                                  <p:stCondLst>
                                    <p:cond delay="200"/>
                                  </p:stCondLst>
                                  <p:childTnLst>
                                    <p:set>
                                      <p:cBhvr>
                                        <p:cTn dur="1" fill="hold" id="38">
                                          <p:stCondLst>
                                            <p:cond delay="0"/>
                                          </p:stCondLst>
                                        </p:cTn>
                                        <p:tgtEl>
                                          <p:spTgt spid="74"/>
                                        </p:tgtEl>
                                        <p:attrNameLst>
                                          <p:attrName>style.visibility</p:attrName>
                                        </p:attrNameLst>
                                      </p:cBhvr>
                                      <p:to>
                                        <p:strVal val="visible"/>
                                      </p:to>
                                    </p:set>
                                    <p:anim calcmode="lin" valueType="num">
                                      <p:cBhvr>
                                        <p:cTn dur="500" fill="hold" id="39"/>
                                        <p:tgtEl>
                                          <p:spTgt spid="74"/>
                                        </p:tgtEl>
                                        <p:attrNameLst>
                                          <p:attrName>ppt_x</p:attrName>
                                        </p:attrNameLst>
                                      </p:cBhvr>
                                      <p:tavLst>
                                        <p:tav tm="0">
                                          <p:val>
                                            <p:strVal val="#ppt_x"/>
                                          </p:val>
                                        </p:tav>
                                        <p:tav tm="100000">
                                          <p:val>
                                            <p:strVal val="#ppt_x"/>
                                          </p:val>
                                        </p:tav>
                                      </p:tavLst>
                                    </p:anim>
                                    <p:anim calcmode="lin" valueType="num">
                                      <p:cBhvr>
                                        <p:cTn dur="500" fill="hold" id="40"/>
                                        <p:tgtEl>
                                          <p:spTgt spid="74"/>
                                        </p:tgtEl>
                                        <p:attrNameLst>
                                          <p:attrName>ppt_y</p:attrName>
                                        </p:attrNameLst>
                                      </p:cBhvr>
                                      <p:tavLst>
                                        <p:tav tm="0">
                                          <p:val>
                                            <p:strVal val="0-#ppt_h/2"/>
                                          </p:val>
                                        </p:tav>
                                        <p:tav tm="100000">
                                          <p:val>
                                            <p:strVal val="#ppt_y"/>
                                          </p:val>
                                        </p:tav>
                                      </p:tavLst>
                                    </p:anim>
                                  </p:childTnLst>
                                </p:cTn>
                              </p:par>
                              <p:par>
                                <p:cTn fill="hold" id="41" nodeType="withEffect" presetClass="entr" presetID="2" presetSubtype="1">
                                  <p:stCondLst>
                                    <p:cond delay="300"/>
                                  </p:stCondLst>
                                  <p:childTnLst>
                                    <p:set>
                                      <p:cBhvr>
                                        <p:cTn dur="1" fill="hold" id="42">
                                          <p:stCondLst>
                                            <p:cond delay="0"/>
                                          </p:stCondLst>
                                        </p:cTn>
                                        <p:tgtEl>
                                          <p:spTgt spid="91"/>
                                        </p:tgtEl>
                                        <p:attrNameLst>
                                          <p:attrName>style.visibility</p:attrName>
                                        </p:attrNameLst>
                                      </p:cBhvr>
                                      <p:to>
                                        <p:strVal val="visible"/>
                                      </p:to>
                                    </p:set>
                                    <p:anim calcmode="lin" valueType="num">
                                      <p:cBhvr>
                                        <p:cTn dur="500" fill="hold" id="43"/>
                                        <p:tgtEl>
                                          <p:spTgt spid="91"/>
                                        </p:tgtEl>
                                        <p:attrNameLst>
                                          <p:attrName>ppt_x</p:attrName>
                                        </p:attrNameLst>
                                      </p:cBhvr>
                                      <p:tavLst>
                                        <p:tav tm="0">
                                          <p:val>
                                            <p:strVal val="#ppt_x"/>
                                          </p:val>
                                        </p:tav>
                                        <p:tav tm="100000">
                                          <p:val>
                                            <p:strVal val="#ppt_x"/>
                                          </p:val>
                                        </p:tav>
                                      </p:tavLst>
                                    </p:anim>
                                    <p:anim calcmode="lin" valueType="num">
                                      <p:cBhvr>
                                        <p:cTn dur="500" fill="hold" id="44"/>
                                        <p:tgtEl>
                                          <p:spTgt spid="91"/>
                                        </p:tgtEl>
                                        <p:attrNameLst>
                                          <p:attrName>ppt_y</p:attrName>
                                        </p:attrNameLst>
                                      </p:cBhvr>
                                      <p:tavLst>
                                        <p:tav tm="0">
                                          <p:val>
                                            <p:strVal val="0-#ppt_h/2"/>
                                          </p:val>
                                        </p:tav>
                                        <p:tav tm="100000">
                                          <p:val>
                                            <p:strVal val="#ppt_y"/>
                                          </p:val>
                                        </p:tav>
                                      </p:tavLst>
                                    </p:anim>
                                  </p:childTnLst>
                                </p:cTn>
                              </p:par>
                            </p:childTnLst>
                          </p:cTn>
                        </p:par>
                        <p:par>
                          <p:cTn fill="hold" id="45" nodeType="afterGroup">
                            <p:stCondLst>
                              <p:cond delay="2000"/>
                            </p:stCondLst>
                            <p:childTnLst>
                              <p:par>
                                <p:cTn fill="hold" grpId="0" id="46" nodeType="afterEffect" presetClass="entr" presetID="2" presetSubtype="4">
                                  <p:stCondLst>
                                    <p:cond delay="0"/>
                                  </p:stCondLst>
                                  <p:childTnLst>
                                    <p:set>
                                      <p:cBhvr>
                                        <p:cTn dur="1" fill="hold" id="47">
                                          <p:stCondLst>
                                            <p:cond delay="0"/>
                                          </p:stCondLst>
                                        </p:cTn>
                                        <p:tgtEl>
                                          <p:spTgt spid="89"/>
                                        </p:tgtEl>
                                        <p:attrNameLst>
                                          <p:attrName>style.visibility</p:attrName>
                                        </p:attrNameLst>
                                      </p:cBhvr>
                                      <p:to>
                                        <p:strVal val="visible"/>
                                      </p:to>
                                    </p:set>
                                    <p:anim calcmode="lin" valueType="num">
                                      <p:cBhvr>
                                        <p:cTn dur="500" fill="hold" id="48"/>
                                        <p:tgtEl>
                                          <p:spTgt spid="89"/>
                                        </p:tgtEl>
                                        <p:attrNameLst>
                                          <p:attrName>ppt_x</p:attrName>
                                        </p:attrNameLst>
                                      </p:cBhvr>
                                      <p:tavLst>
                                        <p:tav tm="0">
                                          <p:val>
                                            <p:strVal val="#ppt_x"/>
                                          </p:val>
                                        </p:tav>
                                        <p:tav tm="100000">
                                          <p:val>
                                            <p:strVal val="#ppt_x"/>
                                          </p:val>
                                        </p:tav>
                                      </p:tavLst>
                                    </p:anim>
                                    <p:anim calcmode="lin" valueType="num">
                                      <p:cBhvr>
                                        <p:cTn dur="500" fill="hold" id="49"/>
                                        <p:tgtEl>
                                          <p:spTgt spid="89"/>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100"/>
                                  </p:stCondLst>
                                  <p:childTnLst>
                                    <p:set>
                                      <p:cBhvr>
                                        <p:cTn dur="1" fill="hold" id="51">
                                          <p:stCondLst>
                                            <p:cond delay="0"/>
                                          </p:stCondLst>
                                        </p:cTn>
                                        <p:tgtEl>
                                          <p:spTgt spid="88"/>
                                        </p:tgtEl>
                                        <p:attrNameLst>
                                          <p:attrName>style.visibility</p:attrName>
                                        </p:attrNameLst>
                                      </p:cBhvr>
                                      <p:to>
                                        <p:strVal val="visible"/>
                                      </p:to>
                                    </p:set>
                                    <p:anim calcmode="lin" valueType="num">
                                      <p:cBhvr>
                                        <p:cTn dur="500" fill="hold" id="52"/>
                                        <p:tgtEl>
                                          <p:spTgt spid="88"/>
                                        </p:tgtEl>
                                        <p:attrNameLst>
                                          <p:attrName>ppt_x</p:attrName>
                                        </p:attrNameLst>
                                      </p:cBhvr>
                                      <p:tavLst>
                                        <p:tav tm="0">
                                          <p:val>
                                            <p:strVal val="#ppt_x"/>
                                          </p:val>
                                        </p:tav>
                                        <p:tav tm="100000">
                                          <p:val>
                                            <p:strVal val="#ppt_x"/>
                                          </p:val>
                                        </p:tav>
                                      </p:tavLst>
                                    </p:anim>
                                    <p:anim calcmode="lin" valueType="num">
                                      <p:cBhvr>
                                        <p:cTn dur="500" fill="hold" id="53"/>
                                        <p:tgtEl>
                                          <p:spTgt spid="88"/>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200"/>
                                  </p:stCondLst>
                                  <p:childTnLst>
                                    <p:set>
                                      <p:cBhvr>
                                        <p:cTn dur="1" fill="hold" id="55">
                                          <p:stCondLst>
                                            <p:cond delay="0"/>
                                          </p:stCondLst>
                                        </p:cTn>
                                        <p:tgtEl>
                                          <p:spTgt spid="90"/>
                                        </p:tgtEl>
                                        <p:attrNameLst>
                                          <p:attrName>style.visibility</p:attrName>
                                        </p:attrNameLst>
                                      </p:cBhvr>
                                      <p:to>
                                        <p:strVal val="visible"/>
                                      </p:to>
                                    </p:set>
                                    <p:anim calcmode="lin" valueType="num">
                                      <p:cBhvr>
                                        <p:cTn dur="500" fill="hold" id="56"/>
                                        <p:tgtEl>
                                          <p:spTgt spid="90"/>
                                        </p:tgtEl>
                                        <p:attrNameLst>
                                          <p:attrName>ppt_x</p:attrName>
                                        </p:attrNameLst>
                                      </p:cBhvr>
                                      <p:tavLst>
                                        <p:tav tm="0">
                                          <p:val>
                                            <p:strVal val="#ppt_x"/>
                                          </p:val>
                                        </p:tav>
                                        <p:tav tm="100000">
                                          <p:val>
                                            <p:strVal val="#ppt_x"/>
                                          </p:val>
                                        </p:tav>
                                      </p:tavLst>
                                    </p:anim>
                                    <p:anim calcmode="lin" valueType="num">
                                      <p:cBhvr>
                                        <p:cTn dur="500" fill="hold" id="57"/>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88"/>
      <p:bldP grpId="0" spid="89"/>
      <p:bldP grpId="0" spid="9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3" name="图片 342"/>
          <p:cNvPicPr>
            <a:picLocks noChangeAspect="1"/>
          </p:cNvPicPr>
          <p:nvPr/>
        </p:nvPicPr>
        <p:blipFill>
          <a:blip r:embed="rId2">
            <a:extLst>
              <a:ext uri="{28A0092B-C50C-407E-A947-70E740481C1C}">
                <a14:useLocalDpi val="0"/>
              </a:ext>
            </a:extLst>
          </a:blip>
          <a:stretch>
            <a:fillRect/>
          </a:stretch>
        </p:blipFill>
        <p:spPr>
          <a:xfrm>
            <a:off x="-537" y="1"/>
            <a:ext cx="9215178" cy="5182928"/>
          </a:xfrm>
          <a:prstGeom prst="rect">
            <a:avLst/>
          </a:prstGeom>
        </p:spPr>
      </p:pic>
      <p:pic>
        <p:nvPicPr>
          <p:cNvPr id="344" name="图片 343"/>
          <p:cNvPicPr>
            <a:picLocks noChangeAspect="1"/>
          </p:cNvPicPr>
          <p:nvPr/>
        </p:nvPicPr>
        <p:blipFill>
          <a:blip r:embed="rId3">
            <a:extLst>
              <a:ext uri="{28A0092B-C50C-407E-A947-70E740481C1C}">
                <a14:useLocalDpi val="0"/>
              </a:ext>
            </a:extLst>
          </a:blip>
          <a:stretch>
            <a:fillRect/>
          </a:stretch>
        </p:blipFill>
        <p:spPr>
          <a:xfrm>
            <a:off x="3966250" y="1122066"/>
            <a:ext cx="5219564" cy="2047072"/>
          </a:xfrm>
          <a:prstGeom prst="rect">
            <a:avLst/>
          </a:prstGeom>
        </p:spPr>
      </p:pic>
      <p:pic>
        <p:nvPicPr>
          <p:cNvPr id="345" name="图片 344"/>
          <p:cNvPicPr>
            <a:picLocks noChangeAspect="1"/>
          </p:cNvPicPr>
          <p:nvPr/>
        </p:nvPicPr>
        <p:blipFill>
          <a:blip r:embed="rId3">
            <a:extLst>
              <a:ext uri="{28A0092B-C50C-407E-A947-70E740481C1C}">
                <a14:useLocalDpi val="0"/>
              </a:ext>
            </a:extLst>
          </a:blip>
          <a:stretch>
            <a:fillRect/>
          </a:stretch>
        </p:blipFill>
        <p:spPr>
          <a:xfrm rot="10800000">
            <a:off x="437263" y="3242574"/>
            <a:ext cx="5219564" cy="2047072"/>
          </a:xfrm>
          <a:prstGeom prst="rect">
            <a:avLst/>
          </a:prstGeom>
        </p:spPr>
      </p:pic>
      <p:pic>
        <p:nvPicPr>
          <p:cNvPr id="346" name="图片 345"/>
          <p:cNvPicPr>
            <a:picLocks noChangeAspect="1"/>
          </p:cNvPicPr>
          <p:nvPr/>
        </p:nvPicPr>
        <p:blipFill>
          <a:blip r:embed="rId3">
            <a:extLst>
              <a:ext uri="{28A0092B-C50C-407E-A947-70E740481C1C}">
                <a14:useLocalDpi val="0"/>
              </a:ext>
            </a:extLst>
          </a:blip>
          <a:stretch>
            <a:fillRect/>
          </a:stretch>
        </p:blipFill>
        <p:spPr>
          <a:xfrm rot="5400000">
            <a:off x="-303900" y="-517167"/>
            <a:ext cx="5219564" cy="2047072"/>
          </a:xfrm>
          <a:prstGeom prst="rect">
            <a:avLst/>
          </a:prstGeom>
        </p:spPr>
      </p:pic>
      <p:pic>
        <p:nvPicPr>
          <p:cNvPr id="347" name="图片 346"/>
          <p:cNvPicPr>
            <a:picLocks noChangeAspect="1"/>
          </p:cNvPicPr>
          <p:nvPr/>
        </p:nvPicPr>
        <p:blipFill>
          <a:blip r:embed="rId3">
            <a:extLst>
              <a:ext uri="{28A0092B-C50C-407E-A947-70E740481C1C}">
                <a14:useLocalDpi val="0"/>
              </a:ext>
            </a:extLst>
          </a:blip>
          <a:stretch>
            <a:fillRect/>
          </a:stretch>
        </p:blipFill>
        <p:spPr>
          <a:xfrm rot="11700000">
            <a:off x="4250710" y="3219168"/>
            <a:ext cx="5219564" cy="2047072"/>
          </a:xfrm>
          <a:prstGeom prst="rect">
            <a:avLst/>
          </a:prstGeom>
        </p:spPr>
      </p:pic>
      <p:pic>
        <p:nvPicPr>
          <p:cNvPr id="348" name="图片 347"/>
          <p:cNvPicPr>
            <a:picLocks noChangeAspect="1"/>
          </p:cNvPicPr>
          <p:nvPr/>
        </p:nvPicPr>
        <p:blipFill>
          <a:blip r:embed="rId4">
            <a:extLst>
              <a:ext uri="{28A0092B-C50C-407E-A947-70E740481C1C}">
                <a14:useLocalDpi val="0"/>
              </a:ext>
            </a:extLst>
          </a:blip>
          <a:stretch>
            <a:fillRect/>
          </a:stretch>
        </p:blipFill>
        <p:spPr>
          <a:xfrm>
            <a:off x="1869646" y="864211"/>
            <a:ext cx="3684377" cy="3680594"/>
          </a:xfrm>
          <a:prstGeom prst="rect">
            <a:avLst/>
          </a:prstGeom>
        </p:spPr>
      </p:pic>
      <p:sp>
        <p:nvSpPr>
          <p:cNvPr id="349" name="十六角星 348"/>
          <p:cNvSpPr/>
          <p:nvPr/>
        </p:nvSpPr>
        <p:spPr>
          <a:xfrm>
            <a:off x="1738707" y="731149"/>
            <a:ext cx="3940758" cy="3940758"/>
          </a:xfrm>
          <a:prstGeom prst="star16">
            <a:avLst>
              <a:gd fmla="val 49459" name="adj"/>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350" name="组合 349"/>
          <p:cNvGrpSpPr/>
          <p:nvPr/>
        </p:nvGrpSpPr>
        <p:grpSpPr>
          <a:xfrm>
            <a:off x="1710487" y="698660"/>
            <a:ext cx="4000340" cy="3996585"/>
            <a:chOff x="2280648" y="931545"/>
            <a:chExt cx="5333787" cy="5328780"/>
          </a:xfrm>
        </p:grpSpPr>
        <p:sp>
          <p:nvSpPr>
            <p:cNvPr id="351" name="椭圆 350"/>
            <p:cNvSpPr/>
            <p:nvPr/>
          </p:nvSpPr>
          <p:spPr>
            <a:xfrm>
              <a:off x="3903037" y="113166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2" name="椭圆 351"/>
            <p:cNvSpPr/>
            <p:nvPr/>
          </p:nvSpPr>
          <p:spPr>
            <a:xfrm>
              <a:off x="4916848" y="93154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3" name="椭圆 352"/>
            <p:cNvSpPr/>
            <p:nvPr/>
          </p:nvSpPr>
          <p:spPr>
            <a:xfrm>
              <a:off x="5937928" y="113116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4" name="椭圆 353"/>
            <p:cNvSpPr/>
            <p:nvPr/>
          </p:nvSpPr>
          <p:spPr>
            <a:xfrm>
              <a:off x="6763087" y="170149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5" name="椭圆 354"/>
            <p:cNvSpPr/>
            <p:nvPr/>
          </p:nvSpPr>
          <p:spPr>
            <a:xfrm>
              <a:off x="3057568" y="169725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6" name="椭圆 355"/>
            <p:cNvSpPr/>
            <p:nvPr/>
          </p:nvSpPr>
          <p:spPr>
            <a:xfrm>
              <a:off x="2481128"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7" name="椭圆 356"/>
            <p:cNvSpPr/>
            <p:nvPr/>
          </p:nvSpPr>
          <p:spPr>
            <a:xfrm>
              <a:off x="7344374"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8" name="椭圆 357"/>
            <p:cNvSpPr/>
            <p:nvPr/>
          </p:nvSpPr>
          <p:spPr>
            <a:xfrm>
              <a:off x="7542435"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59" name="椭圆 358"/>
            <p:cNvSpPr/>
            <p:nvPr/>
          </p:nvSpPr>
          <p:spPr>
            <a:xfrm>
              <a:off x="2280648"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0" name="椭圆 359"/>
            <p:cNvSpPr/>
            <p:nvPr/>
          </p:nvSpPr>
          <p:spPr>
            <a:xfrm>
              <a:off x="2499116" y="461641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1" name="椭圆 360"/>
            <p:cNvSpPr/>
            <p:nvPr/>
          </p:nvSpPr>
          <p:spPr>
            <a:xfrm>
              <a:off x="7321514" y="45897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2" name="椭圆 361"/>
            <p:cNvSpPr/>
            <p:nvPr/>
          </p:nvSpPr>
          <p:spPr>
            <a:xfrm>
              <a:off x="6772514" y="542670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3" name="椭圆 362"/>
            <p:cNvSpPr/>
            <p:nvPr/>
          </p:nvSpPr>
          <p:spPr>
            <a:xfrm>
              <a:off x="3057568" y="542246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4" name="椭圆 363"/>
            <p:cNvSpPr/>
            <p:nvPr/>
          </p:nvSpPr>
          <p:spPr>
            <a:xfrm>
              <a:off x="3903037" y="598118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5" name="椭圆 364"/>
            <p:cNvSpPr/>
            <p:nvPr/>
          </p:nvSpPr>
          <p:spPr>
            <a:xfrm>
              <a:off x="5937928" y="598068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6" name="椭圆 365"/>
            <p:cNvSpPr/>
            <p:nvPr/>
          </p:nvSpPr>
          <p:spPr>
            <a:xfrm>
              <a:off x="4916848" y="61883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7" name="椭圆 366"/>
            <p:cNvSpPr/>
            <p:nvPr/>
          </p:nvSpPr>
          <p:spPr>
            <a:xfrm>
              <a:off x="4488353" y="26572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8" name="椭圆 367"/>
            <p:cNvSpPr/>
            <p:nvPr/>
          </p:nvSpPr>
          <p:spPr>
            <a:xfrm>
              <a:off x="3129568" y="2357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69" name="椭圆 368"/>
            <p:cNvSpPr/>
            <p:nvPr/>
          </p:nvSpPr>
          <p:spPr>
            <a:xfrm>
              <a:off x="6107323" y="2572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70" name="椭圆 369"/>
            <p:cNvSpPr/>
            <p:nvPr/>
          </p:nvSpPr>
          <p:spPr>
            <a:xfrm>
              <a:off x="5431118" y="154482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71" name="椭圆 370"/>
            <p:cNvSpPr/>
            <p:nvPr/>
          </p:nvSpPr>
          <p:spPr>
            <a:xfrm>
              <a:off x="3338442" y="48609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72" name="椭圆 371"/>
            <p:cNvSpPr/>
            <p:nvPr/>
          </p:nvSpPr>
          <p:spPr>
            <a:xfrm>
              <a:off x="4080450" y="349361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73" name="椭圆 372"/>
            <p:cNvSpPr/>
            <p:nvPr/>
          </p:nvSpPr>
          <p:spPr>
            <a:xfrm>
              <a:off x="5359118" y="568536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74" name="椭圆 373"/>
            <p:cNvSpPr/>
            <p:nvPr/>
          </p:nvSpPr>
          <p:spPr>
            <a:xfrm>
              <a:off x="6857155" y="346476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375" name="直接连接符 374"/>
          <p:cNvCxnSpPr>
            <a:stCxn id="352" idx="4"/>
            <a:endCxn id="370" idx="0"/>
          </p:cNvCxnSpPr>
          <p:nvPr/>
        </p:nvCxnSpPr>
        <p:spPr>
          <a:xfrm>
            <a:off x="3714637" y="752660"/>
            <a:ext cx="385703" cy="4059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a:stCxn id="351" idx="5"/>
            <a:endCxn id="370" idx="2"/>
          </p:cNvCxnSpPr>
          <p:nvPr/>
        </p:nvCxnSpPr>
        <p:spPr>
          <a:xfrm>
            <a:off x="2973371" y="894842"/>
            <a:ext cx="1099969" cy="29077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7" name="直接连接符 376"/>
          <p:cNvCxnSpPr>
            <a:stCxn id="368" idx="0"/>
            <a:endCxn id="351" idx="4"/>
          </p:cNvCxnSpPr>
          <p:nvPr/>
        </p:nvCxnSpPr>
        <p:spPr>
          <a:xfrm flipV="1">
            <a:off x="2374176" y="902749"/>
            <a:ext cx="580102" cy="8651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8" name="直接连接符 377"/>
          <p:cNvCxnSpPr>
            <a:stCxn id="373" idx="3"/>
            <a:endCxn id="366" idx="0"/>
          </p:cNvCxnSpPr>
          <p:nvPr/>
        </p:nvCxnSpPr>
        <p:spPr>
          <a:xfrm flipH="1">
            <a:off x="3714637" y="4310114"/>
            <a:ext cx="312611" cy="3311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9" name="直接连接符 378"/>
          <p:cNvCxnSpPr>
            <a:stCxn id="356" idx="6"/>
          </p:cNvCxnSpPr>
          <p:nvPr/>
        </p:nvCxnSpPr>
        <p:spPr>
          <a:xfrm flipV="1">
            <a:off x="1914846" y="1794921"/>
            <a:ext cx="432330" cy="1493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0" name="直接连接符 379"/>
          <p:cNvCxnSpPr>
            <a:stCxn id="368" idx="6"/>
            <a:endCxn id="367" idx="2"/>
          </p:cNvCxnSpPr>
          <p:nvPr/>
        </p:nvCxnSpPr>
        <p:spPr>
          <a:xfrm>
            <a:off x="2401177" y="1794921"/>
            <a:ext cx="965089" cy="2250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1" name="直接连接符 380"/>
          <p:cNvCxnSpPr>
            <a:stCxn id="367" idx="0"/>
            <a:endCxn id="370" idx="4"/>
          </p:cNvCxnSpPr>
          <p:nvPr/>
        </p:nvCxnSpPr>
        <p:spPr>
          <a:xfrm flipV="1">
            <a:off x="3393266" y="1212618"/>
            <a:ext cx="707074" cy="7803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2" name="直接连接符 381"/>
          <p:cNvCxnSpPr>
            <a:stCxn id="359" idx="7"/>
            <a:endCxn id="368" idx="3"/>
          </p:cNvCxnSpPr>
          <p:nvPr/>
        </p:nvCxnSpPr>
        <p:spPr>
          <a:xfrm flipV="1">
            <a:off x="1756578" y="1814013"/>
            <a:ext cx="598506" cy="854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3" name="直接连接符 382"/>
          <p:cNvCxnSpPr>
            <a:stCxn id="368" idx="5"/>
            <a:endCxn id="372" idx="1"/>
          </p:cNvCxnSpPr>
          <p:nvPr/>
        </p:nvCxnSpPr>
        <p:spPr>
          <a:xfrm>
            <a:off x="2393269" y="1814013"/>
            <a:ext cx="674978" cy="8141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4" name="直接连接符 383"/>
          <p:cNvCxnSpPr>
            <a:stCxn id="370" idx="7"/>
            <a:endCxn id="353" idx="3"/>
          </p:cNvCxnSpPr>
          <p:nvPr/>
        </p:nvCxnSpPr>
        <p:spPr>
          <a:xfrm flipV="1">
            <a:off x="4119430" y="894470"/>
            <a:ext cx="341924" cy="27205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5" name="直接连接符 384"/>
          <p:cNvCxnSpPr>
            <a:stCxn id="370" idx="6"/>
            <a:endCxn id="354" idx="2"/>
          </p:cNvCxnSpPr>
          <p:nvPr/>
        </p:nvCxnSpPr>
        <p:spPr>
          <a:xfrm>
            <a:off x="4127340" y="1185618"/>
            <a:ext cx="944977" cy="11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6" name="直接连接符 385"/>
          <p:cNvCxnSpPr>
            <a:stCxn id="368" idx="7"/>
            <a:endCxn id="370" idx="3"/>
          </p:cNvCxnSpPr>
          <p:nvPr/>
        </p:nvCxnSpPr>
        <p:spPr>
          <a:xfrm flipV="1">
            <a:off x="2393269" y="1204709"/>
            <a:ext cx="1687979" cy="57111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a:stCxn id="370" idx="5"/>
            <a:endCxn id="369" idx="1"/>
          </p:cNvCxnSpPr>
          <p:nvPr/>
        </p:nvCxnSpPr>
        <p:spPr>
          <a:xfrm>
            <a:off x="4119432" y="1204709"/>
            <a:ext cx="468970" cy="73236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8" name="直接连接符 387"/>
          <p:cNvCxnSpPr>
            <a:stCxn id="367" idx="6"/>
            <a:endCxn id="369" idx="2"/>
          </p:cNvCxnSpPr>
          <p:nvPr/>
        </p:nvCxnSpPr>
        <p:spPr>
          <a:xfrm flipV="1">
            <a:off x="3420265" y="1956171"/>
            <a:ext cx="1160228" cy="637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9" name="直接连接符 388"/>
          <p:cNvCxnSpPr>
            <a:stCxn id="369" idx="3"/>
            <a:endCxn id="373" idx="0"/>
          </p:cNvCxnSpPr>
          <p:nvPr/>
        </p:nvCxnSpPr>
        <p:spPr>
          <a:xfrm flipH="1">
            <a:off x="4046340" y="1975263"/>
            <a:ext cx="542062" cy="228875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0" name="直接连接符 389"/>
          <p:cNvCxnSpPr>
            <a:stCxn id="369" idx="0"/>
            <a:endCxn id="354" idx="3"/>
          </p:cNvCxnSpPr>
          <p:nvPr/>
        </p:nvCxnSpPr>
        <p:spPr>
          <a:xfrm flipV="1">
            <a:off x="4607492" y="1322215"/>
            <a:ext cx="472731" cy="6069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1" name="直接连接符 390"/>
          <p:cNvCxnSpPr>
            <a:stCxn id="369" idx="5"/>
            <a:endCxn id="374" idx="1"/>
          </p:cNvCxnSpPr>
          <p:nvPr/>
        </p:nvCxnSpPr>
        <p:spPr>
          <a:xfrm>
            <a:off x="4626584" y="1975263"/>
            <a:ext cx="524190" cy="6312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2" name="直接连接符 391"/>
          <p:cNvCxnSpPr>
            <a:stCxn id="374" idx="0"/>
            <a:endCxn id="354" idx="4"/>
          </p:cNvCxnSpPr>
          <p:nvPr/>
        </p:nvCxnSpPr>
        <p:spPr>
          <a:xfrm flipH="1" flipV="1">
            <a:off x="5099315" y="1330124"/>
            <a:ext cx="70551" cy="12684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3" name="直接连接符 392"/>
          <p:cNvCxnSpPr>
            <a:stCxn id="374" idx="7"/>
            <a:endCxn id="357" idx="3"/>
          </p:cNvCxnSpPr>
          <p:nvPr/>
        </p:nvCxnSpPr>
        <p:spPr>
          <a:xfrm flipV="1">
            <a:off x="5188960" y="1963348"/>
            <a:ext cx="327230" cy="6431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4" name="直接连接符 393"/>
          <p:cNvCxnSpPr>
            <a:stCxn id="361" idx="1"/>
            <a:endCxn id="374" idx="5"/>
          </p:cNvCxnSpPr>
          <p:nvPr/>
        </p:nvCxnSpPr>
        <p:spPr>
          <a:xfrm flipH="1" flipV="1">
            <a:off x="5188960" y="2644670"/>
            <a:ext cx="310085" cy="8055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5" name="直接连接符 394"/>
          <p:cNvCxnSpPr>
            <a:stCxn id="367" idx="4"/>
            <a:endCxn id="373" idx="1"/>
          </p:cNvCxnSpPr>
          <p:nvPr/>
        </p:nvCxnSpPr>
        <p:spPr>
          <a:xfrm>
            <a:off x="3393266" y="2046959"/>
            <a:ext cx="633982" cy="22249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6" name="直接连接符 395"/>
          <p:cNvCxnSpPr>
            <a:stCxn id="372" idx="5"/>
            <a:endCxn id="373" idx="1"/>
          </p:cNvCxnSpPr>
          <p:nvPr/>
        </p:nvCxnSpPr>
        <p:spPr>
          <a:xfrm>
            <a:off x="3106430" y="2666303"/>
            <a:ext cx="920817" cy="16056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7" name="直接连接符 396"/>
          <p:cNvCxnSpPr>
            <a:stCxn id="359" idx="5"/>
            <a:endCxn id="371" idx="1"/>
          </p:cNvCxnSpPr>
          <p:nvPr/>
        </p:nvCxnSpPr>
        <p:spPr>
          <a:xfrm>
            <a:off x="1756579" y="2707121"/>
            <a:ext cx="755162" cy="9465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8" name="直接连接符 397"/>
          <p:cNvCxnSpPr>
            <a:stCxn id="371" idx="7"/>
            <a:endCxn id="372" idx="2"/>
          </p:cNvCxnSpPr>
          <p:nvPr/>
        </p:nvCxnSpPr>
        <p:spPr>
          <a:xfrm flipV="1">
            <a:off x="2549924" y="2647211"/>
            <a:ext cx="510414" cy="10064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9" name="直接连接符 398"/>
          <p:cNvCxnSpPr>
            <a:stCxn id="371" idx="0"/>
            <a:endCxn id="368" idx="4"/>
          </p:cNvCxnSpPr>
          <p:nvPr/>
        </p:nvCxnSpPr>
        <p:spPr>
          <a:xfrm flipH="1" flipV="1">
            <a:off x="2374177" y="1821922"/>
            <a:ext cx="156656" cy="18238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0" name="直接连接符 399"/>
          <p:cNvCxnSpPr>
            <a:stCxn id="368" idx="1"/>
            <a:endCxn id="355" idx="4"/>
          </p:cNvCxnSpPr>
          <p:nvPr/>
        </p:nvCxnSpPr>
        <p:spPr>
          <a:xfrm flipH="1" flipV="1">
            <a:off x="2320176" y="1326939"/>
            <a:ext cx="34908" cy="44889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1" name="直接连接符 400"/>
          <p:cNvCxnSpPr>
            <a:stCxn id="362" idx="0"/>
            <a:endCxn id="374" idx="4"/>
          </p:cNvCxnSpPr>
          <p:nvPr/>
        </p:nvCxnSpPr>
        <p:spPr>
          <a:xfrm flipV="1">
            <a:off x="5106387" y="2652576"/>
            <a:ext cx="63481" cy="1417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2" name="直接连接符 401"/>
          <p:cNvCxnSpPr>
            <a:stCxn id="374" idx="3"/>
            <a:endCxn id="373" idx="7"/>
          </p:cNvCxnSpPr>
          <p:nvPr/>
        </p:nvCxnSpPr>
        <p:spPr>
          <a:xfrm flipH="1">
            <a:off x="4065432" y="2644669"/>
            <a:ext cx="1085344" cy="162726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3" name="直接连接符 402"/>
          <p:cNvCxnSpPr>
            <a:stCxn id="373" idx="6"/>
            <a:endCxn id="362" idx="2"/>
          </p:cNvCxnSpPr>
          <p:nvPr/>
        </p:nvCxnSpPr>
        <p:spPr>
          <a:xfrm flipV="1">
            <a:off x="4073339" y="4097033"/>
            <a:ext cx="1006047" cy="1939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4" name="直接连接符 403"/>
          <p:cNvCxnSpPr>
            <a:stCxn id="373" idx="5"/>
            <a:endCxn id="365" idx="1"/>
          </p:cNvCxnSpPr>
          <p:nvPr/>
        </p:nvCxnSpPr>
        <p:spPr>
          <a:xfrm>
            <a:off x="4065430" y="4310114"/>
            <a:ext cx="395924" cy="18331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5" name="直接连接符 404"/>
          <p:cNvCxnSpPr>
            <a:stCxn id="372" idx="0"/>
            <a:endCxn id="367" idx="3"/>
          </p:cNvCxnSpPr>
          <p:nvPr/>
        </p:nvCxnSpPr>
        <p:spPr>
          <a:xfrm flipV="1">
            <a:off x="3087339" y="2039050"/>
            <a:ext cx="286835" cy="581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6" name="直接连接符 405"/>
          <p:cNvCxnSpPr>
            <a:stCxn id="371" idx="6"/>
            <a:endCxn id="373" idx="2"/>
          </p:cNvCxnSpPr>
          <p:nvPr/>
        </p:nvCxnSpPr>
        <p:spPr>
          <a:xfrm>
            <a:off x="2557832" y="3672729"/>
            <a:ext cx="1461507" cy="6182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7" name="直接连接符 406"/>
          <p:cNvCxnSpPr>
            <a:stCxn id="360" idx="6"/>
            <a:endCxn id="371" idx="2"/>
          </p:cNvCxnSpPr>
          <p:nvPr/>
        </p:nvCxnSpPr>
        <p:spPr>
          <a:xfrm>
            <a:off x="1928338" y="3489307"/>
            <a:ext cx="575495" cy="18342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8" name="直接连接符 407"/>
          <p:cNvCxnSpPr>
            <a:stCxn id="363" idx="7"/>
            <a:endCxn id="371" idx="3"/>
          </p:cNvCxnSpPr>
          <p:nvPr/>
        </p:nvCxnSpPr>
        <p:spPr>
          <a:xfrm flipV="1">
            <a:off x="2339269" y="3691822"/>
            <a:ext cx="172472" cy="3829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9" name="直接连接符 408"/>
          <p:cNvCxnSpPr>
            <a:stCxn id="364" idx="0"/>
            <a:endCxn id="371" idx="5"/>
          </p:cNvCxnSpPr>
          <p:nvPr/>
        </p:nvCxnSpPr>
        <p:spPr>
          <a:xfrm flipH="1" flipV="1">
            <a:off x="2549925" y="3691822"/>
            <a:ext cx="404354" cy="7940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0" name="直接连接符 409"/>
          <p:cNvCxnSpPr>
            <a:stCxn id="364" idx="7"/>
            <a:endCxn id="373" idx="2"/>
          </p:cNvCxnSpPr>
          <p:nvPr/>
        </p:nvCxnSpPr>
        <p:spPr>
          <a:xfrm flipV="1">
            <a:off x="2973371" y="4291022"/>
            <a:ext cx="1045969" cy="2027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1" name="组合 410"/>
          <p:cNvGrpSpPr/>
          <p:nvPr/>
        </p:nvGrpSpPr>
        <p:grpSpPr>
          <a:xfrm>
            <a:off x="1712476" y="697607"/>
            <a:ext cx="4000340" cy="3996585"/>
            <a:chOff x="2433048" y="1083945"/>
            <a:chExt cx="5333787" cy="5328780"/>
          </a:xfrm>
        </p:grpSpPr>
        <p:sp>
          <p:nvSpPr>
            <p:cNvPr id="412" name="十六角星 411"/>
            <p:cNvSpPr/>
            <p:nvPr/>
          </p:nvSpPr>
          <p:spPr>
            <a:xfrm>
              <a:off x="2470676" y="1127265"/>
              <a:ext cx="5254344" cy="5254344"/>
            </a:xfrm>
            <a:prstGeom prst="star16">
              <a:avLst>
                <a:gd fmla="val 49459" name="adj"/>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413" name="组合 412"/>
            <p:cNvGrpSpPr/>
            <p:nvPr/>
          </p:nvGrpSpPr>
          <p:grpSpPr>
            <a:xfrm>
              <a:off x="2433048" y="1083945"/>
              <a:ext cx="5333787" cy="5328780"/>
              <a:chOff x="2280648" y="931545"/>
              <a:chExt cx="5333787" cy="5328780"/>
            </a:xfrm>
          </p:grpSpPr>
          <p:sp>
            <p:nvSpPr>
              <p:cNvPr id="450" name="椭圆 449"/>
              <p:cNvSpPr/>
              <p:nvPr/>
            </p:nvSpPr>
            <p:spPr>
              <a:xfrm>
                <a:off x="3903037" y="113166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1" name="椭圆 450"/>
              <p:cNvSpPr/>
              <p:nvPr/>
            </p:nvSpPr>
            <p:spPr>
              <a:xfrm>
                <a:off x="4916848" y="93154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2" name="椭圆 451"/>
              <p:cNvSpPr/>
              <p:nvPr/>
            </p:nvSpPr>
            <p:spPr>
              <a:xfrm>
                <a:off x="5937928" y="113116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3" name="椭圆 452"/>
              <p:cNvSpPr/>
              <p:nvPr/>
            </p:nvSpPr>
            <p:spPr>
              <a:xfrm>
                <a:off x="6763087" y="170149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4" name="椭圆 453"/>
              <p:cNvSpPr/>
              <p:nvPr/>
            </p:nvSpPr>
            <p:spPr>
              <a:xfrm>
                <a:off x="3057568" y="169725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5" name="椭圆 454"/>
              <p:cNvSpPr/>
              <p:nvPr/>
            </p:nvSpPr>
            <p:spPr>
              <a:xfrm>
                <a:off x="2481128"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6" name="椭圆 455"/>
              <p:cNvSpPr/>
              <p:nvPr/>
            </p:nvSpPr>
            <p:spPr>
              <a:xfrm>
                <a:off x="7344374" y="255634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7" name="椭圆 456"/>
              <p:cNvSpPr/>
              <p:nvPr/>
            </p:nvSpPr>
            <p:spPr>
              <a:xfrm>
                <a:off x="7542435"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8" name="椭圆 457"/>
              <p:cNvSpPr/>
              <p:nvPr/>
            </p:nvSpPr>
            <p:spPr>
              <a:xfrm>
                <a:off x="2280648" y="354803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59" name="椭圆 458"/>
              <p:cNvSpPr/>
              <p:nvPr/>
            </p:nvSpPr>
            <p:spPr>
              <a:xfrm>
                <a:off x="2499116" y="4616410"/>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0" name="椭圆 459"/>
              <p:cNvSpPr/>
              <p:nvPr/>
            </p:nvSpPr>
            <p:spPr>
              <a:xfrm>
                <a:off x="7321514" y="458973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1" name="椭圆 460"/>
              <p:cNvSpPr/>
              <p:nvPr/>
            </p:nvSpPr>
            <p:spPr>
              <a:xfrm>
                <a:off x="6772514" y="5426709"/>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2" name="椭圆 461"/>
              <p:cNvSpPr/>
              <p:nvPr/>
            </p:nvSpPr>
            <p:spPr>
              <a:xfrm>
                <a:off x="3057568" y="542246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3" name="椭圆 462"/>
              <p:cNvSpPr/>
              <p:nvPr/>
            </p:nvSpPr>
            <p:spPr>
              <a:xfrm>
                <a:off x="3903037" y="598118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4" name="椭圆 463"/>
              <p:cNvSpPr/>
              <p:nvPr/>
            </p:nvSpPr>
            <p:spPr>
              <a:xfrm>
                <a:off x="5937928" y="598068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5" name="椭圆 464"/>
              <p:cNvSpPr/>
              <p:nvPr/>
            </p:nvSpPr>
            <p:spPr>
              <a:xfrm>
                <a:off x="4916848" y="618832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6" name="椭圆 465"/>
              <p:cNvSpPr/>
              <p:nvPr/>
            </p:nvSpPr>
            <p:spPr>
              <a:xfrm>
                <a:off x="4488353" y="265727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7" name="椭圆 466"/>
              <p:cNvSpPr/>
              <p:nvPr/>
            </p:nvSpPr>
            <p:spPr>
              <a:xfrm>
                <a:off x="3129568" y="2357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8" name="椭圆 467"/>
              <p:cNvSpPr/>
              <p:nvPr/>
            </p:nvSpPr>
            <p:spPr>
              <a:xfrm>
                <a:off x="6107323" y="2572227"/>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69" name="椭圆 468"/>
              <p:cNvSpPr/>
              <p:nvPr/>
            </p:nvSpPr>
            <p:spPr>
              <a:xfrm>
                <a:off x="5431118" y="154482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0" name="椭圆 469"/>
              <p:cNvSpPr/>
              <p:nvPr/>
            </p:nvSpPr>
            <p:spPr>
              <a:xfrm>
                <a:off x="3338442" y="4860972"/>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1" name="椭圆 470"/>
              <p:cNvSpPr/>
              <p:nvPr/>
            </p:nvSpPr>
            <p:spPr>
              <a:xfrm>
                <a:off x="4080450" y="3493613"/>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2" name="椭圆 471"/>
              <p:cNvSpPr/>
              <p:nvPr/>
            </p:nvSpPr>
            <p:spPr>
              <a:xfrm>
                <a:off x="5359118" y="5685361"/>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3" name="椭圆 472"/>
              <p:cNvSpPr/>
              <p:nvPr/>
            </p:nvSpPr>
            <p:spPr>
              <a:xfrm>
                <a:off x="6857155" y="3464768"/>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414" name="直接连接符 413"/>
            <p:cNvCxnSpPr>
              <a:stCxn id="451" idx="4"/>
              <a:endCxn id="469" idx="0"/>
            </p:cNvCxnSpPr>
            <p:nvPr/>
          </p:nvCxnSpPr>
          <p:spPr>
            <a:xfrm>
              <a:off x="5105248" y="1155945"/>
              <a:ext cx="514270" cy="5412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5" name="直接连接符 414"/>
            <p:cNvCxnSpPr>
              <a:stCxn id="450" idx="5"/>
              <a:endCxn id="469" idx="2"/>
            </p:cNvCxnSpPr>
            <p:nvPr/>
          </p:nvCxnSpPr>
          <p:spPr>
            <a:xfrm>
              <a:off x="4116893" y="1345521"/>
              <a:ext cx="1466625" cy="38770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6" name="直接连接符 415"/>
            <p:cNvCxnSpPr>
              <a:stCxn id="467" idx="0"/>
              <a:endCxn id="450" idx="4"/>
            </p:cNvCxnSpPr>
            <p:nvPr/>
          </p:nvCxnSpPr>
          <p:spPr>
            <a:xfrm flipV="1">
              <a:off x="3317968" y="1356065"/>
              <a:ext cx="773469" cy="11535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7" name="直接连接符 416"/>
            <p:cNvCxnSpPr>
              <a:stCxn id="472" idx="3"/>
              <a:endCxn id="465" idx="0"/>
            </p:cNvCxnSpPr>
            <p:nvPr/>
          </p:nvCxnSpPr>
          <p:spPr>
            <a:xfrm flipH="1">
              <a:off x="5105248" y="5899217"/>
              <a:ext cx="416814" cy="4415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8" name="直接连接符 417"/>
            <p:cNvCxnSpPr>
              <a:stCxn id="455" idx="6"/>
            </p:cNvCxnSpPr>
            <p:nvPr/>
          </p:nvCxnSpPr>
          <p:spPr>
            <a:xfrm flipV="1">
              <a:off x="2705528" y="2545627"/>
              <a:ext cx="576440" cy="1991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9" name="直接连接符 418"/>
            <p:cNvCxnSpPr>
              <a:stCxn id="467" idx="6"/>
              <a:endCxn id="466" idx="2"/>
            </p:cNvCxnSpPr>
            <p:nvPr/>
          </p:nvCxnSpPr>
          <p:spPr>
            <a:xfrm>
              <a:off x="3353968" y="2545627"/>
              <a:ext cx="1286785" cy="300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0" name="直接连接符 419"/>
            <p:cNvCxnSpPr>
              <a:stCxn id="466" idx="0"/>
              <a:endCxn id="469" idx="4"/>
            </p:cNvCxnSpPr>
            <p:nvPr/>
          </p:nvCxnSpPr>
          <p:spPr>
            <a:xfrm flipV="1">
              <a:off x="4676753" y="1769223"/>
              <a:ext cx="942765" cy="1040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1" name="直接连接符 420"/>
            <p:cNvCxnSpPr>
              <a:stCxn id="458" idx="7"/>
              <a:endCxn id="467" idx="3"/>
            </p:cNvCxnSpPr>
            <p:nvPr/>
          </p:nvCxnSpPr>
          <p:spPr>
            <a:xfrm flipV="1">
              <a:off x="2494504" y="2571083"/>
              <a:ext cx="798008" cy="113989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2" name="直接连接符 421"/>
            <p:cNvCxnSpPr>
              <a:stCxn id="467" idx="5"/>
              <a:endCxn id="471" idx="1"/>
            </p:cNvCxnSpPr>
            <p:nvPr/>
          </p:nvCxnSpPr>
          <p:spPr>
            <a:xfrm>
              <a:off x="3343424" y="2571083"/>
              <a:ext cx="899970" cy="10854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3" name="直接连接符 422"/>
            <p:cNvCxnSpPr>
              <a:stCxn id="469" idx="7"/>
              <a:endCxn id="452" idx="3"/>
            </p:cNvCxnSpPr>
            <p:nvPr/>
          </p:nvCxnSpPr>
          <p:spPr>
            <a:xfrm flipV="1">
              <a:off x="5644974" y="1345025"/>
              <a:ext cx="455898" cy="36274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4" name="直接连接符 423"/>
            <p:cNvCxnSpPr>
              <a:stCxn id="469" idx="6"/>
              <a:endCxn id="453" idx="2"/>
            </p:cNvCxnSpPr>
            <p:nvPr/>
          </p:nvCxnSpPr>
          <p:spPr>
            <a:xfrm>
              <a:off x="5655518" y="1733223"/>
              <a:ext cx="1259969" cy="1566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5" name="直接连接符 424"/>
            <p:cNvCxnSpPr>
              <a:stCxn id="467" idx="7"/>
              <a:endCxn id="469" idx="3"/>
            </p:cNvCxnSpPr>
            <p:nvPr/>
          </p:nvCxnSpPr>
          <p:spPr>
            <a:xfrm flipV="1">
              <a:off x="3343424" y="1758679"/>
              <a:ext cx="2250638" cy="761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6" name="直接连接符 425"/>
            <p:cNvCxnSpPr>
              <a:stCxn id="469" idx="5"/>
              <a:endCxn id="468" idx="1"/>
            </p:cNvCxnSpPr>
            <p:nvPr/>
          </p:nvCxnSpPr>
          <p:spPr>
            <a:xfrm>
              <a:off x="5644974" y="1758679"/>
              <a:ext cx="625293" cy="9764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7" name="直接连接符 426"/>
            <p:cNvCxnSpPr>
              <a:stCxn id="466" idx="6"/>
              <a:endCxn id="468" idx="2"/>
            </p:cNvCxnSpPr>
            <p:nvPr/>
          </p:nvCxnSpPr>
          <p:spPr>
            <a:xfrm flipV="1">
              <a:off x="4712753" y="2760627"/>
              <a:ext cx="1546970" cy="85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8" name="直接连接符 427"/>
            <p:cNvCxnSpPr>
              <a:stCxn id="468" idx="3"/>
              <a:endCxn id="472" idx="0"/>
            </p:cNvCxnSpPr>
            <p:nvPr/>
          </p:nvCxnSpPr>
          <p:spPr>
            <a:xfrm flipH="1">
              <a:off x="5547518" y="2786083"/>
              <a:ext cx="722749" cy="30516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9" name="直接连接符 428"/>
            <p:cNvCxnSpPr>
              <a:stCxn id="468" idx="0"/>
              <a:endCxn id="453" idx="3"/>
            </p:cNvCxnSpPr>
            <p:nvPr/>
          </p:nvCxnSpPr>
          <p:spPr>
            <a:xfrm flipV="1">
              <a:off x="6295723" y="1915353"/>
              <a:ext cx="630308" cy="80927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0" name="直接连接符 429"/>
            <p:cNvCxnSpPr>
              <a:stCxn id="468" idx="5"/>
              <a:endCxn id="473" idx="1"/>
            </p:cNvCxnSpPr>
            <p:nvPr/>
          </p:nvCxnSpPr>
          <p:spPr>
            <a:xfrm>
              <a:off x="6321179" y="2786083"/>
              <a:ext cx="698920" cy="84162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1" name="直接连接符 430"/>
            <p:cNvCxnSpPr>
              <a:stCxn id="473" idx="0"/>
              <a:endCxn id="453" idx="4"/>
            </p:cNvCxnSpPr>
            <p:nvPr/>
          </p:nvCxnSpPr>
          <p:spPr>
            <a:xfrm flipH="1" flipV="1">
              <a:off x="6951487" y="1925897"/>
              <a:ext cx="94068" cy="16912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2" name="直接连接符 431"/>
            <p:cNvCxnSpPr>
              <a:stCxn id="473" idx="7"/>
              <a:endCxn id="456" idx="3"/>
            </p:cNvCxnSpPr>
            <p:nvPr/>
          </p:nvCxnSpPr>
          <p:spPr>
            <a:xfrm flipV="1">
              <a:off x="7071011" y="2770197"/>
              <a:ext cx="436307" cy="8575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3" name="直接连接符 432"/>
            <p:cNvCxnSpPr>
              <a:stCxn id="460" idx="1"/>
              <a:endCxn id="473" idx="5"/>
            </p:cNvCxnSpPr>
            <p:nvPr/>
          </p:nvCxnSpPr>
          <p:spPr>
            <a:xfrm flipH="1" flipV="1">
              <a:off x="7071011" y="3678624"/>
              <a:ext cx="413447" cy="10740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4" name="直接连接符 433"/>
            <p:cNvCxnSpPr>
              <a:stCxn id="466" idx="4"/>
              <a:endCxn id="472" idx="1"/>
            </p:cNvCxnSpPr>
            <p:nvPr/>
          </p:nvCxnSpPr>
          <p:spPr>
            <a:xfrm>
              <a:off x="4676753" y="2881677"/>
              <a:ext cx="845309" cy="29666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5" name="直接连接符 434"/>
            <p:cNvCxnSpPr>
              <a:stCxn id="471" idx="5"/>
              <a:endCxn id="472" idx="1"/>
            </p:cNvCxnSpPr>
            <p:nvPr/>
          </p:nvCxnSpPr>
          <p:spPr>
            <a:xfrm>
              <a:off x="4294306" y="3707469"/>
              <a:ext cx="1227756" cy="21408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6" name="直接连接符 435"/>
            <p:cNvCxnSpPr>
              <a:stCxn id="458" idx="5"/>
              <a:endCxn id="470" idx="1"/>
            </p:cNvCxnSpPr>
            <p:nvPr/>
          </p:nvCxnSpPr>
          <p:spPr>
            <a:xfrm>
              <a:off x="2494504" y="3761893"/>
              <a:ext cx="1006882" cy="12620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7" name="直接连接符 436"/>
            <p:cNvCxnSpPr>
              <a:stCxn id="470" idx="7"/>
              <a:endCxn id="471" idx="2"/>
            </p:cNvCxnSpPr>
            <p:nvPr/>
          </p:nvCxnSpPr>
          <p:spPr>
            <a:xfrm flipV="1">
              <a:off x="3552298" y="3682013"/>
              <a:ext cx="680552" cy="134190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8" name="直接连接符 437"/>
            <p:cNvCxnSpPr>
              <a:stCxn id="470" idx="0"/>
              <a:endCxn id="467" idx="4"/>
            </p:cNvCxnSpPr>
            <p:nvPr/>
          </p:nvCxnSpPr>
          <p:spPr>
            <a:xfrm flipH="1" flipV="1">
              <a:off x="3317968" y="2581627"/>
              <a:ext cx="208874" cy="24317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9" name="直接连接符 438"/>
            <p:cNvCxnSpPr>
              <a:stCxn id="467" idx="1"/>
              <a:endCxn id="454" idx="4"/>
            </p:cNvCxnSpPr>
            <p:nvPr/>
          </p:nvCxnSpPr>
          <p:spPr>
            <a:xfrm flipH="1" flipV="1">
              <a:off x="3245968" y="1921650"/>
              <a:ext cx="46544" cy="5985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0" name="直接连接符 439"/>
            <p:cNvCxnSpPr>
              <a:stCxn id="461" idx="0"/>
              <a:endCxn id="473" idx="4"/>
            </p:cNvCxnSpPr>
            <p:nvPr/>
          </p:nvCxnSpPr>
          <p:spPr>
            <a:xfrm flipV="1">
              <a:off x="6960914" y="3689168"/>
              <a:ext cx="84641" cy="18899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1" name="直接连接符 440"/>
            <p:cNvCxnSpPr>
              <a:stCxn id="473" idx="3"/>
              <a:endCxn id="472" idx="7"/>
            </p:cNvCxnSpPr>
            <p:nvPr/>
          </p:nvCxnSpPr>
          <p:spPr>
            <a:xfrm flipH="1">
              <a:off x="5572974" y="3678624"/>
              <a:ext cx="1447125" cy="21696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2" name="直接连接符 441"/>
            <p:cNvCxnSpPr>
              <a:stCxn id="472" idx="6"/>
              <a:endCxn id="461" idx="2"/>
            </p:cNvCxnSpPr>
            <p:nvPr/>
          </p:nvCxnSpPr>
          <p:spPr>
            <a:xfrm flipV="1">
              <a:off x="5583518" y="5615109"/>
              <a:ext cx="1341396" cy="2586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3" name="直接连接符 442"/>
            <p:cNvCxnSpPr>
              <a:stCxn id="472" idx="5"/>
              <a:endCxn id="464" idx="1"/>
            </p:cNvCxnSpPr>
            <p:nvPr/>
          </p:nvCxnSpPr>
          <p:spPr>
            <a:xfrm>
              <a:off x="5572974" y="5899217"/>
              <a:ext cx="527898" cy="2444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4" name="直接连接符 443"/>
            <p:cNvCxnSpPr>
              <a:stCxn id="471" idx="0"/>
              <a:endCxn id="466" idx="3"/>
            </p:cNvCxnSpPr>
            <p:nvPr/>
          </p:nvCxnSpPr>
          <p:spPr>
            <a:xfrm flipV="1">
              <a:off x="4268850" y="2871133"/>
              <a:ext cx="382447" cy="7748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5" name="直接连接符 444"/>
            <p:cNvCxnSpPr>
              <a:stCxn id="470" idx="6"/>
              <a:endCxn id="472" idx="2"/>
            </p:cNvCxnSpPr>
            <p:nvPr/>
          </p:nvCxnSpPr>
          <p:spPr>
            <a:xfrm>
              <a:off x="3562842" y="5049372"/>
              <a:ext cx="1948676" cy="8243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6" name="直接连接符 445"/>
            <p:cNvCxnSpPr>
              <a:stCxn id="459" idx="6"/>
              <a:endCxn id="470" idx="2"/>
            </p:cNvCxnSpPr>
            <p:nvPr/>
          </p:nvCxnSpPr>
          <p:spPr>
            <a:xfrm>
              <a:off x="2723516" y="4804810"/>
              <a:ext cx="767326" cy="2445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7" name="直接连接符 446"/>
            <p:cNvCxnSpPr>
              <a:stCxn id="462" idx="7"/>
              <a:endCxn id="470" idx="3"/>
            </p:cNvCxnSpPr>
            <p:nvPr/>
          </p:nvCxnSpPr>
          <p:spPr>
            <a:xfrm flipV="1">
              <a:off x="3271424" y="5074828"/>
              <a:ext cx="229962" cy="5105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8" name="直接连接符 447"/>
            <p:cNvCxnSpPr>
              <a:stCxn id="463" idx="0"/>
              <a:endCxn id="470" idx="5"/>
            </p:cNvCxnSpPr>
            <p:nvPr/>
          </p:nvCxnSpPr>
          <p:spPr>
            <a:xfrm flipH="1" flipV="1">
              <a:off x="3552298" y="5074828"/>
              <a:ext cx="539139" cy="10587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9" name="直接连接符 448"/>
            <p:cNvCxnSpPr>
              <a:stCxn id="463" idx="7"/>
              <a:endCxn id="472" idx="2"/>
            </p:cNvCxnSpPr>
            <p:nvPr/>
          </p:nvCxnSpPr>
          <p:spPr>
            <a:xfrm flipV="1">
              <a:off x="4116893" y="5873761"/>
              <a:ext cx="1394625" cy="2703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74" name="弧形 473"/>
          <p:cNvSpPr/>
          <p:nvPr/>
        </p:nvSpPr>
        <p:spPr>
          <a:xfrm flipV="1" rot="20632432">
            <a:off x="1150443" y="2505246"/>
            <a:ext cx="5367474" cy="948964"/>
          </a:xfrm>
          <a:prstGeom prst="arc">
            <a:avLst>
              <a:gd fmla="val 10167527" name="adj1"/>
              <a:gd fmla="val 685371" name="adj2"/>
            </a:avLst>
          </a:prstGeom>
          <a:ln w="3810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sp>
        <p:nvSpPr>
          <p:cNvPr id="475" name="圆角矩形 474"/>
          <p:cNvSpPr/>
          <p:nvPr/>
        </p:nvSpPr>
        <p:spPr>
          <a:xfrm>
            <a:off x="3159709" y="2084849"/>
            <a:ext cx="4920911" cy="1384103"/>
          </a:xfrm>
          <a:prstGeom prst="roundRect">
            <a:avLst/>
          </a:prstGeom>
          <a:solidFill>
            <a:srgbClr val="292130"/>
          </a:solidFill>
          <a:ln>
            <a:noFill/>
          </a:ln>
          <a:effectLst>
            <a:outerShdw algn="tl" blurRad="381000" dir="2700000" dist="127000"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6" name="文本框 475"/>
          <p:cNvSpPr txBox="1"/>
          <p:nvPr/>
        </p:nvSpPr>
        <p:spPr>
          <a:xfrm>
            <a:off x="5449777" y="2440884"/>
            <a:ext cx="2507811" cy="1325880"/>
          </a:xfrm>
          <a:prstGeom prst="rect">
            <a:avLst/>
          </a:prstGeom>
          <a:noFill/>
        </p:spPr>
        <p:txBody>
          <a:bodyPr rtlCol="0" wrap="square">
            <a:spAutoFit/>
          </a:bodyPr>
          <a:lstStyle/>
          <a:p>
            <a:pPr algn="just">
              <a:lnSpc>
                <a:spcPct val="150000"/>
              </a:lnSpc>
            </a:pPr>
            <a:r>
              <a:rPr altLang="en-US" b="1" lang="zh-CN" sz="1800">
                <a:solidFill>
                  <a:srgbClr val="60364C"/>
                </a:solidFill>
                <a:latin charset="-122" panose="020b0503020204020204" pitchFamily="34" typeface="微软雅黑"/>
                <a:ea charset="-122" panose="020b0503020204020204" pitchFamily="34" typeface="微软雅黑"/>
              </a:rPr>
              <a:t>唯美地球商务通用模版        Aesthetic global business model</a:t>
            </a:r>
          </a:p>
        </p:txBody>
      </p:sp>
      <p:sp>
        <p:nvSpPr>
          <p:cNvPr id="477" name="等腰三角形 476"/>
          <p:cNvSpPr/>
          <p:nvPr/>
        </p:nvSpPr>
        <p:spPr>
          <a:xfrm rot="2134315">
            <a:off x="6487601" y="3485425"/>
            <a:ext cx="476415" cy="410702"/>
          </a:xfrm>
          <a:prstGeom prst="triangle">
            <a:avLst/>
          </a:prstGeom>
          <a:solidFill>
            <a:srgbClr val="A069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8" name="等腰三角形 477"/>
          <p:cNvSpPr/>
          <p:nvPr/>
        </p:nvSpPr>
        <p:spPr>
          <a:xfrm rot="12600000">
            <a:off x="8471579" y="2577412"/>
            <a:ext cx="163074" cy="140581"/>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79" name="等腰三角形 478"/>
          <p:cNvSpPr/>
          <p:nvPr/>
        </p:nvSpPr>
        <p:spPr>
          <a:xfrm rot="460079">
            <a:off x="5396210" y="1849663"/>
            <a:ext cx="314141" cy="270812"/>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0" name="等腰三角形 479"/>
          <p:cNvSpPr/>
          <p:nvPr/>
        </p:nvSpPr>
        <p:spPr>
          <a:xfrm rot="460079">
            <a:off x="8434270" y="2270779"/>
            <a:ext cx="275478" cy="237481"/>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1" name="等腰三角形 480"/>
          <p:cNvSpPr/>
          <p:nvPr/>
        </p:nvSpPr>
        <p:spPr>
          <a:xfrm rot="9914774">
            <a:off x="3515153" y="1983548"/>
            <a:ext cx="249357" cy="214962"/>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2" name="等腰三角形 481"/>
          <p:cNvSpPr/>
          <p:nvPr/>
        </p:nvSpPr>
        <p:spPr>
          <a:xfrm rot="7123616">
            <a:off x="3045896" y="2586091"/>
            <a:ext cx="179254" cy="199525"/>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3" name="等腰三角形 482"/>
          <p:cNvSpPr/>
          <p:nvPr/>
        </p:nvSpPr>
        <p:spPr>
          <a:xfrm rot="3215337">
            <a:off x="6778816" y="3641544"/>
            <a:ext cx="330229" cy="284680"/>
          </a:xfrm>
          <a:prstGeom prst="triangle">
            <a:avLst/>
          </a:prstGeom>
          <a:solidFill>
            <a:srgbClr val="A35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84" name="文本框 483"/>
          <p:cNvSpPr txBox="1"/>
          <p:nvPr/>
        </p:nvSpPr>
        <p:spPr>
          <a:xfrm>
            <a:off x="3119203" y="2031528"/>
            <a:ext cx="2455454" cy="1405890"/>
          </a:xfrm>
          <a:prstGeom prst="rect">
            <a:avLst/>
          </a:prstGeom>
          <a:noFill/>
        </p:spPr>
        <p:txBody>
          <a:bodyPr rtlCol="0" wrap="square">
            <a:spAutoFit/>
          </a:bodyPr>
          <a:lstStyle/>
          <a:p>
            <a:r>
              <a:rPr altLang="zh-CN" lang="en-US" sz="8625">
                <a:gradFill>
                  <a:gsLst>
                    <a:gs pos="100000">
                      <a:srgbClr val="60364C"/>
                    </a:gs>
                    <a:gs pos="0">
                      <a:srgbClr val="321D2C"/>
                    </a:gs>
                  </a:gsLst>
                  <a:lin ang="5400000" scaled="1"/>
                </a:gradFill>
              </a:rPr>
              <a:t>2017</a:t>
            </a:r>
          </a:p>
        </p:txBody>
      </p:sp>
    </p:spTree>
    <p:extLst>
      <p:ext uri="{BB962C8B-B14F-4D97-AF65-F5344CB8AC3E}">
        <p14:creationId val="3906325064"/>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43"/>
                                        </p:tgtEl>
                                        <p:attrNameLst>
                                          <p:attrName>style.visibility</p:attrName>
                                        </p:attrNameLst>
                                      </p:cBhvr>
                                      <p:to>
                                        <p:strVal val="visible"/>
                                      </p:to>
                                    </p:set>
                                    <p:animEffect filter="fade" transition="in">
                                      <p:cBhvr>
                                        <p:cTn dur="500" id="7"/>
                                        <p:tgtEl>
                                          <p:spTgt spid="343"/>
                                        </p:tgtEl>
                                      </p:cBhvr>
                                    </p:animEffect>
                                  </p:childTnLst>
                                </p:cTn>
                              </p:par>
                              <p:par>
                                <p:cTn fill="hold" id="8" nodeType="withEffect" presetClass="exit" presetID="10" presetSubtype="0">
                                  <p:stCondLst>
                                    <p:cond delay="1000"/>
                                  </p:stCondLst>
                                  <p:childTnLst>
                                    <p:animEffect filter="fade" transition="out">
                                      <p:cBhvr>
                                        <p:cTn dur="500" id="9"/>
                                        <p:tgtEl>
                                          <p:spTgt spid="343"/>
                                        </p:tgtEl>
                                      </p:cBhvr>
                                    </p:animEffect>
                                    <p:set>
                                      <p:cBhvr>
                                        <p:cTn dur="1" fill="hold" id="10">
                                          <p:stCondLst>
                                            <p:cond delay="499"/>
                                          </p:stCondLst>
                                        </p:cTn>
                                        <p:tgtEl>
                                          <p:spTgt spid="343"/>
                                        </p:tgtEl>
                                        <p:attrNameLst>
                                          <p:attrName>style.visibility</p:attrName>
                                        </p:attrNameLst>
                                      </p:cBhvr>
                                      <p:to>
                                        <p:strVal val="hidden"/>
                                      </p:to>
                                    </p:set>
                                  </p:childTnLst>
                                </p:cTn>
                              </p:par>
                              <p:par>
                                <p:cTn fill="hold" id="11" nodeType="withEffect" presetClass="entr" presetID="10" presetSubtype="0">
                                  <p:stCondLst>
                                    <p:cond delay="2000"/>
                                  </p:stCondLst>
                                  <p:childTnLst>
                                    <p:set>
                                      <p:cBhvr>
                                        <p:cTn dur="1" fill="hold" id="12">
                                          <p:stCondLst>
                                            <p:cond delay="0"/>
                                          </p:stCondLst>
                                        </p:cTn>
                                        <p:tgtEl>
                                          <p:spTgt spid="343"/>
                                        </p:tgtEl>
                                        <p:attrNameLst>
                                          <p:attrName>style.visibility</p:attrName>
                                        </p:attrNameLst>
                                      </p:cBhvr>
                                      <p:to>
                                        <p:strVal val="visible"/>
                                      </p:to>
                                    </p:set>
                                    <p:animEffect filter="fade" transition="in">
                                      <p:cBhvr>
                                        <p:cTn dur="500" id="13"/>
                                        <p:tgtEl>
                                          <p:spTgt spid="343"/>
                                        </p:tgtEl>
                                      </p:cBhvr>
                                    </p:animEffect>
                                  </p:childTnLst>
                                </p:cTn>
                              </p:par>
                              <p:par>
                                <p:cTn fill="hold" id="14" nodeType="withEffect" presetClass="exit" presetID="10" presetSubtype="0">
                                  <p:stCondLst>
                                    <p:cond delay="3000"/>
                                  </p:stCondLst>
                                  <p:childTnLst>
                                    <p:animEffect filter="fade" transition="out">
                                      <p:cBhvr>
                                        <p:cTn dur="500" id="15"/>
                                        <p:tgtEl>
                                          <p:spTgt spid="343"/>
                                        </p:tgtEl>
                                      </p:cBhvr>
                                    </p:animEffect>
                                    <p:set>
                                      <p:cBhvr>
                                        <p:cTn dur="1" fill="hold" id="16">
                                          <p:stCondLst>
                                            <p:cond delay="499"/>
                                          </p:stCondLst>
                                        </p:cTn>
                                        <p:tgtEl>
                                          <p:spTgt spid="343"/>
                                        </p:tgtEl>
                                        <p:attrNameLst>
                                          <p:attrName>style.visibility</p:attrName>
                                        </p:attrNameLst>
                                      </p:cBhvr>
                                      <p:to>
                                        <p:strVal val="hidden"/>
                                      </p:to>
                                    </p:set>
                                  </p:childTnLst>
                                </p:cTn>
                              </p:par>
                              <p:par>
                                <p:cTn fill="hold" id="17" nodeType="withEffect" presetClass="entr" presetID="10" presetSubtype="0">
                                  <p:stCondLst>
                                    <p:cond delay="4000"/>
                                  </p:stCondLst>
                                  <p:childTnLst>
                                    <p:set>
                                      <p:cBhvr>
                                        <p:cTn dur="1" fill="hold" id="18">
                                          <p:stCondLst>
                                            <p:cond delay="0"/>
                                          </p:stCondLst>
                                        </p:cTn>
                                        <p:tgtEl>
                                          <p:spTgt spid="343"/>
                                        </p:tgtEl>
                                        <p:attrNameLst>
                                          <p:attrName>style.visibility</p:attrName>
                                        </p:attrNameLst>
                                      </p:cBhvr>
                                      <p:to>
                                        <p:strVal val="visible"/>
                                      </p:to>
                                    </p:set>
                                    <p:animEffect filter="fade" transition="in">
                                      <p:cBhvr>
                                        <p:cTn dur="500" id="19"/>
                                        <p:tgtEl>
                                          <p:spTgt spid="343"/>
                                        </p:tgtEl>
                                      </p:cBhvr>
                                    </p:animEffect>
                                  </p:childTnLst>
                                </p:cTn>
                              </p:par>
                              <p:par>
                                <p:cTn fill="hold" id="20" nodeType="withEffect" presetClass="exit" presetID="10" presetSubtype="0">
                                  <p:stCondLst>
                                    <p:cond delay="5000"/>
                                  </p:stCondLst>
                                  <p:childTnLst>
                                    <p:animEffect filter="fade" transition="out">
                                      <p:cBhvr>
                                        <p:cTn dur="500" id="21"/>
                                        <p:tgtEl>
                                          <p:spTgt spid="343"/>
                                        </p:tgtEl>
                                      </p:cBhvr>
                                    </p:animEffect>
                                    <p:set>
                                      <p:cBhvr>
                                        <p:cTn dur="1" fill="hold" id="22">
                                          <p:stCondLst>
                                            <p:cond delay="499"/>
                                          </p:stCondLst>
                                        </p:cTn>
                                        <p:tgtEl>
                                          <p:spTgt spid="343"/>
                                        </p:tgtEl>
                                        <p:attrNameLst>
                                          <p:attrName>style.visibility</p:attrName>
                                        </p:attrNameLst>
                                      </p:cBhvr>
                                      <p:to>
                                        <p:strVal val="hidden"/>
                                      </p:to>
                                    </p:set>
                                  </p:childTnLst>
                                </p:cTn>
                              </p:par>
                              <p:par>
                                <p:cTn fill="hold" id="23" nodeType="withEffect" presetClass="entr" presetID="10" presetSubtype="0">
                                  <p:stCondLst>
                                    <p:cond delay="6000"/>
                                  </p:stCondLst>
                                  <p:childTnLst>
                                    <p:set>
                                      <p:cBhvr>
                                        <p:cTn dur="1" fill="hold" id="24">
                                          <p:stCondLst>
                                            <p:cond delay="0"/>
                                          </p:stCondLst>
                                        </p:cTn>
                                        <p:tgtEl>
                                          <p:spTgt spid="343"/>
                                        </p:tgtEl>
                                        <p:attrNameLst>
                                          <p:attrName>style.visibility</p:attrName>
                                        </p:attrNameLst>
                                      </p:cBhvr>
                                      <p:to>
                                        <p:strVal val="visible"/>
                                      </p:to>
                                    </p:set>
                                    <p:animEffect filter="fade" transition="in">
                                      <p:cBhvr>
                                        <p:cTn dur="500" id="25"/>
                                        <p:tgtEl>
                                          <p:spTgt spid="343"/>
                                        </p:tgtEl>
                                      </p:cBhvr>
                                    </p:animEffect>
                                  </p:childTnLst>
                                </p:cTn>
                              </p:par>
                              <p:par>
                                <p:cTn fill="hold" id="26" nodeType="withEffect" presetClass="exit" presetID="10" presetSubtype="0">
                                  <p:stCondLst>
                                    <p:cond delay="7000"/>
                                  </p:stCondLst>
                                  <p:childTnLst>
                                    <p:animEffect filter="fade" transition="out">
                                      <p:cBhvr>
                                        <p:cTn dur="500" id="27"/>
                                        <p:tgtEl>
                                          <p:spTgt spid="343"/>
                                        </p:tgtEl>
                                      </p:cBhvr>
                                    </p:animEffect>
                                    <p:set>
                                      <p:cBhvr>
                                        <p:cTn dur="1" fill="hold" id="28">
                                          <p:stCondLst>
                                            <p:cond delay="499"/>
                                          </p:stCondLst>
                                        </p:cTn>
                                        <p:tgtEl>
                                          <p:spTgt spid="343"/>
                                        </p:tgtEl>
                                        <p:attrNameLst>
                                          <p:attrName>style.visibility</p:attrName>
                                        </p:attrNameLst>
                                      </p:cBhvr>
                                      <p:to>
                                        <p:strVal val="hidden"/>
                                      </p:to>
                                    </p:set>
                                  </p:childTnLst>
                                </p:cTn>
                              </p:par>
                              <p:par>
                                <p:cTn fill="hold" id="29" nodeType="withEffect" presetClass="entr" presetID="10" presetSubtype="0">
                                  <p:stCondLst>
                                    <p:cond delay="8000"/>
                                  </p:stCondLst>
                                  <p:childTnLst>
                                    <p:set>
                                      <p:cBhvr>
                                        <p:cTn dur="1" fill="hold" id="30">
                                          <p:stCondLst>
                                            <p:cond delay="0"/>
                                          </p:stCondLst>
                                        </p:cTn>
                                        <p:tgtEl>
                                          <p:spTgt spid="343"/>
                                        </p:tgtEl>
                                        <p:attrNameLst>
                                          <p:attrName>style.visibility</p:attrName>
                                        </p:attrNameLst>
                                      </p:cBhvr>
                                      <p:to>
                                        <p:strVal val="visible"/>
                                      </p:to>
                                    </p:set>
                                    <p:animEffect filter="fade" transition="in">
                                      <p:cBhvr>
                                        <p:cTn dur="500" id="31"/>
                                        <p:tgtEl>
                                          <p:spTgt spid="343"/>
                                        </p:tgtEl>
                                      </p:cBhvr>
                                    </p:animEffect>
                                  </p:childTnLst>
                                </p:cTn>
                              </p:par>
                              <p:par>
                                <p:cTn fill="hold" id="32" nodeType="withEffect" presetClass="exit" presetID="10" presetSubtype="0">
                                  <p:stCondLst>
                                    <p:cond delay="9000"/>
                                  </p:stCondLst>
                                  <p:childTnLst>
                                    <p:animEffect filter="fade" transition="out">
                                      <p:cBhvr>
                                        <p:cTn dur="500" id="33"/>
                                        <p:tgtEl>
                                          <p:spTgt spid="343"/>
                                        </p:tgtEl>
                                      </p:cBhvr>
                                    </p:animEffect>
                                    <p:set>
                                      <p:cBhvr>
                                        <p:cTn dur="1" fill="hold" id="34">
                                          <p:stCondLst>
                                            <p:cond delay="499"/>
                                          </p:stCondLst>
                                        </p:cTn>
                                        <p:tgtEl>
                                          <p:spTgt spid="343"/>
                                        </p:tgtEl>
                                        <p:attrNameLst>
                                          <p:attrName>style.visibility</p:attrName>
                                        </p:attrNameLst>
                                      </p:cBhvr>
                                      <p:to>
                                        <p:strVal val="hidden"/>
                                      </p:to>
                                    </p:set>
                                  </p:childTnLst>
                                </p:cTn>
                              </p:par>
                              <p:par>
                                <p:cTn fill="hold" id="35" nodeType="withEffect" presetClass="entr" presetID="10" presetSubtype="0">
                                  <p:stCondLst>
                                    <p:cond delay="10000"/>
                                  </p:stCondLst>
                                  <p:childTnLst>
                                    <p:set>
                                      <p:cBhvr>
                                        <p:cTn dur="1" fill="hold" id="36">
                                          <p:stCondLst>
                                            <p:cond delay="0"/>
                                          </p:stCondLst>
                                        </p:cTn>
                                        <p:tgtEl>
                                          <p:spTgt spid="343"/>
                                        </p:tgtEl>
                                        <p:attrNameLst>
                                          <p:attrName>style.visibility</p:attrName>
                                        </p:attrNameLst>
                                      </p:cBhvr>
                                      <p:to>
                                        <p:strVal val="visible"/>
                                      </p:to>
                                    </p:set>
                                    <p:animEffect filter="fade" transition="in">
                                      <p:cBhvr>
                                        <p:cTn dur="500" id="37"/>
                                        <p:tgtEl>
                                          <p:spTgt spid="343"/>
                                        </p:tgtEl>
                                      </p:cBhvr>
                                    </p:animEffect>
                                  </p:childTnLst>
                                </p:cTn>
                              </p:par>
                              <p:par>
                                <p:cTn fill="hold" id="38" nodeType="withEffect" presetClass="exit" presetID="10" presetSubtype="0">
                                  <p:stCondLst>
                                    <p:cond delay="11000"/>
                                  </p:stCondLst>
                                  <p:childTnLst>
                                    <p:animEffect filter="fade" transition="out">
                                      <p:cBhvr>
                                        <p:cTn dur="500" id="39"/>
                                        <p:tgtEl>
                                          <p:spTgt spid="343"/>
                                        </p:tgtEl>
                                      </p:cBhvr>
                                    </p:animEffect>
                                    <p:set>
                                      <p:cBhvr>
                                        <p:cTn dur="1" fill="hold" id="40">
                                          <p:stCondLst>
                                            <p:cond delay="499"/>
                                          </p:stCondLst>
                                        </p:cTn>
                                        <p:tgtEl>
                                          <p:spTgt spid="343"/>
                                        </p:tgtEl>
                                        <p:attrNameLst>
                                          <p:attrName>style.visibility</p:attrName>
                                        </p:attrNameLst>
                                      </p:cBhvr>
                                      <p:to>
                                        <p:strVal val="hidden"/>
                                      </p:to>
                                    </p:set>
                                  </p:childTnLst>
                                </p:cTn>
                              </p:par>
                              <p:par>
                                <p:cTn fill="hold" id="41" nodeType="withEffect" presetClass="entr" presetID="10" presetSubtype="0">
                                  <p:stCondLst>
                                    <p:cond delay="12000"/>
                                  </p:stCondLst>
                                  <p:childTnLst>
                                    <p:set>
                                      <p:cBhvr>
                                        <p:cTn dur="1" fill="hold" id="42">
                                          <p:stCondLst>
                                            <p:cond delay="0"/>
                                          </p:stCondLst>
                                        </p:cTn>
                                        <p:tgtEl>
                                          <p:spTgt spid="343"/>
                                        </p:tgtEl>
                                        <p:attrNameLst>
                                          <p:attrName>style.visibility</p:attrName>
                                        </p:attrNameLst>
                                      </p:cBhvr>
                                      <p:to>
                                        <p:strVal val="visible"/>
                                      </p:to>
                                    </p:set>
                                    <p:animEffect filter="fade" transition="in">
                                      <p:cBhvr>
                                        <p:cTn dur="500" id="43"/>
                                        <p:tgtEl>
                                          <p:spTgt spid="343"/>
                                        </p:tgtEl>
                                      </p:cBhvr>
                                    </p:animEffect>
                                  </p:childTnLst>
                                </p:cTn>
                              </p:par>
                              <p:par>
                                <p:cTn fill="hold" id="44" nodeType="withEffect" presetClass="exit" presetID="10" presetSubtype="0">
                                  <p:stCondLst>
                                    <p:cond delay="13000"/>
                                  </p:stCondLst>
                                  <p:childTnLst>
                                    <p:animEffect filter="fade" transition="out">
                                      <p:cBhvr>
                                        <p:cTn dur="500" id="45"/>
                                        <p:tgtEl>
                                          <p:spTgt spid="343"/>
                                        </p:tgtEl>
                                      </p:cBhvr>
                                    </p:animEffect>
                                    <p:set>
                                      <p:cBhvr>
                                        <p:cTn dur="1" fill="hold" id="46">
                                          <p:stCondLst>
                                            <p:cond delay="499"/>
                                          </p:stCondLst>
                                        </p:cTn>
                                        <p:tgtEl>
                                          <p:spTgt spid="343"/>
                                        </p:tgtEl>
                                        <p:attrNameLst>
                                          <p:attrName>style.visibility</p:attrName>
                                        </p:attrNameLst>
                                      </p:cBhvr>
                                      <p:to>
                                        <p:strVal val="hidden"/>
                                      </p:to>
                                    </p:set>
                                  </p:childTnLst>
                                </p:cTn>
                              </p:par>
                              <p:par>
                                <p:cTn fill="hold" id="47" nodeType="withEffect" presetClass="entr" presetID="10" presetSubtype="0">
                                  <p:stCondLst>
                                    <p:cond delay="14000"/>
                                  </p:stCondLst>
                                  <p:childTnLst>
                                    <p:set>
                                      <p:cBhvr>
                                        <p:cTn dur="1" fill="hold" id="48">
                                          <p:stCondLst>
                                            <p:cond delay="0"/>
                                          </p:stCondLst>
                                        </p:cTn>
                                        <p:tgtEl>
                                          <p:spTgt spid="343"/>
                                        </p:tgtEl>
                                        <p:attrNameLst>
                                          <p:attrName>style.visibility</p:attrName>
                                        </p:attrNameLst>
                                      </p:cBhvr>
                                      <p:to>
                                        <p:strVal val="visible"/>
                                      </p:to>
                                    </p:set>
                                    <p:animEffect filter="fade" transition="in">
                                      <p:cBhvr>
                                        <p:cTn dur="500" id="49"/>
                                        <p:tgtEl>
                                          <p:spTgt spid="343"/>
                                        </p:tgtEl>
                                      </p:cBhvr>
                                    </p:animEffect>
                                  </p:childTnLst>
                                </p:cTn>
                              </p:par>
                              <p:par>
                                <p:cTn fill="hold" id="50" nodeType="withEffect" presetClass="entr" presetID="10" presetSubtype="0">
                                  <p:stCondLst>
                                    <p:cond delay="500"/>
                                  </p:stCondLst>
                                  <p:childTnLst>
                                    <p:set>
                                      <p:cBhvr>
                                        <p:cTn dur="1" fill="hold" id="51">
                                          <p:stCondLst>
                                            <p:cond delay="0"/>
                                          </p:stCondLst>
                                        </p:cTn>
                                        <p:tgtEl>
                                          <p:spTgt spid="344"/>
                                        </p:tgtEl>
                                        <p:attrNameLst>
                                          <p:attrName>style.visibility</p:attrName>
                                        </p:attrNameLst>
                                      </p:cBhvr>
                                      <p:to>
                                        <p:strVal val="visible"/>
                                      </p:to>
                                    </p:set>
                                    <p:animEffect filter="fade" transition="in">
                                      <p:cBhvr>
                                        <p:cTn dur="1000" id="52"/>
                                        <p:tgtEl>
                                          <p:spTgt spid="344"/>
                                        </p:tgtEl>
                                      </p:cBhvr>
                                    </p:animEffect>
                                  </p:childTnLst>
                                </p:cTn>
                              </p:par>
                              <p:par>
                                <p:cTn fill="hold" id="53" nodeType="withEffect" presetClass="exit" presetID="10" presetSubtype="0">
                                  <p:stCondLst>
                                    <p:cond delay="1500"/>
                                  </p:stCondLst>
                                  <p:childTnLst>
                                    <p:animEffect filter="fade" transition="out">
                                      <p:cBhvr>
                                        <p:cTn dur="1000" id="54"/>
                                        <p:tgtEl>
                                          <p:spTgt spid="344"/>
                                        </p:tgtEl>
                                      </p:cBhvr>
                                    </p:animEffect>
                                    <p:set>
                                      <p:cBhvr>
                                        <p:cTn dur="1" fill="hold" id="55">
                                          <p:stCondLst>
                                            <p:cond delay="999"/>
                                          </p:stCondLst>
                                        </p:cTn>
                                        <p:tgtEl>
                                          <p:spTgt spid="344"/>
                                        </p:tgtEl>
                                        <p:attrNameLst>
                                          <p:attrName>style.visibility</p:attrName>
                                        </p:attrNameLst>
                                      </p:cBhvr>
                                      <p:to>
                                        <p:strVal val="hidden"/>
                                      </p:to>
                                    </p:set>
                                  </p:childTnLst>
                                </p:cTn>
                              </p:par>
                              <p:par>
                                <p:cTn fill="hold" id="56" nodeType="withEffect" presetClass="entr" presetID="10" presetSubtype="0">
                                  <p:stCondLst>
                                    <p:cond delay="2500"/>
                                  </p:stCondLst>
                                  <p:childTnLst>
                                    <p:set>
                                      <p:cBhvr>
                                        <p:cTn dur="1" fill="hold" id="57">
                                          <p:stCondLst>
                                            <p:cond delay="0"/>
                                          </p:stCondLst>
                                        </p:cTn>
                                        <p:tgtEl>
                                          <p:spTgt spid="344"/>
                                        </p:tgtEl>
                                        <p:attrNameLst>
                                          <p:attrName>style.visibility</p:attrName>
                                        </p:attrNameLst>
                                      </p:cBhvr>
                                      <p:to>
                                        <p:strVal val="visible"/>
                                      </p:to>
                                    </p:set>
                                    <p:animEffect filter="fade" transition="in">
                                      <p:cBhvr>
                                        <p:cTn dur="1000" id="58"/>
                                        <p:tgtEl>
                                          <p:spTgt spid="344"/>
                                        </p:tgtEl>
                                      </p:cBhvr>
                                    </p:animEffect>
                                  </p:childTnLst>
                                </p:cTn>
                              </p:par>
                              <p:par>
                                <p:cTn fill="hold" id="59" nodeType="withEffect" presetClass="exit" presetID="10" presetSubtype="0">
                                  <p:stCondLst>
                                    <p:cond delay="3500"/>
                                  </p:stCondLst>
                                  <p:childTnLst>
                                    <p:animEffect filter="fade" transition="out">
                                      <p:cBhvr>
                                        <p:cTn dur="1000" id="60"/>
                                        <p:tgtEl>
                                          <p:spTgt spid="344"/>
                                        </p:tgtEl>
                                      </p:cBhvr>
                                    </p:animEffect>
                                    <p:set>
                                      <p:cBhvr>
                                        <p:cTn dur="1" fill="hold" id="61">
                                          <p:stCondLst>
                                            <p:cond delay="999"/>
                                          </p:stCondLst>
                                        </p:cTn>
                                        <p:tgtEl>
                                          <p:spTgt spid="344"/>
                                        </p:tgtEl>
                                        <p:attrNameLst>
                                          <p:attrName>style.visibility</p:attrName>
                                        </p:attrNameLst>
                                      </p:cBhvr>
                                      <p:to>
                                        <p:strVal val="hidden"/>
                                      </p:to>
                                    </p:set>
                                  </p:childTnLst>
                                </p:cTn>
                              </p:par>
                              <p:par>
                                <p:cTn fill="hold" id="62" nodeType="withEffect" presetClass="entr" presetID="10" presetSubtype="0">
                                  <p:stCondLst>
                                    <p:cond delay="4500"/>
                                  </p:stCondLst>
                                  <p:childTnLst>
                                    <p:set>
                                      <p:cBhvr>
                                        <p:cTn dur="1" fill="hold" id="63">
                                          <p:stCondLst>
                                            <p:cond delay="0"/>
                                          </p:stCondLst>
                                        </p:cTn>
                                        <p:tgtEl>
                                          <p:spTgt spid="344"/>
                                        </p:tgtEl>
                                        <p:attrNameLst>
                                          <p:attrName>style.visibility</p:attrName>
                                        </p:attrNameLst>
                                      </p:cBhvr>
                                      <p:to>
                                        <p:strVal val="visible"/>
                                      </p:to>
                                    </p:set>
                                    <p:animEffect filter="fade" transition="in">
                                      <p:cBhvr>
                                        <p:cTn dur="1000" id="64"/>
                                        <p:tgtEl>
                                          <p:spTgt spid="344"/>
                                        </p:tgtEl>
                                      </p:cBhvr>
                                    </p:animEffect>
                                  </p:childTnLst>
                                </p:cTn>
                              </p:par>
                              <p:par>
                                <p:cTn fill="hold" id="65" nodeType="withEffect" presetClass="exit" presetID="10" presetSubtype="0">
                                  <p:stCondLst>
                                    <p:cond delay="5500"/>
                                  </p:stCondLst>
                                  <p:childTnLst>
                                    <p:animEffect filter="fade" transition="out">
                                      <p:cBhvr>
                                        <p:cTn dur="1000" id="66"/>
                                        <p:tgtEl>
                                          <p:spTgt spid="344"/>
                                        </p:tgtEl>
                                      </p:cBhvr>
                                    </p:animEffect>
                                    <p:set>
                                      <p:cBhvr>
                                        <p:cTn dur="1" fill="hold" id="67">
                                          <p:stCondLst>
                                            <p:cond delay="999"/>
                                          </p:stCondLst>
                                        </p:cTn>
                                        <p:tgtEl>
                                          <p:spTgt spid="344"/>
                                        </p:tgtEl>
                                        <p:attrNameLst>
                                          <p:attrName>style.visibility</p:attrName>
                                        </p:attrNameLst>
                                      </p:cBhvr>
                                      <p:to>
                                        <p:strVal val="hidden"/>
                                      </p:to>
                                    </p:set>
                                  </p:childTnLst>
                                </p:cTn>
                              </p:par>
                              <p:par>
                                <p:cTn fill="hold" id="68" nodeType="withEffect" presetClass="entr" presetID="10" presetSubtype="0">
                                  <p:stCondLst>
                                    <p:cond delay="6500"/>
                                  </p:stCondLst>
                                  <p:childTnLst>
                                    <p:set>
                                      <p:cBhvr>
                                        <p:cTn dur="1" fill="hold" id="69">
                                          <p:stCondLst>
                                            <p:cond delay="0"/>
                                          </p:stCondLst>
                                        </p:cTn>
                                        <p:tgtEl>
                                          <p:spTgt spid="344"/>
                                        </p:tgtEl>
                                        <p:attrNameLst>
                                          <p:attrName>style.visibility</p:attrName>
                                        </p:attrNameLst>
                                      </p:cBhvr>
                                      <p:to>
                                        <p:strVal val="visible"/>
                                      </p:to>
                                    </p:set>
                                    <p:animEffect filter="fade" transition="in">
                                      <p:cBhvr>
                                        <p:cTn dur="1000" id="70"/>
                                        <p:tgtEl>
                                          <p:spTgt spid="344"/>
                                        </p:tgtEl>
                                      </p:cBhvr>
                                    </p:animEffect>
                                  </p:childTnLst>
                                </p:cTn>
                              </p:par>
                              <p:par>
                                <p:cTn fill="hold" id="71" nodeType="withEffect" presetClass="exit" presetID="10" presetSubtype="0">
                                  <p:stCondLst>
                                    <p:cond delay="7500"/>
                                  </p:stCondLst>
                                  <p:childTnLst>
                                    <p:animEffect filter="fade" transition="out">
                                      <p:cBhvr>
                                        <p:cTn dur="1000" id="72"/>
                                        <p:tgtEl>
                                          <p:spTgt spid="344"/>
                                        </p:tgtEl>
                                      </p:cBhvr>
                                    </p:animEffect>
                                    <p:set>
                                      <p:cBhvr>
                                        <p:cTn dur="1" fill="hold" id="73">
                                          <p:stCondLst>
                                            <p:cond delay="999"/>
                                          </p:stCondLst>
                                        </p:cTn>
                                        <p:tgtEl>
                                          <p:spTgt spid="344"/>
                                        </p:tgtEl>
                                        <p:attrNameLst>
                                          <p:attrName>style.visibility</p:attrName>
                                        </p:attrNameLst>
                                      </p:cBhvr>
                                      <p:to>
                                        <p:strVal val="hidden"/>
                                      </p:to>
                                    </p:set>
                                  </p:childTnLst>
                                </p:cTn>
                              </p:par>
                              <p:par>
                                <p:cTn fill="hold" id="74" nodeType="withEffect" presetClass="entr" presetID="10" presetSubtype="0">
                                  <p:stCondLst>
                                    <p:cond delay="8500"/>
                                  </p:stCondLst>
                                  <p:childTnLst>
                                    <p:set>
                                      <p:cBhvr>
                                        <p:cTn dur="1" fill="hold" id="75">
                                          <p:stCondLst>
                                            <p:cond delay="0"/>
                                          </p:stCondLst>
                                        </p:cTn>
                                        <p:tgtEl>
                                          <p:spTgt spid="344"/>
                                        </p:tgtEl>
                                        <p:attrNameLst>
                                          <p:attrName>style.visibility</p:attrName>
                                        </p:attrNameLst>
                                      </p:cBhvr>
                                      <p:to>
                                        <p:strVal val="visible"/>
                                      </p:to>
                                    </p:set>
                                    <p:animEffect filter="fade" transition="in">
                                      <p:cBhvr>
                                        <p:cTn dur="1000" id="76"/>
                                        <p:tgtEl>
                                          <p:spTgt spid="344"/>
                                        </p:tgtEl>
                                      </p:cBhvr>
                                    </p:animEffect>
                                  </p:childTnLst>
                                </p:cTn>
                              </p:par>
                              <p:par>
                                <p:cTn fill="hold" id="77" nodeType="withEffect" presetClass="exit" presetID="10" presetSubtype="0">
                                  <p:stCondLst>
                                    <p:cond delay="9500"/>
                                  </p:stCondLst>
                                  <p:childTnLst>
                                    <p:animEffect filter="fade" transition="out">
                                      <p:cBhvr>
                                        <p:cTn dur="1000" id="78"/>
                                        <p:tgtEl>
                                          <p:spTgt spid="344"/>
                                        </p:tgtEl>
                                      </p:cBhvr>
                                    </p:animEffect>
                                    <p:set>
                                      <p:cBhvr>
                                        <p:cTn dur="1" fill="hold" id="79">
                                          <p:stCondLst>
                                            <p:cond delay="999"/>
                                          </p:stCondLst>
                                        </p:cTn>
                                        <p:tgtEl>
                                          <p:spTgt spid="344"/>
                                        </p:tgtEl>
                                        <p:attrNameLst>
                                          <p:attrName>style.visibility</p:attrName>
                                        </p:attrNameLst>
                                      </p:cBhvr>
                                      <p:to>
                                        <p:strVal val="hidden"/>
                                      </p:to>
                                    </p:set>
                                  </p:childTnLst>
                                </p:cTn>
                              </p:par>
                              <p:par>
                                <p:cTn fill="hold" id="80" nodeType="withEffect" presetClass="entr" presetID="10" presetSubtype="0">
                                  <p:stCondLst>
                                    <p:cond delay="10500"/>
                                  </p:stCondLst>
                                  <p:childTnLst>
                                    <p:set>
                                      <p:cBhvr>
                                        <p:cTn dur="1" fill="hold" id="81">
                                          <p:stCondLst>
                                            <p:cond delay="0"/>
                                          </p:stCondLst>
                                        </p:cTn>
                                        <p:tgtEl>
                                          <p:spTgt spid="344"/>
                                        </p:tgtEl>
                                        <p:attrNameLst>
                                          <p:attrName>style.visibility</p:attrName>
                                        </p:attrNameLst>
                                      </p:cBhvr>
                                      <p:to>
                                        <p:strVal val="visible"/>
                                      </p:to>
                                    </p:set>
                                    <p:animEffect filter="fade" transition="in">
                                      <p:cBhvr>
                                        <p:cTn dur="1000" id="82"/>
                                        <p:tgtEl>
                                          <p:spTgt spid="344"/>
                                        </p:tgtEl>
                                      </p:cBhvr>
                                    </p:animEffect>
                                  </p:childTnLst>
                                </p:cTn>
                              </p:par>
                              <p:par>
                                <p:cTn fill="hold" id="83" nodeType="withEffect" presetClass="exit" presetID="10" presetSubtype="0">
                                  <p:stCondLst>
                                    <p:cond delay="11500"/>
                                  </p:stCondLst>
                                  <p:childTnLst>
                                    <p:animEffect filter="fade" transition="out">
                                      <p:cBhvr>
                                        <p:cTn dur="1000" id="84"/>
                                        <p:tgtEl>
                                          <p:spTgt spid="344"/>
                                        </p:tgtEl>
                                      </p:cBhvr>
                                    </p:animEffect>
                                    <p:set>
                                      <p:cBhvr>
                                        <p:cTn dur="1" fill="hold" id="85">
                                          <p:stCondLst>
                                            <p:cond delay="999"/>
                                          </p:stCondLst>
                                        </p:cTn>
                                        <p:tgtEl>
                                          <p:spTgt spid="344"/>
                                        </p:tgtEl>
                                        <p:attrNameLst>
                                          <p:attrName>style.visibility</p:attrName>
                                        </p:attrNameLst>
                                      </p:cBhvr>
                                      <p:to>
                                        <p:strVal val="hidden"/>
                                      </p:to>
                                    </p:set>
                                  </p:childTnLst>
                                </p:cTn>
                              </p:par>
                              <p:par>
                                <p:cTn fill="hold" id="86" nodeType="withEffect" presetClass="entr" presetID="10" presetSubtype="0">
                                  <p:stCondLst>
                                    <p:cond delay="12500"/>
                                  </p:stCondLst>
                                  <p:childTnLst>
                                    <p:set>
                                      <p:cBhvr>
                                        <p:cTn dur="1" fill="hold" id="87">
                                          <p:stCondLst>
                                            <p:cond delay="0"/>
                                          </p:stCondLst>
                                        </p:cTn>
                                        <p:tgtEl>
                                          <p:spTgt spid="344"/>
                                        </p:tgtEl>
                                        <p:attrNameLst>
                                          <p:attrName>style.visibility</p:attrName>
                                        </p:attrNameLst>
                                      </p:cBhvr>
                                      <p:to>
                                        <p:strVal val="visible"/>
                                      </p:to>
                                    </p:set>
                                    <p:animEffect filter="fade" transition="in">
                                      <p:cBhvr>
                                        <p:cTn dur="1000" id="88"/>
                                        <p:tgtEl>
                                          <p:spTgt spid="344"/>
                                        </p:tgtEl>
                                      </p:cBhvr>
                                    </p:animEffect>
                                  </p:childTnLst>
                                </p:cTn>
                              </p:par>
                              <p:par>
                                <p:cTn fill="hold" id="89" nodeType="withEffect" presetClass="exit" presetID="10" presetSubtype="0">
                                  <p:stCondLst>
                                    <p:cond delay="13500"/>
                                  </p:stCondLst>
                                  <p:childTnLst>
                                    <p:animEffect filter="fade" transition="out">
                                      <p:cBhvr>
                                        <p:cTn dur="1000" id="90"/>
                                        <p:tgtEl>
                                          <p:spTgt spid="344"/>
                                        </p:tgtEl>
                                      </p:cBhvr>
                                    </p:animEffect>
                                    <p:set>
                                      <p:cBhvr>
                                        <p:cTn dur="1" fill="hold" id="91">
                                          <p:stCondLst>
                                            <p:cond delay="999"/>
                                          </p:stCondLst>
                                        </p:cTn>
                                        <p:tgtEl>
                                          <p:spTgt spid="344"/>
                                        </p:tgtEl>
                                        <p:attrNameLst>
                                          <p:attrName>style.visibility</p:attrName>
                                        </p:attrNameLst>
                                      </p:cBhvr>
                                      <p:to>
                                        <p:strVal val="hidden"/>
                                      </p:to>
                                    </p:set>
                                  </p:childTnLst>
                                </p:cTn>
                              </p:par>
                              <p:par>
                                <p:cTn fill="hold" id="92" nodeType="withEffect" presetClass="entr" presetID="10" presetSubtype="0">
                                  <p:stCondLst>
                                    <p:cond delay="1000"/>
                                  </p:stCondLst>
                                  <p:childTnLst>
                                    <p:set>
                                      <p:cBhvr>
                                        <p:cTn dur="1" fill="hold" id="93">
                                          <p:stCondLst>
                                            <p:cond delay="0"/>
                                          </p:stCondLst>
                                        </p:cTn>
                                        <p:tgtEl>
                                          <p:spTgt spid="345"/>
                                        </p:tgtEl>
                                        <p:attrNameLst>
                                          <p:attrName>style.visibility</p:attrName>
                                        </p:attrNameLst>
                                      </p:cBhvr>
                                      <p:to>
                                        <p:strVal val="visible"/>
                                      </p:to>
                                    </p:set>
                                    <p:animEffect filter="fade" transition="in">
                                      <p:cBhvr>
                                        <p:cTn dur="500" id="94"/>
                                        <p:tgtEl>
                                          <p:spTgt spid="345"/>
                                        </p:tgtEl>
                                      </p:cBhvr>
                                    </p:animEffect>
                                  </p:childTnLst>
                                </p:cTn>
                              </p:par>
                              <p:par>
                                <p:cTn fill="hold" id="95" nodeType="withEffect" presetClass="exit" presetID="10" presetSubtype="0">
                                  <p:stCondLst>
                                    <p:cond delay="2000"/>
                                  </p:stCondLst>
                                  <p:childTnLst>
                                    <p:animEffect filter="fade" transition="out">
                                      <p:cBhvr>
                                        <p:cTn dur="500" id="96"/>
                                        <p:tgtEl>
                                          <p:spTgt spid="345"/>
                                        </p:tgtEl>
                                      </p:cBhvr>
                                    </p:animEffect>
                                    <p:set>
                                      <p:cBhvr>
                                        <p:cTn dur="1" fill="hold" id="97">
                                          <p:stCondLst>
                                            <p:cond delay="499"/>
                                          </p:stCondLst>
                                        </p:cTn>
                                        <p:tgtEl>
                                          <p:spTgt spid="345"/>
                                        </p:tgtEl>
                                        <p:attrNameLst>
                                          <p:attrName>style.visibility</p:attrName>
                                        </p:attrNameLst>
                                      </p:cBhvr>
                                      <p:to>
                                        <p:strVal val="hidden"/>
                                      </p:to>
                                    </p:set>
                                  </p:childTnLst>
                                </p:cTn>
                              </p:par>
                              <p:par>
                                <p:cTn fill="hold" id="98" nodeType="withEffect" presetClass="entr" presetID="10" presetSubtype="0">
                                  <p:stCondLst>
                                    <p:cond delay="3000"/>
                                  </p:stCondLst>
                                  <p:childTnLst>
                                    <p:set>
                                      <p:cBhvr>
                                        <p:cTn dur="1" fill="hold" id="99">
                                          <p:stCondLst>
                                            <p:cond delay="0"/>
                                          </p:stCondLst>
                                        </p:cTn>
                                        <p:tgtEl>
                                          <p:spTgt spid="345"/>
                                        </p:tgtEl>
                                        <p:attrNameLst>
                                          <p:attrName>style.visibility</p:attrName>
                                        </p:attrNameLst>
                                      </p:cBhvr>
                                      <p:to>
                                        <p:strVal val="visible"/>
                                      </p:to>
                                    </p:set>
                                    <p:animEffect filter="fade" transition="in">
                                      <p:cBhvr>
                                        <p:cTn dur="500" id="100"/>
                                        <p:tgtEl>
                                          <p:spTgt spid="345"/>
                                        </p:tgtEl>
                                      </p:cBhvr>
                                    </p:animEffect>
                                  </p:childTnLst>
                                </p:cTn>
                              </p:par>
                              <p:par>
                                <p:cTn fill="hold" id="101" nodeType="withEffect" presetClass="exit" presetID="10" presetSubtype="0">
                                  <p:stCondLst>
                                    <p:cond delay="4000"/>
                                  </p:stCondLst>
                                  <p:childTnLst>
                                    <p:animEffect filter="fade" transition="out">
                                      <p:cBhvr>
                                        <p:cTn dur="500" id="102"/>
                                        <p:tgtEl>
                                          <p:spTgt spid="345"/>
                                        </p:tgtEl>
                                      </p:cBhvr>
                                    </p:animEffect>
                                    <p:set>
                                      <p:cBhvr>
                                        <p:cTn dur="1" fill="hold" id="103">
                                          <p:stCondLst>
                                            <p:cond delay="499"/>
                                          </p:stCondLst>
                                        </p:cTn>
                                        <p:tgtEl>
                                          <p:spTgt spid="345"/>
                                        </p:tgtEl>
                                        <p:attrNameLst>
                                          <p:attrName>style.visibility</p:attrName>
                                        </p:attrNameLst>
                                      </p:cBhvr>
                                      <p:to>
                                        <p:strVal val="hidden"/>
                                      </p:to>
                                    </p:set>
                                  </p:childTnLst>
                                </p:cTn>
                              </p:par>
                              <p:par>
                                <p:cTn fill="hold" id="104" nodeType="withEffect" presetClass="entr" presetID="10" presetSubtype="0">
                                  <p:stCondLst>
                                    <p:cond delay="5000"/>
                                  </p:stCondLst>
                                  <p:childTnLst>
                                    <p:set>
                                      <p:cBhvr>
                                        <p:cTn dur="1" fill="hold" id="105">
                                          <p:stCondLst>
                                            <p:cond delay="0"/>
                                          </p:stCondLst>
                                        </p:cTn>
                                        <p:tgtEl>
                                          <p:spTgt spid="345"/>
                                        </p:tgtEl>
                                        <p:attrNameLst>
                                          <p:attrName>style.visibility</p:attrName>
                                        </p:attrNameLst>
                                      </p:cBhvr>
                                      <p:to>
                                        <p:strVal val="visible"/>
                                      </p:to>
                                    </p:set>
                                    <p:animEffect filter="fade" transition="in">
                                      <p:cBhvr>
                                        <p:cTn dur="500" id="106"/>
                                        <p:tgtEl>
                                          <p:spTgt spid="345"/>
                                        </p:tgtEl>
                                      </p:cBhvr>
                                    </p:animEffect>
                                  </p:childTnLst>
                                </p:cTn>
                              </p:par>
                              <p:par>
                                <p:cTn fill="hold" id="107" nodeType="withEffect" presetClass="exit" presetID="10" presetSubtype="0">
                                  <p:stCondLst>
                                    <p:cond delay="6000"/>
                                  </p:stCondLst>
                                  <p:childTnLst>
                                    <p:animEffect filter="fade" transition="out">
                                      <p:cBhvr>
                                        <p:cTn dur="500" id="108"/>
                                        <p:tgtEl>
                                          <p:spTgt spid="345"/>
                                        </p:tgtEl>
                                      </p:cBhvr>
                                    </p:animEffect>
                                    <p:set>
                                      <p:cBhvr>
                                        <p:cTn dur="1" fill="hold" id="109">
                                          <p:stCondLst>
                                            <p:cond delay="499"/>
                                          </p:stCondLst>
                                        </p:cTn>
                                        <p:tgtEl>
                                          <p:spTgt spid="345"/>
                                        </p:tgtEl>
                                        <p:attrNameLst>
                                          <p:attrName>style.visibility</p:attrName>
                                        </p:attrNameLst>
                                      </p:cBhvr>
                                      <p:to>
                                        <p:strVal val="hidden"/>
                                      </p:to>
                                    </p:set>
                                  </p:childTnLst>
                                </p:cTn>
                              </p:par>
                              <p:par>
                                <p:cTn fill="hold" id="110" nodeType="withEffect" presetClass="entr" presetID="10" presetSubtype="0">
                                  <p:stCondLst>
                                    <p:cond delay="7000"/>
                                  </p:stCondLst>
                                  <p:childTnLst>
                                    <p:set>
                                      <p:cBhvr>
                                        <p:cTn dur="1" fill="hold" id="111">
                                          <p:stCondLst>
                                            <p:cond delay="0"/>
                                          </p:stCondLst>
                                        </p:cTn>
                                        <p:tgtEl>
                                          <p:spTgt spid="345"/>
                                        </p:tgtEl>
                                        <p:attrNameLst>
                                          <p:attrName>style.visibility</p:attrName>
                                        </p:attrNameLst>
                                      </p:cBhvr>
                                      <p:to>
                                        <p:strVal val="visible"/>
                                      </p:to>
                                    </p:set>
                                    <p:animEffect filter="fade" transition="in">
                                      <p:cBhvr>
                                        <p:cTn dur="500" id="112"/>
                                        <p:tgtEl>
                                          <p:spTgt spid="345"/>
                                        </p:tgtEl>
                                      </p:cBhvr>
                                    </p:animEffect>
                                  </p:childTnLst>
                                </p:cTn>
                              </p:par>
                              <p:par>
                                <p:cTn fill="hold" id="113" nodeType="withEffect" presetClass="exit" presetID="10" presetSubtype="0">
                                  <p:stCondLst>
                                    <p:cond delay="8000"/>
                                  </p:stCondLst>
                                  <p:childTnLst>
                                    <p:animEffect filter="fade" transition="out">
                                      <p:cBhvr>
                                        <p:cTn dur="500" id="114"/>
                                        <p:tgtEl>
                                          <p:spTgt spid="345"/>
                                        </p:tgtEl>
                                      </p:cBhvr>
                                    </p:animEffect>
                                    <p:set>
                                      <p:cBhvr>
                                        <p:cTn dur="1" fill="hold" id="115">
                                          <p:stCondLst>
                                            <p:cond delay="499"/>
                                          </p:stCondLst>
                                        </p:cTn>
                                        <p:tgtEl>
                                          <p:spTgt spid="345"/>
                                        </p:tgtEl>
                                        <p:attrNameLst>
                                          <p:attrName>style.visibility</p:attrName>
                                        </p:attrNameLst>
                                      </p:cBhvr>
                                      <p:to>
                                        <p:strVal val="hidden"/>
                                      </p:to>
                                    </p:set>
                                  </p:childTnLst>
                                </p:cTn>
                              </p:par>
                              <p:par>
                                <p:cTn fill="hold" id="116" nodeType="withEffect" presetClass="entr" presetID="10" presetSubtype="0">
                                  <p:stCondLst>
                                    <p:cond delay="9000"/>
                                  </p:stCondLst>
                                  <p:childTnLst>
                                    <p:set>
                                      <p:cBhvr>
                                        <p:cTn dur="1" fill="hold" id="117">
                                          <p:stCondLst>
                                            <p:cond delay="0"/>
                                          </p:stCondLst>
                                        </p:cTn>
                                        <p:tgtEl>
                                          <p:spTgt spid="345"/>
                                        </p:tgtEl>
                                        <p:attrNameLst>
                                          <p:attrName>style.visibility</p:attrName>
                                        </p:attrNameLst>
                                      </p:cBhvr>
                                      <p:to>
                                        <p:strVal val="visible"/>
                                      </p:to>
                                    </p:set>
                                    <p:animEffect filter="fade" transition="in">
                                      <p:cBhvr>
                                        <p:cTn dur="500" id="118"/>
                                        <p:tgtEl>
                                          <p:spTgt spid="345"/>
                                        </p:tgtEl>
                                      </p:cBhvr>
                                    </p:animEffect>
                                  </p:childTnLst>
                                </p:cTn>
                              </p:par>
                              <p:par>
                                <p:cTn fill="hold" id="119" nodeType="withEffect" presetClass="exit" presetID="10" presetSubtype="0">
                                  <p:stCondLst>
                                    <p:cond delay="10000"/>
                                  </p:stCondLst>
                                  <p:childTnLst>
                                    <p:animEffect filter="fade" transition="out">
                                      <p:cBhvr>
                                        <p:cTn dur="500" id="120"/>
                                        <p:tgtEl>
                                          <p:spTgt spid="345"/>
                                        </p:tgtEl>
                                      </p:cBhvr>
                                    </p:animEffect>
                                    <p:set>
                                      <p:cBhvr>
                                        <p:cTn dur="1" fill="hold" id="121">
                                          <p:stCondLst>
                                            <p:cond delay="499"/>
                                          </p:stCondLst>
                                        </p:cTn>
                                        <p:tgtEl>
                                          <p:spTgt spid="345"/>
                                        </p:tgtEl>
                                        <p:attrNameLst>
                                          <p:attrName>style.visibility</p:attrName>
                                        </p:attrNameLst>
                                      </p:cBhvr>
                                      <p:to>
                                        <p:strVal val="hidden"/>
                                      </p:to>
                                    </p:set>
                                  </p:childTnLst>
                                </p:cTn>
                              </p:par>
                              <p:par>
                                <p:cTn fill="hold" id="122" nodeType="withEffect" presetClass="entr" presetID="10" presetSubtype="0">
                                  <p:stCondLst>
                                    <p:cond delay="11000"/>
                                  </p:stCondLst>
                                  <p:childTnLst>
                                    <p:set>
                                      <p:cBhvr>
                                        <p:cTn dur="1" fill="hold" id="123">
                                          <p:stCondLst>
                                            <p:cond delay="0"/>
                                          </p:stCondLst>
                                        </p:cTn>
                                        <p:tgtEl>
                                          <p:spTgt spid="345"/>
                                        </p:tgtEl>
                                        <p:attrNameLst>
                                          <p:attrName>style.visibility</p:attrName>
                                        </p:attrNameLst>
                                      </p:cBhvr>
                                      <p:to>
                                        <p:strVal val="visible"/>
                                      </p:to>
                                    </p:set>
                                    <p:animEffect filter="fade" transition="in">
                                      <p:cBhvr>
                                        <p:cTn dur="500" id="124"/>
                                        <p:tgtEl>
                                          <p:spTgt spid="345"/>
                                        </p:tgtEl>
                                      </p:cBhvr>
                                    </p:animEffect>
                                  </p:childTnLst>
                                </p:cTn>
                              </p:par>
                              <p:par>
                                <p:cTn fill="hold" id="125" nodeType="withEffect" presetClass="exit" presetID="10" presetSubtype="0">
                                  <p:stCondLst>
                                    <p:cond delay="12000"/>
                                  </p:stCondLst>
                                  <p:childTnLst>
                                    <p:animEffect filter="fade" transition="out">
                                      <p:cBhvr>
                                        <p:cTn dur="500" id="126"/>
                                        <p:tgtEl>
                                          <p:spTgt spid="345"/>
                                        </p:tgtEl>
                                      </p:cBhvr>
                                    </p:animEffect>
                                    <p:set>
                                      <p:cBhvr>
                                        <p:cTn dur="1" fill="hold" id="127">
                                          <p:stCondLst>
                                            <p:cond delay="499"/>
                                          </p:stCondLst>
                                        </p:cTn>
                                        <p:tgtEl>
                                          <p:spTgt spid="345"/>
                                        </p:tgtEl>
                                        <p:attrNameLst>
                                          <p:attrName>style.visibility</p:attrName>
                                        </p:attrNameLst>
                                      </p:cBhvr>
                                      <p:to>
                                        <p:strVal val="hidden"/>
                                      </p:to>
                                    </p:set>
                                  </p:childTnLst>
                                </p:cTn>
                              </p:par>
                              <p:par>
                                <p:cTn fill="hold" id="128" nodeType="withEffect" presetClass="entr" presetID="10" presetSubtype="0">
                                  <p:stCondLst>
                                    <p:cond delay="13000"/>
                                  </p:stCondLst>
                                  <p:childTnLst>
                                    <p:set>
                                      <p:cBhvr>
                                        <p:cTn dur="1" fill="hold" id="129">
                                          <p:stCondLst>
                                            <p:cond delay="0"/>
                                          </p:stCondLst>
                                        </p:cTn>
                                        <p:tgtEl>
                                          <p:spTgt spid="345"/>
                                        </p:tgtEl>
                                        <p:attrNameLst>
                                          <p:attrName>style.visibility</p:attrName>
                                        </p:attrNameLst>
                                      </p:cBhvr>
                                      <p:to>
                                        <p:strVal val="visible"/>
                                      </p:to>
                                    </p:set>
                                    <p:animEffect filter="fade" transition="in">
                                      <p:cBhvr>
                                        <p:cTn dur="500" id="130"/>
                                        <p:tgtEl>
                                          <p:spTgt spid="345"/>
                                        </p:tgtEl>
                                      </p:cBhvr>
                                    </p:animEffect>
                                  </p:childTnLst>
                                </p:cTn>
                              </p:par>
                              <p:par>
                                <p:cTn fill="hold" id="131" nodeType="withEffect" presetClass="entr" presetID="10" presetSubtype="0">
                                  <p:stCondLst>
                                    <p:cond delay="1500"/>
                                  </p:stCondLst>
                                  <p:childTnLst>
                                    <p:set>
                                      <p:cBhvr>
                                        <p:cTn dur="1" fill="hold" id="132">
                                          <p:stCondLst>
                                            <p:cond delay="0"/>
                                          </p:stCondLst>
                                        </p:cTn>
                                        <p:tgtEl>
                                          <p:spTgt spid="346"/>
                                        </p:tgtEl>
                                        <p:attrNameLst>
                                          <p:attrName>style.visibility</p:attrName>
                                        </p:attrNameLst>
                                      </p:cBhvr>
                                      <p:to>
                                        <p:strVal val="visible"/>
                                      </p:to>
                                    </p:set>
                                    <p:animEffect filter="fade" transition="in">
                                      <p:cBhvr>
                                        <p:cTn dur="500" id="133"/>
                                        <p:tgtEl>
                                          <p:spTgt spid="346"/>
                                        </p:tgtEl>
                                      </p:cBhvr>
                                    </p:animEffect>
                                  </p:childTnLst>
                                </p:cTn>
                              </p:par>
                              <p:par>
                                <p:cTn fill="hold" id="134" nodeType="withEffect" presetClass="exit" presetID="10" presetSubtype="0">
                                  <p:stCondLst>
                                    <p:cond delay="2500"/>
                                  </p:stCondLst>
                                  <p:childTnLst>
                                    <p:animEffect filter="fade" transition="out">
                                      <p:cBhvr>
                                        <p:cTn dur="500" id="135"/>
                                        <p:tgtEl>
                                          <p:spTgt spid="346"/>
                                        </p:tgtEl>
                                      </p:cBhvr>
                                    </p:animEffect>
                                    <p:set>
                                      <p:cBhvr>
                                        <p:cTn dur="1" fill="hold" id="136">
                                          <p:stCondLst>
                                            <p:cond delay="499"/>
                                          </p:stCondLst>
                                        </p:cTn>
                                        <p:tgtEl>
                                          <p:spTgt spid="346"/>
                                        </p:tgtEl>
                                        <p:attrNameLst>
                                          <p:attrName>style.visibility</p:attrName>
                                        </p:attrNameLst>
                                      </p:cBhvr>
                                      <p:to>
                                        <p:strVal val="hidden"/>
                                      </p:to>
                                    </p:set>
                                  </p:childTnLst>
                                </p:cTn>
                              </p:par>
                              <p:par>
                                <p:cTn fill="hold" id="137" nodeType="withEffect" presetClass="entr" presetID="10" presetSubtype="0">
                                  <p:stCondLst>
                                    <p:cond delay="3500"/>
                                  </p:stCondLst>
                                  <p:childTnLst>
                                    <p:set>
                                      <p:cBhvr>
                                        <p:cTn dur="1" fill="hold" id="138">
                                          <p:stCondLst>
                                            <p:cond delay="0"/>
                                          </p:stCondLst>
                                        </p:cTn>
                                        <p:tgtEl>
                                          <p:spTgt spid="346"/>
                                        </p:tgtEl>
                                        <p:attrNameLst>
                                          <p:attrName>style.visibility</p:attrName>
                                        </p:attrNameLst>
                                      </p:cBhvr>
                                      <p:to>
                                        <p:strVal val="visible"/>
                                      </p:to>
                                    </p:set>
                                    <p:animEffect filter="fade" transition="in">
                                      <p:cBhvr>
                                        <p:cTn dur="500" id="139"/>
                                        <p:tgtEl>
                                          <p:spTgt spid="346"/>
                                        </p:tgtEl>
                                      </p:cBhvr>
                                    </p:animEffect>
                                  </p:childTnLst>
                                </p:cTn>
                              </p:par>
                              <p:par>
                                <p:cTn fill="hold" id="140" nodeType="withEffect" presetClass="exit" presetID="10" presetSubtype="0">
                                  <p:stCondLst>
                                    <p:cond delay="4500"/>
                                  </p:stCondLst>
                                  <p:childTnLst>
                                    <p:animEffect filter="fade" transition="out">
                                      <p:cBhvr>
                                        <p:cTn dur="500" id="141"/>
                                        <p:tgtEl>
                                          <p:spTgt spid="346"/>
                                        </p:tgtEl>
                                      </p:cBhvr>
                                    </p:animEffect>
                                    <p:set>
                                      <p:cBhvr>
                                        <p:cTn dur="1" fill="hold" id="142">
                                          <p:stCondLst>
                                            <p:cond delay="499"/>
                                          </p:stCondLst>
                                        </p:cTn>
                                        <p:tgtEl>
                                          <p:spTgt spid="346"/>
                                        </p:tgtEl>
                                        <p:attrNameLst>
                                          <p:attrName>style.visibility</p:attrName>
                                        </p:attrNameLst>
                                      </p:cBhvr>
                                      <p:to>
                                        <p:strVal val="hidden"/>
                                      </p:to>
                                    </p:set>
                                  </p:childTnLst>
                                </p:cTn>
                              </p:par>
                              <p:par>
                                <p:cTn fill="hold" id="143" nodeType="withEffect" presetClass="entr" presetID="10" presetSubtype="0">
                                  <p:stCondLst>
                                    <p:cond delay="5500"/>
                                  </p:stCondLst>
                                  <p:childTnLst>
                                    <p:set>
                                      <p:cBhvr>
                                        <p:cTn dur="1" fill="hold" id="144">
                                          <p:stCondLst>
                                            <p:cond delay="0"/>
                                          </p:stCondLst>
                                        </p:cTn>
                                        <p:tgtEl>
                                          <p:spTgt spid="346"/>
                                        </p:tgtEl>
                                        <p:attrNameLst>
                                          <p:attrName>style.visibility</p:attrName>
                                        </p:attrNameLst>
                                      </p:cBhvr>
                                      <p:to>
                                        <p:strVal val="visible"/>
                                      </p:to>
                                    </p:set>
                                    <p:animEffect filter="fade" transition="in">
                                      <p:cBhvr>
                                        <p:cTn dur="500" id="145"/>
                                        <p:tgtEl>
                                          <p:spTgt spid="346"/>
                                        </p:tgtEl>
                                      </p:cBhvr>
                                    </p:animEffect>
                                  </p:childTnLst>
                                </p:cTn>
                              </p:par>
                              <p:par>
                                <p:cTn fill="hold" id="146" nodeType="withEffect" presetClass="exit" presetID="10" presetSubtype="0">
                                  <p:stCondLst>
                                    <p:cond delay="6500"/>
                                  </p:stCondLst>
                                  <p:childTnLst>
                                    <p:animEffect filter="fade" transition="out">
                                      <p:cBhvr>
                                        <p:cTn dur="500" id="147"/>
                                        <p:tgtEl>
                                          <p:spTgt spid="346"/>
                                        </p:tgtEl>
                                      </p:cBhvr>
                                    </p:animEffect>
                                    <p:set>
                                      <p:cBhvr>
                                        <p:cTn dur="1" fill="hold" id="148">
                                          <p:stCondLst>
                                            <p:cond delay="499"/>
                                          </p:stCondLst>
                                        </p:cTn>
                                        <p:tgtEl>
                                          <p:spTgt spid="346"/>
                                        </p:tgtEl>
                                        <p:attrNameLst>
                                          <p:attrName>style.visibility</p:attrName>
                                        </p:attrNameLst>
                                      </p:cBhvr>
                                      <p:to>
                                        <p:strVal val="hidden"/>
                                      </p:to>
                                    </p:set>
                                  </p:childTnLst>
                                </p:cTn>
                              </p:par>
                              <p:par>
                                <p:cTn fill="hold" id="149" nodeType="withEffect" presetClass="entr" presetID="10" presetSubtype="0">
                                  <p:stCondLst>
                                    <p:cond delay="7500"/>
                                  </p:stCondLst>
                                  <p:childTnLst>
                                    <p:set>
                                      <p:cBhvr>
                                        <p:cTn dur="1" fill="hold" id="150">
                                          <p:stCondLst>
                                            <p:cond delay="0"/>
                                          </p:stCondLst>
                                        </p:cTn>
                                        <p:tgtEl>
                                          <p:spTgt spid="346"/>
                                        </p:tgtEl>
                                        <p:attrNameLst>
                                          <p:attrName>style.visibility</p:attrName>
                                        </p:attrNameLst>
                                      </p:cBhvr>
                                      <p:to>
                                        <p:strVal val="visible"/>
                                      </p:to>
                                    </p:set>
                                    <p:animEffect filter="fade" transition="in">
                                      <p:cBhvr>
                                        <p:cTn dur="500" id="151"/>
                                        <p:tgtEl>
                                          <p:spTgt spid="346"/>
                                        </p:tgtEl>
                                      </p:cBhvr>
                                    </p:animEffect>
                                  </p:childTnLst>
                                </p:cTn>
                              </p:par>
                              <p:par>
                                <p:cTn fill="hold" id="152" nodeType="withEffect" presetClass="exit" presetID="10" presetSubtype="0">
                                  <p:stCondLst>
                                    <p:cond delay="8500"/>
                                  </p:stCondLst>
                                  <p:childTnLst>
                                    <p:animEffect filter="fade" transition="out">
                                      <p:cBhvr>
                                        <p:cTn dur="500" id="153"/>
                                        <p:tgtEl>
                                          <p:spTgt spid="346"/>
                                        </p:tgtEl>
                                      </p:cBhvr>
                                    </p:animEffect>
                                    <p:set>
                                      <p:cBhvr>
                                        <p:cTn dur="1" fill="hold" id="154">
                                          <p:stCondLst>
                                            <p:cond delay="499"/>
                                          </p:stCondLst>
                                        </p:cTn>
                                        <p:tgtEl>
                                          <p:spTgt spid="346"/>
                                        </p:tgtEl>
                                        <p:attrNameLst>
                                          <p:attrName>style.visibility</p:attrName>
                                        </p:attrNameLst>
                                      </p:cBhvr>
                                      <p:to>
                                        <p:strVal val="hidden"/>
                                      </p:to>
                                    </p:set>
                                  </p:childTnLst>
                                </p:cTn>
                              </p:par>
                              <p:par>
                                <p:cTn fill="hold" id="155" nodeType="withEffect" presetClass="entr" presetID="10" presetSubtype="0">
                                  <p:stCondLst>
                                    <p:cond delay="9500"/>
                                  </p:stCondLst>
                                  <p:childTnLst>
                                    <p:set>
                                      <p:cBhvr>
                                        <p:cTn dur="1" fill="hold" id="156">
                                          <p:stCondLst>
                                            <p:cond delay="0"/>
                                          </p:stCondLst>
                                        </p:cTn>
                                        <p:tgtEl>
                                          <p:spTgt spid="346"/>
                                        </p:tgtEl>
                                        <p:attrNameLst>
                                          <p:attrName>style.visibility</p:attrName>
                                        </p:attrNameLst>
                                      </p:cBhvr>
                                      <p:to>
                                        <p:strVal val="visible"/>
                                      </p:to>
                                    </p:set>
                                    <p:animEffect filter="fade" transition="in">
                                      <p:cBhvr>
                                        <p:cTn dur="500" id="157"/>
                                        <p:tgtEl>
                                          <p:spTgt spid="346"/>
                                        </p:tgtEl>
                                      </p:cBhvr>
                                    </p:animEffect>
                                  </p:childTnLst>
                                </p:cTn>
                              </p:par>
                              <p:par>
                                <p:cTn fill="hold" id="158" nodeType="withEffect" presetClass="exit" presetID="10" presetSubtype="0">
                                  <p:stCondLst>
                                    <p:cond delay="10500"/>
                                  </p:stCondLst>
                                  <p:childTnLst>
                                    <p:animEffect filter="fade" transition="out">
                                      <p:cBhvr>
                                        <p:cTn dur="500" id="159"/>
                                        <p:tgtEl>
                                          <p:spTgt spid="346"/>
                                        </p:tgtEl>
                                      </p:cBhvr>
                                    </p:animEffect>
                                    <p:set>
                                      <p:cBhvr>
                                        <p:cTn dur="1" fill="hold" id="160">
                                          <p:stCondLst>
                                            <p:cond delay="499"/>
                                          </p:stCondLst>
                                        </p:cTn>
                                        <p:tgtEl>
                                          <p:spTgt spid="346"/>
                                        </p:tgtEl>
                                        <p:attrNameLst>
                                          <p:attrName>style.visibility</p:attrName>
                                        </p:attrNameLst>
                                      </p:cBhvr>
                                      <p:to>
                                        <p:strVal val="hidden"/>
                                      </p:to>
                                    </p:set>
                                  </p:childTnLst>
                                </p:cTn>
                              </p:par>
                              <p:par>
                                <p:cTn fill="hold" id="161" nodeType="withEffect" presetClass="entr" presetID="10" presetSubtype="0">
                                  <p:stCondLst>
                                    <p:cond delay="11500"/>
                                  </p:stCondLst>
                                  <p:childTnLst>
                                    <p:set>
                                      <p:cBhvr>
                                        <p:cTn dur="1" fill="hold" id="162">
                                          <p:stCondLst>
                                            <p:cond delay="0"/>
                                          </p:stCondLst>
                                        </p:cTn>
                                        <p:tgtEl>
                                          <p:spTgt spid="346"/>
                                        </p:tgtEl>
                                        <p:attrNameLst>
                                          <p:attrName>style.visibility</p:attrName>
                                        </p:attrNameLst>
                                      </p:cBhvr>
                                      <p:to>
                                        <p:strVal val="visible"/>
                                      </p:to>
                                    </p:set>
                                    <p:animEffect filter="fade" transition="in">
                                      <p:cBhvr>
                                        <p:cTn dur="500" id="163"/>
                                        <p:tgtEl>
                                          <p:spTgt spid="346"/>
                                        </p:tgtEl>
                                      </p:cBhvr>
                                    </p:animEffect>
                                  </p:childTnLst>
                                </p:cTn>
                              </p:par>
                              <p:par>
                                <p:cTn fill="hold" id="164" nodeType="withEffect" presetClass="exit" presetID="10" presetSubtype="0">
                                  <p:stCondLst>
                                    <p:cond delay="12500"/>
                                  </p:stCondLst>
                                  <p:childTnLst>
                                    <p:animEffect filter="fade" transition="out">
                                      <p:cBhvr>
                                        <p:cTn dur="500" id="165"/>
                                        <p:tgtEl>
                                          <p:spTgt spid="346"/>
                                        </p:tgtEl>
                                      </p:cBhvr>
                                    </p:animEffect>
                                    <p:set>
                                      <p:cBhvr>
                                        <p:cTn dur="1" fill="hold" id="166">
                                          <p:stCondLst>
                                            <p:cond delay="499"/>
                                          </p:stCondLst>
                                        </p:cTn>
                                        <p:tgtEl>
                                          <p:spTgt spid="346"/>
                                        </p:tgtEl>
                                        <p:attrNameLst>
                                          <p:attrName>style.visibility</p:attrName>
                                        </p:attrNameLst>
                                      </p:cBhvr>
                                      <p:to>
                                        <p:strVal val="hidden"/>
                                      </p:to>
                                    </p:set>
                                  </p:childTnLst>
                                </p:cTn>
                              </p:par>
                              <p:par>
                                <p:cTn fill="hold" id="167" nodeType="withEffect" presetClass="entr" presetID="10" presetSubtype="0">
                                  <p:stCondLst>
                                    <p:cond delay="13500"/>
                                  </p:stCondLst>
                                  <p:childTnLst>
                                    <p:set>
                                      <p:cBhvr>
                                        <p:cTn dur="1" fill="hold" id="168">
                                          <p:stCondLst>
                                            <p:cond delay="0"/>
                                          </p:stCondLst>
                                        </p:cTn>
                                        <p:tgtEl>
                                          <p:spTgt spid="346"/>
                                        </p:tgtEl>
                                        <p:attrNameLst>
                                          <p:attrName>style.visibility</p:attrName>
                                        </p:attrNameLst>
                                      </p:cBhvr>
                                      <p:to>
                                        <p:strVal val="visible"/>
                                      </p:to>
                                    </p:set>
                                    <p:animEffect filter="fade" transition="in">
                                      <p:cBhvr>
                                        <p:cTn dur="500" id="169"/>
                                        <p:tgtEl>
                                          <p:spTgt spid="346"/>
                                        </p:tgtEl>
                                      </p:cBhvr>
                                    </p:animEffect>
                                  </p:childTnLst>
                                </p:cTn>
                              </p:par>
                              <p:par>
                                <p:cTn fill="hold" id="170" nodeType="withEffect" presetClass="entr" presetID="10" presetSubtype="0">
                                  <p:stCondLst>
                                    <p:cond delay="2000"/>
                                  </p:stCondLst>
                                  <p:childTnLst>
                                    <p:set>
                                      <p:cBhvr>
                                        <p:cTn dur="1" fill="hold" id="171">
                                          <p:stCondLst>
                                            <p:cond delay="0"/>
                                          </p:stCondLst>
                                        </p:cTn>
                                        <p:tgtEl>
                                          <p:spTgt spid="347"/>
                                        </p:tgtEl>
                                        <p:attrNameLst>
                                          <p:attrName>style.visibility</p:attrName>
                                        </p:attrNameLst>
                                      </p:cBhvr>
                                      <p:to>
                                        <p:strVal val="visible"/>
                                      </p:to>
                                    </p:set>
                                    <p:animEffect filter="fade" transition="in">
                                      <p:cBhvr>
                                        <p:cTn dur="500" id="172"/>
                                        <p:tgtEl>
                                          <p:spTgt spid="347"/>
                                        </p:tgtEl>
                                      </p:cBhvr>
                                    </p:animEffect>
                                  </p:childTnLst>
                                </p:cTn>
                              </p:par>
                              <p:par>
                                <p:cTn fill="hold" id="173" nodeType="withEffect" presetClass="exit" presetID="10" presetSubtype="0">
                                  <p:stCondLst>
                                    <p:cond delay="3000"/>
                                  </p:stCondLst>
                                  <p:childTnLst>
                                    <p:animEffect filter="fade" transition="out">
                                      <p:cBhvr>
                                        <p:cTn dur="500" id="174"/>
                                        <p:tgtEl>
                                          <p:spTgt spid="347"/>
                                        </p:tgtEl>
                                      </p:cBhvr>
                                    </p:animEffect>
                                    <p:set>
                                      <p:cBhvr>
                                        <p:cTn dur="1" fill="hold" id="175">
                                          <p:stCondLst>
                                            <p:cond delay="499"/>
                                          </p:stCondLst>
                                        </p:cTn>
                                        <p:tgtEl>
                                          <p:spTgt spid="347"/>
                                        </p:tgtEl>
                                        <p:attrNameLst>
                                          <p:attrName>style.visibility</p:attrName>
                                        </p:attrNameLst>
                                      </p:cBhvr>
                                      <p:to>
                                        <p:strVal val="hidden"/>
                                      </p:to>
                                    </p:set>
                                  </p:childTnLst>
                                </p:cTn>
                              </p:par>
                              <p:par>
                                <p:cTn fill="hold" id="176" nodeType="withEffect" presetClass="entr" presetID="10" presetSubtype="0">
                                  <p:stCondLst>
                                    <p:cond delay="4000"/>
                                  </p:stCondLst>
                                  <p:childTnLst>
                                    <p:set>
                                      <p:cBhvr>
                                        <p:cTn dur="1" fill="hold" id="177">
                                          <p:stCondLst>
                                            <p:cond delay="0"/>
                                          </p:stCondLst>
                                        </p:cTn>
                                        <p:tgtEl>
                                          <p:spTgt spid="347"/>
                                        </p:tgtEl>
                                        <p:attrNameLst>
                                          <p:attrName>style.visibility</p:attrName>
                                        </p:attrNameLst>
                                      </p:cBhvr>
                                      <p:to>
                                        <p:strVal val="visible"/>
                                      </p:to>
                                    </p:set>
                                    <p:animEffect filter="fade" transition="in">
                                      <p:cBhvr>
                                        <p:cTn dur="500" id="178"/>
                                        <p:tgtEl>
                                          <p:spTgt spid="347"/>
                                        </p:tgtEl>
                                      </p:cBhvr>
                                    </p:animEffect>
                                  </p:childTnLst>
                                </p:cTn>
                              </p:par>
                              <p:par>
                                <p:cTn fill="hold" id="179" nodeType="withEffect" presetClass="exit" presetID="10" presetSubtype="0">
                                  <p:stCondLst>
                                    <p:cond delay="5000"/>
                                  </p:stCondLst>
                                  <p:childTnLst>
                                    <p:animEffect filter="fade" transition="out">
                                      <p:cBhvr>
                                        <p:cTn dur="500" id="180"/>
                                        <p:tgtEl>
                                          <p:spTgt spid="347"/>
                                        </p:tgtEl>
                                      </p:cBhvr>
                                    </p:animEffect>
                                    <p:set>
                                      <p:cBhvr>
                                        <p:cTn dur="1" fill="hold" id="181">
                                          <p:stCondLst>
                                            <p:cond delay="499"/>
                                          </p:stCondLst>
                                        </p:cTn>
                                        <p:tgtEl>
                                          <p:spTgt spid="347"/>
                                        </p:tgtEl>
                                        <p:attrNameLst>
                                          <p:attrName>style.visibility</p:attrName>
                                        </p:attrNameLst>
                                      </p:cBhvr>
                                      <p:to>
                                        <p:strVal val="hidden"/>
                                      </p:to>
                                    </p:set>
                                  </p:childTnLst>
                                </p:cTn>
                              </p:par>
                              <p:par>
                                <p:cTn fill="hold" id="182" nodeType="withEffect" presetClass="entr" presetID="10" presetSubtype="0">
                                  <p:stCondLst>
                                    <p:cond delay="6000"/>
                                  </p:stCondLst>
                                  <p:childTnLst>
                                    <p:set>
                                      <p:cBhvr>
                                        <p:cTn dur="1" fill="hold" id="183">
                                          <p:stCondLst>
                                            <p:cond delay="0"/>
                                          </p:stCondLst>
                                        </p:cTn>
                                        <p:tgtEl>
                                          <p:spTgt spid="347"/>
                                        </p:tgtEl>
                                        <p:attrNameLst>
                                          <p:attrName>style.visibility</p:attrName>
                                        </p:attrNameLst>
                                      </p:cBhvr>
                                      <p:to>
                                        <p:strVal val="visible"/>
                                      </p:to>
                                    </p:set>
                                    <p:animEffect filter="fade" transition="in">
                                      <p:cBhvr>
                                        <p:cTn dur="500" id="184"/>
                                        <p:tgtEl>
                                          <p:spTgt spid="347"/>
                                        </p:tgtEl>
                                      </p:cBhvr>
                                    </p:animEffect>
                                  </p:childTnLst>
                                </p:cTn>
                              </p:par>
                              <p:par>
                                <p:cTn fill="hold" id="185" nodeType="withEffect" presetClass="exit" presetID="10" presetSubtype="0">
                                  <p:stCondLst>
                                    <p:cond delay="7000"/>
                                  </p:stCondLst>
                                  <p:childTnLst>
                                    <p:animEffect filter="fade" transition="out">
                                      <p:cBhvr>
                                        <p:cTn dur="500" id="186"/>
                                        <p:tgtEl>
                                          <p:spTgt spid="347"/>
                                        </p:tgtEl>
                                      </p:cBhvr>
                                    </p:animEffect>
                                    <p:set>
                                      <p:cBhvr>
                                        <p:cTn dur="1" fill="hold" id="187">
                                          <p:stCondLst>
                                            <p:cond delay="499"/>
                                          </p:stCondLst>
                                        </p:cTn>
                                        <p:tgtEl>
                                          <p:spTgt spid="347"/>
                                        </p:tgtEl>
                                        <p:attrNameLst>
                                          <p:attrName>style.visibility</p:attrName>
                                        </p:attrNameLst>
                                      </p:cBhvr>
                                      <p:to>
                                        <p:strVal val="hidden"/>
                                      </p:to>
                                    </p:set>
                                  </p:childTnLst>
                                </p:cTn>
                              </p:par>
                              <p:par>
                                <p:cTn fill="hold" id="188" nodeType="withEffect" presetClass="entr" presetID="10" presetSubtype="0">
                                  <p:stCondLst>
                                    <p:cond delay="8000"/>
                                  </p:stCondLst>
                                  <p:childTnLst>
                                    <p:set>
                                      <p:cBhvr>
                                        <p:cTn dur="1" fill="hold" id="189">
                                          <p:stCondLst>
                                            <p:cond delay="0"/>
                                          </p:stCondLst>
                                        </p:cTn>
                                        <p:tgtEl>
                                          <p:spTgt spid="347"/>
                                        </p:tgtEl>
                                        <p:attrNameLst>
                                          <p:attrName>style.visibility</p:attrName>
                                        </p:attrNameLst>
                                      </p:cBhvr>
                                      <p:to>
                                        <p:strVal val="visible"/>
                                      </p:to>
                                    </p:set>
                                    <p:animEffect filter="fade" transition="in">
                                      <p:cBhvr>
                                        <p:cTn dur="500" id="190"/>
                                        <p:tgtEl>
                                          <p:spTgt spid="347"/>
                                        </p:tgtEl>
                                      </p:cBhvr>
                                    </p:animEffect>
                                  </p:childTnLst>
                                </p:cTn>
                              </p:par>
                              <p:par>
                                <p:cTn fill="hold" id="191" nodeType="withEffect" presetClass="exit" presetID="10" presetSubtype="0">
                                  <p:stCondLst>
                                    <p:cond delay="9000"/>
                                  </p:stCondLst>
                                  <p:childTnLst>
                                    <p:animEffect filter="fade" transition="out">
                                      <p:cBhvr>
                                        <p:cTn dur="500" id="192"/>
                                        <p:tgtEl>
                                          <p:spTgt spid="347"/>
                                        </p:tgtEl>
                                      </p:cBhvr>
                                    </p:animEffect>
                                    <p:set>
                                      <p:cBhvr>
                                        <p:cTn dur="1" fill="hold" id="193">
                                          <p:stCondLst>
                                            <p:cond delay="499"/>
                                          </p:stCondLst>
                                        </p:cTn>
                                        <p:tgtEl>
                                          <p:spTgt spid="347"/>
                                        </p:tgtEl>
                                        <p:attrNameLst>
                                          <p:attrName>style.visibility</p:attrName>
                                        </p:attrNameLst>
                                      </p:cBhvr>
                                      <p:to>
                                        <p:strVal val="hidden"/>
                                      </p:to>
                                    </p:set>
                                  </p:childTnLst>
                                </p:cTn>
                              </p:par>
                              <p:par>
                                <p:cTn fill="hold" id="194" nodeType="withEffect" presetClass="entr" presetID="10" presetSubtype="0">
                                  <p:stCondLst>
                                    <p:cond delay="10000"/>
                                  </p:stCondLst>
                                  <p:childTnLst>
                                    <p:set>
                                      <p:cBhvr>
                                        <p:cTn dur="1" fill="hold" id="195">
                                          <p:stCondLst>
                                            <p:cond delay="0"/>
                                          </p:stCondLst>
                                        </p:cTn>
                                        <p:tgtEl>
                                          <p:spTgt spid="347"/>
                                        </p:tgtEl>
                                        <p:attrNameLst>
                                          <p:attrName>style.visibility</p:attrName>
                                        </p:attrNameLst>
                                      </p:cBhvr>
                                      <p:to>
                                        <p:strVal val="visible"/>
                                      </p:to>
                                    </p:set>
                                    <p:animEffect filter="fade" transition="in">
                                      <p:cBhvr>
                                        <p:cTn dur="500" id="196"/>
                                        <p:tgtEl>
                                          <p:spTgt spid="347"/>
                                        </p:tgtEl>
                                      </p:cBhvr>
                                    </p:animEffect>
                                  </p:childTnLst>
                                </p:cTn>
                              </p:par>
                              <p:par>
                                <p:cTn fill="hold" id="197" nodeType="withEffect" presetClass="exit" presetID="10" presetSubtype="0">
                                  <p:stCondLst>
                                    <p:cond delay="11000"/>
                                  </p:stCondLst>
                                  <p:childTnLst>
                                    <p:animEffect filter="fade" transition="out">
                                      <p:cBhvr>
                                        <p:cTn dur="500" id="198"/>
                                        <p:tgtEl>
                                          <p:spTgt spid="347"/>
                                        </p:tgtEl>
                                      </p:cBhvr>
                                    </p:animEffect>
                                    <p:set>
                                      <p:cBhvr>
                                        <p:cTn dur="1" fill="hold" id="199">
                                          <p:stCondLst>
                                            <p:cond delay="499"/>
                                          </p:stCondLst>
                                        </p:cTn>
                                        <p:tgtEl>
                                          <p:spTgt spid="347"/>
                                        </p:tgtEl>
                                        <p:attrNameLst>
                                          <p:attrName>style.visibility</p:attrName>
                                        </p:attrNameLst>
                                      </p:cBhvr>
                                      <p:to>
                                        <p:strVal val="hidden"/>
                                      </p:to>
                                    </p:set>
                                  </p:childTnLst>
                                </p:cTn>
                              </p:par>
                              <p:par>
                                <p:cTn fill="hold" id="200" nodeType="withEffect" presetClass="entr" presetID="10" presetSubtype="0">
                                  <p:stCondLst>
                                    <p:cond delay="12000"/>
                                  </p:stCondLst>
                                  <p:childTnLst>
                                    <p:set>
                                      <p:cBhvr>
                                        <p:cTn dur="1" fill="hold" id="201">
                                          <p:stCondLst>
                                            <p:cond delay="0"/>
                                          </p:stCondLst>
                                        </p:cTn>
                                        <p:tgtEl>
                                          <p:spTgt spid="347"/>
                                        </p:tgtEl>
                                        <p:attrNameLst>
                                          <p:attrName>style.visibility</p:attrName>
                                        </p:attrNameLst>
                                      </p:cBhvr>
                                      <p:to>
                                        <p:strVal val="visible"/>
                                      </p:to>
                                    </p:set>
                                    <p:animEffect filter="fade" transition="in">
                                      <p:cBhvr>
                                        <p:cTn dur="500" id="202"/>
                                        <p:tgtEl>
                                          <p:spTgt spid="347"/>
                                        </p:tgtEl>
                                      </p:cBhvr>
                                    </p:animEffect>
                                  </p:childTnLst>
                                </p:cTn>
                              </p:par>
                              <p:par>
                                <p:cTn fill="hold" id="203" nodeType="withEffect" presetClass="exit" presetID="10" presetSubtype="0">
                                  <p:stCondLst>
                                    <p:cond delay="13000"/>
                                  </p:stCondLst>
                                  <p:childTnLst>
                                    <p:animEffect filter="fade" transition="out">
                                      <p:cBhvr>
                                        <p:cTn dur="500" id="204"/>
                                        <p:tgtEl>
                                          <p:spTgt spid="347"/>
                                        </p:tgtEl>
                                      </p:cBhvr>
                                    </p:animEffect>
                                    <p:set>
                                      <p:cBhvr>
                                        <p:cTn dur="1" fill="hold" id="205">
                                          <p:stCondLst>
                                            <p:cond delay="499"/>
                                          </p:stCondLst>
                                        </p:cTn>
                                        <p:tgtEl>
                                          <p:spTgt spid="347"/>
                                        </p:tgtEl>
                                        <p:attrNameLst>
                                          <p:attrName>style.visibility</p:attrName>
                                        </p:attrNameLst>
                                      </p:cBhvr>
                                      <p:to>
                                        <p:strVal val="hidden"/>
                                      </p:to>
                                    </p:set>
                                  </p:childTnLst>
                                </p:cTn>
                              </p:par>
                              <p:par>
                                <p:cTn fill="hold" id="206" nodeType="withEffect" presetClass="entr" presetID="10" presetSubtype="0">
                                  <p:stCondLst>
                                    <p:cond delay="14000"/>
                                  </p:stCondLst>
                                  <p:childTnLst>
                                    <p:set>
                                      <p:cBhvr>
                                        <p:cTn dur="1" fill="hold" id="207">
                                          <p:stCondLst>
                                            <p:cond delay="0"/>
                                          </p:stCondLst>
                                        </p:cTn>
                                        <p:tgtEl>
                                          <p:spTgt spid="347"/>
                                        </p:tgtEl>
                                        <p:attrNameLst>
                                          <p:attrName>style.visibility</p:attrName>
                                        </p:attrNameLst>
                                      </p:cBhvr>
                                      <p:to>
                                        <p:strVal val="visible"/>
                                      </p:to>
                                    </p:set>
                                    <p:animEffect filter="fade" transition="in">
                                      <p:cBhvr>
                                        <p:cTn dur="500" id="208"/>
                                        <p:tgtEl>
                                          <p:spTgt spid="347"/>
                                        </p:tgtEl>
                                      </p:cBhvr>
                                    </p:animEffect>
                                  </p:childTnLst>
                                </p:cTn>
                              </p:par>
                              <p:par>
                                <p:cTn fill="hold" grpId="0" id="209" nodeType="withEffect" presetClass="entr" presetID="21" presetSubtype="1">
                                  <p:stCondLst>
                                    <p:cond delay="2000"/>
                                  </p:stCondLst>
                                  <p:childTnLst>
                                    <p:set>
                                      <p:cBhvr>
                                        <p:cTn dur="1" fill="hold" id="210">
                                          <p:stCondLst>
                                            <p:cond delay="0"/>
                                          </p:stCondLst>
                                        </p:cTn>
                                        <p:tgtEl>
                                          <p:spTgt spid="349"/>
                                        </p:tgtEl>
                                        <p:attrNameLst>
                                          <p:attrName>style.visibility</p:attrName>
                                        </p:attrNameLst>
                                      </p:cBhvr>
                                      <p:to>
                                        <p:strVal val="visible"/>
                                      </p:to>
                                    </p:set>
                                    <p:animEffect filter="wheel(1)" transition="in">
                                      <p:cBhvr>
                                        <p:cTn dur="2000" id="211"/>
                                        <p:tgtEl>
                                          <p:spTgt spid="349"/>
                                        </p:tgtEl>
                                      </p:cBhvr>
                                    </p:animEffect>
                                  </p:childTnLst>
                                </p:cTn>
                              </p:par>
                              <p:par>
                                <p:cTn fill="hold" id="212" nodeType="withEffect" presetClass="entr" presetID="10" presetSubtype="0">
                                  <p:stCondLst>
                                    <p:cond delay="4000"/>
                                  </p:stCondLst>
                                  <p:childTnLst>
                                    <p:set>
                                      <p:cBhvr>
                                        <p:cTn dur="1" fill="hold" id="213">
                                          <p:stCondLst>
                                            <p:cond delay="0"/>
                                          </p:stCondLst>
                                        </p:cTn>
                                        <p:tgtEl>
                                          <p:spTgt spid="350"/>
                                        </p:tgtEl>
                                        <p:attrNameLst>
                                          <p:attrName>style.visibility</p:attrName>
                                        </p:attrNameLst>
                                      </p:cBhvr>
                                      <p:to>
                                        <p:strVal val="visible"/>
                                      </p:to>
                                    </p:set>
                                    <p:animEffect filter="fade" transition="in">
                                      <p:cBhvr>
                                        <p:cTn dur="750" id="214"/>
                                        <p:tgtEl>
                                          <p:spTgt spid="350"/>
                                        </p:tgtEl>
                                      </p:cBhvr>
                                    </p:animEffect>
                                  </p:childTnLst>
                                </p:cTn>
                              </p:par>
                              <p:par>
                                <p:cTn fill="hold" id="215" nodeType="withEffect" presetClass="entr" presetID="22" presetSubtype="4">
                                  <p:stCondLst>
                                    <p:cond delay="4000"/>
                                  </p:stCondLst>
                                  <p:childTnLst>
                                    <p:set>
                                      <p:cBhvr>
                                        <p:cTn dur="1" fill="hold" id="216">
                                          <p:stCondLst>
                                            <p:cond delay="0"/>
                                          </p:stCondLst>
                                        </p:cTn>
                                        <p:tgtEl>
                                          <p:spTgt spid="378"/>
                                        </p:tgtEl>
                                        <p:attrNameLst>
                                          <p:attrName>style.visibility</p:attrName>
                                        </p:attrNameLst>
                                      </p:cBhvr>
                                      <p:to>
                                        <p:strVal val="visible"/>
                                      </p:to>
                                    </p:set>
                                    <p:animEffect filter="wipe(down)" transition="in">
                                      <p:cBhvr>
                                        <p:cTn dur="750" id="217"/>
                                        <p:tgtEl>
                                          <p:spTgt spid="378"/>
                                        </p:tgtEl>
                                      </p:cBhvr>
                                    </p:animEffect>
                                  </p:childTnLst>
                                </p:cTn>
                              </p:par>
                              <p:par>
                                <p:cTn fill="hold" id="218" nodeType="withEffect" presetClass="entr" presetID="22" presetSubtype="4">
                                  <p:stCondLst>
                                    <p:cond delay="4000"/>
                                  </p:stCondLst>
                                  <p:childTnLst>
                                    <p:set>
                                      <p:cBhvr>
                                        <p:cTn dur="1" fill="hold" id="219">
                                          <p:stCondLst>
                                            <p:cond delay="0"/>
                                          </p:stCondLst>
                                        </p:cTn>
                                        <p:tgtEl>
                                          <p:spTgt spid="409"/>
                                        </p:tgtEl>
                                        <p:attrNameLst>
                                          <p:attrName>style.visibility</p:attrName>
                                        </p:attrNameLst>
                                      </p:cBhvr>
                                      <p:to>
                                        <p:strVal val="visible"/>
                                      </p:to>
                                    </p:set>
                                    <p:animEffect filter="wipe(down)" transition="in">
                                      <p:cBhvr>
                                        <p:cTn dur="750" id="220"/>
                                        <p:tgtEl>
                                          <p:spTgt spid="409"/>
                                        </p:tgtEl>
                                      </p:cBhvr>
                                    </p:animEffect>
                                  </p:childTnLst>
                                </p:cTn>
                              </p:par>
                              <p:par>
                                <p:cTn fill="hold" id="221" nodeType="withEffect" presetClass="entr" presetID="22" presetSubtype="4">
                                  <p:stCondLst>
                                    <p:cond delay="4250"/>
                                  </p:stCondLst>
                                  <p:childTnLst>
                                    <p:set>
                                      <p:cBhvr>
                                        <p:cTn dur="1" fill="hold" id="222">
                                          <p:stCondLst>
                                            <p:cond delay="0"/>
                                          </p:stCondLst>
                                        </p:cTn>
                                        <p:tgtEl>
                                          <p:spTgt spid="406"/>
                                        </p:tgtEl>
                                        <p:attrNameLst>
                                          <p:attrName>style.visibility</p:attrName>
                                        </p:attrNameLst>
                                      </p:cBhvr>
                                      <p:to>
                                        <p:strVal val="visible"/>
                                      </p:to>
                                    </p:set>
                                    <p:animEffect filter="wipe(down)" transition="in">
                                      <p:cBhvr>
                                        <p:cTn dur="750" id="223"/>
                                        <p:tgtEl>
                                          <p:spTgt spid="406"/>
                                        </p:tgtEl>
                                      </p:cBhvr>
                                    </p:animEffect>
                                  </p:childTnLst>
                                </p:cTn>
                              </p:par>
                              <p:par>
                                <p:cTn fill="hold" id="224" nodeType="withEffect" presetClass="entr" presetID="22" presetSubtype="4">
                                  <p:stCondLst>
                                    <p:cond delay="4000"/>
                                  </p:stCondLst>
                                  <p:childTnLst>
                                    <p:set>
                                      <p:cBhvr>
                                        <p:cTn dur="1" fill="hold" id="225">
                                          <p:stCondLst>
                                            <p:cond delay="0"/>
                                          </p:stCondLst>
                                        </p:cTn>
                                        <p:tgtEl>
                                          <p:spTgt spid="410"/>
                                        </p:tgtEl>
                                        <p:attrNameLst>
                                          <p:attrName>style.visibility</p:attrName>
                                        </p:attrNameLst>
                                      </p:cBhvr>
                                      <p:to>
                                        <p:strVal val="visible"/>
                                      </p:to>
                                    </p:set>
                                    <p:animEffect filter="wipe(down)" transition="in">
                                      <p:cBhvr>
                                        <p:cTn dur="750" id="226"/>
                                        <p:tgtEl>
                                          <p:spTgt spid="410"/>
                                        </p:tgtEl>
                                      </p:cBhvr>
                                    </p:animEffect>
                                  </p:childTnLst>
                                </p:cTn>
                              </p:par>
                              <p:par>
                                <p:cTn fill="hold" id="227" nodeType="withEffect" presetClass="entr" presetID="22" presetSubtype="4">
                                  <p:stCondLst>
                                    <p:cond delay="4000"/>
                                  </p:stCondLst>
                                  <p:childTnLst>
                                    <p:set>
                                      <p:cBhvr>
                                        <p:cTn dur="1" fill="hold" id="228">
                                          <p:stCondLst>
                                            <p:cond delay="0"/>
                                          </p:stCondLst>
                                        </p:cTn>
                                        <p:tgtEl>
                                          <p:spTgt spid="404"/>
                                        </p:tgtEl>
                                        <p:attrNameLst>
                                          <p:attrName>style.visibility</p:attrName>
                                        </p:attrNameLst>
                                      </p:cBhvr>
                                      <p:to>
                                        <p:strVal val="visible"/>
                                      </p:to>
                                    </p:set>
                                    <p:animEffect filter="wipe(down)" transition="in">
                                      <p:cBhvr>
                                        <p:cTn dur="750" id="229"/>
                                        <p:tgtEl>
                                          <p:spTgt spid="404"/>
                                        </p:tgtEl>
                                      </p:cBhvr>
                                    </p:animEffect>
                                  </p:childTnLst>
                                </p:cTn>
                              </p:par>
                              <p:par>
                                <p:cTn fill="hold" id="230" nodeType="withEffect" presetClass="entr" presetID="22" presetSubtype="4">
                                  <p:stCondLst>
                                    <p:cond delay="4000"/>
                                  </p:stCondLst>
                                  <p:childTnLst>
                                    <p:set>
                                      <p:cBhvr>
                                        <p:cTn dur="1" fill="hold" id="231">
                                          <p:stCondLst>
                                            <p:cond delay="0"/>
                                          </p:stCondLst>
                                        </p:cTn>
                                        <p:tgtEl>
                                          <p:spTgt spid="403"/>
                                        </p:tgtEl>
                                        <p:attrNameLst>
                                          <p:attrName>style.visibility</p:attrName>
                                        </p:attrNameLst>
                                      </p:cBhvr>
                                      <p:to>
                                        <p:strVal val="visible"/>
                                      </p:to>
                                    </p:set>
                                    <p:animEffect filter="wipe(down)" transition="in">
                                      <p:cBhvr>
                                        <p:cTn dur="750" id="232"/>
                                        <p:tgtEl>
                                          <p:spTgt spid="403"/>
                                        </p:tgtEl>
                                      </p:cBhvr>
                                    </p:animEffect>
                                  </p:childTnLst>
                                </p:cTn>
                              </p:par>
                              <p:par>
                                <p:cTn fill="hold" id="233" nodeType="withEffect" presetClass="entr" presetID="22" presetSubtype="4">
                                  <p:stCondLst>
                                    <p:cond delay="4000"/>
                                  </p:stCondLst>
                                  <p:childTnLst>
                                    <p:set>
                                      <p:cBhvr>
                                        <p:cTn dur="1" fill="hold" id="234">
                                          <p:stCondLst>
                                            <p:cond delay="0"/>
                                          </p:stCondLst>
                                        </p:cTn>
                                        <p:tgtEl>
                                          <p:spTgt spid="401"/>
                                        </p:tgtEl>
                                        <p:attrNameLst>
                                          <p:attrName>style.visibility</p:attrName>
                                        </p:attrNameLst>
                                      </p:cBhvr>
                                      <p:to>
                                        <p:strVal val="visible"/>
                                      </p:to>
                                    </p:set>
                                    <p:animEffect filter="wipe(down)" transition="in">
                                      <p:cBhvr>
                                        <p:cTn dur="750" id="235"/>
                                        <p:tgtEl>
                                          <p:spTgt spid="401"/>
                                        </p:tgtEl>
                                      </p:cBhvr>
                                    </p:animEffect>
                                  </p:childTnLst>
                                </p:cTn>
                              </p:par>
                              <p:par>
                                <p:cTn fill="hold" id="236" nodeType="withEffect" presetClass="entr" presetID="22" presetSubtype="4">
                                  <p:stCondLst>
                                    <p:cond delay="4000"/>
                                  </p:stCondLst>
                                  <p:childTnLst>
                                    <p:set>
                                      <p:cBhvr>
                                        <p:cTn dur="1" fill="hold" id="237">
                                          <p:stCondLst>
                                            <p:cond delay="0"/>
                                          </p:stCondLst>
                                        </p:cTn>
                                        <p:tgtEl>
                                          <p:spTgt spid="394"/>
                                        </p:tgtEl>
                                        <p:attrNameLst>
                                          <p:attrName>style.visibility</p:attrName>
                                        </p:attrNameLst>
                                      </p:cBhvr>
                                      <p:to>
                                        <p:strVal val="visible"/>
                                      </p:to>
                                    </p:set>
                                    <p:animEffect filter="wipe(down)" transition="in">
                                      <p:cBhvr>
                                        <p:cTn dur="750" id="238"/>
                                        <p:tgtEl>
                                          <p:spTgt spid="394"/>
                                        </p:tgtEl>
                                      </p:cBhvr>
                                    </p:animEffect>
                                  </p:childTnLst>
                                </p:cTn>
                              </p:par>
                              <p:par>
                                <p:cTn fill="hold" id="239" nodeType="withEffect" presetClass="entr" presetID="22" presetSubtype="4">
                                  <p:stCondLst>
                                    <p:cond delay="4000"/>
                                  </p:stCondLst>
                                  <p:childTnLst>
                                    <p:set>
                                      <p:cBhvr>
                                        <p:cTn dur="1" fill="hold" id="240">
                                          <p:stCondLst>
                                            <p:cond delay="0"/>
                                          </p:stCondLst>
                                        </p:cTn>
                                        <p:tgtEl>
                                          <p:spTgt spid="393"/>
                                        </p:tgtEl>
                                        <p:attrNameLst>
                                          <p:attrName>style.visibility</p:attrName>
                                        </p:attrNameLst>
                                      </p:cBhvr>
                                      <p:to>
                                        <p:strVal val="visible"/>
                                      </p:to>
                                    </p:set>
                                    <p:animEffect filter="wipe(down)" transition="in">
                                      <p:cBhvr>
                                        <p:cTn dur="750" id="241"/>
                                        <p:tgtEl>
                                          <p:spTgt spid="393"/>
                                        </p:tgtEl>
                                      </p:cBhvr>
                                    </p:animEffect>
                                  </p:childTnLst>
                                </p:cTn>
                              </p:par>
                              <p:par>
                                <p:cTn fill="hold" id="242" nodeType="withEffect" presetClass="entr" presetID="22" presetSubtype="4">
                                  <p:stCondLst>
                                    <p:cond delay="4000"/>
                                  </p:stCondLst>
                                  <p:childTnLst>
                                    <p:set>
                                      <p:cBhvr>
                                        <p:cTn dur="1" fill="hold" id="243">
                                          <p:stCondLst>
                                            <p:cond delay="0"/>
                                          </p:stCondLst>
                                        </p:cTn>
                                        <p:tgtEl>
                                          <p:spTgt spid="392"/>
                                        </p:tgtEl>
                                        <p:attrNameLst>
                                          <p:attrName>style.visibility</p:attrName>
                                        </p:attrNameLst>
                                      </p:cBhvr>
                                      <p:to>
                                        <p:strVal val="visible"/>
                                      </p:to>
                                    </p:set>
                                    <p:animEffect filter="wipe(down)" transition="in">
                                      <p:cBhvr>
                                        <p:cTn dur="750" id="244"/>
                                        <p:tgtEl>
                                          <p:spTgt spid="392"/>
                                        </p:tgtEl>
                                      </p:cBhvr>
                                    </p:animEffect>
                                  </p:childTnLst>
                                </p:cTn>
                              </p:par>
                              <p:par>
                                <p:cTn fill="hold" id="245" nodeType="withEffect" presetClass="entr" presetID="22" presetSubtype="4">
                                  <p:stCondLst>
                                    <p:cond delay="4000"/>
                                  </p:stCondLst>
                                  <p:childTnLst>
                                    <p:set>
                                      <p:cBhvr>
                                        <p:cTn dur="1" fill="hold" id="246">
                                          <p:stCondLst>
                                            <p:cond delay="0"/>
                                          </p:stCondLst>
                                        </p:cTn>
                                        <p:tgtEl>
                                          <p:spTgt spid="389"/>
                                        </p:tgtEl>
                                        <p:attrNameLst>
                                          <p:attrName>style.visibility</p:attrName>
                                        </p:attrNameLst>
                                      </p:cBhvr>
                                      <p:to>
                                        <p:strVal val="visible"/>
                                      </p:to>
                                    </p:set>
                                    <p:animEffect filter="wipe(down)" transition="in">
                                      <p:cBhvr>
                                        <p:cTn dur="750" id="247"/>
                                        <p:tgtEl>
                                          <p:spTgt spid="389"/>
                                        </p:tgtEl>
                                      </p:cBhvr>
                                    </p:animEffect>
                                  </p:childTnLst>
                                </p:cTn>
                              </p:par>
                              <p:par>
                                <p:cTn fill="hold" id="248" nodeType="withEffect" presetClass="entr" presetID="22" presetSubtype="4">
                                  <p:stCondLst>
                                    <p:cond delay="4000"/>
                                  </p:stCondLst>
                                  <p:childTnLst>
                                    <p:set>
                                      <p:cBhvr>
                                        <p:cTn dur="1" fill="hold" id="249">
                                          <p:stCondLst>
                                            <p:cond delay="0"/>
                                          </p:stCondLst>
                                        </p:cTn>
                                        <p:tgtEl>
                                          <p:spTgt spid="395"/>
                                        </p:tgtEl>
                                        <p:attrNameLst>
                                          <p:attrName>style.visibility</p:attrName>
                                        </p:attrNameLst>
                                      </p:cBhvr>
                                      <p:to>
                                        <p:strVal val="visible"/>
                                      </p:to>
                                    </p:set>
                                    <p:animEffect filter="wipe(down)" transition="in">
                                      <p:cBhvr>
                                        <p:cTn dur="750" id="250"/>
                                        <p:tgtEl>
                                          <p:spTgt spid="395"/>
                                        </p:tgtEl>
                                      </p:cBhvr>
                                    </p:animEffect>
                                  </p:childTnLst>
                                </p:cTn>
                              </p:par>
                              <p:par>
                                <p:cTn fill="hold" id="251" nodeType="withEffect" presetClass="entr" presetID="22" presetSubtype="4">
                                  <p:stCondLst>
                                    <p:cond delay="4000"/>
                                  </p:stCondLst>
                                  <p:childTnLst>
                                    <p:set>
                                      <p:cBhvr>
                                        <p:cTn dur="1" fill="hold" id="252">
                                          <p:stCondLst>
                                            <p:cond delay="0"/>
                                          </p:stCondLst>
                                        </p:cTn>
                                        <p:tgtEl>
                                          <p:spTgt spid="396"/>
                                        </p:tgtEl>
                                        <p:attrNameLst>
                                          <p:attrName>style.visibility</p:attrName>
                                        </p:attrNameLst>
                                      </p:cBhvr>
                                      <p:to>
                                        <p:strVal val="visible"/>
                                      </p:to>
                                    </p:set>
                                    <p:animEffect filter="wipe(down)" transition="in">
                                      <p:cBhvr>
                                        <p:cTn dur="750" id="253"/>
                                        <p:tgtEl>
                                          <p:spTgt spid="396"/>
                                        </p:tgtEl>
                                      </p:cBhvr>
                                    </p:animEffect>
                                  </p:childTnLst>
                                </p:cTn>
                              </p:par>
                              <p:par>
                                <p:cTn fill="hold" id="254" nodeType="withEffect" presetClass="entr" presetID="22" presetSubtype="4">
                                  <p:stCondLst>
                                    <p:cond delay="4000"/>
                                  </p:stCondLst>
                                  <p:childTnLst>
                                    <p:set>
                                      <p:cBhvr>
                                        <p:cTn dur="1" fill="hold" id="255">
                                          <p:stCondLst>
                                            <p:cond delay="0"/>
                                          </p:stCondLst>
                                        </p:cTn>
                                        <p:tgtEl>
                                          <p:spTgt spid="398"/>
                                        </p:tgtEl>
                                        <p:attrNameLst>
                                          <p:attrName>style.visibility</p:attrName>
                                        </p:attrNameLst>
                                      </p:cBhvr>
                                      <p:to>
                                        <p:strVal val="visible"/>
                                      </p:to>
                                    </p:set>
                                    <p:animEffect filter="wipe(down)" transition="in">
                                      <p:cBhvr>
                                        <p:cTn dur="750" id="256"/>
                                        <p:tgtEl>
                                          <p:spTgt spid="398"/>
                                        </p:tgtEl>
                                      </p:cBhvr>
                                    </p:animEffect>
                                  </p:childTnLst>
                                </p:cTn>
                              </p:par>
                              <p:par>
                                <p:cTn fill="hold" id="257" nodeType="withEffect" presetClass="entr" presetID="22" presetSubtype="4">
                                  <p:stCondLst>
                                    <p:cond delay="4750"/>
                                  </p:stCondLst>
                                  <p:childTnLst>
                                    <p:set>
                                      <p:cBhvr>
                                        <p:cTn dur="1" fill="hold" id="258">
                                          <p:stCondLst>
                                            <p:cond delay="0"/>
                                          </p:stCondLst>
                                        </p:cTn>
                                        <p:tgtEl>
                                          <p:spTgt spid="399"/>
                                        </p:tgtEl>
                                        <p:attrNameLst>
                                          <p:attrName>style.visibility</p:attrName>
                                        </p:attrNameLst>
                                      </p:cBhvr>
                                      <p:to>
                                        <p:strVal val="visible"/>
                                      </p:to>
                                    </p:set>
                                    <p:animEffect filter="wipe(down)" transition="in">
                                      <p:cBhvr>
                                        <p:cTn dur="750" id="259"/>
                                        <p:tgtEl>
                                          <p:spTgt spid="399"/>
                                        </p:tgtEl>
                                      </p:cBhvr>
                                    </p:animEffect>
                                  </p:childTnLst>
                                </p:cTn>
                              </p:par>
                              <p:par>
                                <p:cTn fill="hold" id="260" nodeType="withEffect" presetClass="entr" presetID="22" presetSubtype="4">
                                  <p:stCondLst>
                                    <p:cond delay="4000"/>
                                  </p:stCondLst>
                                  <p:childTnLst>
                                    <p:set>
                                      <p:cBhvr>
                                        <p:cTn dur="1" fill="hold" id="261">
                                          <p:stCondLst>
                                            <p:cond delay="0"/>
                                          </p:stCondLst>
                                        </p:cTn>
                                        <p:tgtEl>
                                          <p:spTgt spid="397"/>
                                        </p:tgtEl>
                                        <p:attrNameLst>
                                          <p:attrName>style.visibility</p:attrName>
                                        </p:attrNameLst>
                                      </p:cBhvr>
                                      <p:to>
                                        <p:strVal val="visible"/>
                                      </p:to>
                                    </p:set>
                                    <p:animEffect filter="wipe(down)" transition="in">
                                      <p:cBhvr>
                                        <p:cTn dur="750" id="262"/>
                                        <p:tgtEl>
                                          <p:spTgt spid="397"/>
                                        </p:tgtEl>
                                      </p:cBhvr>
                                    </p:animEffect>
                                  </p:childTnLst>
                                </p:cTn>
                              </p:par>
                              <p:par>
                                <p:cTn fill="hold" id="263" nodeType="withEffect" presetClass="entr" presetID="22" presetSubtype="4">
                                  <p:stCondLst>
                                    <p:cond delay="4000"/>
                                  </p:stCondLst>
                                  <p:childTnLst>
                                    <p:set>
                                      <p:cBhvr>
                                        <p:cTn dur="1" fill="hold" id="264">
                                          <p:stCondLst>
                                            <p:cond delay="0"/>
                                          </p:stCondLst>
                                        </p:cTn>
                                        <p:tgtEl>
                                          <p:spTgt spid="407"/>
                                        </p:tgtEl>
                                        <p:attrNameLst>
                                          <p:attrName>style.visibility</p:attrName>
                                        </p:attrNameLst>
                                      </p:cBhvr>
                                      <p:to>
                                        <p:strVal val="visible"/>
                                      </p:to>
                                    </p:set>
                                    <p:animEffect filter="wipe(down)" transition="in">
                                      <p:cBhvr>
                                        <p:cTn dur="750" id="265"/>
                                        <p:tgtEl>
                                          <p:spTgt spid="407"/>
                                        </p:tgtEl>
                                      </p:cBhvr>
                                    </p:animEffect>
                                  </p:childTnLst>
                                </p:cTn>
                              </p:par>
                              <p:par>
                                <p:cTn fill="hold" id="266" nodeType="withEffect" presetClass="entr" presetID="22" presetSubtype="4">
                                  <p:stCondLst>
                                    <p:cond delay="4000"/>
                                  </p:stCondLst>
                                  <p:childTnLst>
                                    <p:set>
                                      <p:cBhvr>
                                        <p:cTn dur="1" fill="hold" id="267">
                                          <p:stCondLst>
                                            <p:cond delay="0"/>
                                          </p:stCondLst>
                                        </p:cTn>
                                        <p:tgtEl>
                                          <p:spTgt spid="408"/>
                                        </p:tgtEl>
                                        <p:attrNameLst>
                                          <p:attrName>style.visibility</p:attrName>
                                        </p:attrNameLst>
                                      </p:cBhvr>
                                      <p:to>
                                        <p:strVal val="visible"/>
                                      </p:to>
                                    </p:set>
                                    <p:animEffect filter="wipe(down)" transition="in">
                                      <p:cBhvr>
                                        <p:cTn dur="750" id="268"/>
                                        <p:tgtEl>
                                          <p:spTgt spid="408"/>
                                        </p:tgtEl>
                                      </p:cBhvr>
                                    </p:animEffect>
                                  </p:childTnLst>
                                </p:cTn>
                              </p:par>
                              <p:par>
                                <p:cTn fill="hold" id="269" nodeType="withEffect" presetClass="entr" presetID="22" presetSubtype="4">
                                  <p:stCondLst>
                                    <p:cond delay="4000"/>
                                  </p:stCondLst>
                                  <p:childTnLst>
                                    <p:set>
                                      <p:cBhvr>
                                        <p:cTn dur="1" fill="hold" id="270">
                                          <p:stCondLst>
                                            <p:cond delay="0"/>
                                          </p:stCondLst>
                                        </p:cTn>
                                        <p:tgtEl>
                                          <p:spTgt spid="382"/>
                                        </p:tgtEl>
                                        <p:attrNameLst>
                                          <p:attrName>style.visibility</p:attrName>
                                        </p:attrNameLst>
                                      </p:cBhvr>
                                      <p:to>
                                        <p:strVal val="visible"/>
                                      </p:to>
                                    </p:set>
                                    <p:animEffect filter="wipe(down)" transition="in">
                                      <p:cBhvr>
                                        <p:cTn dur="750" id="271"/>
                                        <p:tgtEl>
                                          <p:spTgt spid="382"/>
                                        </p:tgtEl>
                                      </p:cBhvr>
                                    </p:animEffect>
                                  </p:childTnLst>
                                </p:cTn>
                              </p:par>
                              <p:par>
                                <p:cTn fill="hold" id="272" nodeType="withEffect" presetClass="entr" presetID="22" presetSubtype="4">
                                  <p:stCondLst>
                                    <p:cond delay="4000"/>
                                  </p:stCondLst>
                                  <p:childTnLst>
                                    <p:set>
                                      <p:cBhvr>
                                        <p:cTn dur="1" fill="hold" id="273">
                                          <p:stCondLst>
                                            <p:cond delay="0"/>
                                          </p:stCondLst>
                                        </p:cTn>
                                        <p:tgtEl>
                                          <p:spTgt spid="379"/>
                                        </p:tgtEl>
                                        <p:attrNameLst>
                                          <p:attrName>style.visibility</p:attrName>
                                        </p:attrNameLst>
                                      </p:cBhvr>
                                      <p:to>
                                        <p:strVal val="visible"/>
                                      </p:to>
                                    </p:set>
                                    <p:animEffect filter="wipe(down)" transition="in">
                                      <p:cBhvr>
                                        <p:cTn dur="750" id="274"/>
                                        <p:tgtEl>
                                          <p:spTgt spid="379"/>
                                        </p:tgtEl>
                                      </p:cBhvr>
                                    </p:animEffect>
                                  </p:childTnLst>
                                </p:cTn>
                              </p:par>
                              <p:par>
                                <p:cTn fill="hold" id="275" nodeType="withEffect" presetClass="entr" presetID="22" presetSubtype="4">
                                  <p:stCondLst>
                                    <p:cond delay="4000"/>
                                  </p:stCondLst>
                                  <p:childTnLst>
                                    <p:set>
                                      <p:cBhvr>
                                        <p:cTn dur="1" fill="hold" id="276">
                                          <p:stCondLst>
                                            <p:cond delay="0"/>
                                          </p:stCondLst>
                                        </p:cTn>
                                        <p:tgtEl>
                                          <p:spTgt spid="400"/>
                                        </p:tgtEl>
                                        <p:attrNameLst>
                                          <p:attrName>style.visibility</p:attrName>
                                        </p:attrNameLst>
                                      </p:cBhvr>
                                      <p:to>
                                        <p:strVal val="visible"/>
                                      </p:to>
                                    </p:set>
                                    <p:animEffect filter="wipe(down)" transition="in">
                                      <p:cBhvr>
                                        <p:cTn dur="750" id="277"/>
                                        <p:tgtEl>
                                          <p:spTgt spid="400"/>
                                        </p:tgtEl>
                                      </p:cBhvr>
                                    </p:animEffect>
                                  </p:childTnLst>
                                </p:cTn>
                              </p:par>
                              <p:par>
                                <p:cTn fill="hold" id="278" nodeType="withEffect" presetClass="entr" presetID="22" presetSubtype="4">
                                  <p:stCondLst>
                                    <p:cond delay="4000"/>
                                  </p:stCondLst>
                                  <p:childTnLst>
                                    <p:set>
                                      <p:cBhvr>
                                        <p:cTn dur="1" fill="hold" id="279">
                                          <p:stCondLst>
                                            <p:cond delay="0"/>
                                          </p:stCondLst>
                                        </p:cTn>
                                        <p:tgtEl>
                                          <p:spTgt spid="377"/>
                                        </p:tgtEl>
                                        <p:attrNameLst>
                                          <p:attrName>style.visibility</p:attrName>
                                        </p:attrNameLst>
                                      </p:cBhvr>
                                      <p:to>
                                        <p:strVal val="visible"/>
                                      </p:to>
                                    </p:set>
                                    <p:animEffect filter="wipe(down)" transition="in">
                                      <p:cBhvr>
                                        <p:cTn dur="750" id="280"/>
                                        <p:tgtEl>
                                          <p:spTgt spid="377"/>
                                        </p:tgtEl>
                                      </p:cBhvr>
                                    </p:animEffect>
                                  </p:childTnLst>
                                </p:cTn>
                              </p:par>
                              <p:par>
                                <p:cTn fill="hold" id="281" nodeType="withEffect" presetClass="entr" presetID="22" presetSubtype="4">
                                  <p:stCondLst>
                                    <p:cond delay="4750"/>
                                  </p:stCondLst>
                                  <p:childTnLst>
                                    <p:set>
                                      <p:cBhvr>
                                        <p:cTn dur="1" fill="hold" id="282">
                                          <p:stCondLst>
                                            <p:cond delay="0"/>
                                          </p:stCondLst>
                                        </p:cTn>
                                        <p:tgtEl>
                                          <p:spTgt spid="386"/>
                                        </p:tgtEl>
                                        <p:attrNameLst>
                                          <p:attrName>style.visibility</p:attrName>
                                        </p:attrNameLst>
                                      </p:cBhvr>
                                      <p:to>
                                        <p:strVal val="visible"/>
                                      </p:to>
                                    </p:set>
                                    <p:animEffect filter="wipe(down)" transition="in">
                                      <p:cBhvr>
                                        <p:cTn dur="750" id="283"/>
                                        <p:tgtEl>
                                          <p:spTgt spid="386"/>
                                        </p:tgtEl>
                                      </p:cBhvr>
                                    </p:animEffect>
                                  </p:childTnLst>
                                </p:cTn>
                              </p:par>
                              <p:par>
                                <p:cTn fill="hold" id="284" nodeType="withEffect" presetClass="entr" presetID="22" presetSubtype="4">
                                  <p:stCondLst>
                                    <p:cond delay="4000"/>
                                  </p:stCondLst>
                                  <p:childTnLst>
                                    <p:set>
                                      <p:cBhvr>
                                        <p:cTn dur="1" fill="hold" id="285">
                                          <p:stCondLst>
                                            <p:cond delay="0"/>
                                          </p:stCondLst>
                                        </p:cTn>
                                        <p:tgtEl>
                                          <p:spTgt spid="380"/>
                                        </p:tgtEl>
                                        <p:attrNameLst>
                                          <p:attrName>style.visibility</p:attrName>
                                        </p:attrNameLst>
                                      </p:cBhvr>
                                      <p:to>
                                        <p:strVal val="visible"/>
                                      </p:to>
                                    </p:set>
                                    <p:animEffect filter="wipe(down)" transition="in">
                                      <p:cBhvr>
                                        <p:cTn dur="750" id="286"/>
                                        <p:tgtEl>
                                          <p:spTgt spid="380"/>
                                        </p:tgtEl>
                                      </p:cBhvr>
                                    </p:animEffect>
                                  </p:childTnLst>
                                </p:cTn>
                              </p:par>
                              <p:par>
                                <p:cTn fill="hold" id="287" nodeType="withEffect" presetClass="entr" presetID="22" presetSubtype="4">
                                  <p:stCondLst>
                                    <p:cond delay="4000"/>
                                  </p:stCondLst>
                                  <p:childTnLst>
                                    <p:set>
                                      <p:cBhvr>
                                        <p:cTn dur="1" fill="hold" id="288">
                                          <p:stCondLst>
                                            <p:cond delay="0"/>
                                          </p:stCondLst>
                                        </p:cTn>
                                        <p:tgtEl>
                                          <p:spTgt spid="381"/>
                                        </p:tgtEl>
                                        <p:attrNameLst>
                                          <p:attrName>style.visibility</p:attrName>
                                        </p:attrNameLst>
                                      </p:cBhvr>
                                      <p:to>
                                        <p:strVal val="visible"/>
                                      </p:to>
                                    </p:set>
                                    <p:animEffect filter="wipe(down)" transition="in">
                                      <p:cBhvr>
                                        <p:cTn dur="750" id="289"/>
                                        <p:tgtEl>
                                          <p:spTgt spid="381"/>
                                        </p:tgtEl>
                                      </p:cBhvr>
                                    </p:animEffect>
                                  </p:childTnLst>
                                </p:cTn>
                              </p:par>
                              <p:par>
                                <p:cTn fill="hold" id="290" nodeType="withEffect" presetClass="entr" presetID="22" presetSubtype="4">
                                  <p:stCondLst>
                                    <p:cond delay="4000"/>
                                  </p:stCondLst>
                                  <p:childTnLst>
                                    <p:set>
                                      <p:cBhvr>
                                        <p:cTn dur="1" fill="hold" id="291">
                                          <p:stCondLst>
                                            <p:cond delay="0"/>
                                          </p:stCondLst>
                                        </p:cTn>
                                        <p:tgtEl>
                                          <p:spTgt spid="387"/>
                                        </p:tgtEl>
                                        <p:attrNameLst>
                                          <p:attrName>style.visibility</p:attrName>
                                        </p:attrNameLst>
                                      </p:cBhvr>
                                      <p:to>
                                        <p:strVal val="visible"/>
                                      </p:to>
                                    </p:set>
                                    <p:animEffect filter="wipe(down)" transition="in">
                                      <p:cBhvr>
                                        <p:cTn dur="750" id="292"/>
                                        <p:tgtEl>
                                          <p:spTgt spid="387"/>
                                        </p:tgtEl>
                                      </p:cBhvr>
                                    </p:animEffect>
                                  </p:childTnLst>
                                </p:cTn>
                              </p:par>
                              <p:par>
                                <p:cTn fill="hold" id="293" nodeType="withEffect" presetClass="entr" presetID="22" presetSubtype="4">
                                  <p:stCondLst>
                                    <p:cond delay="4000"/>
                                  </p:stCondLst>
                                  <p:childTnLst>
                                    <p:set>
                                      <p:cBhvr>
                                        <p:cTn dur="1" fill="hold" id="294">
                                          <p:stCondLst>
                                            <p:cond delay="0"/>
                                          </p:stCondLst>
                                        </p:cTn>
                                        <p:tgtEl>
                                          <p:spTgt spid="385"/>
                                        </p:tgtEl>
                                        <p:attrNameLst>
                                          <p:attrName>style.visibility</p:attrName>
                                        </p:attrNameLst>
                                      </p:cBhvr>
                                      <p:to>
                                        <p:strVal val="visible"/>
                                      </p:to>
                                    </p:set>
                                    <p:animEffect filter="wipe(down)" transition="in">
                                      <p:cBhvr>
                                        <p:cTn dur="750" id="295"/>
                                        <p:tgtEl>
                                          <p:spTgt spid="385"/>
                                        </p:tgtEl>
                                      </p:cBhvr>
                                    </p:animEffect>
                                  </p:childTnLst>
                                </p:cTn>
                              </p:par>
                              <p:par>
                                <p:cTn fill="hold" id="296" nodeType="withEffect" presetClass="entr" presetID="22" presetSubtype="4">
                                  <p:stCondLst>
                                    <p:cond delay="4000"/>
                                  </p:stCondLst>
                                  <p:childTnLst>
                                    <p:set>
                                      <p:cBhvr>
                                        <p:cTn dur="1" fill="hold" id="297">
                                          <p:stCondLst>
                                            <p:cond delay="0"/>
                                          </p:stCondLst>
                                        </p:cTn>
                                        <p:tgtEl>
                                          <p:spTgt spid="384"/>
                                        </p:tgtEl>
                                        <p:attrNameLst>
                                          <p:attrName>style.visibility</p:attrName>
                                        </p:attrNameLst>
                                      </p:cBhvr>
                                      <p:to>
                                        <p:strVal val="visible"/>
                                      </p:to>
                                    </p:set>
                                    <p:animEffect filter="wipe(down)" transition="in">
                                      <p:cBhvr>
                                        <p:cTn dur="750" id="298"/>
                                        <p:tgtEl>
                                          <p:spTgt spid="384"/>
                                        </p:tgtEl>
                                      </p:cBhvr>
                                    </p:animEffect>
                                  </p:childTnLst>
                                </p:cTn>
                              </p:par>
                              <p:par>
                                <p:cTn fill="hold" id="299" nodeType="withEffect" presetClass="entr" presetID="22" presetSubtype="4">
                                  <p:stCondLst>
                                    <p:cond delay="4000"/>
                                  </p:stCondLst>
                                  <p:childTnLst>
                                    <p:set>
                                      <p:cBhvr>
                                        <p:cTn dur="1" fill="hold" id="300">
                                          <p:stCondLst>
                                            <p:cond delay="0"/>
                                          </p:stCondLst>
                                        </p:cTn>
                                        <p:tgtEl>
                                          <p:spTgt spid="375"/>
                                        </p:tgtEl>
                                        <p:attrNameLst>
                                          <p:attrName>style.visibility</p:attrName>
                                        </p:attrNameLst>
                                      </p:cBhvr>
                                      <p:to>
                                        <p:strVal val="visible"/>
                                      </p:to>
                                    </p:set>
                                    <p:animEffect filter="wipe(down)" transition="in">
                                      <p:cBhvr>
                                        <p:cTn dur="750" id="301"/>
                                        <p:tgtEl>
                                          <p:spTgt spid="375"/>
                                        </p:tgtEl>
                                      </p:cBhvr>
                                    </p:animEffect>
                                  </p:childTnLst>
                                </p:cTn>
                              </p:par>
                              <p:par>
                                <p:cTn fill="hold" id="302" nodeType="withEffect" presetClass="entr" presetID="22" presetSubtype="4">
                                  <p:stCondLst>
                                    <p:cond delay="4000"/>
                                  </p:stCondLst>
                                  <p:childTnLst>
                                    <p:set>
                                      <p:cBhvr>
                                        <p:cTn dur="1" fill="hold" id="303">
                                          <p:stCondLst>
                                            <p:cond delay="0"/>
                                          </p:stCondLst>
                                        </p:cTn>
                                        <p:tgtEl>
                                          <p:spTgt spid="376"/>
                                        </p:tgtEl>
                                        <p:attrNameLst>
                                          <p:attrName>style.visibility</p:attrName>
                                        </p:attrNameLst>
                                      </p:cBhvr>
                                      <p:to>
                                        <p:strVal val="visible"/>
                                      </p:to>
                                    </p:set>
                                    <p:animEffect filter="wipe(down)" transition="in">
                                      <p:cBhvr>
                                        <p:cTn dur="750" id="304"/>
                                        <p:tgtEl>
                                          <p:spTgt spid="376"/>
                                        </p:tgtEl>
                                      </p:cBhvr>
                                    </p:animEffect>
                                  </p:childTnLst>
                                </p:cTn>
                              </p:par>
                              <p:par>
                                <p:cTn fill="hold" id="305" nodeType="withEffect" presetClass="entr" presetID="22" presetSubtype="4">
                                  <p:stCondLst>
                                    <p:cond delay="4750"/>
                                  </p:stCondLst>
                                  <p:childTnLst>
                                    <p:set>
                                      <p:cBhvr>
                                        <p:cTn dur="1" fill="hold" id="306">
                                          <p:stCondLst>
                                            <p:cond delay="0"/>
                                          </p:stCondLst>
                                        </p:cTn>
                                        <p:tgtEl>
                                          <p:spTgt spid="390"/>
                                        </p:tgtEl>
                                        <p:attrNameLst>
                                          <p:attrName>style.visibility</p:attrName>
                                        </p:attrNameLst>
                                      </p:cBhvr>
                                      <p:to>
                                        <p:strVal val="visible"/>
                                      </p:to>
                                    </p:set>
                                    <p:animEffect filter="wipe(down)" transition="in">
                                      <p:cBhvr>
                                        <p:cTn dur="750" id="307"/>
                                        <p:tgtEl>
                                          <p:spTgt spid="390"/>
                                        </p:tgtEl>
                                      </p:cBhvr>
                                    </p:animEffect>
                                  </p:childTnLst>
                                </p:cTn>
                              </p:par>
                              <p:par>
                                <p:cTn fill="hold" id="308" nodeType="withEffect" presetClass="entr" presetID="22" presetSubtype="4">
                                  <p:stCondLst>
                                    <p:cond delay="4000"/>
                                  </p:stCondLst>
                                  <p:childTnLst>
                                    <p:set>
                                      <p:cBhvr>
                                        <p:cTn dur="1" fill="hold" id="309">
                                          <p:stCondLst>
                                            <p:cond delay="0"/>
                                          </p:stCondLst>
                                        </p:cTn>
                                        <p:tgtEl>
                                          <p:spTgt spid="383"/>
                                        </p:tgtEl>
                                        <p:attrNameLst>
                                          <p:attrName>style.visibility</p:attrName>
                                        </p:attrNameLst>
                                      </p:cBhvr>
                                      <p:to>
                                        <p:strVal val="visible"/>
                                      </p:to>
                                    </p:set>
                                    <p:animEffect filter="wipe(down)" transition="in">
                                      <p:cBhvr>
                                        <p:cTn dur="750" id="310"/>
                                        <p:tgtEl>
                                          <p:spTgt spid="383"/>
                                        </p:tgtEl>
                                      </p:cBhvr>
                                    </p:animEffect>
                                  </p:childTnLst>
                                </p:cTn>
                              </p:par>
                              <p:par>
                                <p:cTn fill="hold" id="311" nodeType="withEffect" presetClass="entr" presetID="22" presetSubtype="4">
                                  <p:stCondLst>
                                    <p:cond delay="4000"/>
                                  </p:stCondLst>
                                  <p:childTnLst>
                                    <p:set>
                                      <p:cBhvr>
                                        <p:cTn dur="1" fill="hold" id="312">
                                          <p:stCondLst>
                                            <p:cond delay="0"/>
                                          </p:stCondLst>
                                        </p:cTn>
                                        <p:tgtEl>
                                          <p:spTgt spid="405"/>
                                        </p:tgtEl>
                                        <p:attrNameLst>
                                          <p:attrName>style.visibility</p:attrName>
                                        </p:attrNameLst>
                                      </p:cBhvr>
                                      <p:to>
                                        <p:strVal val="visible"/>
                                      </p:to>
                                    </p:set>
                                    <p:animEffect filter="wipe(down)" transition="in">
                                      <p:cBhvr>
                                        <p:cTn dur="750" id="313"/>
                                        <p:tgtEl>
                                          <p:spTgt spid="405"/>
                                        </p:tgtEl>
                                      </p:cBhvr>
                                    </p:animEffect>
                                  </p:childTnLst>
                                </p:cTn>
                              </p:par>
                              <p:par>
                                <p:cTn fill="hold" id="314" nodeType="withEffect" presetClass="entr" presetID="22" presetSubtype="4">
                                  <p:stCondLst>
                                    <p:cond delay="4000"/>
                                  </p:stCondLst>
                                  <p:childTnLst>
                                    <p:set>
                                      <p:cBhvr>
                                        <p:cTn dur="1" fill="hold" id="315">
                                          <p:stCondLst>
                                            <p:cond delay="0"/>
                                          </p:stCondLst>
                                        </p:cTn>
                                        <p:tgtEl>
                                          <p:spTgt spid="391"/>
                                        </p:tgtEl>
                                        <p:attrNameLst>
                                          <p:attrName>style.visibility</p:attrName>
                                        </p:attrNameLst>
                                      </p:cBhvr>
                                      <p:to>
                                        <p:strVal val="visible"/>
                                      </p:to>
                                    </p:set>
                                    <p:animEffect filter="wipe(down)" transition="in">
                                      <p:cBhvr>
                                        <p:cTn dur="750" id="316"/>
                                        <p:tgtEl>
                                          <p:spTgt spid="391"/>
                                        </p:tgtEl>
                                      </p:cBhvr>
                                    </p:animEffect>
                                  </p:childTnLst>
                                </p:cTn>
                              </p:par>
                              <p:par>
                                <p:cTn fill="hold" id="317" nodeType="withEffect" presetClass="entr" presetID="22" presetSubtype="4">
                                  <p:stCondLst>
                                    <p:cond delay="4000"/>
                                  </p:stCondLst>
                                  <p:childTnLst>
                                    <p:set>
                                      <p:cBhvr>
                                        <p:cTn dur="1" fill="hold" id="318">
                                          <p:stCondLst>
                                            <p:cond delay="0"/>
                                          </p:stCondLst>
                                        </p:cTn>
                                        <p:tgtEl>
                                          <p:spTgt spid="388"/>
                                        </p:tgtEl>
                                        <p:attrNameLst>
                                          <p:attrName>style.visibility</p:attrName>
                                        </p:attrNameLst>
                                      </p:cBhvr>
                                      <p:to>
                                        <p:strVal val="visible"/>
                                      </p:to>
                                    </p:set>
                                    <p:animEffect filter="wipe(down)" transition="in">
                                      <p:cBhvr>
                                        <p:cTn dur="750" id="319"/>
                                        <p:tgtEl>
                                          <p:spTgt spid="388"/>
                                        </p:tgtEl>
                                      </p:cBhvr>
                                    </p:animEffect>
                                  </p:childTnLst>
                                </p:cTn>
                              </p:par>
                              <p:par>
                                <p:cTn fill="hold" id="320" nodeType="withEffect" presetClass="entr" presetID="22" presetSubtype="4">
                                  <p:stCondLst>
                                    <p:cond delay="4750"/>
                                  </p:stCondLst>
                                  <p:childTnLst>
                                    <p:set>
                                      <p:cBhvr>
                                        <p:cTn dur="1" fill="hold" id="321">
                                          <p:stCondLst>
                                            <p:cond delay="0"/>
                                          </p:stCondLst>
                                        </p:cTn>
                                        <p:tgtEl>
                                          <p:spTgt spid="402"/>
                                        </p:tgtEl>
                                        <p:attrNameLst>
                                          <p:attrName>style.visibility</p:attrName>
                                        </p:attrNameLst>
                                      </p:cBhvr>
                                      <p:to>
                                        <p:strVal val="visible"/>
                                      </p:to>
                                    </p:set>
                                    <p:animEffect filter="wipe(down)" transition="in">
                                      <p:cBhvr>
                                        <p:cTn dur="750" id="322"/>
                                        <p:tgtEl>
                                          <p:spTgt spid="402"/>
                                        </p:tgtEl>
                                      </p:cBhvr>
                                    </p:animEffect>
                                  </p:childTnLst>
                                </p:cTn>
                              </p:par>
                              <p:par>
                                <p:cTn fill="hold" grpId="1" id="323" nodeType="withEffect" presetClass="exit" presetID="1" presetSubtype="0">
                                  <p:stCondLst>
                                    <p:cond delay="5500"/>
                                  </p:stCondLst>
                                  <p:childTnLst>
                                    <p:set>
                                      <p:cBhvr>
                                        <p:cTn dur="1" fill="hold" id="324">
                                          <p:stCondLst>
                                            <p:cond delay="0"/>
                                          </p:stCondLst>
                                        </p:cTn>
                                        <p:tgtEl>
                                          <p:spTgt spid="349"/>
                                        </p:tgtEl>
                                        <p:attrNameLst>
                                          <p:attrName>style.visibility</p:attrName>
                                        </p:attrNameLst>
                                      </p:cBhvr>
                                      <p:to>
                                        <p:strVal val="hidden"/>
                                      </p:to>
                                    </p:set>
                                  </p:childTnLst>
                                </p:cTn>
                              </p:par>
                              <p:par>
                                <p:cTn fill="hold" id="325" nodeType="withEffect" presetClass="exit" presetID="1" presetSubtype="0">
                                  <p:stCondLst>
                                    <p:cond delay="5500"/>
                                  </p:stCondLst>
                                  <p:childTnLst>
                                    <p:set>
                                      <p:cBhvr>
                                        <p:cTn dur="1" fill="hold" id="326">
                                          <p:stCondLst>
                                            <p:cond delay="0"/>
                                          </p:stCondLst>
                                        </p:cTn>
                                        <p:tgtEl>
                                          <p:spTgt spid="350"/>
                                        </p:tgtEl>
                                        <p:attrNameLst>
                                          <p:attrName>style.visibility</p:attrName>
                                        </p:attrNameLst>
                                      </p:cBhvr>
                                      <p:to>
                                        <p:strVal val="hidden"/>
                                      </p:to>
                                    </p:set>
                                  </p:childTnLst>
                                </p:cTn>
                              </p:par>
                              <p:par>
                                <p:cTn fill="hold" id="327" nodeType="withEffect" presetClass="exit" presetID="1" presetSubtype="0">
                                  <p:stCondLst>
                                    <p:cond delay="5500"/>
                                  </p:stCondLst>
                                  <p:childTnLst>
                                    <p:set>
                                      <p:cBhvr>
                                        <p:cTn dur="1" fill="hold" id="328">
                                          <p:stCondLst>
                                            <p:cond delay="0"/>
                                          </p:stCondLst>
                                        </p:cTn>
                                        <p:tgtEl>
                                          <p:spTgt spid="378"/>
                                        </p:tgtEl>
                                        <p:attrNameLst>
                                          <p:attrName>style.visibility</p:attrName>
                                        </p:attrNameLst>
                                      </p:cBhvr>
                                      <p:to>
                                        <p:strVal val="hidden"/>
                                      </p:to>
                                    </p:set>
                                  </p:childTnLst>
                                </p:cTn>
                              </p:par>
                              <p:par>
                                <p:cTn fill="hold" id="329" nodeType="withEffect" presetClass="exit" presetID="1" presetSubtype="0">
                                  <p:stCondLst>
                                    <p:cond delay="5500"/>
                                  </p:stCondLst>
                                  <p:childTnLst>
                                    <p:set>
                                      <p:cBhvr>
                                        <p:cTn dur="1" fill="hold" id="330">
                                          <p:stCondLst>
                                            <p:cond delay="0"/>
                                          </p:stCondLst>
                                        </p:cTn>
                                        <p:tgtEl>
                                          <p:spTgt spid="409"/>
                                        </p:tgtEl>
                                        <p:attrNameLst>
                                          <p:attrName>style.visibility</p:attrName>
                                        </p:attrNameLst>
                                      </p:cBhvr>
                                      <p:to>
                                        <p:strVal val="hidden"/>
                                      </p:to>
                                    </p:set>
                                  </p:childTnLst>
                                </p:cTn>
                              </p:par>
                              <p:par>
                                <p:cTn fill="hold" id="331" nodeType="withEffect" presetClass="exit" presetID="1" presetSubtype="0">
                                  <p:stCondLst>
                                    <p:cond delay="5500"/>
                                  </p:stCondLst>
                                  <p:childTnLst>
                                    <p:set>
                                      <p:cBhvr>
                                        <p:cTn dur="1" fill="hold" id="332">
                                          <p:stCondLst>
                                            <p:cond delay="0"/>
                                          </p:stCondLst>
                                        </p:cTn>
                                        <p:tgtEl>
                                          <p:spTgt spid="406"/>
                                        </p:tgtEl>
                                        <p:attrNameLst>
                                          <p:attrName>style.visibility</p:attrName>
                                        </p:attrNameLst>
                                      </p:cBhvr>
                                      <p:to>
                                        <p:strVal val="hidden"/>
                                      </p:to>
                                    </p:set>
                                  </p:childTnLst>
                                </p:cTn>
                              </p:par>
                              <p:par>
                                <p:cTn fill="hold" id="333" nodeType="withEffect" presetClass="exit" presetID="1" presetSubtype="0">
                                  <p:stCondLst>
                                    <p:cond delay="5500"/>
                                  </p:stCondLst>
                                  <p:childTnLst>
                                    <p:set>
                                      <p:cBhvr>
                                        <p:cTn dur="1" fill="hold" id="334">
                                          <p:stCondLst>
                                            <p:cond delay="0"/>
                                          </p:stCondLst>
                                        </p:cTn>
                                        <p:tgtEl>
                                          <p:spTgt spid="410"/>
                                        </p:tgtEl>
                                        <p:attrNameLst>
                                          <p:attrName>style.visibility</p:attrName>
                                        </p:attrNameLst>
                                      </p:cBhvr>
                                      <p:to>
                                        <p:strVal val="hidden"/>
                                      </p:to>
                                    </p:set>
                                  </p:childTnLst>
                                </p:cTn>
                              </p:par>
                              <p:par>
                                <p:cTn fill="hold" id="335" nodeType="withEffect" presetClass="exit" presetID="1" presetSubtype="0">
                                  <p:stCondLst>
                                    <p:cond delay="5500"/>
                                  </p:stCondLst>
                                  <p:childTnLst>
                                    <p:set>
                                      <p:cBhvr>
                                        <p:cTn dur="1" fill="hold" id="336">
                                          <p:stCondLst>
                                            <p:cond delay="0"/>
                                          </p:stCondLst>
                                        </p:cTn>
                                        <p:tgtEl>
                                          <p:spTgt spid="404"/>
                                        </p:tgtEl>
                                        <p:attrNameLst>
                                          <p:attrName>style.visibility</p:attrName>
                                        </p:attrNameLst>
                                      </p:cBhvr>
                                      <p:to>
                                        <p:strVal val="hidden"/>
                                      </p:to>
                                    </p:set>
                                  </p:childTnLst>
                                </p:cTn>
                              </p:par>
                              <p:par>
                                <p:cTn fill="hold" id="337" nodeType="withEffect" presetClass="exit" presetID="1" presetSubtype="0">
                                  <p:stCondLst>
                                    <p:cond delay="5500"/>
                                  </p:stCondLst>
                                  <p:childTnLst>
                                    <p:set>
                                      <p:cBhvr>
                                        <p:cTn dur="1" fill="hold" id="338">
                                          <p:stCondLst>
                                            <p:cond delay="0"/>
                                          </p:stCondLst>
                                        </p:cTn>
                                        <p:tgtEl>
                                          <p:spTgt spid="403"/>
                                        </p:tgtEl>
                                        <p:attrNameLst>
                                          <p:attrName>style.visibility</p:attrName>
                                        </p:attrNameLst>
                                      </p:cBhvr>
                                      <p:to>
                                        <p:strVal val="hidden"/>
                                      </p:to>
                                    </p:set>
                                  </p:childTnLst>
                                </p:cTn>
                              </p:par>
                              <p:par>
                                <p:cTn fill="hold" id="339" nodeType="withEffect" presetClass="exit" presetID="1" presetSubtype="0">
                                  <p:stCondLst>
                                    <p:cond delay="5500"/>
                                  </p:stCondLst>
                                  <p:childTnLst>
                                    <p:set>
                                      <p:cBhvr>
                                        <p:cTn dur="1" fill="hold" id="340">
                                          <p:stCondLst>
                                            <p:cond delay="0"/>
                                          </p:stCondLst>
                                        </p:cTn>
                                        <p:tgtEl>
                                          <p:spTgt spid="401"/>
                                        </p:tgtEl>
                                        <p:attrNameLst>
                                          <p:attrName>style.visibility</p:attrName>
                                        </p:attrNameLst>
                                      </p:cBhvr>
                                      <p:to>
                                        <p:strVal val="hidden"/>
                                      </p:to>
                                    </p:set>
                                  </p:childTnLst>
                                </p:cTn>
                              </p:par>
                              <p:par>
                                <p:cTn fill="hold" id="341" nodeType="withEffect" presetClass="exit" presetID="1" presetSubtype="0">
                                  <p:stCondLst>
                                    <p:cond delay="5500"/>
                                  </p:stCondLst>
                                  <p:childTnLst>
                                    <p:set>
                                      <p:cBhvr>
                                        <p:cTn dur="1" fill="hold" id="342">
                                          <p:stCondLst>
                                            <p:cond delay="0"/>
                                          </p:stCondLst>
                                        </p:cTn>
                                        <p:tgtEl>
                                          <p:spTgt spid="394"/>
                                        </p:tgtEl>
                                        <p:attrNameLst>
                                          <p:attrName>style.visibility</p:attrName>
                                        </p:attrNameLst>
                                      </p:cBhvr>
                                      <p:to>
                                        <p:strVal val="hidden"/>
                                      </p:to>
                                    </p:set>
                                  </p:childTnLst>
                                </p:cTn>
                              </p:par>
                              <p:par>
                                <p:cTn fill="hold" id="343" nodeType="withEffect" presetClass="exit" presetID="1" presetSubtype="0">
                                  <p:stCondLst>
                                    <p:cond delay="5500"/>
                                  </p:stCondLst>
                                  <p:childTnLst>
                                    <p:set>
                                      <p:cBhvr>
                                        <p:cTn dur="1" fill="hold" id="344">
                                          <p:stCondLst>
                                            <p:cond delay="0"/>
                                          </p:stCondLst>
                                        </p:cTn>
                                        <p:tgtEl>
                                          <p:spTgt spid="393"/>
                                        </p:tgtEl>
                                        <p:attrNameLst>
                                          <p:attrName>style.visibility</p:attrName>
                                        </p:attrNameLst>
                                      </p:cBhvr>
                                      <p:to>
                                        <p:strVal val="hidden"/>
                                      </p:to>
                                    </p:set>
                                  </p:childTnLst>
                                </p:cTn>
                              </p:par>
                              <p:par>
                                <p:cTn fill="hold" id="345" nodeType="withEffect" presetClass="exit" presetID="1" presetSubtype="0">
                                  <p:stCondLst>
                                    <p:cond delay="5500"/>
                                  </p:stCondLst>
                                  <p:childTnLst>
                                    <p:set>
                                      <p:cBhvr>
                                        <p:cTn dur="1" fill="hold" id="346">
                                          <p:stCondLst>
                                            <p:cond delay="0"/>
                                          </p:stCondLst>
                                        </p:cTn>
                                        <p:tgtEl>
                                          <p:spTgt spid="392"/>
                                        </p:tgtEl>
                                        <p:attrNameLst>
                                          <p:attrName>style.visibility</p:attrName>
                                        </p:attrNameLst>
                                      </p:cBhvr>
                                      <p:to>
                                        <p:strVal val="hidden"/>
                                      </p:to>
                                    </p:set>
                                  </p:childTnLst>
                                </p:cTn>
                              </p:par>
                              <p:par>
                                <p:cTn fill="hold" id="347" nodeType="withEffect" presetClass="exit" presetID="1" presetSubtype="0">
                                  <p:stCondLst>
                                    <p:cond delay="5500"/>
                                  </p:stCondLst>
                                  <p:childTnLst>
                                    <p:set>
                                      <p:cBhvr>
                                        <p:cTn dur="1" fill="hold" id="348">
                                          <p:stCondLst>
                                            <p:cond delay="0"/>
                                          </p:stCondLst>
                                        </p:cTn>
                                        <p:tgtEl>
                                          <p:spTgt spid="389"/>
                                        </p:tgtEl>
                                        <p:attrNameLst>
                                          <p:attrName>style.visibility</p:attrName>
                                        </p:attrNameLst>
                                      </p:cBhvr>
                                      <p:to>
                                        <p:strVal val="hidden"/>
                                      </p:to>
                                    </p:set>
                                  </p:childTnLst>
                                </p:cTn>
                              </p:par>
                              <p:par>
                                <p:cTn fill="hold" id="349" nodeType="withEffect" presetClass="exit" presetID="1" presetSubtype="0">
                                  <p:stCondLst>
                                    <p:cond delay="5500"/>
                                  </p:stCondLst>
                                  <p:childTnLst>
                                    <p:set>
                                      <p:cBhvr>
                                        <p:cTn dur="1" fill="hold" id="350">
                                          <p:stCondLst>
                                            <p:cond delay="0"/>
                                          </p:stCondLst>
                                        </p:cTn>
                                        <p:tgtEl>
                                          <p:spTgt spid="395"/>
                                        </p:tgtEl>
                                        <p:attrNameLst>
                                          <p:attrName>style.visibility</p:attrName>
                                        </p:attrNameLst>
                                      </p:cBhvr>
                                      <p:to>
                                        <p:strVal val="hidden"/>
                                      </p:to>
                                    </p:set>
                                  </p:childTnLst>
                                </p:cTn>
                              </p:par>
                              <p:par>
                                <p:cTn fill="hold" id="351" nodeType="withEffect" presetClass="exit" presetID="1" presetSubtype="0">
                                  <p:stCondLst>
                                    <p:cond delay="5500"/>
                                  </p:stCondLst>
                                  <p:childTnLst>
                                    <p:set>
                                      <p:cBhvr>
                                        <p:cTn dur="1" fill="hold" id="352">
                                          <p:stCondLst>
                                            <p:cond delay="0"/>
                                          </p:stCondLst>
                                        </p:cTn>
                                        <p:tgtEl>
                                          <p:spTgt spid="396"/>
                                        </p:tgtEl>
                                        <p:attrNameLst>
                                          <p:attrName>style.visibility</p:attrName>
                                        </p:attrNameLst>
                                      </p:cBhvr>
                                      <p:to>
                                        <p:strVal val="hidden"/>
                                      </p:to>
                                    </p:set>
                                  </p:childTnLst>
                                </p:cTn>
                              </p:par>
                              <p:par>
                                <p:cTn fill="hold" id="353" nodeType="withEffect" presetClass="exit" presetID="1" presetSubtype="0">
                                  <p:stCondLst>
                                    <p:cond delay="5500"/>
                                  </p:stCondLst>
                                  <p:childTnLst>
                                    <p:set>
                                      <p:cBhvr>
                                        <p:cTn dur="1" fill="hold" id="354">
                                          <p:stCondLst>
                                            <p:cond delay="0"/>
                                          </p:stCondLst>
                                        </p:cTn>
                                        <p:tgtEl>
                                          <p:spTgt spid="398"/>
                                        </p:tgtEl>
                                        <p:attrNameLst>
                                          <p:attrName>style.visibility</p:attrName>
                                        </p:attrNameLst>
                                      </p:cBhvr>
                                      <p:to>
                                        <p:strVal val="hidden"/>
                                      </p:to>
                                    </p:set>
                                  </p:childTnLst>
                                </p:cTn>
                              </p:par>
                              <p:par>
                                <p:cTn fill="hold" id="355" nodeType="withEffect" presetClass="exit" presetID="1" presetSubtype="0">
                                  <p:stCondLst>
                                    <p:cond delay="5500"/>
                                  </p:stCondLst>
                                  <p:childTnLst>
                                    <p:set>
                                      <p:cBhvr>
                                        <p:cTn dur="1" fill="hold" id="356">
                                          <p:stCondLst>
                                            <p:cond delay="0"/>
                                          </p:stCondLst>
                                        </p:cTn>
                                        <p:tgtEl>
                                          <p:spTgt spid="399"/>
                                        </p:tgtEl>
                                        <p:attrNameLst>
                                          <p:attrName>style.visibility</p:attrName>
                                        </p:attrNameLst>
                                      </p:cBhvr>
                                      <p:to>
                                        <p:strVal val="hidden"/>
                                      </p:to>
                                    </p:set>
                                  </p:childTnLst>
                                </p:cTn>
                              </p:par>
                              <p:par>
                                <p:cTn fill="hold" id="357" nodeType="withEffect" presetClass="exit" presetID="1" presetSubtype="0">
                                  <p:stCondLst>
                                    <p:cond delay="5500"/>
                                  </p:stCondLst>
                                  <p:childTnLst>
                                    <p:set>
                                      <p:cBhvr>
                                        <p:cTn dur="1" fill="hold" id="358">
                                          <p:stCondLst>
                                            <p:cond delay="0"/>
                                          </p:stCondLst>
                                        </p:cTn>
                                        <p:tgtEl>
                                          <p:spTgt spid="397"/>
                                        </p:tgtEl>
                                        <p:attrNameLst>
                                          <p:attrName>style.visibility</p:attrName>
                                        </p:attrNameLst>
                                      </p:cBhvr>
                                      <p:to>
                                        <p:strVal val="hidden"/>
                                      </p:to>
                                    </p:set>
                                  </p:childTnLst>
                                </p:cTn>
                              </p:par>
                              <p:par>
                                <p:cTn fill="hold" id="359" nodeType="withEffect" presetClass="exit" presetID="1" presetSubtype="0">
                                  <p:stCondLst>
                                    <p:cond delay="5500"/>
                                  </p:stCondLst>
                                  <p:childTnLst>
                                    <p:set>
                                      <p:cBhvr>
                                        <p:cTn dur="1" fill="hold" id="360">
                                          <p:stCondLst>
                                            <p:cond delay="0"/>
                                          </p:stCondLst>
                                        </p:cTn>
                                        <p:tgtEl>
                                          <p:spTgt spid="407"/>
                                        </p:tgtEl>
                                        <p:attrNameLst>
                                          <p:attrName>style.visibility</p:attrName>
                                        </p:attrNameLst>
                                      </p:cBhvr>
                                      <p:to>
                                        <p:strVal val="hidden"/>
                                      </p:to>
                                    </p:set>
                                  </p:childTnLst>
                                </p:cTn>
                              </p:par>
                              <p:par>
                                <p:cTn fill="hold" id="361" nodeType="withEffect" presetClass="exit" presetID="1" presetSubtype="0">
                                  <p:stCondLst>
                                    <p:cond delay="5500"/>
                                  </p:stCondLst>
                                  <p:childTnLst>
                                    <p:set>
                                      <p:cBhvr>
                                        <p:cTn dur="1" fill="hold" id="362">
                                          <p:stCondLst>
                                            <p:cond delay="0"/>
                                          </p:stCondLst>
                                        </p:cTn>
                                        <p:tgtEl>
                                          <p:spTgt spid="408"/>
                                        </p:tgtEl>
                                        <p:attrNameLst>
                                          <p:attrName>style.visibility</p:attrName>
                                        </p:attrNameLst>
                                      </p:cBhvr>
                                      <p:to>
                                        <p:strVal val="hidden"/>
                                      </p:to>
                                    </p:set>
                                  </p:childTnLst>
                                </p:cTn>
                              </p:par>
                              <p:par>
                                <p:cTn fill="hold" id="363" nodeType="withEffect" presetClass="exit" presetID="1" presetSubtype="0">
                                  <p:stCondLst>
                                    <p:cond delay="5500"/>
                                  </p:stCondLst>
                                  <p:childTnLst>
                                    <p:set>
                                      <p:cBhvr>
                                        <p:cTn dur="1" fill="hold" id="364">
                                          <p:stCondLst>
                                            <p:cond delay="0"/>
                                          </p:stCondLst>
                                        </p:cTn>
                                        <p:tgtEl>
                                          <p:spTgt spid="382"/>
                                        </p:tgtEl>
                                        <p:attrNameLst>
                                          <p:attrName>style.visibility</p:attrName>
                                        </p:attrNameLst>
                                      </p:cBhvr>
                                      <p:to>
                                        <p:strVal val="hidden"/>
                                      </p:to>
                                    </p:set>
                                  </p:childTnLst>
                                </p:cTn>
                              </p:par>
                              <p:par>
                                <p:cTn fill="hold" id="365" nodeType="withEffect" presetClass="exit" presetID="1" presetSubtype="0">
                                  <p:stCondLst>
                                    <p:cond delay="5500"/>
                                  </p:stCondLst>
                                  <p:childTnLst>
                                    <p:set>
                                      <p:cBhvr>
                                        <p:cTn dur="1" fill="hold" id="366">
                                          <p:stCondLst>
                                            <p:cond delay="0"/>
                                          </p:stCondLst>
                                        </p:cTn>
                                        <p:tgtEl>
                                          <p:spTgt spid="379"/>
                                        </p:tgtEl>
                                        <p:attrNameLst>
                                          <p:attrName>style.visibility</p:attrName>
                                        </p:attrNameLst>
                                      </p:cBhvr>
                                      <p:to>
                                        <p:strVal val="hidden"/>
                                      </p:to>
                                    </p:set>
                                  </p:childTnLst>
                                </p:cTn>
                              </p:par>
                              <p:par>
                                <p:cTn fill="hold" id="367" nodeType="withEffect" presetClass="exit" presetID="1" presetSubtype="0">
                                  <p:stCondLst>
                                    <p:cond delay="5500"/>
                                  </p:stCondLst>
                                  <p:childTnLst>
                                    <p:set>
                                      <p:cBhvr>
                                        <p:cTn dur="1" fill="hold" id="368">
                                          <p:stCondLst>
                                            <p:cond delay="0"/>
                                          </p:stCondLst>
                                        </p:cTn>
                                        <p:tgtEl>
                                          <p:spTgt spid="400"/>
                                        </p:tgtEl>
                                        <p:attrNameLst>
                                          <p:attrName>style.visibility</p:attrName>
                                        </p:attrNameLst>
                                      </p:cBhvr>
                                      <p:to>
                                        <p:strVal val="hidden"/>
                                      </p:to>
                                    </p:set>
                                  </p:childTnLst>
                                </p:cTn>
                              </p:par>
                              <p:par>
                                <p:cTn fill="hold" id="369" nodeType="withEffect" presetClass="exit" presetID="1" presetSubtype="0">
                                  <p:stCondLst>
                                    <p:cond delay="5500"/>
                                  </p:stCondLst>
                                  <p:childTnLst>
                                    <p:set>
                                      <p:cBhvr>
                                        <p:cTn dur="1" fill="hold" id="370">
                                          <p:stCondLst>
                                            <p:cond delay="0"/>
                                          </p:stCondLst>
                                        </p:cTn>
                                        <p:tgtEl>
                                          <p:spTgt spid="377"/>
                                        </p:tgtEl>
                                        <p:attrNameLst>
                                          <p:attrName>style.visibility</p:attrName>
                                        </p:attrNameLst>
                                      </p:cBhvr>
                                      <p:to>
                                        <p:strVal val="hidden"/>
                                      </p:to>
                                    </p:set>
                                  </p:childTnLst>
                                </p:cTn>
                              </p:par>
                              <p:par>
                                <p:cTn fill="hold" id="371" nodeType="withEffect" presetClass="exit" presetID="1" presetSubtype="0">
                                  <p:stCondLst>
                                    <p:cond delay="5500"/>
                                  </p:stCondLst>
                                  <p:childTnLst>
                                    <p:set>
                                      <p:cBhvr>
                                        <p:cTn dur="1" fill="hold" id="372">
                                          <p:stCondLst>
                                            <p:cond delay="0"/>
                                          </p:stCondLst>
                                        </p:cTn>
                                        <p:tgtEl>
                                          <p:spTgt spid="386"/>
                                        </p:tgtEl>
                                        <p:attrNameLst>
                                          <p:attrName>style.visibility</p:attrName>
                                        </p:attrNameLst>
                                      </p:cBhvr>
                                      <p:to>
                                        <p:strVal val="hidden"/>
                                      </p:to>
                                    </p:set>
                                  </p:childTnLst>
                                </p:cTn>
                              </p:par>
                              <p:par>
                                <p:cTn fill="hold" id="373" nodeType="withEffect" presetClass="exit" presetID="1" presetSubtype="0">
                                  <p:stCondLst>
                                    <p:cond delay="5500"/>
                                  </p:stCondLst>
                                  <p:childTnLst>
                                    <p:set>
                                      <p:cBhvr>
                                        <p:cTn dur="1" fill="hold" id="374">
                                          <p:stCondLst>
                                            <p:cond delay="0"/>
                                          </p:stCondLst>
                                        </p:cTn>
                                        <p:tgtEl>
                                          <p:spTgt spid="380"/>
                                        </p:tgtEl>
                                        <p:attrNameLst>
                                          <p:attrName>style.visibility</p:attrName>
                                        </p:attrNameLst>
                                      </p:cBhvr>
                                      <p:to>
                                        <p:strVal val="hidden"/>
                                      </p:to>
                                    </p:set>
                                  </p:childTnLst>
                                </p:cTn>
                              </p:par>
                              <p:par>
                                <p:cTn fill="hold" id="375" nodeType="withEffect" presetClass="exit" presetID="1" presetSubtype="0">
                                  <p:stCondLst>
                                    <p:cond delay="5500"/>
                                  </p:stCondLst>
                                  <p:childTnLst>
                                    <p:set>
                                      <p:cBhvr>
                                        <p:cTn dur="1" fill="hold" id="376">
                                          <p:stCondLst>
                                            <p:cond delay="0"/>
                                          </p:stCondLst>
                                        </p:cTn>
                                        <p:tgtEl>
                                          <p:spTgt spid="381"/>
                                        </p:tgtEl>
                                        <p:attrNameLst>
                                          <p:attrName>style.visibility</p:attrName>
                                        </p:attrNameLst>
                                      </p:cBhvr>
                                      <p:to>
                                        <p:strVal val="hidden"/>
                                      </p:to>
                                    </p:set>
                                  </p:childTnLst>
                                </p:cTn>
                              </p:par>
                              <p:par>
                                <p:cTn fill="hold" id="377" nodeType="withEffect" presetClass="exit" presetID="1" presetSubtype="0">
                                  <p:stCondLst>
                                    <p:cond delay="5500"/>
                                  </p:stCondLst>
                                  <p:childTnLst>
                                    <p:set>
                                      <p:cBhvr>
                                        <p:cTn dur="1" fill="hold" id="378">
                                          <p:stCondLst>
                                            <p:cond delay="0"/>
                                          </p:stCondLst>
                                        </p:cTn>
                                        <p:tgtEl>
                                          <p:spTgt spid="387"/>
                                        </p:tgtEl>
                                        <p:attrNameLst>
                                          <p:attrName>style.visibility</p:attrName>
                                        </p:attrNameLst>
                                      </p:cBhvr>
                                      <p:to>
                                        <p:strVal val="hidden"/>
                                      </p:to>
                                    </p:set>
                                  </p:childTnLst>
                                </p:cTn>
                              </p:par>
                              <p:par>
                                <p:cTn fill="hold" id="379" nodeType="withEffect" presetClass="exit" presetID="1" presetSubtype="0">
                                  <p:stCondLst>
                                    <p:cond delay="5500"/>
                                  </p:stCondLst>
                                  <p:childTnLst>
                                    <p:set>
                                      <p:cBhvr>
                                        <p:cTn dur="1" fill="hold" id="380">
                                          <p:stCondLst>
                                            <p:cond delay="0"/>
                                          </p:stCondLst>
                                        </p:cTn>
                                        <p:tgtEl>
                                          <p:spTgt spid="385"/>
                                        </p:tgtEl>
                                        <p:attrNameLst>
                                          <p:attrName>style.visibility</p:attrName>
                                        </p:attrNameLst>
                                      </p:cBhvr>
                                      <p:to>
                                        <p:strVal val="hidden"/>
                                      </p:to>
                                    </p:set>
                                  </p:childTnLst>
                                </p:cTn>
                              </p:par>
                              <p:par>
                                <p:cTn fill="hold" id="381" nodeType="withEffect" presetClass="exit" presetID="1" presetSubtype="0">
                                  <p:stCondLst>
                                    <p:cond delay="5500"/>
                                  </p:stCondLst>
                                  <p:childTnLst>
                                    <p:set>
                                      <p:cBhvr>
                                        <p:cTn dur="1" fill="hold" id="382">
                                          <p:stCondLst>
                                            <p:cond delay="0"/>
                                          </p:stCondLst>
                                        </p:cTn>
                                        <p:tgtEl>
                                          <p:spTgt spid="384"/>
                                        </p:tgtEl>
                                        <p:attrNameLst>
                                          <p:attrName>style.visibility</p:attrName>
                                        </p:attrNameLst>
                                      </p:cBhvr>
                                      <p:to>
                                        <p:strVal val="hidden"/>
                                      </p:to>
                                    </p:set>
                                  </p:childTnLst>
                                </p:cTn>
                              </p:par>
                              <p:par>
                                <p:cTn fill="hold" id="383" nodeType="withEffect" presetClass="exit" presetID="1" presetSubtype="0">
                                  <p:stCondLst>
                                    <p:cond delay="5500"/>
                                  </p:stCondLst>
                                  <p:childTnLst>
                                    <p:set>
                                      <p:cBhvr>
                                        <p:cTn dur="1" fill="hold" id="384">
                                          <p:stCondLst>
                                            <p:cond delay="0"/>
                                          </p:stCondLst>
                                        </p:cTn>
                                        <p:tgtEl>
                                          <p:spTgt spid="375"/>
                                        </p:tgtEl>
                                        <p:attrNameLst>
                                          <p:attrName>style.visibility</p:attrName>
                                        </p:attrNameLst>
                                      </p:cBhvr>
                                      <p:to>
                                        <p:strVal val="hidden"/>
                                      </p:to>
                                    </p:set>
                                  </p:childTnLst>
                                </p:cTn>
                              </p:par>
                              <p:par>
                                <p:cTn fill="hold" id="385" nodeType="withEffect" presetClass="exit" presetID="1" presetSubtype="0">
                                  <p:stCondLst>
                                    <p:cond delay="5500"/>
                                  </p:stCondLst>
                                  <p:childTnLst>
                                    <p:set>
                                      <p:cBhvr>
                                        <p:cTn dur="1" fill="hold" id="386">
                                          <p:stCondLst>
                                            <p:cond delay="0"/>
                                          </p:stCondLst>
                                        </p:cTn>
                                        <p:tgtEl>
                                          <p:spTgt spid="376"/>
                                        </p:tgtEl>
                                        <p:attrNameLst>
                                          <p:attrName>style.visibility</p:attrName>
                                        </p:attrNameLst>
                                      </p:cBhvr>
                                      <p:to>
                                        <p:strVal val="hidden"/>
                                      </p:to>
                                    </p:set>
                                  </p:childTnLst>
                                </p:cTn>
                              </p:par>
                              <p:par>
                                <p:cTn fill="hold" id="387" nodeType="withEffect" presetClass="exit" presetID="1" presetSubtype="0">
                                  <p:stCondLst>
                                    <p:cond delay="5500"/>
                                  </p:stCondLst>
                                  <p:childTnLst>
                                    <p:set>
                                      <p:cBhvr>
                                        <p:cTn dur="1" fill="hold" id="388">
                                          <p:stCondLst>
                                            <p:cond delay="0"/>
                                          </p:stCondLst>
                                        </p:cTn>
                                        <p:tgtEl>
                                          <p:spTgt spid="390"/>
                                        </p:tgtEl>
                                        <p:attrNameLst>
                                          <p:attrName>style.visibility</p:attrName>
                                        </p:attrNameLst>
                                      </p:cBhvr>
                                      <p:to>
                                        <p:strVal val="hidden"/>
                                      </p:to>
                                    </p:set>
                                  </p:childTnLst>
                                </p:cTn>
                              </p:par>
                              <p:par>
                                <p:cTn fill="hold" id="389" nodeType="withEffect" presetClass="exit" presetID="1" presetSubtype="0">
                                  <p:stCondLst>
                                    <p:cond delay="5500"/>
                                  </p:stCondLst>
                                  <p:childTnLst>
                                    <p:set>
                                      <p:cBhvr>
                                        <p:cTn dur="1" fill="hold" id="390">
                                          <p:stCondLst>
                                            <p:cond delay="0"/>
                                          </p:stCondLst>
                                        </p:cTn>
                                        <p:tgtEl>
                                          <p:spTgt spid="383"/>
                                        </p:tgtEl>
                                        <p:attrNameLst>
                                          <p:attrName>style.visibility</p:attrName>
                                        </p:attrNameLst>
                                      </p:cBhvr>
                                      <p:to>
                                        <p:strVal val="hidden"/>
                                      </p:to>
                                    </p:set>
                                  </p:childTnLst>
                                </p:cTn>
                              </p:par>
                              <p:par>
                                <p:cTn fill="hold" id="391" nodeType="withEffect" presetClass="exit" presetID="1" presetSubtype="0">
                                  <p:stCondLst>
                                    <p:cond delay="5500"/>
                                  </p:stCondLst>
                                  <p:childTnLst>
                                    <p:set>
                                      <p:cBhvr>
                                        <p:cTn dur="1" fill="hold" id="392">
                                          <p:stCondLst>
                                            <p:cond delay="0"/>
                                          </p:stCondLst>
                                        </p:cTn>
                                        <p:tgtEl>
                                          <p:spTgt spid="405"/>
                                        </p:tgtEl>
                                        <p:attrNameLst>
                                          <p:attrName>style.visibility</p:attrName>
                                        </p:attrNameLst>
                                      </p:cBhvr>
                                      <p:to>
                                        <p:strVal val="hidden"/>
                                      </p:to>
                                    </p:set>
                                  </p:childTnLst>
                                </p:cTn>
                              </p:par>
                              <p:par>
                                <p:cTn fill="hold" id="393" nodeType="withEffect" presetClass="exit" presetID="1" presetSubtype="0">
                                  <p:stCondLst>
                                    <p:cond delay="5500"/>
                                  </p:stCondLst>
                                  <p:childTnLst>
                                    <p:set>
                                      <p:cBhvr>
                                        <p:cTn dur="1" fill="hold" id="394">
                                          <p:stCondLst>
                                            <p:cond delay="0"/>
                                          </p:stCondLst>
                                        </p:cTn>
                                        <p:tgtEl>
                                          <p:spTgt spid="391"/>
                                        </p:tgtEl>
                                        <p:attrNameLst>
                                          <p:attrName>style.visibility</p:attrName>
                                        </p:attrNameLst>
                                      </p:cBhvr>
                                      <p:to>
                                        <p:strVal val="hidden"/>
                                      </p:to>
                                    </p:set>
                                  </p:childTnLst>
                                </p:cTn>
                              </p:par>
                              <p:par>
                                <p:cTn fill="hold" id="395" nodeType="withEffect" presetClass="exit" presetID="1" presetSubtype="0">
                                  <p:stCondLst>
                                    <p:cond delay="5500"/>
                                  </p:stCondLst>
                                  <p:childTnLst>
                                    <p:set>
                                      <p:cBhvr>
                                        <p:cTn dur="1" fill="hold" id="396">
                                          <p:stCondLst>
                                            <p:cond delay="0"/>
                                          </p:stCondLst>
                                        </p:cTn>
                                        <p:tgtEl>
                                          <p:spTgt spid="388"/>
                                        </p:tgtEl>
                                        <p:attrNameLst>
                                          <p:attrName>style.visibility</p:attrName>
                                        </p:attrNameLst>
                                      </p:cBhvr>
                                      <p:to>
                                        <p:strVal val="hidden"/>
                                      </p:to>
                                    </p:set>
                                  </p:childTnLst>
                                </p:cTn>
                              </p:par>
                              <p:par>
                                <p:cTn fill="hold" id="397" nodeType="withEffect" presetClass="exit" presetID="1" presetSubtype="0">
                                  <p:stCondLst>
                                    <p:cond delay="5500"/>
                                  </p:stCondLst>
                                  <p:childTnLst>
                                    <p:set>
                                      <p:cBhvr>
                                        <p:cTn dur="1" fill="hold" id="398">
                                          <p:stCondLst>
                                            <p:cond delay="0"/>
                                          </p:stCondLst>
                                        </p:cTn>
                                        <p:tgtEl>
                                          <p:spTgt spid="402"/>
                                        </p:tgtEl>
                                        <p:attrNameLst>
                                          <p:attrName>style.visibility</p:attrName>
                                        </p:attrNameLst>
                                      </p:cBhvr>
                                      <p:to>
                                        <p:strVal val="hidden"/>
                                      </p:to>
                                    </p:set>
                                  </p:childTnLst>
                                </p:cTn>
                              </p:par>
                              <p:par>
                                <p:cTn fill="hold" id="399" nodeType="withEffect" presetClass="entr" presetID="1" presetSubtype="0">
                                  <p:stCondLst>
                                    <p:cond delay="5500"/>
                                  </p:stCondLst>
                                  <p:childTnLst>
                                    <p:set>
                                      <p:cBhvr>
                                        <p:cTn dur="1" fill="hold" id="400">
                                          <p:stCondLst>
                                            <p:cond delay="0"/>
                                          </p:stCondLst>
                                        </p:cTn>
                                        <p:tgtEl>
                                          <p:spTgt spid="411"/>
                                        </p:tgtEl>
                                        <p:attrNameLst>
                                          <p:attrName>style.visibility</p:attrName>
                                        </p:attrNameLst>
                                      </p:cBhvr>
                                      <p:to>
                                        <p:strVal val="visible"/>
                                      </p:to>
                                    </p:set>
                                  </p:childTnLst>
                                </p:cTn>
                              </p:par>
                              <p:par>
                                <p:cTn fill="hold" id="401" nodeType="withEffect" presetClass="emph" presetID="8" presetSubtype="0">
                                  <p:stCondLst>
                                    <p:cond delay="5500"/>
                                  </p:stCondLst>
                                  <p:childTnLst>
                                    <p:animRot by="21600000">
                                      <p:cBhvr>
                                        <p:cTn dur="10000" fill="hold" id="402"/>
                                        <p:tgtEl>
                                          <p:spTgt spid="411"/>
                                        </p:tgtEl>
                                        <p:attrNameLst>
                                          <p:attrName>r</p:attrName>
                                        </p:attrNameLst>
                                      </p:cBhvr>
                                    </p:animRot>
                                  </p:childTnLst>
                                </p:cTn>
                              </p:par>
                              <p:par>
                                <p:cTn fill="hold" id="403" nodeType="withEffect" presetClass="entr" presetID="53" presetSubtype="0">
                                  <p:stCondLst>
                                    <p:cond delay="7000"/>
                                  </p:stCondLst>
                                  <p:childTnLst>
                                    <p:set>
                                      <p:cBhvr>
                                        <p:cTn dur="1" fill="hold" id="404">
                                          <p:stCondLst>
                                            <p:cond delay="0"/>
                                          </p:stCondLst>
                                        </p:cTn>
                                        <p:tgtEl>
                                          <p:spTgt spid="348"/>
                                        </p:tgtEl>
                                        <p:attrNameLst>
                                          <p:attrName>style.visibility</p:attrName>
                                        </p:attrNameLst>
                                      </p:cBhvr>
                                      <p:to>
                                        <p:strVal val="visible"/>
                                      </p:to>
                                    </p:set>
                                    <p:anim calcmode="lin" valueType="num">
                                      <p:cBhvr>
                                        <p:cTn dur="2500" fill="hold" id="405"/>
                                        <p:tgtEl>
                                          <p:spTgt spid="348"/>
                                        </p:tgtEl>
                                        <p:attrNameLst>
                                          <p:attrName>ppt_w</p:attrName>
                                        </p:attrNameLst>
                                      </p:cBhvr>
                                      <p:tavLst>
                                        <p:tav tm="0">
                                          <p:val>
                                            <p:fltVal val="0"/>
                                          </p:val>
                                        </p:tav>
                                        <p:tav tm="100000">
                                          <p:val>
                                            <p:strVal val="#ppt_w"/>
                                          </p:val>
                                        </p:tav>
                                      </p:tavLst>
                                    </p:anim>
                                    <p:anim calcmode="lin" valueType="num">
                                      <p:cBhvr>
                                        <p:cTn dur="2500" fill="hold" id="406"/>
                                        <p:tgtEl>
                                          <p:spTgt spid="348"/>
                                        </p:tgtEl>
                                        <p:attrNameLst>
                                          <p:attrName>ppt_h</p:attrName>
                                        </p:attrNameLst>
                                      </p:cBhvr>
                                      <p:tavLst>
                                        <p:tav tm="0">
                                          <p:val>
                                            <p:fltVal val="0"/>
                                          </p:val>
                                        </p:tav>
                                        <p:tav tm="100000">
                                          <p:val>
                                            <p:strVal val="#ppt_h"/>
                                          </p:val>
                                        </p:tav>
                                      </p:tavLst>
                                    </p:anim>
                                    <p:animEffect filter="fade" transition="in">
                                      <p:cBhvr>
                                        <p:cTn dur="2500" id="407"/>
                                        <p:tgtEl>
                                          <p:spTgt spid="348"/>
                                        </p:tgtEl>
                                      </p:cBhvr>
                                    </p:animEffect>
                                  </p:childTnLst>
                                </p:cTn>
                              </p:par>
                              <p:par>
                                <p:cTn fill="hold" id="408" nodeType="withEffect" presetClass="emph" presetID="8" presetSubtype="0">
                                  <p:stCondLst>
                                    <p:cond delay="7000"/>
                                  </p:stCondLst>
                                  <p:childTnLst>
                                    <p:animRot by="-21600000">
                                      <p:cBhvr>
                                        <p:cTn dur="8500" fill="hold" id="409"/>
                                        <p:tgtEl>
                                          <p:spTgt spid="348"/>
                                        </p:tgtEl>
                                        <p:attrNameLst>
                                          <p:attrName>r</p:attrName>
                                        </p:attrNameLst>
                                      </p:cBhvr>
                                    </p:animRot>
                                  </p:childTnLst>
                                </p:cTn>
                              </p:par>
                              <p:par>
                                <p:cTn fill="hold" grpId="0" id="410" nodeType="withEffect" presetClass="entr" presetID="22" presetSubtype="2">
                                  <p:stCondLst>
                                    <p:cond delay="10500"/>
                                  </p:stCondLst>
                                  <p:childTnLst>
                                    <p:set>
                                      <p:cBhvr>
                                        <p:cTn dur="1" fill="hold" id="411">
                                          <p:stCondLst>
                                            <p:cond delay="0"/>
                                          </p:stCondLst>
                                        </p:cTn>
                                        <p:tgtEl>
                                          <p:spTgt spid="474"/>
                                        </p:tgtEl>
                                        <p:attrNameLst>
                                          <p:attrName>style.visibility</p:attrName>
                                        </p:attrNameLst>
                                      </p:cBhvr>
                                      <p:to>
                                        <p:strVal val="visible"/>
                                      </p:to>
                                    </p:set>
                                    <p:animEffect filter="wipe(right)" transition="in">
                                      <p:cBhvr>
                                        <p:cTn dur="1000" id="412"/>
                                        <p:tgtEl>
                                          <p:spTgt spid="474"/>
                                        </p:tgtEl>
                                      </p:cBhvr>
                                    </p:animEffect>
                                  </p:childTnLst>
                                </p:cTn>
                              </p:par>
                              <p:par>
                                <p:cTn fill="hold" grpId="0" id="413" nodeType="withEffect" presetClass="entr" presetID="2" presetSubtype="2">
                                  <p:stCondLst>
                                    <p:cond delay="11750"/>
                                  </p:stCondLst>
                                  <p:childTnLst>
                                    <p:set>
                                      <p:cBhvr>
                                        <p:cTn dur="1" fill="hold" id="414">
                                          <p:stCondLst>
                                            <p:cond delay="0"/>
                                          </p:stCondLst>
                                        </p:cTn>
                                        <p:tgtEl>
                                          <p:spTgt spid="475"/>
                                        </p:tgtEl>
                                        <p:attrNameLst>
                                          <p:attrName>style.visibility</p:attrName>
                                        </p:attrNameLst>
                                      </p:cBhvr>
                                      <p:to>
                                        <p:strVal val="visible"/>
                                      </p:to>
                                    </p:set>
                                    <p:anim calcmode="lin" valueType="num">
                                      <p:cBhvr additive="base">
                                        <p:cTn dur="1000" fill="hold" id="415"/>
                                        <p:tgtEl>
                                          <p:spTgt spid="475"/>
                                        </p:tgtEl>
                                        <p:attrNameLst>
                                          <p:attrName>ppt_x</p:attrName>
                                        </p:attrNameLst>
                                      </p:cBhvr>
                                      <p:tavLst>
                                        <p:tav tm="0">
                                          <p:val>
                                            <p:strVal val="1+#ppt_w/2"/>
                                          </p:val>
                                        </p:tav>
                                        <p:tav tm="100000">
                                          <p:val>
                                            <p:strVal val="#ppt_x"/>
                                          </p:val>
                                        </p:tav>
                                      </p:tavLst>
                                    </p:anim>
                                    <p:anim calcmode="lin" valueType="num">
                                      <p:cBhvr additive="base">
                                        <p:cTn dur="1000" fill="hold" id="416"/>
                                        <p:tgtEl>
                                          <p:spTgt spid="475"/>
                                        </p:tgtEl>
                                        <p:attrNameLst>
                                          <p:attrName>ppt_y</p:attrName>
                                        </p:attrNameLst>
                                      </p:cBhvr>
                                      <p:tavLst>
                                        <p:tav tm="0">
                                          <p:val>
                                            <p:strVal val="#ppt_y"/>
                                          </p:val>
                                        </p:tav>
                                        <p:tav tm="100000">
                                          <p:val>
                                            <p:strVal val="#ppt_y"/>
                                          </p:val>
                                        </p:tav>
                                      </p:tavLst>
                                    </p:anim>
                                  </p:childTnLst>
                                </p:cTn>
                              </p:par>
                              <p:par>
                                <p:cTn fill="hold" grpId="0" id="417" nodeType="withEffect" presetClass="entr" presetID="2" presetSubtype="9">
                                  <p:stCondLst>
                                    <p:cond delay="13250"/>
                                  </p:stCondLst>
                                  <p:childTnLst>
                                    <p:set>
                                      <p:cBhvr>
                                        <p:cTn dur="1" fill="hold" id="418">
                                          <p:stCondLst>
                                            <p:cond delay="0"/>
                                          </p:stCondLst>
                                        </p:cTn>
                                        <p:tgtEl>
                                          <p:spTgt spid="482"/>
                                        </p:tgtEl>
                                        <p:attrNameLst>
                                          <p:attrName>style.visibility</p:attrName>
                                        </p:attrNameLst>
                                      </p:cBhvr>
                                      <p:to>
                                        <p:strVal val="visible"/>
                                      </p:to>
                                    </p:set>
                                    <p:anim calcmode="lin" valueType="num">
                                      <p:cBhvr additive="base">
                                        <p:cTn dur="1000" fill="hold" id="419"/>
                                        <p:tgtEl>
                                          <p:spTgt spid="482"/>
                                        </p:tgtEl>
                                        <p:attrNameLst>
                                          <p:attrName>ppt_x</p:attrName>
                                        </p:attrNameLst>
                                      </p:cBhvr>
                                      <p:tavLst>
                                        <p:tav tm="0">
                                          <p:val>
                                            <p:strVal val="0-#ppt_w/2"/>
                                          </p:val>
                                        </p:tav>
                                        <p:tav tm="100000">
                                          <p:val>
                                            <p:strVal val="#ppt_x"/>
                                          </p:val>
                                        </p:tav>
                                      </p:tavLst>
                                    </p:anim>
                                    <p:anim calcmode="lin" valueType="num">
                                      <p:cBhvr additive="base">
                                        <p:cTn dur="1000" fill="hold" id="420"/>
                                        <p:tgtEl>
                                          <p:spTgt spid="482"/>
                                        </p:tgtEl>
                                        <p:attrNameLst>
                                          <p:attrName>ppt_y</p:attrName>
                                        </p:attrNameLst>
                                      </p:cBhvr>
                                      <p:tavLst>
                                        <p:tav tm="0">
                                          <p:val>
                                            <p:strVal val="0-#ppt_h/2"/>
                                          </p:val>
                                        </p:tav>
                                        <p:tav tm="100000">
                                          <p:val>
                                            <p:strVal val="#ppt_y"/>
                                          </p:val>
                                        </p:tav>
                                      </p:tavLst>
                                    </p:anim>
                                  </p:childTnLst>
                                </p:cTn>
                              </p:par>
                              <p:par>
                                <p:cTn fill="hold" grpId="0" id="421" nodeType="withEffect" presetClass="entr" presetID="2" presetSubtype="1">
                                  <p:stCondLst>
                                    <p:cond delay="13500"/>
                                  </p:stCondLst>
                                  <p:childTnLst>
                                    <p:set>
                                      <p:cBhvr>
                                        <p:cTn dur="1" fill="hold" id="422">
                                          <p:stCondLst>
                                            <p:cond delay="0"/>
                                          </p:stCondLst>
                                        </p:cTn>
                                        <p:tgtEl>
                                          <p:spTgt spid="481"/>
                                        </p:tgtEl>
                                        <p:attrNameLst>
                                          <p:attrName>style.visibility</p:attrName>
                                        </p:attrNameLst>
                                      </p:cBhvr>
                                      <p:to>
                                        <p:strVal val="visible"/>
                                      </p:to>
                                    </p:set>
                                    <p:anim calcmode="lin" valueType="num">
                                      <p:cBhvr additive="base">
                                        <p:cTn dur="1000" fill="hold" id="423"/>
                                        <p:tgtEl>
                                          <p:spTgt spid="481"/>
                                        </p:tgtEl>
                                        <p:attrNameLst>
                                          <p:attrName>ppt_x</p:attrName>
                                        </p:attrNameLst>
                                      </p:cBhvr>
                                      <p:tavLst>
                                        <p:tav tm="0">
                                          <p:val>
                                            <p:strVal val="#ppt_x"/>
                                          </p:val>
                                        </p:tav>
                                        <p:tav tm="100000">
                                          <p:val>
                                            <p:strVal val="#ppt_x"/>
                                          </p:val>
                                        </p:tav>
                                      </p:tavLst>
                                    </p:anim>
                                    <p:anim calcmode="lin" valueType="num">
                                      <p:cBhvr additive="base">
                                        <p:cTn dur="1000" fill="hold" id="424"/>
                                        <p:tgtEl>
                                          <p:spTgt spid="481"/>
                                        </p:tgtEl>
                                        <p:attrNameLst>
                                          <p:attrName>ppt_y</p:attrName>
                                        </p:attrNameLst>
                                      </p:cBhvr>
                                      <p:tavLst>
                                        <p:tav tm="0">
                                          <p:val>
                                            <p:strVal val="0-#ppt_h/2"/>
                                          </p:val>
                                        </p:tav>
                                        <p:tav tm="100000">
                                          <p:val>
                                            <p:strVal val="#ppt_y"/>
                                          </p:val>
                                        </p:tav>
                                      </p:tavLst>
                                    </p:anim>
                                  </p:childTnLst>
                                </p:cTn>
                              </p:par>
                              <p:par>
                                <p:cTn fill="hold" grpId="0" id="425" nodeType="withEffect" presetClass="entr" presetID="2" presetSubtype="1">
                                  <p:stCondLst>
                                    <p:cond delay="13250"/>
                                  </p:stCondLst>
                                  <p:childTnLst>
                                    <p:set>
                                      <p:cBhvr>
                                        <p:cTn dur="1" fill="hold" id="426">
                                          <p:stCondLst>
                                            <p:cond delay="0"/>
                                          </p:stCondLst>
                                        </p:cTn>
                                        <p:tgtEl>
                                          <p:spTgt spid="479"/>
                                        </p:tgtEl>
                                        <p:attrNameLst>
                                          <p:attrName>style.visibility</p:attrName>
                                        </p:attrNameLst>
                                      </p:cBhvr>
                                      <p:to>
                                        <p:strVal val="visible"/>
                                      </p:to>
                                    </p:set>
                                    <p:anim calcmode="lin" valueType="num">
                                      <p:cBhvr additive="base">
                                        <p:cTn dur="1000" fill="hold" id="427"/>
                                        <p:tgtEl>
                                          <p:spTgt spid="479"/>
                                        </p:tgtEl>
                                        <p:attrNameLst>
                                          <p:attrName>ppt_x</p:attrName>
                                        </p:attrNameLst>
                                      </p:cBhvr>
                                      <p:tavLst>
                                        <p:tav tm="0">
                                          <p:val>
                                            <p:strVal val="#ppt_x"/>
                                          </p:val>
                                        </p:tav>
                                        <p:tav tm="100000">
                                          <p:val>
                                            <p:strVal val="#ppt_x"/>
                                          </p:val>
                                        </p:tav>
                                      </p:tavLst>
                                    </p:anim>
                                    <p:anim calcmode="lin" valueType="num">
                                      <p:cBhvr additive="base">
                                        <p:cTn dur="1000" fill="hold" id="428"/>
                                        <p:tgtEl>
                                          <p:spTgt spid="479"/>
                                        </p:tgtEl>
                                        <p:attrNameLst>
                                          <p:attrName>ppt_y</p:attrName>
                                        </p:attrNameLst>
                                      </p:cBhvr>
                                      <p:tavLst>
                                        <p:tav tm="0">
                                          <p:val>
                                            <p:strVal val="0-#ppt_h/2"/>
                                          </p:val>
                                        </p:tav>
                                        <p:tav tm="100000">
                                          <p:val>
                                            <p:strVal val="#ppt_y"/>
                                          </p:val>
                                        </p:tav>
                                      </p:tavLst>
                                    </p:anim>
                                  </p:childTnLst>
                                </p:cTn>
                              </p:par>
                              <p:par>
                                <p:cTn fill="hold" grpId="0" id="429" nodeType="withEffect" presetClass="entr" presetID="2" presetSubtype="3">
                                  <p:stCondLst>
                                    <p:cond delay="13500"/>
                                  </p:stCondLst>
                                  <p:childTnLst>
                                    <p:set>
                                      <p:cBhvr>
                                        <p:cTn dur="1" fill="hold" id="430">
                                          <p:stCondLst>
                                            <p:cond delay="0"/>
                                          </p:stCondLst>
                                        </p:cTn>
                                        <p:tgtEl>
                                          <p:spTgt spid="480"/>
                                        </p:tgtEl>
                                        <p:attrNameLst>
                                          <p:attrName>style.visibility</p:attrName>
                                        </p:attrNameLst>
                                      </p:cBhvr>
                                      <p:to>
                                        <p:strVal val="visible"/>
                                      </p:to>
                                    </p:set>
                                    <p:anim calcmode="lin" valueType="num">
                                      <p:cBhvr additive="base">
                                        <p:cTn dur="1000" fill="hold" id="431"/>
                                        <p:tgtEl>
                                          <p:spTgt spid="480"/>
                                        </p:tgtEl>
                                        <p:attrNameLst>
                                          <p:attrName>ppt_x</p:attrName>
                                        </p:attrNameLst>
                                      </p:cBhvr>
                                      <p:tavLst>
                                        <p:tav tm="0">
                                          <p:val>
                                            <p:strVal val="1+#ppt_w/2"/>
                                          </p:val>
                                        </p:tav>
                                        <p:tav tm="100000">
                                          <p:val>
                                            <p:strVal val="#ppt_x"/>
                                          </p:val>
                                        </p:tav>
                                      </p:tavLst>
                                    </p:anim>
                                    <p:anim calcmode="lin" valueType="num">
                                      <p:cBhvr additive="base">
                                        <p:cTn dur="1000" fill="hold" id="432"/>
                                        <p:tgtEl>
                                          <p:spTgt spid="480"/>
                                        </p:tgtEl>
                                        <p:attrNameLst>
                                          <p:attrName>ppt_y</p:attrName>
                                        </p:attrNameLst>
                                      </p:cBhvr>
                                      <p:tavLst>
                                        <p:tav tm="0">
                                          <p:val>
                                            <p:strVal val="0-#ppt_h/2"/>
                                          </p:val>
                                        </p:tav>
                                        <p:tav tm="100000">
                                          <p:val>
                                            <p:strVal val="#ppt_y"/>
                                          </p:val>
                                        </p:tav>
                                      </p:tavLst>
                                    </p:anim>
                                  </p:childTnLst>
                                </p:cTn>
                              </p:par>
                              <p:par>
                                <p:cTn fill="hold" grpId="0" id="433" nodeType="withEffect" presetClass="entr" presetID="2" presetSubtype="3">
                                  <p:stCondLst>
                                    <p:cond delay="13250"/>
                                  </p:stCondLst>
                                  <p:childTnLst>
                                    <p:set>
                                      <p:cBhvr>
                                        <p:cTn dur="1" fill="hold" id="434">
                                          <p:stCondLst>
                                            <p:cond delay="0"/>
                                          </p:stCondLst>
                                        </p:cTn>
                                        <p:tgtEl>
                                          <p:spTgt spid="478"/>
                                        </p:tgtEl>
                                        <p:attrNameLst>
                                          <p:attrName>style.visibility</p:attrName>
                                        </p:attrNameLst>
                                      </p:cBhvr>
                                      <p:to>
                                        <p:strVal val="visible"/>
                                      </p:to>
                                    </p:set>
                                    <p:anim calcmode="lin" valueType="num">
                                      <p:cBhvr additive="base">
                                        <p:cTn dur="1000" fill="hold" id="435"/>
                                        <p:tgtEl>
                                          <p:spTgt spid="478"/>
                                        </p:tgtEl>
                                        <p:attrNameLst>
                                          <p:attrName>ppt_x</p:attrName>
                                        </p:attrNameLst>
                                      </p:cBhvr>
                                      <p:tavLst>
                                        <p:tav tm="0">
                                          <p:val>
                                            <p:strVal val="1+#ppt_w/2"/>
                                          </p:val>
                                        </p:tav>
                                        <p:tav tm="100000">
                                          <p:val>
                                            <p:strVal val="#ppt_x"/>
                                          </p:val>
                                        </p:tav>
                                      </p:tavLst>
                                    </p:anim>
                                    <p:anim calcmode="lin" valueType="num">
                                      <p:cBhvr additive="base">
                                        <p:cTn dur="1000" fill="hold" id="436"/>
                                        <p:tgtEl>
                                          <p:spTgt spid="478"/>
                                        </p:tgtEl>
                                        <p:attrNameLst>
                                          <p:attrName>ppt_y</p:attrName>
                                        </p:attrNameLst>
                                      </p:cBhvr>
                                      <p:tavLst>
                                        <p:tav tm="0">
                                          <p:val>
                                            <p:strVal val="0-#ppt_h/2"/>
                                          </p:val>
                                        </p:tav>
                                        <p:tav tm="100000">
                                          <p:val>
                                            <p:strVal val="#ppt_y"/>
                                          </p:val>
                                        </p:tav>
                                      </p:tavLst>
                                    </p:anim>
                                  </p:childTnLst>
                                </p:cTn>
                              </p:par>
                              <p:par>
                                <p:cTn fill="hold" grpId="0" id="437" nodeType="withEffect" presetClass="entr" presetID="2" presetSubtype="4">
                                  <p:stCondLst>
                                    <p:cond delay="13250"/>
                                  </p:stCondLst>
                                  <p:childTnLst>
                                    <p:set>
                                      <p:cBhvr>
                                        <p:cTn dur="1" fill="hold" id="438">
                                          <p:stCondLst>
                                            <p:cond delay="0"/>
                                          </p:stCondLst>
                                        </p:cTn>
                                        <p:tgtEl>
                                          <p:spTgt spid="477"/>
                                        </p:tgtEl>
                                        <p:attrNameLst>
                                          <p:attrName>style.visibility</p:attrName>
                                        </p:attrNameLst>
                                      </p:cBhvr>
                                      <p:to>
                                        <p:strVal val="visible"/>
                                      </p:to>
                                    </p:set>
                                    <p:anim calcmode="lin" valueType="num">
                                      <p:cBhvr additive="base">
                                        <p:cTn dur="1000" fill="hold" id="439"/>
                                        <p:tgtEl>
                                          <p:spTgt spid="477"/>
                                        </p:tgtEl>
                                        <p:attrNameLst>
                                          <p:attrName>ppt_x</p:attrName>
                                        </p:attrNameLst>
                                      </p:cBhvr>
                                      <p:tavLst>
                                        <p:tav tm="0">
                                          <p:val>
                                            <p:strVal val="#ppt_x"/>
                                          </p:val>
                                        </p:tav>
                                        <p:tav tm="100000">
                                          <p:val>
                                            <p:strVal val="#ppt_x"/>
                                          </p:val>
                                        </p:tav>
                                      </p:tavLst>
                                    </p:anim>
                                    <p:anim calcmode="lin" valueType="num">
                                      <p:cBhvr additive="base">
                                        <p:cTn dur="1000" fill="hold" id="440"/>
                                        <p:tgtEl>
                                          <p:spTgt spid="477"/>
                                        </p:tgtEl>
                                        <p:attrNameLst>
                                          <p:attrName>ppt_y</p:attrName>
                                        </p:attrNameLst>
                                      </p:cBhvr>
                                      <p:tavLst>
                                        <p:tav tm="0">
                                          <p:val>
                                            <p:strVal val="1+#ppt_h/2"/>
                                          </p:val>
                                        </p:tav>
                                        <p:tav tm="100000">
                                          <p:val>
                                            <p:strVal val="#ppt_y"/>
                                          </p:val>
                                        </p:tav>
                                      </p:tavLst>
                                    </p:anim>
                                  </p:childTnLst>
                                </p:cTn>
                              </p:par>
                              <p:par>
                                <p:cTn fill="hold" grpId="0" id="441" nodeType="withEffect" presetClass="entr" presetID="2" presetSubtype="4">
                                  <p:stCondLst>
                                    <p:cond delay="13500"/>
                                  </p:stCondLst>
                                  <p:childTnLst>
                                    <p:set>
                                      <p:cBhvr>
                                        <p:cTn dur="1" fill="hold" id="442">
                                          <p:stCondLst>
                                            <p:cond delay="0"/>
                                          </p:stCondLst>
                                        </p:cTn>
                                        <p:tgtEl>
                                          <p:spTgt spid="483"/>
                                        </p:tgtEl>
                                        <p:attrNameLst>
                                          <p:attrName>style.visibility</p:attrName>
                                        </p:attrNameLst>
                                      </p:cBhvr>
                                      <p:to>
                                        <p:strVal val="visible"/>
                                      </p:to>
                                    </p:set>
                                    <p:anim calcmode="lin" valueType="num">
                                      <p:cBhvr additive="base">
                                        <p:cTn dur="1000" fill="hold" id="443"/>
                                        <p:tgtEl>
                                          <p:spTgt spid="483"/>
                                        </p:tgtEl>
                                        <p:attrNameLst>
                                          <p:attrName>ppt_x</p:attrName>
                                        </p:attrNameLst>
                                      </p:cBhvr>
                                      <p:tavLst>
                                        <p:tav tm="0">
                                          <p:val>
                                            <p:strVal val="#ppt_x"/>
                                          </p:val>
                                        </p:tav>
                                        <p:tav tm="100000">
                                          <p:val>
                                            <p:strVal val="#ppt_x"/>
                                          </p:val>
                                        </p:tav>
                                      </p:tavLst>
                                    </p:anim>
                                    <p:anim calcmode="lin" valueType="num">
                                      <p:cBhvr additive="base">
                                        <p:cTn dur="1000" fill="hold" id="444"/>
                                        <p:tgtEl>
                                          <p:spTgt spid="483"/>
                                        </p:tgtEl>
                                        <p:attrNameLst>
                                          <p:attrName>ppt_y</p:attrName>
                                        </p:attrNameLst>
                                      </p:cBhvr>
                                      <p:tavLst>
                                        <p:tav tm="0">
                                          <p:val>
                                            <p:strVal val="1+#ppt_h/2"/>
                                          </p:val>
                                        </p:tav>
                                        <p:tav tm="100000">
                                          <p:val>
                                            <p:strVal val="#ppt_y"/>
                                          </p:val>
                                        </p:tav>
                                      </p:tavLst>
                                    </p:anim>
                                  </p:childTnLst>
                                </p:cTn>
                              </p:par>
                            </p:childTnLst>
                          </p:cTn>
                        </p:par>
                      </p:childTnLst>
                    </p:cTn>
                  </p:par>
                  <p:par>
                    <p:cTn fill="hold" id="445" nodeType="clickPar">
                      <p:stCondLst>
                        <p:cond delay="indefinite"/>
                        <p:cond delay="0" evt="onBegin">
                          <p:tn val="444"/>
                        </p:cond>
                      </p:stCondLst>
                      <p:childTnLst>
                        <p:par>
                          <p:cTn fill="hold" id="446" nodeType="afterGroup">
                            <p:stCondLst>
                              <p:cond delay="0"/>
                            </p:stCondLst>
                            <p:childTnLst>
                              <p:par>
                                <p:cTn accel="50000" fill="hold" grpId="0" id="447" nodeType="clickEffect" presetClass="entr" presetID="38" presetSubtype="0">
                                  <p:stCondLst>
                                    <p:cond delay="0"/>
                                  </p:stCondLst>
                                  <p:iterate type="lt">
                                    <p:tmPct val="50000"/>
                                  </p:iterate>
                                  <p:childTnLst>
                                    <p:set>
                                      <p:cBhvr>
                                        <p:cTn dur="1" fill="hold" id="448">
                                          <p:stCondLst>
                                            <p:cond delay="0"/>
                                          </p:stCondLst>
                                        </p:cTn>
                                        <p:tgtEl>
                                          <p:spTgt spid="484"/>
                                        </p:tgtEl>
                                        <p:attrNameLst>
                                          <p:attrName>style.visibility</p:attrName>
                                        </p:attrNameLst>
                                      </p:cBhvr>
                                      <p:to>
                                        <p:strVal val="visible"/>
                                      </p:to>
                                    </p:set>
                                    <p:set>
                                      <p:cBhvr>
                                        <p:cTn dur="455" fill="hold" id="449">
                                          <p:stCondLst>
                                            <p:cond delay="0"/>
                                          </p:stCondLst>
                                        </p:cTn>
                                        <p:tgtEl>
                                          <p:spTgt spid="484"/>
                                        </p:tgtEl>
                                        <p:attrNameLst>
                                          <p:attrName>style.rotation</p:attrName>
                                        </p:attrNameLst>
                                      </p:cBhvr>
                                      <p:to>
                                        <p:strVal val="-45.0"/>
                                      </p:to>
                                    </p:set>
                                    <p:anim calcmode="lin" valueType="num">
                                      <p:cBhvr>
                                        <p:cTn dur="455" fill="hold" id="450">
                                          <p:stCondLst>
                                            <p:cond delay="455"/>
                                          </p:stCondLst>
                                        </p:cTn>
                                        <p:tgtEl>
                                          <p:spTgt spid="484"/>
                                        </p:tgtEl>
                                        <p:attrNameLst>
                                          <p:attrName>style.rotation</p:attrName>
                                        </p:attrNameLst>
                                      </p:cBhvr>
                                      <p:tavLst>
                                        <p:tav tm="0">
                                          <p:val>
                                            <p:fltVal val="-45"/>
                                          </p:val>
                                        </p:tav>
                                        <p:tav tm="69900">
                                          <p:val>
                                            <p:fltVal val="45"/>
                                          </p:val>
                                        </p:tav>
                                        <p:tav tm="100000">
                                          <p:val>
                                            <p:fltVal val="0"/>
                                          </p:val>
                                        </p:tav>
                                      </p:tavLst>
                                    </p:anim>
                                    <p:anim calcmode="lin" valueType="num">
                                      <p:cBhvr>
                                        <p:cTn dur="455" fill="hold" id="451">
                                          <p:stCondLst>
                                            <p:cond delay="0"/>
                                          </p:stCondLst>
                                        </p:cTn>
                                        <p:tgtEl>
                                          <p:spTgt spid="484"/>
                                        </p:tgtEl>
                                        <p:attrNameLst>
                                          <p:attrName>ppt_y</p:attrName>
                                        </p:attrNameLst>
                                      </p:cBhvr>
                                      <p:tavLst>
                                        <p:tav tm="0">
                                          <p:val>
                                            <p:strVal val="#ppt_y-1"/>
                                          </p:val>
                                        </p:tav>
                                        <p:tav tm="100000">
                                          <p:val>
                                            <p:strVal val="#ppt_y-(0.354*#ppt_w-0.172*#ppt_h)"/>
                                          </p:val>
                                        </p:tav>
                                      </p:tavLst>
                                    </p:anim>
                                    <p:anim calcmode="lin" valueType="num">
                                      <p:cBhvr>
                                        <p:cTn autoRev="1" decel="50000" dur="156" fill="hold" id="452">
                                          <p:stCondLst>
                                            <p:cond delay="455"/>
                                          </p:stCondLst>
                                        </p:cTn>
                                        <p:tgtEl>
                                          <p:spTgt spid="484"/>
                                        </p:tgtEl>
                                        <p:attrNameLst>
                                          <p:attrName>ppt_y</p:attrName>
                                        </p:attrNameLst>
                                      </p:cBhvr>
                                      <p:tavLst>
                                        <p:tav tm="0">
                                          <p:val>
                                            <p:strVal val="#ppt_y-(0.354*#ppt_w-0.172*#ppt_h)"/>
                                          </p:val>
                                        </p:tav>
                                        <p:tav tm="100000">
                                          <p:val>
                                            <p:strVal val="#ppt_y-(0.354*#ppt_w-0.172*#ppt_h)-#ppt_h/2"/>
                                          </p:val>
                                        </p:tav>
                                      </p:tavLst>
                                    </p:anim>
                                    <p:anim calcmode="lin" valueType="num">
                                      <p:cBhvr>
                                        <p:cTn dur="136" fill="hold" id="453">
                                          <p:stCondLst>
                                            <p:cond delay="864"/>
                                          </p:stCondLst>
                                        </p:cTn>
                                        <p:tgtEl>
                                          <p:spTgt spid="484"/>
                                        </p:tgtEl>
                                        <p:attrNameLst>
                                          <p:attrName>ppt_y</p:attrName>
                                        </p:attrNameLst>
                                      </p:cBhvr>
                                      <p:tavLst>
                                        <p:tav tm="0">
                                          <p:val>
                                            <p:strVal val="#ppt_y-(0.354*#ppt_w-0.172*#ppt_h)"/>
                                          </p:val>
                                        </p:tav>
                                        <p:tav tm="100000">
                                          <p:val>
                                            <p:strVal val="#ppt_y"/>
                                          </p:val>
                                        </p:tav>
                                      </p:tavLst>
                                    </p:anim>
                                  </p:childTnLst>
                                </p:cTn>
                              </p:par>
                            </p:childTnLst>
                          </p:cTn>
                        </p:par>
                      </p:childTnLst>
                    </p:cTn>
                  </p:par>
                  <p:par>
                    <p:cTn fill="hold" id="454" nodeType="clickPar">
                      <p:stCondLst>
                        <p:cond delay="indefinite"/>
                        <p:cond delay="0" evt="onBegin">
                          <p:tn val="453"/>
                        </p:cond>
                      </p:stCondLst>
                      <p:childTnLst>
                        <p:par>
                          <p:cTn fill="hold" id="455" nodeType="afterGroup">
                            <p:stCondLst>
                              <p:cond delay="0"/>
                            </p:stCondLst>
                            <p:childTnLst>
                              <p:par>
                                <p:cTn fill="hold" grpId="0" id="456" nodeType="clickEffect" presetClass="entr" presetID="22" presetSubtype="4">
                                  <p:stCondLst>
                                    <p:cond delay="0"/>
                                  </p:stCondLst>
                                  <p:iterate type="lt">
                                    <p:tmPct val="10000"/>
                                  </p:iterate>
                                  <p:childTnLst>
                                    <p:set>
                                      <p:cBhvr>
                                        <p:cTn dur="1" fill="hold" id="457">
                                          <p:stCondLst>
                                            <p:cond delay="0"/>
                                          </p:stCondLst>
                                        </p:cTn>
                                        <p:tgtEl>
                                          <p:spTgt spid="476"/>
                                        </p:tgtEl>
                                        <p:attrNameLst>
                                          <p:attrName>style.visibility</p:attrName>
                                        </p:attrNameLst>
                                      </p:cBhvr>
                                      <p:to>
                                        <p:strVal val="visible"/>
                                      </p:to>
                                    </p:set>
                                    <p:animEffect filter="wipe(down)" transition="in">
                                      <p:cBhvr>
                                        <p:cTn dur="500" id="458"/>
                                        <p:tgtEl>
                                          <p:spTgt spid="4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9"/>
      <p:bldP grpId="1" spid="349"/>
      <p:bldP grpId="0" spid="474"/>
      <p:bldP grpId="0" spid="475"/>
      <p:bldP grpId="0" spid="476"/>
      <p:bldP grpId="0" spid="477"/>
      <p:bldP grpId="0" spid="478"/>
      <p:bldP grpId="0" spid="479"/>
      <p:bldP grpId="0" spid="480"/>
      <p:bldP grpId="0" spid="481"/>
      <p:bldP grpId="0" spid="482"/>
      <p:bldP grpId="0" spid="483"/>
      <p:bldP grpId="0" spid="48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537" y="1"/>
            <a:ext cx="9215178" cy="5200022"/>
            <a:chOff x="-716" y="-1"/>
            <a:chExt cx="12286904" cy="6933363"/>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1" y="-1"/>
              <a:ext cx="12269037" cy="6933363"/>
            </a:xfrm>
            <a:prstGeom prst="rect">
              <a:avLst/>
            </a:prstGeom>
          </p:spPr>
        </p:pic>
        <p:pic>
          <p:nvPicPr>
            <p:cNvPr id="6" name="图片 5"/>
            <p:cNvPicPr>
              <a:picLocks noChangeAspect="1"/>
            </p:cNvPicPr>
            <p:nvPr/>
          </p:nvPicPr>
          <p:blipFill>
            <a:blip r:embed="rId3">
              <a:extLst>
                <a:ext uri="{28A0092B-C50C-407E-A947-70E740481C1C}">
                  <a14:useLocalDpi val="0"/>
                </a:ext>
              </a:extLst>
            </a:blip>
            <a:stretch>
              <a:fillRect/>
            </a:stretch>
          </p:blipFill>
          <p:spPr>
            <a:xfrm>
              <a:off x="-716" y="0"/>
              <a:ext cx="12286904" cy="6910571"/>
            </a:xfrm>
            <a:prstGeom prst="rect">
              <a:avLst/>
            </a:prstGeom>
          </p:spPr>
        </p:pic>
      </p:grpSp>
      <p:grpSp>
        <p:nvGrpSpPr>
          <p:cNvPr id="7" name="组合 6"/>
          <p:cNvGrpSpPr/>
          <p:nvPr/>
        </p:nvGrpSpPr>
        <p:grpSpPr>
          <a:xfrm>
            <a:off x="1129523" y="3258033"/>
            <a:ext cx="1181727" cy="1180618"/>
            <a:chOff x="1308745" y="2394284"/>
            <a:chExt cx="2326780" cy="2324596"/>
          </a:xfrm>
        </p:grpSpPr>
        <p:pic>
          <p:nvPicPr>
            <p:cNvPr id="8" name="图片 7"/>
            <p:cNvPicPr>
              <a:picLocks noChangeAspect="1"/>
            </p:cNvPicPr>
            <p:nvPr/>
          </p:nvPicPr>
          <p:blipFill>
            <a:blip r:embed="rId4">
              <a:extLst>
                <a:ext uri="{28A0092B-C50C-407E-A947-70E740481C1C}">
                  <a14:useLocalDpi val="0"/>
                </a:ext>
              </a:extLst>
            </a:blip>
            <a:stretch>
              <a:fillRect/>
            </a:stretch>
          </p:blipFill>
          <p:spPr>
            <a:xfrm>
              <a:off x="1400162" y="2491188"/>
              <a:ext cx="2143001" cy="2140801"/>
            </a:xfrm>
            <a:prstGeom prst="rect">
              <a:avLst/>
            </a:prstGeom>
          </p:spPr>
        </p:pic>
        <p:grpSp>
          <p:nvGrpSpPr>
            <p:cNvPr id="9" name="组合 8"/>
            <p:cNvGrpSpPr/>
            <p:nvPr/>
          </p:nvGrpSpPr>
          <p:grpSpPr>
            <a:xfrm>
              <a:off x="1308745" y="2394284"/>
              <a:ext cx="2326780" cy="2324596"/>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grpSp>
        <p:nvGrpSpPr>
          <p:cNvPr id="72" name="组合 71"/>
          <p:cNvGrpSpPr/>
          <p:nvPr/>
        </p:nvGrpSpPr>
        <p:grpSpPr>
          <a:xfrm>
            <a:off x="5781676" y="-1162247"/>
            <a:ext cx="5058729" cy="5053979"/>
            <a:chOff x="1308745" y="2394284"/>
            <a:chExt cx="2326780" cy="2324596"/>
          </a:xfrm>
        </p:grpSpPr>
        <p:pic>
          <p:nvPicPr>
            <p:cNvPr id="73" name="图片 72"/>
            <p:cNvPicPr>
              <a:picLocks noChangeAspect="1"/>
            </p:cNvPicPr>
            <p:nvPr/>
          </p:nvPicPr>
          <p:blipFill>
            <a:blip r:embed="rId5">
              <a:extLst>
                <a:ext uri="{28A0092B-C50C-407E-A947-70E740481C1C}">
                  <a14:useLocalDpi val="0"/>
                </a:ext>
              </a:extLst>
            </a:blip>
            <a:stretch>
              <a:fillRect/>
            </a:stretch>
          </p:blipFill>
          <p:spPr>
            <a:xfrm>
              <a:off x="1400162" y="2491188"/>
              <a:ext cx="2143001" cy="2140801"/>
            </a:xfrm>
            <a:prstGeom prst="rect">
              <a:avLst/>
            </a:prstGeom>
          </p:spPr>
        </p:pic>
        <p:grpSp>
          <p:nvGrpSpPr>
            <p:cNvPr id="74" name="组合 73"/>
            <p:cNvGrpSpPr/>
            <p:nvPr/>
          </p:nvGrpSpPr>
          <p:grpSpPr>
            <a:xfrm>
              <a:off x="1308745" y="2394284"/>
              <a:ext cx="2326780" cy="2324596"/>
              <a:chOff x="2433048" y="1083945"/>
              <a:chExt cx="5333787" cy="5328780"/>
            </a:xfrm>
          </p:grpSpPr>
          <p:sp>
            <p:nvSpPr>
              <p:cNvPr id="75" name="十六角星 74"/>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76" name="组合 75"/>
              <p:cNvGrpSpPr/>
              <p:nvPr/>
            </p:nvGrpSpPr>
            <p:grpSpPr>
              <a:xfrm>
                <a:off x="2433048" y="1083945"/>
                <a:ext cx="5333787" cy="5328780"/>
                <a:chOff x="2280648" y="931545"/>
                <a:chExt cx="5333787" cy="5328780"/>
              </a:xfrm>
            </p:grpSpPr>
            <p:sp>
              <p:nvSpPr>
                <p:cNvPr id="113" name="椭圆 112"/>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4" name="椭圆 113"/>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5" name="椭圆 114"/>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6" name="椭圆 115"/>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7" name="椭圆 116"/>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8" name="椭圆 117"/>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9" name="椭圆 118"/>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0" name="椭圆 119"/>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1" name="椭圆 120"/>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2" name="椭圆 121"/>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3" name="椭圆 122"/>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4" name="椭圆 123"/>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5" name="椭圆 124"/>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6" name="椭圆 125"/>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7" name="椭圆 126"/>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8" name="椭圆 127"/>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9" name="椭圆 128"/>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0" name="椭圆 129"/>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1" name="椭圆 130"/>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2" name="椭圆 131"/>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3" name="椭圆 132"/>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4" name="椭圆 133"/>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5" name="椭圆 134"/>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6" name="椭圆 135"/>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77" name="直接连接符 76"/>
              <p:cNvCxnSpPr>
                <a:stCxn id="114" idx="4"/>
                <a:endCxn id="132"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13" idx="5"/>
                <a:endCxn id="132"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130" idx="0"/>
                <a:endCxn id="113"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35" idx="3"/>
                <a:endCxn id="128"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30" idx="6"/>
                <a:endCxn id="129"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129" idx="0"/>
                <a:endCxn id="132"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1" idx="7"/>
                <a:endCxn id="130"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130" idx="5"/>
                <a:endCxn id="134"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132" idx="7"/>
                <a:endCxn id="115"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32" idx="6"/>
                <a:endCxn id="116"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30" idx="7"/>
                <a:endCxn id="132"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2" idx="5"/>
                <a:endCxn id="131"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129" idx="6"/>
                <a:endCxn id="131"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31" idx="3"/>
                <a:endCxn id="135"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131" idx="0"/>
                <a:endCxn id="116"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31" idx="5"/>
                <a:endCxn id="136"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36" idx="0"/>
                <a:endCxn id="116"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36" idx="7"/>
                <a:endCxn id="119"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23" idx="1"/>
                <a:endCxn id="136"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29" idx="4"/>
                <a:endCxn id="135"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134" idx="5"/>
                <a:endCxn id="135"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21" idx="5"/>
                <a:endCxn id="133"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133" idx="7"/>
                <a:endCxn id="134"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3" idx="0"/>
                <a:endCxn id="130"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130" idx="1"/>
                <a:endCxn id="117"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24" idx="0"/>
                <a:endCxn id="136"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136" idx="3"/>
                <a:endCxn id="135"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35" idx="6"/>
                <a:endCxn id="124"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35" idx="5"/>
                <a:endCxn id="127"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134" idx="0"/>
                <a:endCxn id="129"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33" idx="6"/>
                <a:endCxn id="135"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122" idx="6"/>
                <a:endCxn id="133"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25" idx="7"/>
                <a:endCxn id="133"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26" idx="0"/>
                <a:endCxn id="133"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26" idx="7"/>
                <a:endCxn id="135"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137" name="文本框 136"/>
          <p:cNvSpPr txBox="1"/>
          <p:nvPr/>
        </p:nvSpPr>
        <p:spPr>
          <a:xfrm>
            <a:off x="3564468" y="311227"/>
            <a:ext cx="1999576" cy="4206012"/>
          </a:xfrm>
          <a:prstGeom prst="rect">
            <a:avLst/>
          </a:prstGeom>
          <a:noFill/>
        </p:spPr>
        <p:txBody>
          <a:bodyPr rtlCol="0" wrap="square">
            <a:spAutoFit/>
          </a:bodyPr>
          <a:lstStyle/>
          <a:p>
            <a:pPr algn="ctr">
              <a:lnSpc>
                <a:spcPct val="150000"/>
              </a:lnSpc>
            </a:pPr>
            <a:r>
              <a:rPr altLang="zh-CN" b="1" lang="en-US" sz="17999">
                <a:solidFill>
                  <a:srgbClr val="9D8199">
                    <a:alpha val="60000"/>
                  </a:srgbClr>
                </a:solidFill>
                <a:latin charset="-122" panose="02000000000000000000" pitchFamily="2" typeface="方正兰亭粗黑简体"/>
                <a:ea charset="-122" panose="02000000000000000000" pitchFamily="2" typeface="方正兰亭粗黑简体"/>
              </a:rPr>
              <a:t>1</a:t>
            </a:r>
          </a:p>
        </p:txBody>
      </p:sp>
      <p:sp>
        <p:nvSpPr>
          <p:cNvPr id="139" name="文本框 138"/>
          <p:cNvSpPr txBox="1"/>
          <p:nvPr/>
        </p:nvSpPr>
        <p:spPr>
          <a:xfrm>
            <a:off x="3276579" y="3449353"/>
            <a:ext cx="2664192" cy="2286000"/>
          </a:xfrm>
          <a:prstGeom prst="rect">
            <a:avLst/>
          </a:prstGeom>
          <a:noFill/>
        </p:spPr>
        <p:txBody>
          <a:bodyPr rtlCol="0" wrap="square">
            <a:spAutoFit/>
          </a:bodyPr>
          <a:lstStyle/>
          <a:p>
            <a:pPr algn="ctr">
              <a:lnSpc>
                <a:spcPct val="150000"/>
              </a:lnSpc>
            </a:pPr>
            <a:r>
              <a:rPr altLang="en-US" lang="zh-CN" smtClean="0" sz="3200">
                <a:solidFill>
                  <a:schemeClr val="bg1"/>
                </a:solidFill>
                <a:latin charset="-122" panose="020b0503020204020204" pitchFamily="34" typeface="微软雅黑"/>
                <a:ea charset="-122" panose="020b0503020204020204" pitchFamily="34" typeface="微软雅黑"/>
              </a:rPr>
              <a:t>单击添加标题Click to add a caption</a:t>
            </a:r>
          </a:p>
        </p:txBody>
      </p:sp>
      <p:sp>
        <p:nvSpPr>
          <p:cNvPr id="140" name="等腰三角形 139"/>
          <p:cNvSpPr/>
          <p:nvPr/>
        </p:nvSpPr>
        <p:spPr>
          <a:xfrm rot="2134315">
            <a:off x="5998599" y="1614964"/>
            <a:ext cx="289510" cy="249578"/>
          </a:xfrm>
          <a:prstGeom prst="triangle">
            <a:avLst/>
          </a:prstGeom>
          <a:solidFill>
            <a:srgbClr val="66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41" name="等腰三角形 140"/>
          <p:cNvSpPr/>
          <p:nvPr/>
        </p:nvSpPr>
        <p:spPr>
          <a:xfrm rot="12600000">
            <a:off x="5197448" y="1171321"/>
            <a:ext cx="227683" cy="196278"/>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42" name="等腰三角形 141"/>
          <p:cNvSpPr/>
          <p:nvPr/>
        </p:nvSpPr>
        <p:spPr>
          <a:xfrm rot="460079">
            <a:off x="5608284" y="1067368"/>
            <a:ext cx="384542" cy="331501"/>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Tree>
    <p:extLst>
      <p:ext uri="{BB962C8B-B14F-4D97-AF65-F5344CB8AC3E}">
        <p14:creationId val="366115203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142"/>
                                        </p:tgtEl>
                                        <p:attrNameLst>
                                          <p:attrName>style.visibility</p:attrName>
                                        </p:attrNameLst>
                                      </p:cBhvr>
                                      <p:to>
                                        <p:strVal val="visible"/>
                                      </p:to>
                                    </p:set>
                                    <p:anim calcmode="lin" valueType="num">
                                      <p:cBhvr additive="base">
                                        <p:cTn dur="1250" fill="hold" id="7"/>
                                        <p:tgtEl>
                                          <p:spTgt spid="142"/>
                                        </p:tgtEl>
                                        <p:attrNameLst>
                                          <p:attrName>ppt_x</p:attrName>
                                        </p:attrNameLst>
                                      </p:cBhvr>
                                      <p:tavLst>
                                        <p:tav tm="0">
                                          <p:val>
                                            <p:strVal val="0-#ppt_w/2"/>
                                          </p:val>
                                        </p:tav>
                                        <p:tav tm="100000">
                                          <p:val>
                                            <p:strVal val="#ppt_x"/>
                                          </p:val>
                                        </p:tav>
                                      </p:tavLst>
                                    </p:anim>
                                    <p:anim calcmode="lin" valueType="num">
                                      <p:cBhvr additive="base">
                                        <p:cTn dur="1250" fill="hold" id="8"/>
                                        <p:tgtEl>
                                          <p:spTgt spid="142"/>
                                        </p:tgtEl>
                                        <p:attrNameLst>
                                          <p:attrName>ppt_y</p:attrName>
                                        </p:attrNameLst>
                                      </p:cBhvr>
                                      <p:tavLst>
                                        <p:tav tm="0">
                                          <p:val>
                                            <p:strVal val="0-#ppt_h/2"/>
                                          </p:val>
                                        </p:tav>
                                        <p:tav tm="100000">
                                          <p:val>
                                            <p:strVal val="#ppt_y"/>
                                          </p:val>
                                        </p:tav>
                                      </p:tavLst>
                                    </p:anim>
                                  </p:childTnLst>
                                </p:cTn>
                              </p:par>
                              <p:par>
                                <p:cTn fill="hold" grpId="1" id="9" nodeType="withEffect" presetClass="emph" presetID="8" presetSubtype="0">
                                  <p:stCondLst>
                                    <p:cond delay="0"/>
                                  </p:stCondLst>
                                  <p:childTnLst>
                                    <p:animRot by="10800000">
                                      <p:cBhvr>
                                        <p:cTn dur="1250" fill="hold" id="10"/>
                                        <p:tgtEl>
                                          <p:spTgt spid="142"/>
                                        </p:tgtEl>
                                        <p:attrNameLst>
                                          <p:attrName>r</p:attrName>
                                        </p:attrNameLst>
                                      </p:cBhvr>
                                    </p:animRot>
                                  </p:childTnLst>
                                </p:cTn>
                              </p:par>
                              <p:par>
                                <p:cTn fill="hold" grpId="0" id="11" nodeType="withEffect" presetClass="entr" presetID="2" presetSubtype="9">
                                  <p:stCondLst>
                                    <p:cond delay="250"/>
                                  </p:stCondLst>
                                  <p:childTnLst>
                                    <p:set>
                                      <p:cBhvr>
                                        <p:cTn dur="1" fill="hold" id="12">
                                          <p:stCondLst>
                                            <p:cond delay="0"/>
                                          </p:stCondLst>
                                        </p:cTn>
                                        <p:tgtEl>
                                          <p:spTgt spid="140"/>
                                        </p:tgtEl>
                                        <p:attrNameLst>
                                          <p:attrName>style.visibility</p:attrName>
                                        </p:attrNameLst>
                                      </p:cBhvr>
                                      <p:to>
                                        <p:strVal val="visible"/>
                                      </p:to>
                                    </p:set>
                                    <p:anim calcmode="lin" valueType="num">
                                      <p:cBhvr additive="base">
                                        <p:cTn dur="1250" fill="hold" id="13"/>
                                        <p:tgtEl>
                                          <p:spTgt spid="140"/>
                                        </p:tgtEl>
                                        <p:attrNameLst>
                                          <p:attrName>ppt_x</p:attrName>
                                        </p:attrNameLst>
                                      </p:cBhvr>
                                      <p:tavLst>
                                        <p:tav tm="0">
                                          <p:val>
                                            <p:strVal val="0-#ppt_w/2"/>
                                          </p:val>
                                        </p:tav>
                                        <p:tav tm="100000">
                                          <p:val>
                                            <p:strVal val="#ppt_x"/>
                                          </p:val>
                                        </p:tav>
                                      </p:tavLst>
                                    </p:anim>
                                    <p:anim calcmode="lin" valueType="num">
                                      <p:cBhvr additive="base">
                                        <p:cTn dur="1250" fill="hold" id="14"/>
                                        <p:tgtEl>
                                          <p:spTgt spid="140"/>
                                        </p:tgtEl>
                                        <p:attrNameLst>
                                          <p:attrName>ppt_y</p:attrName>
                                        </p:attrNameLst>
                                      </p:cBhvr>
                                      <p:tavLst>
                                        <p:tav tm="0">
                                          <p:val>
                                            <p:strVal val="0-#ppt_h/2"/>
                                          </p:val>
                                        </p:tav>
                                        <p:tav tm="100000">
                                          <p:val>
                                            <p:strVal val="#ppt_y"/>
                                          </p:val>
                                        </p:tav>
                                      </p:tavLst>
                                    </p:anim>
                                  </p:childTnLst>
                                </p:cTn>
                              </p:par>
                              <p:par>
                                <p:cTn fill="hold" grpId="1" id="15" nodeType="withEffect" presetClass="emph" presetID="8" presetSubtype="0">
                                  <p:stCondLst>
                                    <p:cond delay="250"/>
                                  </p:stCondLst>
                                  <p:childTnLst>
                                    <p:animRot by="-10800000">
                                      <p:cBhvr>
                                        <p:cTn dur="1250" fill="hold" id="16"/>
                                        <p:tgtEl>
                                          <p:spTgt spid="140"/>
                                        </p:tgtEl>
                                        <p:attrNameLst>
                                          <p:attrName>r</p:attrName>
                                        </p:attrNameLst>
                                      </p:cBhvr>
                                    </p:animRot>
                                  </p:childTnLst>
                                </p:cTn>
                              </p:par>
                              <p:par>
                                <p:cTn fill="hold" grpId="0" id="17" nodeType="withEffect" presetClass="entr" presetID="2" presetSubtype="9">
                                  <p:stCondLst>
                                    <p:cond delay="500"/>
                                  </p:stCondLst>
                                  <p:childTnLst>
                                    <p:set>
                                      <p:cBhvr>
                                        <p:cTn dur="1" fill="hold" id="18">
                                          <p:stCondLst>
                                            <p:cond delay="0"/>
                                          </p:stCondLst>
                                        </p:cTn>
                                        <p:tgtEl>
                                          <p:spTgt spid="141"/>
                                        </p:tgtEl>
                                        <p:attrNameLst>
                                          <p:attrName>style.visibility</p:attrName>
                                        </p:attrNameLst>
                                      </p:cBhvr>
                                      <p:to>
                                        <p:strVal val="visible"/>
                                      </p:to>
                                    </p:set>
                                    <p:anim calcmode="lin" valueType="num">
                                      <p:cBhvr additive="base">
                                        <p:cTn dur="1250" fill="hold" id="19"/>
                                        <p:tgtEl>
                                          <p:spTgt spid="141"/>
                                        </p:tgtEl>
                                        <p:attrNameLst>
                                          <p:attrName>ppt_x</p:attrName>
                                        </p:attrNameLst>
                                      </p:cBhvr>
                                      <p:tavLst>
                                        <p:tav tm="0">
                                          <p:val>
                                            <p:strVal val="0-#ppt_w/2"/>
                                          </p:val>
                                        </p:tav>
                                        <p:tav tm="100000">
                                          <p:val>
                                            <p:strVal val="#ppt_x"/>
                                          </p:val>
                                        </p:tav>
                                      </p:tavLst>
                                    </p:anim>
                                    <p:anim calcmode="lin" valueType="num">
                                      <p:cBhvr additive="base">
                                        <p:cTn dur="1250" fill="hold" id="20"/>
                                        <p:tgtEl>
                                          <p:spTgt spid="141"/>
                                        </p:tgtEl>
                                        <p:attrNameLst>
                                          <p:attrName>ppt_y</p:attrName>
                                        </p:attrNameLst>
                                      </p:cBhvr>
                                      <p:tavLst>
                                        <p:tav tm="0">
                                          <p:val>
                                            <p:strVal val="0-#ppt_h/2"/>
                                          </p:val>
                                        </p:tav>
                                        <p:tav tm="100000">
                                          <p:val>
                                            <p:strVal val="#ppt_y"/>
                                          </p:val>
                                        </p:tav>
                                      </p:tavLst>
                                    </p:anim>
                                  </p:childTnLst>
                                </p:cTn>
                              </p:par>
                              <p:par>
                                <p:cTn fill="hold" grpId="1" id="21" nodeType="withEffect" presetClass="emph" presetID="8" presetSubtype="0">
                                  <p:stCondLst>
                                    <p:cond delay="500"/>
                                  </p:stCondLst>
                                  <p:childTnLst>
                                    <p:animRot by="10800000">
                                      <p:cBhvr>
                                        <p:cTn dur="1250" fill="hold" id="22"/>
                                        <p:tgtEl>
                                          <p:spTgt spid="141"/>
                                        </p:tgtEl>
                                        <p:attrNameLst>
                                          <p:attrName>r</p:attrName>
                                        </p:attrNameLst>
                                      </p:cBhvr>
                                    </p:animRot>
                                  </p:childTnLst>
                                </p:cTn>
                              </p:par>
                              <p:par>
                                <p:cTn fill="hold" id="23" nodeType="withEffect" presetClass="entr" presetID="53" presetSubtype="0">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p:cTn dur="3000" fill="hold" id="25"/>
                                        <p:tgtEl>
                                          <p:spTgt spid="7"/>
                                        </p:tgtEl>
                                        <p:attrNameLst>
                                          <p:attrName>ppt_w</p:attrName>
                                        </p:attrNameLst>
                                      </p:cBhvr>
                                      <p:tavLst>
                                        <p:tav tm="0">
                                          <p:val>
                                            <p:fltVal val="0"/>
                                          </p:val>
                                        </p:tav>
                                        <p:tav tm="100000">
                                          <p:val>
                                            <p:strVal val="#ppt_w"/>
                                          </p:val>
                                        </p:tav>
                                      </p:tavLst>
                                    </p:anim>
                                    <p:anim calcmode="lin" valueType="num">
                                      <p:cBhvr>
                                        <p:cTn dur="3000" fill="hold" id="26"/>
                                        <p:tgtEl>
                                          <p:spTgt spid="7"/>
                                        </p:tgtEl>
                                        <p:attrNameLst>
                                          <p:attrName>ppt_h</p:attrName>
                                        </p:attrNameLst>
                                      </p:cBhvr>
                                      <p:tavLst>
                                        <p:tav tm="0">
                                          <p:val>
                                            <p:fltVal val="0"/>
                                          </p:val>
                                        </p:tav>
                                        <p:tav tm="100000">
                                          <p:val>
                                            <p:strVal val="#ppt_h"/>
                                          </p:val>
                                        </p:tav>
                                      </p:tavLst>
                                    </p:anim>
                                    <p:animEffect filter="fade" transition="in">
                                      <p:cBhvr>
                                        <p:cTn dur="3000" id="27"/>
                                        <p:tgtEl>
                                          <p:spTgt spid="7"/>
                                        </p:tgtEl>
                                      </p:cBhvr>
                                    </p:animEffect>
                                  </p:childTnLst>
                                </p:cTn>
                              </p:par>
                              <p:par>
                                <p:cTn fill="hold" id="28" nodeType="withEffect" presetClass="emph" presetID="8" presetSubtype="0" repeatCount="2000">
                                  <p:stCondLst>
                                    <p:cond delay="0"/>
                                  </p:stCondLst>
                                  <p:childTnLst>
                                    <p:animRot by="-21600000">
                                      <p:cBhvr>
                                        <p:cTn dur="3000" fill="hold" id="29"/>
                                        <p:tgtEl>
                                          <p:spTgt spid="7"/>
                                        </p:tgtEl>
                                        <p:attrNameLst>
                                          <p:attrName>r</p:attrName>
                                        </p:attrNameLst>
                                      </p:cBhvr>
                                    </p:animRot>
                                  </p:childTnLst>
                                </p:cTn>
                              </p:par>
                              <p:par>
                                <p:cTn fill="hold" id="30" nodeType="withEffect" presetClass="entr" presetID="53" presetSubtype="0">
                                  <p:stCondLst>
                                    <p:cond delay="0"/>
                                  </p:stCondLst>
                                  <p:childTnLst>
                                    <p:set>
                                      <p:cBhvr>
                                        <p:cTn dur="1" fill="hold" id="31">
                                          <p:stCondLst>
                                            <p:cond delay="0"/>
                                          </p:stCondLst>
                                        </p:cTn>
                                        <p:tgtEl>
                                          <p:spTgt spid="72"/>
                                        </p:tgtEl>
                                        <p:attrNameLst>
                                          <p:attrName>style.visibility</p:attrName>
                                        </p:attrNameLst>
                                      </p:cBhvr>
                                      <p:to>
                                        <p:strVal val="visible"/>
                                      </p:to>
                                    </p:set>
                                    <p:anim calcmode="lin" valueType="num">
                                      <p:cBhvr>
                                        <p:cTn dur="3000" fill="hold" id="32"/>
                                        <p:tgtEl>
                                          <p:spTgt spid="72"/>
                                        </p:tgtEl>
                                        <p:attrNameLst>
                                          <p:attrName>ppt_w</p:attrName>
                                        </p:attrNameLst>
                                      </p:cBhvr>
                                      <p:tavLst>
                                        <p:tav tm="0">
                                          <p:val>
                                            <p:fltVal val="0"/>
                                          </p:val>
                                        </p:tav>
                                        <p:tav tm="100000">
                                          <p:val>
                                            <p:strVal val="#ppt_w"/>
                                          </p:val>
                                        </p:tav>
                                      </p:tavLst>
                                    </p:anim>
                                    <p:anim calcmode="lin" valueType="num">
                                      <p:cBhvr>
                                        <p:cTn dur="3000" fill="hold" id="33"/>
                                        <p:tgtEl>
                                          <p:spTgt spid="72"/>
                                        </p:tgtEl>
                                        <p:attrNameLst>
                                          <p:attrName>ppt_h</p:attrName>
                                        </p:attrNameLst>
                                      </p:cBhvr>
                                      <p:tavLst>
                                        <p:tav tm="0">
                                          <p:val>
                                            <p:fltVal val="0"/>
                                          </p:val>
                                        </p:tav>
                                        <p:tav tm="100000">
                                          <p:val>
                                            <p:strVal val="#ppt_h"/>
                                          </p:val>
                                        </p:tav>
                                      </p:tavLst>
                                    </p:anim>
                                    <p:animEffect filter="fade" transition="in">
                                      <p:cBhvr>
                                        <p:cTn dur="3000" id="34"/>
                                        <p:tgtEl>
                                          <p:spTgt spid="72"/>
                                        </p:tgtEl>
                                      </p:cBhvr>
                                    </p:animEffect>
                                  </p:childTnLst>
                                </p:cTn>
                              </p:par>
                              <p:par>
                                <p:cTn fill="hold" id="35" nodeType="withEffect" presetClass="emph" presetID="8" presetSubtype="0" repeatCount="2000">
                                  <p:stCondLst>
                                    <p:cond delay="0"/>
                                  </p:stCondLst>
                                  <p:childTnLst>
                                    <p:animRot by="-21600000">
                                      <p:cBhvr>
                                        <p:cTn dur="3000" fill="hold" id="36"/>
                                        <p:tgtEl>
                                          <p:spTgt spid="72"/>
                                        </p:tgtEl>
                                        <p:attrNameLst>
                                          <p:attrName>r</p:attrName>
                                        </p:attrNameLst>
                                      </p:cBhvr>
                                    </p:animRot>
                                  </p:childTnLst>
                                </p:cTn>
                              </p:par>
                              <p:par>
                                <p:cTn fill="hold" grpId="0" id="37" nodeType="withEffect" presetClass="entr" presetID="2" presetSubtype="4">
                                  <p:stCondLst>
                                    <p:cond delay="3500"/>
                                  </p:stCondLst>
                                  <p:childTnLst>
                                    <p:set>
                                      <p:cBhvr>
                                        <p:cTn dur="1" fill="hold" id="38">
                                          <p:stCondLst>
                                            <p:cond delay="0"/>
                                          </p:stCondLst>
                                        </p:cTn>
                                        <p:tgtEl>
                                          <p:spTgt spid="137"/>
                                        </p:tgtEl>
                                        <p:attrNameLst>
                                          <p:attrName>style.visibility</p:attrName>
                                        </p:attrNameLst>
                                      </p:cBhvr>
                                      <p:to>
                                        <p:strVal val="visible"/>
                                      </p:to>
                                    </p:set>
                                    <p:anim calcmode="lin" valueType="num">
                                      <p:cBhvr additive="base">
                                        <p:cTn dur="500" fill="hold" id="39"/>
                                        <p:tgtEl>
                                          <p:spTgt spid="137"/>
                                        </p:tgtEl>
                                        <p:attrNameLst>
                                          <p:attrName>ppt_x</p:attrName>
                                        </p:attrNameLst>
                                      </p:cBhvr>
                                      <p:tavLst>
                                        <p:tav tm="0">
                                          <p:val>
                                            <p:strVal val="#ppt_x"/>
                                          </p:val>
                                        </p:tav>
                                        <p:tav tm="100000">
                                          <p:val>
                                            <p:strVal val="#ppt_x"/>
                                          </p:val>
                                        </p:tav>
                                      </p:tavLst>
                                    </p:anim>
                                    <p:anim calcmode="lin" valueType="num">
                                      <p:cBhvr additive="base">
                                        <p:cTn dur="500" fill="hold" id="40"/>
                                        <p:tgtEl>
                                          <p:spTgt spid="137"/>
                                        </p:tgtEl>
                                        <p:attrNameLst>
                                          <p:attrName>ppt_y</p:attrName>
                                        </p:attrNameLst>
                                      </p:cBhvr>
                                      <p:tavLst>
                                        <p:tav tm="0">
                                          <p:val>
                                            <p:strVal val="1+#ppt_h/2"/>
                                          </p:val>
                                        </p:tav>
                                        <p:tav tm="100000">
                                          <p:val>
                                            <p:strVal val="#ppt_y"/>
                                          </p:val>
                                        </p:tav>
                                      </p:tavLst>
                                    </p:anim>
                                  </p:childTnLst>
                                </p:cTn>
                              </p:par>
                              <p:par>
                                <p:cTn fill="hold" grpId="0" id="41" nodeType="withEffect" presetClass="entr" presetID="47" presetSubtype="0">
                                  <p:stCondLst>
                                    <p:cond delay="3750"/>
                                  </p:stCondLst>
                                  <p:iterate type="wd">
                                    <p:tmPct val="10000"/>
                                  </p:iterate>
                                  <p:childTnLst>
                                    <p:set>
                                      <p:cBhvr>
                                        <p:cTn dur="1" fill="hold" id="42">
                                          <p:stCondLst>
                                            <p:cond delay="0"/>
                                          </p:stCondLst>
                                        </p:cTn>
                                        <p:tgtEl>
                                          <p:spTgt spid="139"/>
                                        </p:tgtEl>
                                        <p:attrNameLst>
                                          <p:attrName>style.visibility</p:attrName>
                                        </p:attrNameLst>
                                      </p:cBhvr>
                                      <p:to>
                                        <p:strVal val="visible"/>
                                      </p:to>
                                    </p:set>
                                    <p:animEffect filter="fade" transition="in">
                                      <p:cBhvr>
                                        <p:cTn dur="500" id="43"/>
                                        <p:tgtEl>
                                          <p:spTgt spid="139"/>
                                        </p:tgtEl>
                                      </p:cBhvr>
                                    </p:animEffect>
                                    <p:anim calcmode="lin" valueType="num">
                                      <p:cBhvr>
                                        <p:cTn dur="500" fill="hold" id="44"/>
                                        <p:tgtEl>
                                          <p:spTgt spid="139"/>
                                        </p:tgtEl>
                                        <p:attrNameLst>
                                          <p:attrName>ppt_x</p:attrName>
                                        </p:attrNameLst>
                                      </p:cBhvr>
                                      <p:tavLst>
                                        <p:tav tm="0">
                                          <p:val>
                                            <p:strVal val="#ppt_x"/>
                                          </p:val>
                                        </p:tav>
                                        <p:tav tm="100000">
                                          <p:val>
                                            <p:strVal val="#ppt_x"/>
                                          </p:val>
                                        </p:tav>
                                      </p:tavLst>
                                    </p:anim>
                                    <p:anim calcmode="lin" valueType="num">
                                      <p:cBhvr>
                                        <p:cTn dur="500" fill="hold" id="45"/>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7"/>
      <p:bldP grpId="0" spid="139"/>
      <p:bldP grpId="0" spid="140"/>
      <p:bldP grpId="1" spid="140"/>
      <p:bldP grpId="0" spid="141"/>
      <p:bldP grpId="1" spid="141"/>
      <p:bldP grpId="0" spid="142"/>
      <p:bldP grpId="1" spid="14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793604"/>
            <a:chOff x="5896029" y="567090"/>
            <a:chExt cx="2542304" cy="2383601"/>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6"/>
            </a:xfrm>
            <a:prstGeom prst="rect">
              <a:avLst/>
            </a:prstGeom>
            <a:noFill/>
          </p:spPr>
          <p:txBody>
            <a:bodyPr rtlCol="0" wrap="square">
              <a:spAutoFit/>
            </a:bodyPr>
            <a:lstStyle/>
            <a:p>
              <a:pPr algn="ctr">
                <a:lnSpc>
                  <a:spcPct val="150000"/>
                </a:lnSpc>
              </a:pPr>
              <a:r>
                <a:rPr altLang="zh-CN" b="1" lang="en-US" sz="1200">
                  <a:solidFill>
                    <a:schemeClr val="bg1"/>
                  </a:solidFill>
                  <a:latin charset="-122" panose="02000000000000000000" pitchFamily="2" typeface="方正兰亭粗黑简体"/>
                  <a:ea charset="-122" panose="02000000000000000000" pitchFamily="2" typeface="方正兰亭粗黑简体"/>
                </a:rPr>
                <a:t>01</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pic>
        <p:nvPicPr>
          <p:cNvPr id="73" name="Picture 2"/>
          <p:cNvPicPr>
            <a:picLocks noChangeArrowheads="1" noChangeAspect="1"/>
          </p:cNvPicPr>
          <p:nvPr/>
        </p:nvPicPr>
        <p:blipFill>
          <a:blip r:embed="rId2">
            <a:extLst>
              <a:ext uri="{28A0092B-C50C-407E-A947-70E740481C1C}">
                <a14:useLocalDpi val="0"/>
              </a:ext>
            </a:extLst>
          </a:blip>
          <a:stretch>
            <a:fillRect/>
          </a:stretch>
        </p:blipFill>
        <p:spPr bwMode="auto">
          <a:xfrm>
            <a:off x="876984" y="1530466"/>
            <a:ext cx="3797877" cy="2526554"/>
          </a:xfrm>
          <a:prstGeom prst="rect">
            <a:avLst/>
          </a:prstGeom>
          <a:noFill/>
          <a:effectLst>
            <a:reflection algn="bl" blurRad="6350" dir="5400000" endPos="35000" rotWithShape="0" stA="30000" sy="-100000"/>
          </a:effectLst>
          <a:extLst>
            <a:ext uri="{909E8E84-426E-40DD-AFC4-6F175D3DCCD1}">
              <a14:hiddenFill>
                <a:solidFill>
                  <a:srgbClr val="FFFFFF"/>
                </a:solidFill>
              </a14:hiddenFill>
            </a:ext>
          </a:extLst>
        </p:spPr>
      </p:pic>
      <p:sp>
        <p:nvSpPr>
          <p:cNvPr id="74" name="TextBox 8"/>
          <p:cNvSpPr txBox="1"/>
          <p:nvPr/>
        </p:nvSpPr>
        <p:spPr>
          <a:xfrm>
            <a:off x="5197464" y="2251286"/>
            <a:ext cx="3240360" cy="2560320"/>
          </a:xfrm>
          <a:prstGeom prst="rect">
            <a:avLst/>
          </a:prstGeom>
          <a:noFill/>
        </p:spPr>
        <p:txBody>
          <a:bodyPr rtlCol="0" wrap="square">
            <a:spAutoFit/>
          </a:bodyPr>
          <a:lstStyle/>
          <a:p>
            <a:r>
              <a:rPr altLang="en-US" lang="zh-CN" sz="1800">
                <a:solidFill>
                  <a:schemeClr val="bg1"/>
                </a:solidFill>
                <a:latin charset="-122" pitchFamily="2" typeface="华文黑体"/>
                <a:ea charset="-122" pitchFamily="2" typeface="华文黑体"/>
                <a:cs charset="-122" pitchFamily="2" typeface="华文黑体"/>
              </a:rPr>
              <a:t>单击添加标题</a:t>
            </a:r>
          </a:p>
          <a:p>
            <a:endParaRPr altLang="en-US" lang="zh-CN" sz="1800">
              <a:solidFill>
                <a:schemeClr val="bg1"/>
              </a:solidFill>
              <a:latin charset="-122" pitchFamily="2" typeface="华文黑体"/>
              <a:ea charset="-122" pitchFamily="2" typeface="华文黑体"/>
              <a:cs charset="-122" pitchFamily="2" typeface="华文黑体"/>
            </a:endParaRPr>
          </a:p>
          <a:p>
            <a:r>
              <a:rPr altLang="en-US" lang="zh-CN" sz="1800">
                <a:solidFill>
                  <a:schemeClr val="bg1"/>
                </a:solidFill>
                <a:latin charset="-122" pitchFamily="2" typeface="华文黑体"/>
                <a:ea charset="-122" pitchFamily="2" typeface="华文黑体"/>
                <a:cs charset="-122" pitchFamily="2" typeface="华文黑体"/>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Tree>
    <p:extLst>
      <p:ext uri="{BB962C8B-B14F-4D97-AF65-F5344CB8AC3E}">
        <p14:creationId val="412142485"/>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par>
                          <p:cTn fill="hold" id="15" nodeType="afterGroup">
                            <p:stCondLst>
                              <p:cond delay="500"/>
                            </p:stCondLst>
                            <p:childTnLst>
                              <p:par>
                                <p:cTn decel="100000" fill="hold" id="16" nodeType="afterEffect" presetClass="entr" presetID="2" presetSubtype="8">
                                  <p:stCondLst>
                                    <p:cond delay="0"/>
                                  </p:stCondLst>
                                  <p:childTnLst>
                                    <p:set>
                                      <p:cBhvr>
                                        <p:cTn dur="1" fill="hold" id="17">
                                          <p:stCondLst>
                                            <p:cond delay="0"/>
                                          </p:stCondLst>
                                        </p:cTn>
                                        <p:tgtEl>
                                          <p:spTgt spid="73"/>
                                        </p:tgtEl>
                                        <p:attrNameLst>
                                          <p:attrName>style.visibility</p:attrName>
                                        </p:attrNameLst>
                                      </p:cBhvr>
                                      <p:to>
                                        <p:strVal val="visible"/>
                                      </p:to>
                                    </p:set>
                                    <p:anim calcmode="lin" valueType="num">
                                      <p:cBhvr additive="base">
                                        <p:cTn dur="1000" fill="hold" id="18"/>
                                        <p:tgtEl>
                                          <p:spTgt spid="73"/>
                                        </p:tgtEl>
                                        <p:attrNameLst>
                                          <p:attrName>ppt_x</p:attrName>
                                        </p:attrNameLst>
                                      </p:cBhvr>
                                      <p:tavLst>
                                        <p:tav tm="0">
                                          <p:val>
                                            <p:strVal val="0-#ppt_w/2"/>
                                          </p:val>
                                        </p:tav>
                                        <p:tav tm="100000">
                                          <p:val>
                                            <p:strVal val="#ppt_x"/>
                                          </p:val>
                                        </p:tav>
                                      </p:tavLst>
                                    </p:anim>
                                    <p:anim calcmode="lin" valueType="num">
                                      <p:cBhvr additive="base">
                                        <p:cTn dur="1000" fill="hold" id="19"/>
                                        <p:tgtEl>
                                          <p:spTgt spid="73"/>
                                        </p:tgtEl>
                                        <p:attrNameLst>
                                          <p:attrName>ppt_y</p:attrName>
                                        </p:attrNameLst>
                                      </p:cBhvr>
                                      <p:tavLst>
                                        <p:tav tm="0">
                                          <p:val>
                                            <p:strVal val="#ppt_y"/>
                                          </p:val>
                                        </p:tav>
                                        <p:tav tm="100000">
                                          <p:val>
                                            <p:strVal val="#ppt_y"/>
                                          </p:val>
                                        </p:tav>
                                      </p:tavLst>
                                    </p:anim>
                                  </p:childTnLst>
                                </p:cTn>
                              </p:par>
                              <p:par>
                                <p:cTn fill="hold" grpId="0" id="20" nodeType="withEffect" presetClass="entr" presetID="10" presetSubtype="0">
                                  <p:stCondLst>
                                    <p:cond delay="300"/>
                                  </p:stCondLst>
                                  <p:childTnLst>
                                    <p:set>
                                      <p:cBhvr>
                                        <p:cTn dur="1" fill="hold" id="21">
                                          <p:stCondLst>
                                            <p:cond delay="0"/>
                                          </p:stCondLst>
                                        </p:cTn>
                                        <p:tgtEl>
                                          <p:spTgt spid="74"/>
                                        </p:tgtEl>
                                        <p:attrNameLst>
                                          <p:attrName>style.visibility</p:attrName>
                                        </p:attrNameLst>
                                      </p:cBhvr>
                                      <p:to>
                                        <p:strVal val="visible"/>
                                      </p:to>
                                    </p:set>
                                    <p:animEffect filter="fade" transition="in">
                                      <p:cBhvr>
                                        <p:cTn dur="500" id="22"/>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793604"/>
            <a:chOff x="5896029" y="567090"/>
            <a:chExt cx="2542304" cy="2383601"/>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6"/>
            </a:xfrm>
            <a:prstGeom prst="rect">
              <a:avLst/>
            </a:prstGeom>
            <a:noFill/>
          </p:spPr>
          <p:txBody>
            <a:bodyPr rtlCol="0" wrap="square">
              <a:spAutoFit/>
            </a:bodyPr>
            <a:lstStyle/>
            <a:p>
              <a:pPr algn="ctr">
                <a:lnSpc>
                  <a:spcPct val="150000"/>
                </a:lnSpc>
              </a:pPr>
              <a:r>
                <a:rPr altLang="zh-CN" b="1" lang="en-US" sz="1200">
                  <a:solidFill>
                    <a:schemeClr val="bg1"/>
                  </a:solidFill>
                  <a:latin charset="-122" panose="02000000000000000000" pitchFamily="2" typeface="方正兰亭粗黑简体"/>
                  <a:ea charset="-122" panose="02000000000000000000" pitchFamily="2" typeface="方正兰亭粗黑简体"/>
                </a:rPr>
                <a:t>01</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grpSp>
        <p:nvGrpSpPr>
          <p:cNvPr id="73" name="组合 72"/>
          <p:cNvGrpSpPr/>
          <p:nvPr/>
        </p:nvGrpSpPr>
        <p:grpSpPr>
          <a:xfrm>
            <a:off x="1253454" y="1782207"/>
            <a:ext cx="1213553" cy="2354901"/>
            <a:chOff x="1419709" y="1270654"/>
            <a:chExt cx="1213553" cy="2354901"/>
          </a:xfrm>
        </p:grpSpPr>
        <p:sp>
          <p:nvSpPr>
            <p:cNvPr id="74" name="圆角矩形 73"/>
            <p:cNvSpPr/>
            <p:nvPr/>
          </p:nvSpPr>
          <p:spPr bwMode="auto">
            <a:xfrm rot="5400000">
              <a:off x="849035" y="1841328"/>
              <a:ext cx="2354901" cy="1213553"/>
            </a:xfrm>
            <a:prstGeom prst="roundRect">
              <a:avLst>
                <a:gd fmla="val 50000" name="adj"/>
              </a:avLst>
            </a:prstGeom>
            <a:solidFill>
              <a:schemeClr val="bg1">
                <a:alpha val="5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latin charset="-122" panose="020b0503020204020204" pitchFamily="34" typeface="微软雅黑"/>
                <a:ea charset="-122" panose="020b0503020204020204" pitchFamily="34" typeface="微软雅黑"/>
              </a:endParaRPr>
            </a:p>
          </p:txBody>
        </p:sp>
        <p:sp>
          <p:nvSpPr>
            <p:cNvPr id="75" name="椭圆 74"/>
            <p:cNvSpPr/>
            <p:nvPr/>
          </p:nvSpPr>
          <p:spPr bwMode="auto">
            <a:xfrm>
              <a:off x="1552084"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anose="020b0503020204020204" pitchFamily="34" typeface="微软雅黑"/>
                <a:ea charset="-122" panose="020b0503020204020204" pitchFamily="34" typeface="微软雅黑"/>
              </a:endParaRPr>
            </a:p>
          </p:txBody>
        </p:sp>
        <p:sp>
          <p:nvSpPr>
            <p:cNvPr id="76" name="Text Box 39"/>
            <p:cNvSpPr txBox="1">
              <a:spLocks noChangeArrowheads="1"/>
            </p:cNvSpPr>
            <p:nvPr/>
          </p:nvSpPr>
          <p:spPr bwMode="auto">
            <a:xfrm>
              <a:off x="1505018" y="1355957"/>
              <a:ext cx="1042932" cy="731520"/>
            </a:xfrm>
            <a:prstGeom prst="rect">
              <a:avLst/>
            </a:prstGeom>
            <a:noFill/>
            <a:ln w="9525">
              <a:noFill/>
              <a:miter lim="800000"/>
            </a:ln>
          </p:spPr>
          <p:txBody>
            <a:bodyPr bIns="0" lIns="0" rIns="0" tIns="0">
              <a:spAutoFit/>
              <a:scene3d>
                <a:camera prst="orthographicFront"/>
                <a:lightRig dir="tl" rig="soft">
                  <a:rot lat="0" lon="0" rev="0"/>
                </a:lightRig>
              </a:scene3d>
              <a:sp3d contourW="25400" prstMaterial="matte">
                <a:contourClr>
                  <a:schemeClr val="accent2">
                    <a:tint val="20000"/>
                  </a:schemeClr>
                </a:contourClr>
              </a:sp3d>
            </a:bodyPr>
            <a:lstStyle/>
            <a:p>
              <a:pPr algn="ctr" fontAlgn="auto">
                <a:lnSpc>
                  <a:spcPct val="150000"/>
                </a:lnSpc>
                <a:spcBef>
                  <a:spcPct val="0"/>
                </a:spcBef>
                <a:spcAft>
                  <a:spcPct val="0"/>
                </a:spcAft>
                <a:buClr>
                  <a:schemeClr val="bg1"/>
                </a:buClr>
                <a:defRPr/>
              </a:pPr>
              <a:r>
                <a:rPr altLang="zh-CN" b="1" lang="en-US" spc="50" sz="3200">
                  <a:ln w="1143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rPr>
                <a:t>1</a:t>
              </a:r>
            </a:p>
          </p:txBody>
        </p:sp>
        <p:sp>
          <p:nvSpPr>
            <p:cNvPr id="77" name="矩形 261"/>
            <p:cNvSpPr>
              <a:spLocks noChangeArrowheads="1"/>
            </p:cNvSpPr>
            <p:nvPr/>
          </p:nvSpPr>
          <p:spPr bwMode="auto">
            <a:xfrm>
              <a:off x="1626377" y="1951982"/>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添加文本</a:t>
              </a:r>
            </a:p>
          </p:txBody>
        </p:sp>
        <p:sp>
          <p:nvSpPr>
            <p:cNvPr id="78" name="Text Box 39"/>
            <p:cNvSpPr txBox="1">
              <a:spLocks noChangeArrowheads="1"/>
            </p:cNvSpPr>
            <p:nvPr/>
          </p:nvSpPr>
          <p:spPr bwMode="auto">
            <a:xfrm>
              <a:off x="1499515" y="2712116"/>
              <a:ext cx="108619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fontAlgn="base" indent="-228600" marL="2514600">
                <a:spcBef>
                  <a:spcPct val="0"/>
                </a:spcBef>
                <a:spcAft>
                  <a:spcPct val="0"/>
                </a:spcAft>
                <a:defRPr>
                  <a:solidFill>
                    <a:schemeClr val="tx1"/>
                  </a:solidFill>
                  <a:latin typeface="Arial"/>
                  <a:ea charset="-122" typeface="宋体"/>
                </a:defRPr>
              </a:lvl6pPr>
              <a:lvl7pPr fontAlgn="base" indent="-228600" marL="2971800">
                <a:spcBef>
                  <a:spcPct val="0"/>
                </a:spcBef>
                <a:spcAft>
                  <a:spcPct val="0"/>
                </a:spcAft>
                <a:defRPr>
                  <a:solidFill>
                    <a:schemeClr val="tx1"/>
                  </a:solidFill>
                  <a:latin typeface="Arial"/>
                  <a:ea charset="-122" typeface="宋体"/>
                </a:defRPr>
              </a:lvl7pPr>
              <a:lvl8pPr fontAlgn="base" indent="-228600" marL="3429000">
                <a:spcBef>
                  <a:spcPct val="0"/>
                </a:spcBef>
                <a:spcAft>
                  <a:spcPct val="0"/>
                </a:spcAft>
                <a:defRPr>
                  <a:solidFill>
                    <a:schemeClr val="tx1"/>
                  </a:solidFill>
                  <a:latin typeface="Arial"/>
                  <a:ea charset="-122" typeface="宋体"/>
                </a:defRPr>
              </a:lvl8pPr>
              <a:lvl9pPr fontAlgn="base" indent="-228600" marL="3886200">
                <a:spcBef>
                  <a:spcPct val="0"/>
                </a:spcBef>
                <a:spcAft>
                  <a:spcPct val="0"/>
                </a:spcAft>
                <a:defRPr>
                  <a:solidFill>
                    <a:schemeClr val="tx1"/>
                  </a:solidFill>
                  <a:latin typeface="Arial"/>
                  <a:ea charset="-122" typeface="宋体"/>
                </a:defRPr>
              </a:lvl9pPr>
            </a:lstStyle>
            <a:p>
              <a:pPr algn="ctr">
                <a:spcBef>
                  <a:spcPct val="0"/>
                </a:spcBef>
                <a:defRPr/>
              </a:pPr>
              <a:r>
                <a:rPr altLang="en-US" lang="zh-CN" sz="1100">
                  <a:solidFill>
                    <a:schemeClr val="bg1"/>
                  </a:solidFill>
                  <a:latin charset="-122" panose="020b0503020204020204" pitchFamily="34" typeface="微软雅黑"/>
                  <a:ea charset="-122" panose="020b0503020204020204" pitchFamily="34" typeface="微软雅黑"/>
                </a:rPr>
                <a:t>点击此处添加</a:t>
              </a:r>
            </a:p>
            <a:p>
              <a:pPr algn="ctr">
                <a:spcBef>
                  <a:spcPct val="0"/>
                </a:spcBef>
                <a:defRPr/>
              </a:pPr>
              <a:r>
                <a:rPr altLang="en-US" lang="zh-CN" sz="1100">
                  <a:solidFill>
                    <a:schemeClr val="bg1"/>
                  </a:solidFill>
                  <a:latin charset="-122" panose="020b0503020204020204" pitchFamily="34" typeface="微软雅黑"/>
                  <a:ea charset="-122" panose="020b0503020204020204" pitchFamily="34" typeface="微软雅黑"/>
                </a:rPr>
                <a:t>简要说明</a:t>
              </a:r>
            </a:p>
          </p:txBody>
        </p:sp>
      </p:grpSp>
      <p:grpSp>
        <p:nvGrpSpPr>
          <p:cNvPr id="79" name="组合 78"/>
          <p:cNvGrpSpPr/>
          <p:nvPr/>
        </p:nvGrpSpPr>
        <p:grpSpPr>
          <a:xfrm>
            <a:off x="1702675" y="4544381"/>
            <a:ext cx="5886576" cy="400110"/>
            <a:chOff x="1868930" y="4032828"/>
            <a:chExt cx="5886576" cy="400110"/>
          </a:xfrm>
        </p:grpSpPr>
        <p:grpSp>
          <p:nvGrpSpPr>
            <p:cNvPr id="80" name="组合 79"/>
            <p:cNvGrpSpPr/>
            <p:nvPr/>
          </p:nvGrpSpPr>
          <p:grpSpPr>
            <a:xfrm>
              <a:off x="1868930" y="4098093"/>
              <a:ext cx="417263" cy="228018"/>
              <a:chOff x="1868930" y="4098093"/>
              <a:chExt cx="417263" cy="228018"/>
            </a:xfrm>
          </p:grpSpPr>
          <p:sp>
            <p:nvSpPr>
              <p:cNvPr id="82" name="燕尾形 81"/>
              <p:cNvSpPr/>
              <p:nvPr/>
            </p:nvSpPr>
            <p:spPr>
              <a:xfrm>
                <a:off x="1868930" y="4098093"/>
                <a:ext cx="228018" cy="2280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latin charset="-122" panose="020b0503020204020204" pitchFamily="34" typeface="微软雅黑"/>
                  <a:ea charset="-122" panose="020b0503020204020204" pitchFamily="34" typeface="微软雅黑"/>
                </a:endParaRPr>
              </a:p>
            </p:txBody>
          </p:sp>
          <p:sp>
            <p:nvSpPr>
              <p:cNvPr id="83" name="燕尾形 82"/>
              <p:cNvSpPr/>
              <p:nvPr/>
            </p:nvSpPr>
            <p:spPr>
              <a:xfrm>
                <a:off x="2058175" y="4098093"/>
                <a:ext cx="228018" cy="22801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latin charset="-122" panose="020b0503020204020204" pitchFamily="34" typeface="微软雅黑"/>
                  <a:ea charset="-122" panose="020b0503020204020204" pitchFamily="34" typeface="微软雅黑"/>
                </a:endParaRPr>
              </a:p>
            </p:txBody>
          </p:sp>
        </p:grpSp>
        <p:sp>
          <p:nvSpPr>
            <p:cNvPr id="81" name="TextBox 36"/>
            <p:cNvSpPr txBox="1"/>
            <p:nvPr/>
          </p:nvSpPr>
          <p:spPr>
            <a:xfrm>
              <a:off x="2566596" y="4032828"/>
              <a:ext cx="5188910" cy="396240"/>
            </a:xfrm>
            <a:prstGeom prst="rect">
              <a:avLst/>
            </a:prstGeom>
            <a:noFill/>
          </p:spPr>
          <p:txBody>
            <a:bodyPr rtlCol="0" wrap="square">
              <a:spAutoFit/>
            </a:bodyPr>
            <a:lstStyle/>
            <a:p>
              <a:pPr algn="just">
                <a:defRPr/>
              </a:pPr>
              <a:r>
                <a:rPr altLang="en-US" lang="zh-CN" sz="1000">
                  <a:solidFill>
                    <a:schemeClr val="bg1"/>
                  </a:solidFill>
                  <a:latin charset="-122" panose="020b0503020204020204" pitchFamily="34" typeface="微软雅黑"/>
                  <a:ea charset="-122" panose="020b0503020204020204" pitchFamily="34" typeface="微软雅黑"/>
                </a:rPr>
                <a:t>单击此处添加文字阐述，添加简短问题说明文字，具体说明文字在此处添加此处。</a:t>
              </a:r>
            </a:p>
            <a:p>
              <a:pPr algn="just">
                <a:defRPr/>
              </a:pPr>
              <a:r>
                <a:rPr altLang="en-US" lang="zh-CN" sz="1000">
                  <a:solidFill>
                    <a:schemeClr val="bg1"/>
                  </a:solidFill>
                  <a:latin charset="-122" panose="020b0503020204020204" pitchFamily="34" typeface="微软雅黑"/>
                  <a:ea charset="-122" panose="020b0503020204020204" pitchFamily="34" typeface="微软雅黑"/>
                </a:rPr>
                <a:t>单击此处添加文字阐述，添加简短问题说明文字，具体说明文字在此处添加此处。</a:t>
              </a:r>
            </a:p>
          </p:txBody>
        </p:sp>
      </p:grpSp>
      <p:grpSp>
        <p:nvGrpSpPr>
          <p:cNvPr id="84" name="组合 83"/>
          <p:cNvGrpSpPr/>
          <p:nvPr/>
        </p:nvGrpSpPr>
        <p:grpSpPr>
          <a:xfrm>
            <a:off x="2990177" y="1782207"/>
            <a:ext cx="1213553" cy="2354901"/>
            <a:chOff x="3156432" y="1270654"/>
            <a:chExt cx="1213553" cy="2354901"/>
          </a:xfrm>
        </p:grpSpPr>
        <p:sp>
          <p:nvSpPr>
            <p:cNvPr id="85" name="圆角矩形 84"/>
            <p:cNvSpPr/>
            <p:nvPr/>
          </p:nvSpPr>
          <p:spPr bwMode="auto">
            <a:xfrm rot="5400000">
              <a:off x="2585758" y="1841328"/>
              <a:ext cx="2354901" cy="1213553"/>
            </a:xfrm>
            <a:prstGeom prst="roundRect">
              <a:avLst>
                <a:gd fmla="val 50000" name="adj"/>
              </a:avLst>
            </a:prstGeom>
            <a:solidFill>
              <a:schemeClr val="bg1">
                <a:alpha val="5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latin charset="-122" panose="020b0503020204020204" pitchFamily="34" typeface="微软雅黑"/>
                <a:ea charset="-122" panose="020b0503020204020204" pitchFamily="34" typeface="微软雅黑"/>
              </a:endParaRPr>
            </a:p>
          </p:txBody>
        </p:sp>
        <p:sp>
          <p:nvSpPr>
            <p:cNvPr id="86" name="椭圆 85"/>
            <p:cNvSpPr/>
            <p:nvPr/>
          </p:nvSpPr>
          <p:spPr bwMode="auto">
            <a:xfrm>
              <a:off x="3288808" y="1411263"/>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anose="020b0503020204020204" pitchFamily="34" typeface="微软雅黑"/>
                <a:ea charset="-122" panose="020b0503020204020204" pitchFamily="34" typeface="微软雅黑"/>
              </a:endParaRPr>
            </a:p>
          </p:txBody>
        </p:sp>
        <p:sp>
          <p:nvSpPr>
            <p:cNvPr id="87" name="Text Box 39"/>
            <p:cNvSpPr txBox="1">
              <a:spLocks noChangeArrowheads="1"/>
            </p:cNvSpPr>
            <p:nvPr/>
          </p:nvSpPr>
          <p:spPr bwMode="auto">
            <a:xfrm>
              <a:off x="3241741" y="1355957"/>
              <a:ext cx="1042932" cy="731520"/>
            </a:xfrm>
            <a:prstGeom prst="rect">
              <a:avLst/>
            </a:prstGeom>
            <a:noFill/>
            <a:ln w="9525">
              <a:noFill/>
              <a:miter lim="800000"/>
            </a:ln>
          </p:spPr>
          <p:txBody>
            <a:bodyPr bIns="0" lIns="0" rIns="0" tIns="0">
              <a:spAutoFit/>
              <a:scene3d>
                <a:camera prst="orthographicFront"/>
                <a:lightRig dir="tl" rig="soft">
                  <a:rot lat="0" lon="0" rev="0"/>
                </a:lightRig>
              </a:scene3d>
              <a:sp3d contourW="25400" prstMaterial="matte">
                <a:contourClr>
                  <a:schemeClr val="accent2">
                    <a:tint val="20000"/>
                  </a:schemeClr>
                </a:contourClr>
              </a:sp3d>
            </a:bodyPr>
            <a:lstStyle/>
            <a:p>
              <a:pPr algn="ctr" fontAlgn="auto">
                <a:lnSpc>
                  <a:spcPct val="150000"/>
                </a:lnSpc>
                <a:spcBef>
                  <a:spcPct val="0"/>
                </a:spcBef>
                <a:spcAft>
                  <a:spcPct val="0"/>
                </a:spcAft>
                <a:buClr>
                  <a:schemeClr val="bg1"/>
                </a:buClr>
                <a:defRPr/>
              </a:pPr>
              <a:r>
                <a:rPr altLang="zh-CN" b="1" lang="en-US" spc="50" sz="3200">
                  <a:ln w="1143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rPr>
                <a:t>2</a:t>
              </a:r>
            </a:p>
          </p:txBody>
        </p:sp>
        <p:sp>
          <p:nvSpPr>
            <p:cNvPr id="88" name="矩形 261"/>
            <p:cNvSpPr>
              <a:spLocks noChangeArrowheads="1"/>
            </p:cNvSpPr>
            <p:nvPr/>
          </p:nvSpPr>
          <p:spPr bwMode="auto">
            <a:xfrm>
              <a:off x="3363099" y="1951982"/>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添加文本</a:t>
              </a:r>
            </a:p>
          </p:txBody>
        </p:sp>
        <p:sp>
          <p:nvSpPr>
            <p:cNvPr id="89" name="Text Box 39"/>
            <p:cNvSpPr txBox="1">
              <a:spLocks noChangeArrowheads="1"/>
            </p:cNvSpPr>
            <p:nvPr/>
          </p:nvSpPr>
          <p:spPr bwMode="auto">
            <a:xfrm>
              <a:off x="3220113" y="2712116"/>
              <a:ext cx="108619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fontAlgn="base" indent="-228600" marL="2514600">
                <a:spcBef>
                  <a:spcPct val="0"/>
                </a:spcBef>
                <a:spcAft>
                  <a:spcPct val="0"/>
                </a:spcAft>
                <a:defRPr>
                  <a:solidFill>
                    <a:schemeClr val="tx1"/>
                  </a:solidFill>
                  <a:latin typeface="Arial"/>
                  <a:ea charset="-122" typeface="宋体"/>
                </a:defRPr>
              </a:lvl6pPr>
              <a:lvl7pPr fontAlgn="base" indent="-228600" marL="2971800">
                <a:spcBef>
                  <a:spcPct val="0"/>
                </a:spcBef>
                <a:spcAft>
                  <a:spcPct val="0"/>
                </a:spcAft>
                <a:defRPr>
                  <a:solidFill>
                    <a:schemeClr val="tx1"/>
                  </a:solidFill>
                  <a:latin typeface="Arial"/>
                  <a:ea charset="-122" typeface="宋体"/>
                </a:defRPr>
              </a:lvl7pPr>
              <a:lvl8pPr fontAlgn="base" indent="-228600" marL="3429000">
                <a:spcBef>
                  <a:spcPct val="0"/>
                </a:spcBef>
                <a:spcAft>
                  <a:spcPct val="0"/>
                </a:spcAft>
                <a:defRPr>
                  <a:solidFill>
                    <a:schemeClr val="tx1"/>
                  </a:solidFill>
                  <a:latin typeface="Arial"/>
                  <a:ea charset="-122" typeface="宋体"/>
                </a:defRPr>
              </a:lvl8pPr>
              <a:lvl9pPr fontAlgn="base" indent="-228600" marL="3886200">
                <a:spcBef>
                  <a:spcPct val="0"/>
                </a:spcBef>
                <a:spcAft>
                  <a:spcPct val="0"/>
                </a:spcAft>
                <a:defRPr>
                  <a:solidFill>
                    <a:schemeClr val="tx1"/>
                  </a:solidFill>
                  <a:latin typeface="Arial"/>
                  <a:ea charset="-122" typeface="宋体"/>
                </a:defRPr>
              </a:lvl9pPr>
            </a:lstStyle>
            <a:p>
              <a:pPr algn="ctr">
                <a:spcBef>
                  <a:spcPct val="0"/>
                </a:spcBef>
                <a:defRPr/>
              </a:pPr>
              <a:r>
                <a:rPr altLang="en-US" lang="zh-CN" sz="1100">
                  <a:solidFill>
                    <a:schemeClr val="bg1"/>
                  </a:solidFill>
                  <a:latin charset="-122" panose="020b0503020204020204" pitchFamily="34" typeface="微软雅黑"/>
                  <a:ea charset="-122" panose="020b0503020204020204" pitchFamily="34" typeface="微软雅黑"/>
                </a:rPr>
                <a:t>点击此处添加</a:t>
              </a:r>
            </a:p>
            <a:p>
              <a:pPr algn="ctr">
                <a:spcBef>
                  <a:spcPct val="0"/>
                </a:spcBef>
                <a:defRPr/>
              </a:pPr>
              <a:r>
                <a:rPr altLang="en-US" lang="zh-CN" sz="1100">
                  <a:solidFill>
                    <a:schemeClr val="bg1"/>
                  </a:solidFill>
                  <a:latin charset="-122" panose="020b0503020204020204" pitchFamily="34" typeface="微软雅黑"/>
                  <a:ea charset="-122" panose="020b0503020204020204" pitchFamily="34" typeface="微软雅黑"/>
                </a:rPr>
                <a:t>简要说明</a:t>
              </a:r>
            </a:p>
          </p:txBody>
        </p:sp>
      </p:grpSp>
      <p:grpSp>
        <p:nvGrpSpPr>
          <p:cNvPr id="90" name="组合 89"/>
          <p:cNvGrpSpPr/>
          <p:nvPr/>
        </p:nvGrpSpPr>
        <p:grpSpPr>
          <a:xfrm>
            <a:off x="4730701" y="1782207"/>
            <a:ext cx="1213553" cy="2354901"/>
            <a:chOff x="4896956" y="1270654"/>
            <a:chExt cx="1213553" cy="2354901"/>
          </a:xfrm>
        </p:grpSpPr>
        <p:sp>
          <p:nvSpPr>
            <p:cNvPr id="91" name="圆角矩形 90"/>
            <p:cNvSpPr/>
            <p:nvPr/>
          </p:nvSpPr>
          <p:spPr bwMode="auto">
            <a:xfrm rot="5400000">
              <a:off x="4326282" y="1841328"/>
              <a:ext cx="2354901" cy="1213553"/>
            </a:xfrm>
            <a:prstGeom prst="roundRect">
              <a:avLst>
                <a:gd fmla="val 50000" name="adj"/>
              </a:avLst>
            </a:prstGeom>
            <a:solidFill>
              <a:schemeClr val="bg1">
                <a:alpha val="5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latin charset="-122" panose="020b0503020204020204" pitchFamily="34" typeface="微软雅黑"/>
                <a:ea charset="-122" panose="020b0503020204020204" pitchFamily="34" typeface="微软雅黑"/>
              </a:endParaRPr>
            </a:p>
          </p:txBody>
        </p:sp>
        <p:sp>
          <p:nvSpPr>
            <p:cNvPr id="92" name="椭圆 91"/>
            <p:cNvSpPr/>
            <p:nvPr/>
          </p:nvSpPr>
          <p:spPr bwMode="auto">
            <a:xfrm>
              <a:off x="5029333" y="1411263"/>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anose="020b0503020204020204" pitchFamily="34" typeface="微软雅黑"/>
                <a:ea charset="-122" panose="020b0503020204020204" pitchFamily="34" typeface="微软雅黑"/>
              </a:endParaRPr>
            </a:p>
          </p:txBody>
        </p:sp>
        <p:sp>
          <p:nvSpPr>
            <p:cNvPr id="93" name="Text Box 39"/>
            <p:cNvSpPr txBox="1">
              <a:spLocks noChangeArrowheads="1"/>
            </p:cNvSpPr>
            <p:nvPr/>
          </p:nvSpPr>
          <p:spPr bwMode="auto">
            <a:xfrm>
              <a:off x="4982265" y="1355957"/>
              <a:ext cx="1042932" cy="731520"/>
            </a:xfrm>
            <a:prstGeom prst="rect">
              <a:avLst/>
            </a:prstGeom>
            <a:noFill/>
            <a:ln w="9525">
              <a:noFill/>
              <a:miter lim="800000"/>
            </a:ln>
          </p:spPr>
          <p:txBody>
            <a:bodyPr bIns="0" lIns="0" rIns="0" tIns="0">
              <a:spAutoFit/>
              <a:scene3d>
                <a:camera prst="orthographicFront"/>
                <a:lightRig dir="tl" rig="soft">
                  <a:rot lat="0" lon="0" rev="0"/>
                </a:lightRig>
              </a:scene3d>
              <a:sp3d contourW="25400" prstMaterial="matte">
                <a:contourClr>
                  <a:schemeClr val="accent2">
                    <a:tint val="20000"/>
                  </a:schemeClr>
                </a:contourClr>
              </a:sp3d>
            </a:bodyPr>
            <a:lstStyle/>
            <a:p>
              <a:pPr algn="ctr" fontAlgn="auto">
                <a:lnSpc>
                  <a:spcPct val="150000"/>
                </a:lnSpc>
                <a:spcBef>
                  <a:spcPct val="0"/>
                </a:spcBef>
                <a:spcAft>
                  <a:spcPct val="0"/>
                </a:spcAft>
                <a:buClr>
                  <a:schemeClr val="bg1"/>
                </a:buClr>
                <a:defRPr/>
              </a:pPr>
              <a:r>
                <a:rPr altLang="zh-CN" b="1" lang="en-US" spc="50" sz="3200">
                  <a:ln w="1143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rPr>
                <a:t>3</a:t>
              </a:r>
            </a:p>
          </p:txBody>
        </p:sp>
        <p:sp>
          <p:nvSpPr>
            <p:cNvPr id="94" name="矩形 261"/>
            <p:cNvSpPr>
              <a:spLocks noChangeArrowheads="1"/>
            </p:cNvSpPr>
            <p:nvPr/>
          </p:nvSpPr>
          <p:spPr bwMode="auto">
            <a:xfrm>
              <a:off x="5103625" y="1951982"/>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添加文本</a:t>
              </a:r>
            </a:p>
          </p:txBody>
        </p:sp>
        <p:sp>
          <p:nvSpPr>
            <p:cNvPr id="95" name="Text Box 39"/>
            <p:cNvSpPr txBox="1">
              <a:spLocks noChangeArrowheads="1"/>
            </p:cNvSpPr>
            <p:nvPr/>
          </p:nvSpPr>
          <p:spPr bwMode="auto">
            <a:xfrm>
              <a:off x="4965617" y="2712116"/>
              <a:ext cx="108619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fontAlgn="base" indent="-228600" marL="2514600">
                <a:spcBef>
                  <a:spcPct val="0"/>
                </a:spcBef>
                <a:spcAft>
                  <a:spcPct val="0"/>
                </a:spcAft>
                <a:defRPr>
                  <a:solidFill>
                    <a:schemeClr val="tx1"/>
                  </a:solidFill>
                  <a:latin typeface="Arial"/>
                  <a:ea charset="-122" typeface="宋体"/>
                </a:defRPr>
              </a:lvl6pPr>
              <a:lvl7pPr fontAlgn="base" indent="-228600" marL="2971800">
                <a:spcBef>
                  <a:spcPct val="0"/>
                </a:spcBef>
                <a:spcAft>
                  <a:spcPct val="0"/>
                </a:spcAft>
                <a:defRPr>
                  <a:solidFill>
                    <a:schemeClr val="tx1"/>
                  </a:solidFill>
                  <a:latin typeface="Arial"/>
                  <a:ea charset="-122" typeface="宋体"/>
                </a:defRPr>
              </a:lvl7pPr>
              <a:lvl8pPr fontAlgn="base" indent="-228600" marL="3429000">
                <a:spcBef>
                  <a:spcPct val="0"/>
                </a:spcBef>
                <a:spcAft>
                  <a:spcPct val="0"/>
                </a:spcAft>
                <a:defRPr>
                  <a:solidFill>
                    <a:schemeClr val="tx1"/>
                  </a:solidFill>
                  <a:latin typeface="Arial"/>
                  <a:ea charset="-122" typeface="宋体"/>
                </a:defRPr>
              </a:lvl8pPr>
              <a:lvl9pPr fontAlgn="base" indent="-228600" marL="3886200">
                <a:spcBef>
                  <a:spcPct val="0"/>
                </a:spcBef>
                <a:spcAft>
                  <a:spcPct val="0"/>
                </a:spcAft>
                <a:defRPr>
                  <a:solidFill>
                    <a:schemeClr val="tx1"/>
                  </a:solidFill>
                  <a:latin typeface="Arial"/>
                  <a:ea charset="-122" typeface="宋体"/>
                </a:defRPr>
              </a:lvl9pPr>
            </a:lstStyle>
            <a:p>
              <a:pPr algn="ctr">
                <a:spcBef>
                  <a:spcPct val="0"/>
                </a:spcBef>
                <a:defRPr/>
              </a:pPr>
              <a:r>
                <a:rPr altLang="en-US" lang="zh-CN" sz="1100">
                  <a:solidFill>
                    <a:schemeClr val="bg1"/>
                  </a:solidFill>
                  <a:latin charset="-122" panose="020b0503020204020204" pitchFamily="34" typeface="微软雅黑"/>
                  <a:ea charset="-122" panose="020b0503020204020204" pitchFamily="34" typeface="微软雅黑"/>
                </a:rPr>
                <a:t>点击此处添加</a:t>
              </a:r>
            </a:p>
            <a:p>
              <a:pPr algn="ctr">
                <a:spcBef>
                  <a:spcPct val="0"/>
                </a:spcBef>
                <a:defRPr/>
              </a:pPr>
              <a:r>
                <a:rPr altLang="en-US" lang="zh-CN" sz="1100">
                  <a:solidFill>
                    <a:schemeClr val="bg1"/>
                  </a:solidFill>
                  <a:latin charset="-122" panose="020b0503020204020204" pitchFamily="34" typeface="微软雅黑"/>
                  <a:ea charset="-122" panose="020b0503020204020204" pitchFamily="34" typeface="微软雅黑"/>
                </a:rPr>
                <a:t>简要说明</a:t>
              </a:r>
            </a:p>
          </p:txBody>
        </p:sp>
      </p:grpSp>
      <p:grpSp>
        <p:nvGrpSpPr>
          <p:cNvPr id="96" name="组合 95"/>
          <p:cNvGrpSpPr/>
          <p:nvPr/>
        </p:nvGrpSpPr>
        <p:grpSpPr>
          <a:xfrm>
            <a:off x="6424355" y="1782207"/>
            <a:ext cx="1213553" cy="2354901"/>
            <a:chOff x="6590610" y="1270654"/>
            <a:chExt cx="1213553" cy="2354901"/>
          </a:xfrm>
        </p:grpSpPr>
        <p:sp>
          <p:nvSpPr>
            <p:cNvPr id="97" name="圆角矩形 96"/>
            <p:cNvSpPr/>
            <p:nvPr/>
          </p:nvSpPr>
          <p:spPr bwMode="auto">
            <a:xfrm rot="5400000">
              <a:off x="6019936" y="1841328"/>
              <a:ext cx="2354901" cy="1213553"/>
            </a:xfrm>
            <a:prstGeom prst="roundRect">
              <a:avLst>
                <a:gd fmla="val 50000" name="adj"/>
              </a:avLst>
            </a:prstGeom>
            <a:solidFill>
              <a:schemeClr val="bg1">
                <a:alpha val="50000"/>
              </a:schemeClr>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sz="1600">
                <a:latin charset="-122" panose="020b0503020204020204" pitchFamily="34" typeface="微软雅黑"/>
                <a:ea charset="-122" panose="020b0503020204020204" pitchFamily="34" typeface="微软雅黑"/>
              </a:endParaRPr>
            </a:p>
          </p:txBody>
        </p:sp>
        <p:sp>
          <p:nvSpPr>
            <p:cNvPr id="98" name="椭圆 97"/>
            <p:cNvSpPr/>
            <p:nvPr/>
          </p:nvSpPr>
          <p:spPr bwMode="auto">
            <a:xfrm>
              <a:off x="6722985"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anose="020b0503020204020204" pitchFamily="34" typeface="微软雅黑"/>
                <a:ea charset="-122" panose="020b0503020204020204" pitchFamily="34" typeface="微软雅黑"/>
              </a:endParaRPr>
            </a:p>
          </p:txBody>
        </p:sp>
        <p:sp>
          <p:nvSpPr>
            <p:cNvPr id="99" name="Text Box 39"/>
            <p:cNvSpPr txBox="1">
              <a:spLocks noChangeArrowheads="1"/>
            </p:cNvSpPr>
            <p:nvPr/>
          </p:nvSpPr>
          <p:spPr bwMode="auto">
            <a:xfrm>
              <a:off x="6675919" y="1355957"/>
              <a:ext cx="1042932" cy="731520"/>
            </a:xfrm>
            <a:prstGeom prst="rect">
              <a:avLst/>
            </a:prstGeom>
            <a:noFill/>
            <a:ln w="9525">
              <a:noFill/>
              <a:miter lim="800000"/>
            </a:ln>
          </p:spPr>
          <p:txBody>
            <a:bodyPr bIns="0" lIns="0" rIns="0" tIns="0">
              <a:spAutoFit/>
              <a:scene3d>
                <a:camera prst="orthographicFront"/>
                <a:lightRig dir="tl" rig="soft">
                  <a:rot lat="0" lon="0" rev="0"/>
                </a:lightRig>
              </a:scene3d>
              <a:sp3d contourW="25400" prstMaterial="matte">
                <a:contourClr>
                  <a:schemeClr val="accent2">
                    <a:tint val="20000"/>
                  </a:schemeClr>
                </a:contourClr>
              </a:sp3d>
            </a:bodyPr>
            <a:lstStyle/>
            <a:p>
              <a:pPr algn="ctr" fontAlgn="auto">
                <a:lnSpc>
                  <a:spcPct val="150000"/>
                </a:lnSpc>
                <a:spcBef>
                  <a:spcPct val="0"/>
                </a:spcBef>
                <a:spcAft>
                  <a:spcPct val="0"/>
                </a:spcAft>
                <a:buClr>
                  <a:schemeClr val="bg1"/>
                </a:buClr>
                <a:defRPr/>
              </a:pPr>
              <a:r>
                <a:rPr altLang="zh-CN" b="1" lang="en-US" spc="50" sz="3200">
                  <a:ln w="11430"/>
                  <a:solidFill>
                    <a:schemeClr val="tx1">
                      <a:lumMod val="65000"/>
                      <a:lumOff val="35000"/>
                    </a:schemeClr>
                  </a:solidFill>
                  <a:latin charset="-122" panose="020b0503020204020204" pitchFamily="34" typeface="微软雅黑"/>
                  <a:ea charset="-122" panose="020b0503020204020204" pitchFamily="34" typeface="微软雅黑"/>
                  <a:cs charset="0" panose="020b0604020202020204" pitchFamily="34" typeface="Arial"/>
                </a:rPr>
                <a:t>4</a:t>
              </a:r>
            </a:p>
          </p:txBody>
        </p:sp>
        <p:sp>
          <p:nvSpPr>
            <p:cNvPr id="100" name="矩形 261"/>
            <p:cNvSpPr>
              <a:spLocks noChangeArrowheads="1"/>
            </p:cNvSpPr>
            <p:nvPr/>
          </p:nvSpPr>
          <p:spPr bwMode="auto">
            <a:xfrm>
              <a:off x="6797277" y="1951982"/>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r>
                <a:rPr altLang="en-US" lang="zh-CN" smtClean="0" sz="1200">
                  <a:solidFill>
                    <a:schemeClr val="tx1">
                      <a:lumMod val="65000"/>
                      <a:lumOff val="35000"/>
                    </a:schemeClr>
                  </a:solidFill>
                  <a:latin charset="-122" panose="020b0503020204020204" pitchFamily="34" typeface="微软雅黑"/>
                  <a:ea charset="-122" panose="020b0503020204020204" pitchFamily="34" typeface="微软雅黑"/>
                </a:rPr>
                <a:t>添加文本</a:t>
              </a:r>
            </a:p>
          </p:txBody>
        </p:sp>
        <p:sp>
          <p:nvSpPr>
            <p:cNvPr id="101" name="Text Box 39"/>
            <p:cNvSpPr txBox="1">
              <a:spLocks noChangeArrowheads="1"/>
            </p:cNvSpPr>
            <p:nvPr/>
          </p:nvSpPr>
          <p:spPr bwMode="auto">
            <a:xfrm>
              <a:off x="6654289" y="2712116"/>
              <a:ext cx="1086190"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a:ea charset="-122" typeface="宋体"/>
                </a:defRPr>
              </a:lvl1pPr>
              <a:lvl2pPr indent="-285750" marL="742950">
                <a:defRPr>
                  <a:solidFill>
                    <a:schemeClr val="tx1"/>
                  </a:solidFill>
                  <a:latin typeface="Arial"/>
                  <a:ea charset="-122" typeface="宋体"/>
                </a:defRPr>
              </a:lvl2pPr>
              <a:lvl3pPr indent="-228600" marL="1143000">
                <a:defRPr>
                  <a:solidFill>
                    <a:schemeClr val="tx1"/>
                  </a:solidFill>
                  <a:latin typeface="Arial"/>
                  <a:ea charset="-122" typeface="宋体"/>
                </a:defRPr>
              </a:lvl3pPr>
              <a:lvl4pPr indent="-228600" marL="1600200">
                <a:defRPr>
                  <a:solidFill>
                    <a:schemeClr val="tx1"/>
                  </a:solidFill>
                  <a:latin typeface="Arial"/>
                  <a:ea charset="-122" typeface="宋体"/>
                </a:defRPr>
              </a:lvl4pPr>
              <a:lvl5pPr indent="-228600" marL="2057400">
                <a:defRPr>
                  <a:solidFill>
                    <a:schemeClr val="tx1"/>
                  </a:solidFill>
                  <a:latin typeface="Arial"/>
                  <a:ea charset="-122" typeface="宋体"/>
                </a:defRPr>
              </a:lvl5pPr>
              <a:lvl6pPr fontAlgn="base" indent="-228600" marL="2514600">
                <a:spcBef>
                  <a:spcPct val="0"/>
                </a:spcBef>
                <a:spcAft>
                  <a:spcPct val="0"/>
                </a:spcAft>
                <a:defRPr>
                  <a:solidFill>
                    <a:schemeClr val="tx1"/>
                  </a:solidFill>
                  <a:latin typeface="Arial"/>
                  <a:ea charset="-122" typeface="宋体"/>
                </a:defRPr>
              </a:lvl6pPr>
              <a:lvl7pPr fontAlgn="base" indent="-228600" marL="2971800">
                <a:spcBef>
                  <a:spcPct val="0"/>
                </a:spcBef>
                <a:spcAft>
                  <a:spcPct val="0"/>
                </a:spcAft>
                <a:defRPr>
                  <a:solidFill>
                    <a:schemeClr val="tx1"/>
                  </a:solidFill>
                  <a:latin typeface="Arial"/>
                  <a:ea charset="-122" typeface="宋体"/>
                </a:defRPr>
              </a:lvl7pPr>
              <a:lvl8pPr fontAlgn="base" indent="-228600" marL="3429000">
                <a:spcBef>
                  <a:spcPct val="0"/>
                </a:spcBef>
                <a:spcAft>
                  <a:spcPct val="0"/>
                </a:spcAft>
                <a:defRPr>
                  <a:solidFill>
                    <a:schemeClr val="tx1"/>
                  </a:solidFill>
                  <a:latin typeface="Arial"/>
                  <a:ea charset="-122" typeface="宋体"/>
                </a:defRPr>
              </a:lvl8pPr>
              <a:lvl9pPr fontAlgn="base" indent="-228600" marL="3886200">
                <a:spcBef>
                  <a:spcPct val="0"/>
                </a:spcBef>
                <a:spcAft>
                  <a:spcPct val="0"/>
                </a:spcAft>
                <a:defRPr>
                  <a:solidFill>
                    <a:schemeClr val="tx1"/>
                  </a:solidFill>
                  <a:latin typeface="Arial"/>
                  <a:ea charset="-122" typeface="宋体"/>
                </a:defRPr>
              </a:lvl9pPr>
            </a:lstStyle>
            <a:p>
              <a:pPr algn="ctr">
                <a:spcBef>
                  <a:spcPct val="0"/>
                </a:spcBef>
                <a:defRPr/>
              </a:pPr>
              <a:r>
                <a:rPr altLang="en-US" lang="zh-CN" sz="1100">
                  <a:solidFill>
                    <a:schemeClr val="bg1"/>
                  </a:solidFill>
                  <a:latin charset="-122" panose="020b0503020204020204" pitchFamily="34" typeface="微软雅黑"/>
                  <a:ea charset="-122" panose="020b0503020204020204" pitchFamily="34" typeface="微软雅黑"/>
                </a:rPr>
                <a:t>点击此处添加</a:t>
              </a:r>
            </a:p>
            <a:p>
              <a:pPr algn="ctr">
                <a:spcBef>
                  <a:spcPct val="0"/>
                </a:spcBef>
                <a:defRPr/>
              </a:pPr>
              <a:r>
                <a:rPr altLang="en-US" lang="zh-CN" sz="1100">
                  <a:solidFill>
                    <a:schemeClr val="bg1"/>
                  </a:solidFill>
                  <a:latin charset="-122" panose="020b0503020204020204" pitchFamily="34" typeface="微软雅黑"/>
                  <a:ea charset="-122" panose="020b0503020204020204" pitchFamily="34" typeface="微软雅黑"/>
                </a:rPr>
                <a:t>简要说明</a:t>
              </a:r>
            </a:p>
          </p:txBody>
        </p:sp>
      </p:grpSp>
      <p:grpSp>
        <p:nvGrpSpPr>
          <p:cNvPr id="102" name="组合 101"/>
          <p:cNvGrpSpPr/>
          <p:nvPr/>
        </p:nvGrpSpPr>
        <p:grpSpPr>
          <a:xfrm>
            <a:off x="2507529" y="2767310"/>
            <a:ext cx="417263" cy="228018"/>
            <a:chOff x="2673784" y="2255757"/>
            <a:chExt cx="417263" cy="228018"/>
          </a:xfrm>
        </p:grpSpPr>
        <p:sp>
          <p:nvSpPr>
            <p:cNvPr id="103" name="燕尾形 102"/>
            <p:cNvSpPr/>
            <p:nvPr/>
          </p:nvSpPr>
          <p:spPr>
            <a:xfrm>
              <a:off x="2673784"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endParaRPr>
            </a:p>
          </p:txBody>
        </p:sp>
        <p:sp>
          <p:nvSpPr>
            <p:cNvPr id="104" name="燕尾形 103"/>
            <p:cNvSpPr/>
            <p:nvPr/>
          </p:nvSpPr>
          <p:spPr>
            <a:xfrm>
              <a:off x="2863029"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endParaRPr>
            </a:p>
          </p:txBody>
        </p:sp>
      </p:grpSp>
      <p:grpSp>
        <p:nvGrpSpPr>
          <p:cNvPr id="105" name="组合 104"/>
          <p:cNvGrpSpPr/>
          <p:nvPr/>
        </p:nvGrpSpPr>
        <p:grpSpPr>
          <a:xfrm>
            <a:off x="5984800" y="2767310"/>
            <a:ext cx="417263" cy="228018"/>
            <a:chOff x="6151055" y="2255757"/>
            <a:chExt cx="417263" cy="228018"/>
          </a:xfrm>
        </p:grpSpPr>
        <p:sp>
          <p:nvSpPr>
            <p:cNvPr id="106" name="燕尾形 105"/>
            <p:cNvSpPr/>
            <p:nvPr/>
          </p:nvSpPr>
          <p:spPr>
            <a:xfrm>
              <a:off x="6151055"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endParaRPr>
            </a:p>
          </p:txBody>
        </p:sp>
        <p:sp>
          <p:nvSpPr>
            <p:cNvPr id="107" name="燕尾形 106"/>
            <p:cNvSpPr/>
            <p:nvPr/>
          </p:nvSpPr>
          <p:spPr>
            <a:xfrm>
              <a:off x="6340300"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endParaRPr>
            </a:p>
          </p:txBody>
        </p:sp>
      </p:grpSp>
      <p:grpSp>
        <p:nvGrpSpPr>
          <p:cNvPr id="108" name="组合 107"/>
          <p:cNvGrpSpPr/>
          <p:nvPr/>
        </p:nvGrpSpPr>
        <p:grpSpPr>
          <a:xfrm>
            <a:off x="4274667" y="2767310"/>
            <a:ext cx="417263" cy="228018"/>
            <a:chOff x="4440922" y="2255757"/>
            <a:chExt cx="417263" cy="228018"/>
          </a:xfrm>
        </p:grpSpPr>
        <p:sp>
          <p:nvSpPr>
            <p:cNvPr id="109" name="燕尾形 108"/>
            <p:cNvSpPr/>
            <p:nvPr/>
          </p:nvSpPr>
          <p:spPr>
            <a:xfrm>
              <a:off x="4440922"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endParaRPr>
            </a:p>
          </p:txBody>
        </p:sp>
        <p:sp>
          <p:nvSpPr>
            <p:cNvPr id="110" name="燕尾形 109"/>
            <p:cNvSpPr/>
            <p:nvPr/>
          </p:nvSpPr>
          <p:spPr>
            <a:xfrm>
              <a:off x="4630167"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tx1"/>
                </a:solidFill>
              </a:endParaRPr>
            </a:p>
          </p:txBody>
        </p:sp>
      </p:grpSp>
    </p:spTree>
    <p:extLst>
      <p:ext uri="{BB962C8B-B14F-4D97-AF65-F5344CB8AC3E}">
        <p14:creationId val="1314213583"/>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par>
                                <p:cTn fill="hold" id="15" nodeType="withEffect" presetClass="entr" presetID="2" presetSubtype="8">
                                  <p:stCondLst>
                                    <p:cond delay="0"/>
                                  </p:stCondLst>
                                  <p:childTnLst>
                                    <p:set>
                                      <p:cBhvr>
                                        <p:cTn dur="1" fill="hold" id="16">
                                          <p:stCondLst>
                                            <p:cond delay="0"/>
                                          </p:stCondLst>
                                        </p:cTn>
                                        <p:tgtEl>
                                          <p:spTgt spid="73"/>
                                        </p:tgtEl>
                                        <p:attrNameLst>
                                          <p:attrName>style.visibility</p:attrName>
                                        </p:attrNameLst>
                                      </p:cBhvr>
                                      <p:to>
                                        <p:strVal val="visible"/>
                                      </p:to>
                                    </p:set>
                                    <p:anim calcmode="lin" valueType="num">
                                      <p:cBhvr additive="base">
                                        <p:cTn dur="500" fill="hold" id="17"/>
                                        <p:tgtEl>
                                          <p:spTgt spid="73"/>
                                        </p:tgtEl>
                                        <p:attrNameLst>
                                          <p:attrName>ppt_x</p:attrName>
                                        </p:attrNameLst>
                                      </p:cBhvr>
                                      <p:tavLst>
                                        <p:tav tm="0">
                                          <p:val>
                                            <p:strVal val="0-#ppt_w/2"/>
                                          </p:val>
                                        </p:tav>
                                        <p:tav tm="100000">
                                          <p:val>
                                            <p:strVal val="#ppt_x"/>
                                          </p:val>
                                        </p:tav>
                                      </p:tavLst>
                                    </p:anim>
                                    <p:anim calcmode="lin" valueType="num">
                                      <p:cBhvr additive="base">
                                        <p:cTn dur="500" fill="hold" id="18"/>
                                        <p:tgtEl>
                                          <p:spTgt spid="73"/>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500"/>
                            </p:stCondLst>
                            <p:childTnLst>
                              <p:par>
                                <p:cTn fill="hold" id="20" nodeType="afterEffect" presetClass="entr" presetID="2" presetSubtype="8">
                                  <p:stCondLst>
                                    <p:cond delay="0"/>
                                  </p:stCondLst>
                                  <p:childTnLst>
                                    <p:set>
                                      <p:cBhvr>
                                        <p:cTn dur="1" fill="hold" id="21">
                                          <p:stCondLst>
                                            <p:cond delay="0"/>
                                          </p:stCondLst>
                                        </p:cTn>
                                        <p:tgtEl>
                                          <p:spTgt spid="102"/>
                                        </p:tgtEl>
                                        <p:attrNameLst>
                                          <p:attrName>style.visibility</p:attrName>
                                        </p:attrNameLst>
                                      </p:cBhvr>
                                      <p:to>
                                        <p:strVal val="visible"/>
                                      </p:to>
                                    </p:set>
                                    <p:anim calcmode="lin" valueType="num">
                                      <p:cBhvr additive="base">
                                        <p:cTn dur="500" fill="hold" id="22"/>
                                        <p:tgtEl>
                                          <p:spTgt spid="102"/>
                                        </p:tgtEl>
                                        <p:attrNameLst>
                                          <p:attrName>ppt_x</p:attrName>
                                        </p:attrNameLst>
                                      </p:cBhvr>
                                      <p:tavLst>
                                        <p:tav tm="0">
                                          <p:val>
                                            <p:strVal val="0-#ppt_w/2"/>
                                          </p:val>
                                        </p:tav>
                                        <p:tav tm="100000">
                                          <p:val>
                                            <p:strVal val="#ppt_x"/>
                                          </p:val>
                                        </p:tav>
                                      </p:tavLst>
                                    </p:anim>
                                    <p:anim calcmode="lin" valueType="num">
                                      <p:cBhvr additive="base">
                                        <p:cTn dur="500" fill="hold" id="23"/>
                                        <p:tgtEl>
                                          <p:spTgt spid="102"/>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000"/>
                            </p:stCondLst>
                            <p:childTnLst>
                              <p:par>
                                <p:cTn fill="hold" id="25" nodeType="afterEffect" presetClass="entr" presetID="2" presetSubtype="8">
                                  <p:stCondLst>
                                    <p:cond delay="0"/>
                                  </p:stCondLst>
                                  <p:childTnLst>
                                    <p:set>
                                      <p:cBhvr>
                                        <p:cTn dur="1" fill="hold" id="26">
                                          <p:stCondLst>
                                            <p:cond delay="0"/>
                                          </p:stCondLst>
                                        </p:cTn>
                                        <p:tgtEl>
                                          <p:spTgt spid="84"/>
                                        </p:tgtEl>
                                        <p:attrNameLst>
                                          <p:attrName>style.visibility</p:attrName>
                                        </p:attrNameLst>
                                      </p:cBhvr>
                                      <p:to>
                                        <p:strVal val="visible"/>
                                      </p:to>
                                    </p:set>
                                    <p:anim calcmode="lin" valueType="num">
                                      <p:cBhvr additive="base">
                                        <p:cTn dur="500" fill="hold" id="27"/>
                                        <p:tgtEl>
                                          <p:spTgt spid="84"/>
                                        </p:tgtEl>
                                        <p:attrNameLst>
                                          <p:attrName>ppt_x</p:attrName>
                                        </p:attrNameLst>
                                      </p:cBhvr>
                                      <p:tavLst>
                                        <p:tav tm="0">
                                          <p:val>
                                            <p:strVal val="0-#ppt_w/2"/>
                                          </p:val>
                                        </p:tav>
                                        <p:tav tm="100000">
                                          <p:val>
                                            <p:strVal val="#ppt_x"/>
                                          </p:val>
                                        </p:tav>
                                      </p:tavLst>
                                    </p:anim>
                                    <p:anim calcmode="lin" valueType="num">
                                      <p:cBhvr additive="base">
                                        <p:cTn dur="500" fill="hold" id="28"/>
                                        <p:tgtEl>
                                          <p:spTgt spid="84"/>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500"/>
                            </p:stCondLst>
                            <p:childTnLst>
                              <p:par>
                                <p:cTn fill="hold" id="30" nodeType="afterEffect" presetClass="entr" presetID="2" presetSubtype="8">
                                  <p:stCondLst>
                                    <p:cond delay="0"/>
                                  </p:stCondLst>
                                  <p:childTnLst>
                                    <p:set>
                                      <p:cBhvr>
                                        <p:cTn dur="1" fill="hold" id="31">
                                          <p:stCondLst>
                                            <p:cond delay="0"/>
                                          </p:stCondLst>
                                        </p:cTn>
                                        <p:tgtEl>
                                          <p:spTgt spid="108"/>
                                        </p:tgtEl>
                                        <p:attrNameLst>
                                          <p:attrName>style.visibility</p:attrName>
                                        </p:attrNameLst>
                                      </p:cBhvr>
                                      <p:to>
                                        <p:strVal val="visible"/>
                                      </p:to>
                                    </p:set>
                                    <p:anim calcmode="lin" valueType="num">
                                      <p:cBhvr additive="base">
                                        <p:cTn dur="500" fill="hold" id="32"/>
                                        <p:tgtEl>
                                          <p:spTgt spid="108"/>
                                        </p:tgtEl>
                                        <p:attrNameLst>
                                          <p:attrName>ppt_x</p:attrName>
                                        </p:attrNameLst>
                                      </p:cBhvr>
                                      <p:tavLst>
                                        <p:tav tm="0">
                                          <p:val>
                                            <p:strVal val="0-#ppt_w/2"/>
                                          </p:val>
                                        </p:tav>
                                        <p:tav tm="100000">
                                          <p:val>
                                            <p:strVal val="#ppt_x"/>
                                          </p:val>
                                        </p:tav>
                                      </p:tavLst>
                                    </p:anim>
                                    <p:anim calcmode="lin" valueType="num">
                                      <p:cBhvr additive="base">
                                        <p:cTn dur="500" fill="hold" id="33"/>
                                        <p:tgtEl>
                                          <p:spTgt spid="108"/>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000"/>
                            </p:stCondLst>
                            <p:childTnLst>
                              <p:par>
                                <p:cTn fill="hold" id="35" nodeType="afterEffect" presetClass="entr" presetID="2" presetSubtype="8">
                                  <p:stCondLst>
                                    <p:cond delay="0"/>
                                  </p:stCondLst>
                                  <p:childTnLst>
                                    <p:set>
                                      <p:cBhvr>
                                        <p:cTn dur="1" fill="hold" id="36">
                                          <p:stCondLst>
                                            <p:cond delay="0"/>
                                          </p:stCondLst>
                                        </p:cTn>
                                        <p:tgtEl>
                                          <p:spTgt spid="90"/>
                                        </p:tgtEl>
                                        <p:attrNameLst>
                                          <p:attrName>style.visibility</p:attrName>
                                        </p:attrNameLst>
                                      </p:cBhvr>
                                      <p:to>
                                        <p:strVal val="visible"/>
                                      </p:to>
                                    </p:set>
                                    <p:anim calcmode="lin" valueType="num">
                                      <p:cBhvr additive="base">
                                        <p:cTn dur="500" fill="hold" id="37"/>
                                        <p:tgtEl>
                                          <p:spTgt spid="90"/>
                                        </p:tgtEl>
                                        <p:attrNameLst>
                                          <p:attrName>ppt_x</p:attrName>
                                        </p:attrNameLst>
                                      </p:cBhvr>
                                      <p:tavLst>
                                        <p:tav tm="0">
                                          <p:val>
                                            <p:strVal val="0-#ppt_w/2"/>
                                          </p:val>
                                        </p:tav>
                                        <p:tav tm="100000">
                                          <p:val>
                                            <p:strVal val="#ppt_x"/>
                                          </p:val>
                                        </p:tav>
                                      </p:tavLst>
                                    </p:anim>
                                    <p:anim calcmode="lin" valueType="num">
                                      <p:cBhvr additive="base">
                                        <p:cTn dur="500" fill="hold" id="38"/>
                                        <p:tgtEl>
                                          <p:spTgt spid="90"/>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500"/>
                            </p:stCondLst>
                            <p:childTnLst>
                              <p:par>
                                <p:cTn fill="hold" id="40" nodeType="afterEffect" presetClass="entr" presetID="2" presetSubtype="8">
                                  <p:stCondLst>
                                    <p:cond delay="0"/>
                                  </p:stCondLst>
                                  <p:childTnLst>
                                    <p:set>
                                      <p:cBhvr>
                                        <p:cTn dur="1" fill="hold" id="41">
                                          <p:stCondLst>
                                            <p:cond delay="0"/>
                                          </p:stCondLst>
                                        </p:cTn>
                                        <p:tgtEl>
                                          <p:spTgt spid="105"/>
                                        </p:tgtEl>
                                        <p:attrNameLst>
                                          <p:attrName>style.visibility</p:attrName>
                                        </p:attrNameLst>
                                      </p:cBhvr>
                                      <p:to>
                                        <p:strVal val="visible"/>
                                      </p:to>
                                    </p:set>
                                    <p:anim calcmode="lin" valueType="num">
                                      <p:cBhvr additive="base">
                                        <p:cTn dur="500" fill="hold" id="42"/>
                                        <p:tgtEl>
                                          <p:spTgt spid="105"/>
                                        </p:tgtEl>
                                        <p:attrNameLst>
                                          <p:attrName>ppt_x</p:attrName>
                                        </p:attrNameLst>
                                      </p:cBhvr>
                                      <p:tavLst>
                                        <p:tav tm="0">
                                          <p:val>
                                            <p:strVal val="0-#ppt_w/2"/>
                                          </p:val>
                                        </p:tav>
                                        <p:tav tm="100000">
                                          <p:val>
                                            <p:strVal val="#ppt_x"/>
                                          </p:val>
                                        </p:tav>
                                      </p:tavLst>
                                    </p:anim>
                                    <p:anim calcmode="lin" valueType="num">
                                      <p:cBhvr additive="base">
                                        <p:cTn dur="500" fill="hold" id="43"/>
                                        <p:tgtEl>
                                          <p:spTgt spid="105"/>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000"/>
                            </p:stCondLst>
                            <p:childTnLst>
                              <p:par>
                                <p:cTn fill="hold" id="45" nodeType="afterEffect" presetClass="entr" presetID="2" presetSubtype="8">
                                  <p:stCondLst>
                                    <p:cond delay="0"/>
                                  </p:stCondLst>
                                  <p:childTnLst>
                                    <p:set>
                                      <p:cBhvr>
                                        <p:cTn dur="1" fill="hold" id="46">
                                          <p:stCondLst>
                                            <p:cond delay="0"/>
                                          </p:stCondLst>
                                        </p:cTn>
                                        <p:tgtEl>
                                          <p:spTgt spid="96"/>
                                        </p:tgtEl>
                                        <p:attrNameLst>
                                          <p:attrName>style.visibility</p:attrName>
                                        </p:attrNameLst>
                                      </p:cBhvr>
                                      <p:to>
                                        <p:strVal val="visible"/>
                                      </p:to>
                                    </p:set>
                                    <p:anim calcmode="lin" valueType="num">
                                      <p:cBhvr additive="base">
                                        <p:cTn dur="500" fill="hold" id="47"/>
                                        <p:tgtEl>
                                          <p:spTgt spid="96"/>
                                        </p:tgtEl>
                                        <p:attrNameLst>
                                          <p:attrName>ppt_x</p:attrName>
                                        </p:attrNameLst>
                                      </p:cBhvr>
                                      <p:tavLst>
                                        <p:tav tm="0">
                                          <p:val>
                                            <p:strVal val="0-#ppt_w/2"/>
                                          </p:val>
                                        </p:tav>
                                        <p:tav tm="100000">
                                          <p:val>
                                            <p:strVal val="#ppt_x"/>
                                          </p:val>
                                        </p:tav>
                                      </p:tavLst>
                                    </p:anim>
                                    <p:anim calcmode="lin" valueType="num">
                                      <p:cBhvr additive="base">
                                        <p:cTn dur="500" fill="hold" id="48"/>
                                        <p:tgtEl>
                                          <p:spTgt spid="96"/>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3500"/>
                            </p:stCondLst>
                            <p:childTnLst>
                              <p:par>
                                <p:cTn fill="hold" id="50" nodeType="afterEffect" presetClass="entr" presetID="42" presetSubtype="0">
                                  <p:stCondLst>
                                    <p:cond delay="0"/>
                                  </p:stCondLst>
                                  <p:childTnLst>
                                    <p:set>
                                      <p:cBhvr>
                                        <p:cTn dur="1" fill="hold" id="51">
                                          <p:stCondLst>
                                            <p:cond delay="0"/>
                                          </p:stCondLst>
                                        </p:cTn>
                                        <p:tgtEl>
                                          <p:spTgt spid="79"/>
                                        </p:tgtEl>
                                        <p:attrNameLst>
                                          <p:attrName>style.visibility</p:attrName>
                                        </p:attrNameLst>
                                      </p:cBhvr>
                                      <p:to>
                                        <p:strVal val="visible"/>
                                      </p:to>
                                    </p:set>
                                    <p:animEffect filter="fade" transition="in">
                                      <p:cBhvr>
                                        <p:cTn dur="1000" id="52"/>
                                        <p:tgtEl>
                                          <p:spTgt spid="79"/>
                                        </p:tgtEl>
                                      </p:cBhvr>
                                    </p:animEffect>
                                    <p:anim calcmode="lin" valueType="num">
                                      <p:cBhvr>
                                        <p:cTn dur="1000" fill="hold" id="53"/>
                                        <p:tgtEl>
                                          <p:spTgt spid="79"/>
                                        </p:tgtEl>
                                        <p:attrNameLst>
                                          <p:attrName>ppt_x</p:attrName>
                                        </p:attrNameLst>
                                      </p:cBhvr>
                                      <p:tavLst>
                                        <p:tav tm="0">
                                          <p:val>
                                            <p:strVal val="#ppt_x"/>
                                          </p:val>
                                        </p:tav>
                                        <p:tav tm="100000">
                                          <p:val>
                                            <p:strVal val="#ppt_x"/>
                                          </p:val>
                                        </p:tav>
                                      </p:tavLst>
                                    </p:anim>
                                    <p:anim calcmode="lin" valueType="num">
                                      <p:cBhvr>
                                        <p:cTn dur="1000" fill="hold" id="54"/>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793604"/>
            <a:chOff x="5896029" y="567090"/>
            <a:chExt cx="2542304" cy="2383601"/>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6"/>
            </a:xfrm>
            <a:prstGeom prst="rect">
              <a:avLst/>
            </a:prstGeom>
            <a:noFill/>
          </p:spPr>
          <p:txBody>
            <a:bodyPr rtlCol="0" wrap="square">
              <a:spAutoFit/>
            </a:bodyPr>
            <a:lstStyle/>
            <a:p>
              <a:pPr algn="ctr">
                <a:lnSpc>
                  <a:spcPct val="150000"/>
                </a:lnSpc>
              </a:pPr>
              <a:r>
                <a:rPr altLang="zh-CN" b="1" lang="en-US" sz="1200">
                  <a:solidFill>
                    <a:schemeClr val="bg1"/>
                  </a:solidFill>
                  <a:latin charset="-122" panose="02000000000000000000" pitchFamily="2" typeface="方正兰亭粗黑简体"/>
                  <a:ea charset="-122" panose="02000000000000000000" pitchFamily="2" typeface="方正兰亭粗黑简体"/>
                </a:rPr>
                <a:t>01</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sp>
        <p:nvSpPr>
          <p:cNvPr id="73" name="Teardrop 7"/>
          <p:cNvSpPr/>
          <p:nvPr/>
        </p:nvSpPr>
        <p:spPr>
          <a:xfrm rot="16200000">
            <a:off x="2395692" y="2686196"/>
            <a:ext cx="1466702" cy="146670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27000" rIns="81000" rtlCol="0" tIns="27000" vert="vert"/>
          <a:lstStyle/>
          <a:p>
            <a:pPr algn="ctr"/>
            <a:endParaRPr lang="th-TH" sz="2700"/>
          </a:p>
        </p:txBody>
      </p:sp>
      <p:sp>
        <p:nvSpPr>
          <p:cNvPr id="74" name="Teardrop 10"/>
          <p:cNvSpPr/>
          <p:nvPr/>
        </p:nvSpPr>
        <p:spPr>
          <a:xfrm rot="10800000">
            <a:off x="2395691" y="1590892"/>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27000" rtlCol="0" tIns="27000" vert="vert270"/>
          <a:lstStyle/>
          <a:p>
            <a:pPr algn="ctr"/>
            <a:endParaRPr lang="th-TH" sz="3000"/>
          </a:p>
        </p:txBody>
      </p:sp>
      <p:sp>
        <p:nvSpPr>
          <p:cNvPr id="75" name="Teardrop 6"/>
          <p:cNvSpPr/>
          <p:nvPr/>
        </p:nvSpPr>
        <p:spPr>
          <a:xfrm>
            <a:off x="1301071" y="2686196"/>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81000" rtlCol="0" tIns="54000"/>
          <a:lstStyle/>
          <a:p>
            <a:pPr algn="ctr"/>
            <a:endParaRPr lang="th-TH" sz="2700"/>
          </a:p>
        </p:txBody>
      </p:sp>
      <p:sp>
        <p:nvSpPr>
          <p:cNvPr id="76" name="Teardrop 8"/>
          <p:cNvSpPr/>
          <p:nvPr/>
        </p:nvSpPr>
        <p:spPr>
          <a:xfrm rot="5400000">
            <a:off x="1295401" y="1601419"/>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81000" rIns="0" rtlCol="0" tIns="27000" vert="vert270"/>
          <a:lstStyle/>
          <a:p>
            <a:pPr algn="ctr"/>
            <a:endParaRPr lang="th-TH" sz="2700"/>
          </a:p>
        </p:txBody>
      </p:sp>
      <p:sp>
        <p:nvSpPr>
          <p:cNvPr id="77" name="Freeform 52"/>
          <p:cNvSpPr>
            <a:spLocks noEditPoints="1"/>
          </p:cNvSpPr>
          <p:nvPr/>
        </p:nvSpPr>
        <p:spPr bwMode="auto">
          <a:xfrm>
            <a:off x="1608492" y="2950159"/>
            <a:ext cx="428789" cy="461315"/>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b="b" l="0" r="r" t="0"/>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anchor="t" anchorCtr="0" bIns="34290" compatLnSpc="1" lIns="68580" numCol="1" rIns="68580" tIns="34290" vert="horz" wrap="square">
            <a:prstTxWarp prst="textNoShape">
              <a:avLst/>
            </a:prstTxWarp>
          </a:bodyPr>
          <a:lstStyle/>
          <a:p>
            <a:endParaRPr lang="en-US"/>
          </a:p>
        </p:txBody>
      </p:sp>
      <p:sp>
        <p:nvSpPr>
          <p:cNvPr id="78" name="Freeform 42"/>
          <p:cNvSpPr>
            <a:spLocks noEditPoints="1"/>
          </p:cNvSpPr>
          <p:nvPr/>
        </p:nvSpPr>
        <p:spPr bwMode="auto">
          <a:xfrm>
            <a:off x="2895427" y="3180817"/>
            <a:ext cx="467231" cy="402173"/>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b="b" l="0" r="r"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anchor="t" anchorCtr="0" bIns="34290" compatLnSpc="1" lIns="68580" numCol="1" rIns="68580" tIns="34290" vert="horz" wrap="square">
            <a:prstTxWarp prst="textNoShape">
              <a:avLst/>
            </a:prstTxWarp>
          </a:bodyPr>
          <a:lstStyle/>
          <a:p>
            <a:endParaRPr lang="en-US"/>
          </a:p>
        </p:txBody>
      </p:sp>
      <p:sp>
        <p:nvSpPr>
          <p:cNvPr id="79" name="Freeform 178"/>
          <p:cNvSpPr>
            <a:spLocks noEditPoints="1"/>
          </p:cNvSpPr>
          <p:nvPr/>
        </p:nvSpPr>
        <p:spPr bwMode="auto">
          <a:xfrm>
            <a:off x="2683891" y="1947284"/>
            <a:ext cx="467231" cy="351902"/>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b="b" l="0" r="r" t="0"/>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anchor="t" anchorCtr="0" bIns="34290" compatLnSpc="1" lIns="68580" numCol="1" rIns="68580" tIns="34290" vert="horz" wrap="square">
            <a:prstTxWarp prst="textNoShape">
              <a:avLst/>
            </a:prstTxWarp>
          </a:bodyPr>
          <a:lstStyle/>
          <a:p>
            <a:endParaRPr lang="en-US"/>
          </a:p>
        </p:txBody>
      </p:sp>
      <p:sp>
        <p:nvSpPr>
          <p:cNvPr id="80" name="Freeform 86"/>
          <p:cNvSpPr>
            <a:spLocks noEditPoints="1"/>
          </p:cNvSpPr>
          <p:nvPr/>
        </p:nvSpPr>
        <p:spPr bwMode="auto">
          <a:xfrm>
            <a:off x="1662902" y="1875829"/>
            <a:ext cx="319968" cy="538355"/>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b="b" l="0" r="r" t="0"/>
            <a:pathLst>
              <a:path h="49" w="28">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anchor="t" anchorCtr="0" bIns="34290" compatLnSpc="1" lIns="68580" numCol="1" rIns="68580" tIns="34290" vert="horz" wrap="square">
            <a:prstTxWarp prst="textNoShape">
              <a:avLst/>
            </a:prstTxWarp>
          </a:bodyPr>
          <a:lstStyle/>
          <a:p>
            <a:endParaRPr lang="en-US"/>
          </a:p>
        </p:txBody>
      </p:sp>
      <p:grpSp>
        <p:nvGrpSpPr>
          <p:cNvPr id="81" name="组合 80"/>
          <p:cNvGrpSpPr/>
          <p:nvPr/>
        </p:nvGrpSpPr>
        <p:grpSpPr>
          <a:xfrm>
            <a:off x="4625271" y="1601419"/>
            <a:ext cx="1557338" cy="1105394"/>
            <a:chOff x="6167028" y="2135225"/>
            <a:chExt cx="2076450" cy="1473858"/>
          </a:xfrm>
        </p:grpSpPr>
        <p:sp>
          <p:nvSpPr>
            <p:cNvPr id="82" name="Rounded Rectangle 72"/>
            <p:cNvSpPr/>
            <p:nvPr/>
          </p:nvSpPr>
          <p:spPr>
            <a:xfrm>
              <a:off x="6167028" y="2167575"/>
              <a:ext cx="1712307" cy="333530"/>
            </a:xfrm>
            <a:prstGeom prst="roundRect">
              <a:avLst>
                <a:gd fmla="val 21110" name="adj"/>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3" name="文本框 82"/>
            <p:cNvSpPr txBox="1"/>
            <p:nvPr/>
          </p:nvSpPr>
          <p:spPr>
            <a:xfrm>
              <a:off x="6253049" y="2135225"/>
              <a:ext cx="1540264" cy="426720"/>
            </a:xfrm>
            <a:prstGeom prst="rect">
              <a:avLst/>
            </a:prstGeom>
            <a:noFill/>
          </p:spPr>
          <p:txBody>
            <a:bodyPr rtlCol="0" wrap="square">
              <a:spAutoFit/>
            </a:bodyPr>
            <a:lstStyle/>
            <a:p>
              <a:r>
                <a:rPr altLang="en-US" b="1" lang="zh-CN" sz="1500">
                  <a:solidFill>
                    <a:schemeClr val="bg1"/>
                  </a:solidFill>
                  <a:latin charset="-122" panose="020b0503020204020204" pitchFamily="34" typeface="微软雅黑"/>
                  <a:ea charset="-122" panose="020b0503020204020204" pitchFamily="34" typeface="微软雅黑"/>
                </a:rPr>
                <a:t>请输入标题</a:t>
              </a:r>
            </a:p>
          </p:txBody>
        </p:sp>
        <p:sp>
          <p:nvSpPr>
            <p:cNvPr id="84" name="文本框 83"/>
            <p:cNvSpPr txBox="1"/>
            <p:nvPr/>
          </p:nvSpPr>
          <p:spPr>
            <a:xfrm>
              <a:off x="6167028" y="2525710"/>
              <a:ext cx="2076450" cy="1072895"/>
            </a:xfrm>
            <a:prstGeom prst="rect">
              <a:avLst/>
            </a:prstGeom>
            <a:noFill/>
          </p:spPr>
          <p:txBody>
            <a:bodyPr rtlCol="0" wrap="squar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请在此添加相关文字内容请在此添加相关文字内容</a:t>
              </a:r>
            </a:p>
          </p:txBody>
        </p:sp>
      </p:grpSp>
      <p:grpSp>
        <p:nvGrpSpPr>
          <p:cNvPr id="85" name="组合 84"/>
          <p:cNvGrpSpPr/>
          <p:nvPr/>
        </p:nvGrpSpPr>
        <p:grpSpPr>
          <a:xfrm>
            <a:off x="6539796" y="1601419"/>
            <a:ext cx="1557338" cy="1105394"/>
            <a:chOff x="8719728" y="2135225"/>
            <a:chExt cx="2076450" cy="1473858"/>
          </a:xfrm>
        </p:grpSpPr>
        <p:sp>
          <p:nvSpPr>
            <p:cNvPr id="86" name="Rounded Rectangle 72"/>
            <p:cNvSpPr/>
            <p:nvPr/>
          </p:nvSpPr>
          <p:spPr>
            <a:xfrm>
              <a:off x="8786403" y="2167575"/>
              <a:ext cx="1712307" cy="333530"/>
            </a:xfrm>
            <a:prstGeom prst="roundRect">
              <a:avLst>
                <a:gd fmla="val 21110" name="adj"/>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7" name="文本框 86"/>
            <p:cNvSpPr txBox="1"/>
            <p:nvPr/>
          </p:nvSpPr>
          <p:spPr>
            <a:xfrm>
              <a:off x="8872426" y="2135225"/>
              <a:ext cx="1540264" cy="426720"/>
            </a:xfrm>
            <a:prstGeom prst="rect">
              <a:avLst/>
            </a:prstGeom>
            <a:noFill/>
          </p:spPr>
          <p:txBody>
            <a:bodyPr rtlCol="0" wrap="square">
              <a:spAutoFit/>
            </a:bodyPr>
            <a:lstStyle/>
            <a:p>
              <a:r>
                <a:rPr altLang="en-US" b="1" lang="zh-CN" sz="1500">
                  <a:solidFill>
                    <a:schemeClr val="bg1"/>
                  </a:solidFill>
                  <a:latin charset="-122" panose="020b0503020204020204" pitchFamily="34" typeface="微软雅黑"/>
                  <a:ea charset="-122" panose="020b0503020204020204" pitchFamily="34" typeface="微软雅黑"/>
                </a:rPr>
                <a:t>请输入标题</a:t>
              </a:r>
            </a:p>
          </p:txBody>
        </p:sp>
        <p:sp>
          <p:nvSpPr>
            <p:cNvPr id="88" name="文本框 87"/>
            <p:cNvSpPr txBox="1"/>
            <p:nvPr/>
          </p:nvSpPr>
          <p:spPr>
            <a:xfrm>
              <a:off x="8719727" y="2525710"/>
              <a:ext cx="2076450" cy="1072895"/>
            </a:xfrm>
            <a:prstGeom prst="rect">
              <a:avLst/>
            </a:prstGeom>
            <a:noFill/>
          </p:spPr>
          <p:txBody>
            <a:bodyPr rtlCol="0" wrap="squar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请在此添加相关文字内容请在此添加相关文字内容</a:t>
              </a:r>
            </a:p>
          </p:txBody>
        </p:sp>
      </p:grpSp>
      <p:grpSp>
        <p:nvGrpSpPr>
          <p:cNvPr id="89" name="组合 88"/>
          <p:cNvGrpSpPr/>
          <p:nvPr/>
        </p:nvGrpSpPr>
        <p:grpSpPr>
          <a:xfrm>
            <a:off x="4625271" y="2950161"/>
            <a:ext cx="1557338" cy="1105394"/>
            <a:chOff x="6167028" y="3933546"/>
            <a:chExt cx="2076450" cy="1473858"/>
          </a:xfrm>
        </p:grpSpPr>
        <p:sp>
          <p:nvSpPr>
            <p:cNvPr id="90" name="Rounded Rectangle 72"/>
            <p:cNvSpPr/>
            <p:nvPr/>
          </p:nvSpPr>
          <p:spPr>
            <a:xfrm>
              <a:off x="6167028" y="3965896"/>
              <a:ext cx="1712307" cy="333530"/>
            </a:xfrm>
            <a:prstGeom prst="roundRect">
              <a:avLst>
                <a:gd fmla="val 21110" name="adj"/>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1" name="文本框 90"/>
            <p:cNvSpPr txBox="1"/>
            <p:nvPr/>
          </p:nvSpPr>
          <p:spPr>
            <a:xfrm>
              <a:off x="6253049" y="3933546"/>
              <a:ext cx="1540264" cy="426720"/>
            </a:xfrm>
            <a:prstGeom prst="rect">
              <a:avLst/>
            </a:prstGeom>
            <a:noFill/>
          </p:spPr>
          <p:txBody>
            <a:bodyPr rtlCol="0" wrap="square">
              <a:spAutoFit/>
            </a:bodyPr>
            <a:lstStyle/>
            <a:p>
              <a:r>
                <a:rPr altLang="en-US" b="1" lang="zh-CN" sz="1500">
                  <a:solidFill>
                    <a:schemeClr val="bg1"/>
                  </a:solidFill>
                  <a:latin charset="-122" panose="020b0503020204020204" pitchFamily="34" typeface="微软雅黑"/>
                  <a:ea charset="-122" panose="020b0503020204020204" pitchFamily="34" typeface="微软雅黑"/>
                </a:rPr>
                <a:t>请输入标题</a:t>
              </a:r>
            </a:p>
          </p:txBody>
        </p:sp>
        <p:sp>
          <p:nvSpPr>
            <p:cNvPr id="92" name="文本框 91"/>
            <p:cNvSpPr txBox="1"/>
            <p:nvPr/>
          </p:nvSpPr>
          <p:spPr>
            <a:xfrm>
              <a:off x="6167028" y="4324031"/>
              <a:ext cx="2076450" cy="1072895"/>
            </a:xfrm>
            <a:prstGeom prst="rect">
              <a:avLst/>
            </a:prstGeom>
            <a:noFill/>
          </p:spPr>
          <p:txBody>
            <a:bodyPr rtlCol="0" wrap="squar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请在此添加相关文字内容请在此添加相关文字内容</a:t>
              </a:r>
            </a:p>
          </p:txBody>
        </p:sp>
      </p:grpSp>
      <p:grpSp>
        <p:nvGrpSpPr>
          <p:cNvPr id="93" name="组合 92"/>
          <p:cNvGrpSpPr/>
          <p:nvPr/>
        </p:nvGrpSpPr>
        <p:grpSpPr>
          <a:xfrm>
            <a:off x="6539796" y="2950161"/>
            <a:ext cx="1557338" cy="1105394"/>
            <a:chOff x="8719728" y="3933546"/>
            <a:chExt cx="2076450" cy="1473858"/>
          </a:xfrm>
        </p:grpSpPr>
        <p:sp>
          <p:nvSpPr>
            <p:cNvPr id="94" name="Rounded Rectangle 72"/>
            <p:cNvSpPr/>
            <p:nvPr/>
          </p:nvSpPr>
          <p:spPr>
            <a:xfrm>
              <a:off x="8786403" y="3965896"/>
              <a:ext cx="1712307" cy="333530"/>
            </a:xfrm>
            <a:prstGeom prst="roundRect">
              <a:avLst>
                <a:gd fmla="val 21110" name="adj"/>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5" name="文本框 94"/>
            <p:cNvSpPr txBox="1"/>
            <p:nvPr/>
          </p:nvSpPr>
          <p:spPr>
            <a:xfrm>
              <a:off x="8872426" y="3933546"/>
              <a:ext cx="1540264" cy="426720"/>
            </a:xfrm>
            <a:prstGeom prst="rect">
              <a:avLst/>
            </a:prstGeom>
            <a:noFill/>
          </p:spPr>
          <p:txBody>
            <a:bodyPr rtlCol="0" wrap="square">
              <a:spAutoFit/>
            </a:bodyPr>
            <a:lstStyle/>
            <a:p>
              <a:r>
                <a:rPr altLang="en-US" b="1" lang="zh-CN" sz="1500">
                  <a:solidFill>
                    <a:schemeClr val="bg1"/>
                  </a:solidFill>
                  <a:latin charset="-122" panose="020b0503020204020204" pitchFamily="34" typeface="微软雅黑"/>
                  <a:ea charset="-122" panose="020b0503020204020204" pitchFamily="34" typeface="微软雅黑"/>
                </a:rPr>
                <a:t>请输入标题</a:t>
              </a:r>
            </a:p>
          </p:txBody>
        </p:sp>
        <p:sp>
          <p:nvSpPr>
            <p:cNvPr id="96" name="文本框 95"/>
            <p:cNvSpPr txBox="1"/>
            <p:nvPr/>
          </p:nvSpPr>
          <p:spPr>
            <a:xfrm>
              <a:off x="8719727" y="4324031"/>
              <a:ext cx="2076450" cy="1072895"/>
            </a:xfrm>
            <a:prstGeom prst="rect">
              <a:avLst/>
            </a:prstGeom>
            <a:noFill/>
          </p:spPr>
          <p:txBody>
            <a:bodyPr rtlCol="0" wrap="squar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请在此添加相关文字内容请在此添加相关文字内容</a:t>
              </a:r>
            </a:p>
          </p:txBody>
        </p:sp>
      </p:grpSp>
    </p:spTree>
    <p:extLst>
      <p:ext uri="{BB962C8B-B14F-4D97-AF65-F5344CB8AC3E}">
        <p14:creationId val="2418267973"/>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par>
                                <p:cTn fill="hold" grpId="0" id="15" nodeType="withEffect" presetClass="entr" presetID="42" presetSubtype="0">
                                  <p:stCondLst>
                                    <p:cond delay="0"/>
                                  </p:stCondLst>
                                  <p:childTnLst>
                                    <p:set>
                                      <p:cBhvr>
                                        <p:cTn dur="1" fill="hold" id="16">
                                          <p:stCondLst>
                                            <p:cond delay="0"/>
                                          </p:stCondLst>
                                        </p:cTn>
                                        <p:tgtEl>
                                          <p:spTgt spid="73"/>
                                        </p:tgtEl>
                                        <p:attrNameLst>
                                          <p:attrName>style.visibility</p:attrName>
                                        </p:attrNameLst>
                                      </p:cBhvr>
                                      <p:to>
                                        <p:strVal val="visible"/>
                                      </p:to>
                                    </p:set>
                                    <p:animEffect filter="fade" transition="in">
                                      <p:cBhvr>
                                        <p:cTn dur="750" id="17"/>
                                        <p:tgtEl>
                                          <p:spTgt spid="73"/>
                                        </p:tgtEl>
                                      </p:cBhvr>
                                    </p:animEffect>
                                    <p:anim calcmode="lin" valueType="num">
                                      <p:cBhvr>
                                        <p:cTn dur="750" fill="hold" id="18"/>
                                        <p:tgtEl>
                                          <p:spTgt spid="73"/>
                                        </p:tgtEl>
                                        <p:attrNameLst>
                                          <p:attrName>ppt_x</p:attrName>
                                        </p:attrNameLst>
                                      </p:cBhvr>
                                      <p:tavLst>
                                        <p:tav tm="0">
                                          <p:val>
                                            <p:strVal val="#ppt_x"/>
                                          </p:val>
                                        </p:tav>
                                        <p:tav tm="100000">
                                          <p:val>
                                            <p:strVal val="#ppt_x"/>
                                          </p:val>
                                        </p:tav>
                                      </p:tavLst>
                                    </p:anim>
                                    <p:anim calcmode="lin" valueType="num">
                                      <p:cBhvr>
                                        <p:cTn dur="750" fill="hold" id="19"/>
                                        <p:tgtEl>
                                          <p:spTgt spid="7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78"/>
                                        </p:tgtEl>
                                        <p:attrNameLst>
                                          <p:attrName>style.visibility</p:attrName>
                                        </p:attrNameLst>
                                      </p:cBhvr>
                                      <p:to>
                                        <p:strVal val="visible"/>
                                      </p:to>
                                    </p:set>
                                    <p:animEffect filter="fade" transition="in">
                                      <p:cBhvr>
                                        <p:cTn dur="750" id="22"/>
                                        <p:tgtEl>
                                          <p:spTgt spid="78"/>
                                        </p:tgtEl>
                                      </p:cBhvr>
                                    </p:animEffect>
                                    <p:anim calcmode="lin" valueType="num">
                                      <p:cBhvr>
                                        <p:cTn dur="750" fill="hold" id="23"/>
                                        <p:tgtEl>
                                          <p:spTgt spid="78"/>
                                        </p:tgtEl>
                                        <p:attrNameLst>
                                          <p:attrName>ppt_x</p:attrName>
                                        </p:attrNameLst>
                                      </p:cBhvr>
                                      <p:tavLst>
                                        <p:tav tm="0">
                                          <p:val>
                                            <p:strVal val="#ppt_x"/>
                                          </p:val>
                                        </p:tav>
                                        <p:tav tm="100000">
                                          <p:val>
                                            <p:strVal val="#ppt_x"/>
                                          </p:val>
                                        </p:tav>
                                      </p:tavLst>
                                    </p:anim>
                                    <p:anim calcmode="lin" valueType="num">
                                      <p:cBhvr>
                                        <p:cTn dur="750" fill="hold" id="24"/>
                                        <p:tgtEl>
                                          <p:spTgt spid="78"/>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250"/>
                                  </p:stCondLst>
                                  <p:childTnLst>
                                    <p:set>
                                      <p:cBhvr>
                                        <p:cTn dur="1" fill="hold" id="26">
                                          <p:stCondLst>
                                            <p:cond delay="0"/>
                                          </p:stCondLst>
                                        </p:cTn>
                                        <p:tgtEl>
                                          <p:spTgt spid="74"/>
                                        </p:tgtEl>
                                        <p:attrNameLst>
                                          <p:attrName>style.visibility</p:attrName>
                                        </p:attrNameLst>
                                      </p:cBhvr>
                                      <p:to>
                                        <p:strVal val="visible"/>
                                      </p:to>
                                    </p:set>
                                    <p:animEffect filter="fade" transition="in">
                                      <p:cBhvr>
                                        <p:cTn dur="750" id="27"/>
                                        <p:tgtEl>
                                          <p:spTgt spid="74"/>
                                        </p:tgtEl>
                                      </p:cBhvr>
                                    </p:animEffect>
                                    <p:anim calcmode="lin" valueType="num">
                                      <p:cBhvr>
                                        <p:cTn dur="750" fill="hold" id="28"/>
                                        <p:tgtEl>
                                          <p:spTgt spid="74"/>
                                        </p:tgtEl>
                                        <p:attrNameLst>
                                          <p:attrName>ppt_x</p:attrName>
                                        </p:attrNameLst>
                                      </p:cBhvr>
                                      <p:tavLst>
                                        <p:tav tm="0">
                                          <p:val>
                                            <p:strVal val="#ppt_x"/>
                                          </p:val>
                                        </p:tav>
                                        <p:tav tm="100000">
                                          <p:val>
                                            <p:strVal val="#ppt_x"/>
                                          </p:val>
                                        </p:tav>
                                      </p:tavLst>
                                    </p:anim>
                                    <p:anim calcmode="lin" valueType="num">
                                      <p:cBhvr>
                                        <p:cTn dur="750" fill="hold" id="29"/>
                                        <p:tgtEl>
                                          <p:spTgt spid="74"/>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250"/>
                                  </p:stCondLst>
                                  <p:childTnLst>
                                    <p:set>
                                      <p:cBhvr>
                                        <p:cTn dur="1" fill="hold" id="31">
                                          <p:stCondLst>
                                            <p:cond delay="0"/>
                                          </p:stCondLst>
                                        </p:cTn>
                                        <p:tgtEl>
                                          <p:spTgt spid="79"/>
                                        </p:tgtEl>
                                        <p:attrNameLst>
                                          <p:attrName>style.visibility</p:attrName>
                                        </p:attrNameLst>
                                      </p:cBhvr>
                                      <p:to>
                                        <p:strVal val="visible"/>
                                      </p:to>
                                    </p:set>
                                    <p:animEffect filter="fade" transition="in">
                                      <p:cBhvr>
                                        <p:cTn dur="750" id="32"/>
                                        <p:tgtEl>
                                          <p:spTgt spid="79"/>
                                        </p:tgtEl>
                                      </p:cBhvr>
                                    </p:animEffect>
                                    <p:anim calcmode="lin" valueType="num">
                                      <p:cBhvr>
                                        <p:cTn dur="750" fill="hold" id="33"/>
                                        <p:tgtEl>
                                          <p:spTgt spid="79"/>
                                        </p:tgtEl>
                                        <p:attrNameLst>
                                          <p:attrName>ppt_x</p:attrName>
                                        </p:attrNameLst>
                                      </p:cBhvr>
                                      <p:tavLst>
                                        <p:tav tm="0">
                                          <p:val>
                                            <p:strVal val="#ppt_x"/>
                                          </p:val>
                                        </p:tav>
                                        <p:tav tm="100000">
                                          <p:val>
                                            <p:strVal val="#ppt_x"/>
                                          </p:val>
                                        </p:tav>
                                      </p:tavLst>
                                    </p:anim>
                                    <p:anim calcmode="lin" valueType="num">
                                      <p:cBhvr>
                                        <p:cTn dur="750" fill="hold" id="34"/>
                                        <p:tgtEl>
                                          <p:spTgt spid="79"/>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500"/>
                                  </p:stCondLst>
                                  <p:childTnLst>
                                    <p:set>
                                      <p:cBhvr>
                                        <p:cTn dur="1" fill="hold" id="36">
                                          <p:stCondLst>
                                            <p:cond delay="0"/>
                                          </p:stCondLst>
                                        </p:cTn>
                                        <p:tgtEl>
                                          <p:spTgt spid="76"/>
                                        </p:tgtEl>
                                        <p:attrNameLst>
                                          <p:attrName>style.visibility</p:attrName>
                                        </p:attrNameLst>
                                      </p:cBhvr>
                                      <p:to>
                                        <p:strVal val="visible"/>
                                      </p:to>
                                    </p:set>
                                    <p:animEffect filter="fade" transition="in">
                                      <p:cBhvr>
                                        <p:cTn dur="750" id="37"/>
                                        <p:tgtEl>
                                          <p:spTgt spid="76"/>
                                        </p:tgtEl>
                                      </p:cBhvr>
                                    </p:animEffect>
                                    <p:anim calcmode="lin" valueType="num">
                                      <p:cBhvr>
                                        <p:cTn dur="750" fill="hold" id="38"/>
                                        <p:tgtEl>
                                          <p:spTgt spid="76"/>
                                        </p:tgtEl>
                                        <p:attrNameLst>
                                          <p:attrName>ppt_x</p:attrName>
                                        </p:attrNameLst>
                                      </p:cBhvr>
                                      <p:tavLst>
                                        <p:tav tm="0">
                                          <p:val>
                                            <p:strVal val="#ppt_x"/>
                                          </p:val>
                                        </p:tav>
                                        <p:tav tm="100000">
                                          <p:val>
                                            <p:strVal val="#ppt_x"/>
                                          </p:val>
                                        </p:tav>
                                      </p:tavLst>
                                    </p:anim>
                                    <p:anim calcmode="lin" valueType="num">
                                      <p:cBhvr>
                                        <p:cTn dur="750" fill="hold" id="39"/>
                                        <p:tgtEl>
                                          <p:spTgt spid="76"/>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500"/>
                                  </p:stCondLst>
                                  <p:childTnLst>
                                    <p:set>
                                      <p:cBhvr>
                                        <p:cTn dur="1" fill="hold" id="41">
                                          <p:stCondLst>
                                            <p:cond delay="0"/>
                                          </p:stCondLst>
                                        </p:cTn>
                                        <p:tgtEl>
                                          <p:spTgt spid="80"/>
                                        </p:tgtEl>
                                        <p:attrNameLst>
                                          <p:attrName>style.visibility</p:attrName>
                                        </p:attrNameLst>
                                      </p:cBhvr>
                                      <p:to>
                                        <p:strVal val="visible"/>
                                      </p:to>
                                    </p:set>
                                    <p:animEffect filter="fade" transition="in">
                                      <p:cBhvr>
                                        <p:cTn dur="750" id="42"/>
                                        <p:tgtEl>
                                          <p:spTgt spid="80"/>
                                        </p:tgtEl>
                                      </p:cBhvr>
                                    </p:animEffect>
                                    <p:anim calcmode="lin" valueType="num">
                                      <p:cBhvr>
                                        <p:cTn dur="750" fill="hold" id="43"/>
                                        <p:tgtEl>
                                          <p:spTgt spid="80"/>
                                        </p:tgtEl>
                                        <p:attrNameLst>
                                          <p:attrName>ppt_x</p:attrName>
                                        </p:attrNameLst>
                                      </p:cBhvr>
                                      <p:tavLst>
                                        <p:tav tm="0">
                                          <p:val>
                                            <p:strVal val="#ppt_x"/>
                                          </p:val>
                                        </p:tav>
                                        <p:tav tm="100000">
                                          <p:val>
                                            <p:strVal val="#ppt_x"/>
                                          </p:val>
                                        </p:tav>
                                      </p:tavLst>
                                    </p:anim>
                                    <p:anim calcmode="lin" valueType="num">
                                      <p:cBhvr>
                                        <p:cTn dur="750" fill="hold" id="44"/>
                                        <p:tgtEl>
                                          <p:spTgt spid="80"/>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500"/>
                                  </p:stCondLst>
                                  <p:childTnLst>
                                    <p:set>
                                      <p:cBhvr>
                                        <p:cTn dur="1" fill="hold" id="46">
                                          <p:stCondLst>
                                            <p:cond delay="0"/>
                                          </p:stCondLst>
                                        </p:cTn>
                                        <p:tgtEl>
                                          <p:spTgt spid="75"/>
                                        </p:tgtEl>
                                        <p:attrNameLst>
                                          <p:attrName>style.visibility</p:attrName>
                                        </p:attrNameLst>
                                      </p:cBhvr>
                                      <p:to>
                                        <p:strVal val="visible"/>
                                      </p:to>
                                    </p:set>
                                    <p:animEffect filter="fade" transition="in">
                                      <p:cBhvr>
                                        <p:cTn dur="1000" id="47"/>
                                        <p:tgtEl>
                                          <p:spTgt spid="75"/>
                                        </p:tgtEl>
                                      </p:cBhvr>
                                    </p:animEffect>
                                    <p:anim calcmode="lin" valueType="num">
                                      <p:cBhvr>
                                        <p:cTn dur="1000" fill="hold" id="48"/>
                                        <p:tgtEl>
                                          <p:spTgt spid="75"/>
                                        </p:tgtEl>
                                        <p:attrNameLst>
                                          <p:attrName>ppt_x</p:attrName>
                                        </p:attrNameLst>
                                      </p:cBhvr>
                                      <p:tavLst>
                                        <p:tav tm="0">
                                          <p:val>
                                            <p:strVal val="#ppt_x"/>
                                          </p:val>
                                        </p:tav>
                                        <p:tav tm="100000">
                                          <p:val>
                                            <p:strVal val="#ppt_x"/>
                                          </p:val>
                                        </p:tav>
                                      </p:tavLst>
                                    </p:anim>
                                    <p:anim calcmode="lin" valueType="num">
                                      <p:cBhvr>
                                        <p:cTn dur="1000" fill="hold" id="49"/>
                                        <p:tgtEl>
                                          <p:spTgt spid="75"/>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500"/>
                                  </p:stCondLst>
                                  <p:childTnLst>
                                    <p:set>
                                      <p:cBhvr>
                                        <p:cTn dur="1" fill="hold" id="51">
                                          <p:stCondLst>
                                            <p:cond delay="0"/>
                                          </p:stCondLst>
                                        </p:cTn>
                                        <p:tgtEl>
                                          <p:spTgt spid="77"/>
                                        </p:tgtEl>
                                        <p:attrNameLst>
                                          <p:attrName>style.visibility</p:attrName>
                                        </p:attrNameLst>
                                      </p:cBhvr>
                                      <p:to>
                                        <p:strVal val="visible"/>
                                      </p:to>
                                    </p:set>
                                    <p:animEffect filter="fade" transition="in">
                                      <p:cBhvr>
                                        <p:cTn dur="1000" id="52"/>
                                        <p:tgtEl>
                                          <p:spTgt spid="77"/>
                                        </p:tgtEl>
                                      </p:cBhvr>
                                    </p:animEffect>
                                    <p:anim calcmode="lin" valueType="num">
                                      <p:cBhvr>
                                        <p:cTn dur="1000" fill="hold" id="53"/>
                                        <p:tgtEl>
                                          <p:spTgt spid="77"/>
                                        </p:tgtEl>
                                        <p:attrNameLst>
                                          <p:attrName>ppt_x</p:attrName>
                                        </p:attrNameLst>
                                      </p:cBhvr>
                                      <p:tavLst>
                                        <p:tav tm="0">
                                          <p:val>
                                            <p:strVal val="#ppt_x"/>
                                          </p:val>
                                        </p:tav>
                                        <p:tav tm="100000">
                                          <p:val>
                                            <p:strVal val="#ppt_x"/>
                                          </p:val>
                                        </p:tav>
                                      </p:tavLst>
                                    </p:anim>
                                    <p:anim calcmode="lin" valueType="num">
                                      <p:cBhvr>
                                        <p:cTn dur="1000" fill="hold" id="54"/>
                                        <p:tgtEl>
                                          <p:spTgt spid="77"/>
                                        </p:tgtEl>
                                        <p:attrNameLst>
                                          <p:attrName>ppt_y</p:attrName>
                                        </p:attrNameLst>
                                      </p:cBhvr>
                                      <p:tavLst>
                                        <p:tav tm="0">
                                          <p:val>
                                            <p:strVal val="#ppt_y+.1"/>
                                          </p:val>
                                        </p:tav>
                                        <p:tav tm="100000">
                                          <p:val>
                                            <p:strVal val="#ppt_y"/>
                                          </p:val>
                                        </p:tav>
                                      </p:tavLst>
                                    </p:anim>
                                  </p:childTnLst>
                                </p:cTn>
                              </p:par>
                              <p:par>
                                <p:cTn fill="hold" id="55" nodeType="withEffect" presetClass="entr" presetID="2" presetSubtype="4">
                                  <p:stCondLst>
                                    <p:cond delay="1000"/>
                                  </p:stCondLst>
                                  <p:childTnLst>
                                    <p:set>
                                      <p:cBhvr>
                                        <p:cTn dur="1" fill="hold" id="56">
                                          <p:stCondLst>
                                            <p:cond delay="0"/>
                                          </p:stCondLst>
                                        </p:cTn>
                                        <p:tgtEl>
                                          <p:spTgt spid="81"/>
                                        </p:tgtEl>
                                        <p:attrNameLst>
                                          <p:attrName>style.visibility</p:attrName>
                                        </p:attrNameLst>
                                      </p:cBhvr>
                                      <p:to>
                                        <p:strVal val="visible"/>
                                      </p:to>
                                    </p:set>
                                    <p:anim calcmode="lin" valueType="num">
                                      <p:cBhvr additive="base">
                                        <p:cTn dur="500" fill="hold" id="57"/>
                                        <p:tgtEl>
                                          <p:spTgt spid="81"/>
                                        </p:tgtEl>
                                        <p:attrNameLst>
                                          <p:attrName>ppt_x</p:attrName>
                                        </p:attrNameLst>
                                      </p:cBhvr>
                                      <p:tavLst>
                                        <p:tav tm="0">
                                          <p:val>
                                            <p:strVal val="#ppt_x"/>
                                          </p:val>
                                        </p:tav>
                                        <p:tav tm="100000">
                                          <p:val>
                                            <p:strVal val="#ppt_x"/>
                                          </p:val>
                                        </p:tav>
                                      </p:tavLst>
                                    </p:anim>
                                    <p:anim calcmode="lin" valueType="num">
                                      <p:cBhvr additive="base">
                                        <p:cTn dur="500" fill="hold" id="58"/>
                                        <p:tgtEl>
                                          <p:spTgt spid="81"/>
                                        </p:tgtEl>
                                        <p:attrNameLst>
                                          <p:attrName>ppt_y</p:attrName>
                                        </p:attrNameLst>
                                      </p:cBhvr>
                                      <p:tavLst>
                                        <p:tav tm="0">
                                          <p:val>
                                            <p:strVal val="1+#ppt_h/2"/>
                                          </p:val>
                                        </p:tav>
                                        <p:tav tm="100000">
                                          <p:val>
                                            <p:strVal val="#ppt_y"/>
                                          </p:val>
                                        </p:tav>
                                      </p:tavLst>
                                    </p:anim>
                                  </p:childTnLst>
                                </p:cTn>
                              </p:par>
                              <p:par>
                                <p:cTn fill="hold" id="59" nodeType="withEffect" presetClass="entr" presetID="2" presetSubtype="4">
                                  <p:stCondLst>
                                    <p:cond delay="1000"/>
                                  </p:stCondLst>
                                  <p:childTnLst>
                                    <p:set>
                                      <p:cBhvr>
                                        <p:cTn dur="1" fill="hold" id="60">
                                          <p:stCondLst>
                                            <p:cond delay="0"/>
                                          </p:stCondLst>
                                        </p:cTn>
                                        <p:tgtEl>
                                          <p:spTgt spid="85"/>
                                        </p:tgtEl>
                                        <p:attrNameLst>
                                          <p:attrName>style.visibility</p:attrName>
                                        </p:attrNameLst>
                                      </p:cBhvr>
                                      <p:to>
                                        <p:strVal val="visible"/>
                                      </p:to>
                                    </p:set>
                                    <p:anim calcmode="lin" valueType="num">
                                      <p:cBhvr additive="base">
                                        <p:cTn dur="500" fill="hold" id="61"/>
                                        <p:tgtEl>
                                          <p:spTgt spid="85"/>
                                        </p:tgtEl>
                                        <p:attrNameLst>
                                          <p:attrName>ppt_x</p:attrName>
                                        </p:attrNameLst>
                                      </p:cBhvr>
                                      <p:tavLst>
                                        <p:tav tm="0">
                                          <p:val>
                                            <p:strVal val="#ppt_x"/>
                                          </p:val>
                                        </p:tav>
                                        <p:tav tm="100000">
                                          <p:val>
                                            <p:strVal val="#ppt_x"/>
                                          </p:val>
                                        </p:tav>
                                      </p:tavLst>
                                    </p:anim>
                                    <p:anim calcmode="lin" valueType="num">
                                      <p:cBhvr additive="base">
                                        <p:cTn dur="500" fill="hold" id="62"/>
                                        <p:tgtEl>
                                          <p:spTgt spid="85"/>
                                        </p:tgtEl>
                                        <p:attrNameLst>
                                          <p:attrName>ppt_y</p:attrName>
                                        </p:attrNameLst>
                                      </p:cBhvr>
                                      <p:tavLst>
                                        <p:tav tm="0">
                                          <p:val>
                                            <p:strVal val="1+#ppt_h/2"/>
                                          </p:val>
                                        </p:tav>
                                        <p:tav tm="100000">
                                          <p:val>
                                            <p:strVal val="#ppt_y"/>
                                          </p:val>
                                        </p:tav>
                                      </p:tavLst>
                                    </p:anim>
                                  </p:childTnLst>
                                </p:cTn>
                              </p:par>
                              <p:par>
                                <p:cTn fill="hold" id="63" nodeType="withEffect" presetClass="entr" presetID="2" presetSubtype="4">
                                  <p:stCondLst>
                                    <p:cond delay="1000"/>
                                  </p:stCondLst>
                                  <p:childTnLst>
                                    <p:set>
                                      <p:cBhvr>
                                        <p:cTn dur="1" fill="hold" id="64">
                                          <p:stCondLst>
                                            <p:cond delay="0"/>
                                          </p:stCondLst>
                                        </p:cTn>
                                        <p:tgtEl>
                                          <p:spTgt spid="89"/>
                                        </p:tgtEl>
                                        <p:attrNameLst>
                                          <p:attrName>style.visibility</p:attrName>
                                        </p:attrNameLst>
                                      </p:cBhvr>
                                      <p:to>
                                        <p:strVal val="visible"/>
                                      </p:to>
                                    </p:set>
                                    <p:anim calcmode="lin" valueType="num">
                                      <p:cBhvr additive="base">
                                        <p:cTn dur="500" fill="hold" id="65"/>
                                        <p:tgtEl>
                                          <p:spTgt spid="89"/>
                                        </p:tgtEl>
                                        <p:attrNameLst>
                                          <p:attrName>ppt_x</p:attrName>
                                        </p:attrNameLst>
                                      </p:cBhvr>
                                      <p:tavLst>
                                        <p:tav tm="0">
                                          <p:val>
                                            <p:strVal val="#ppt_x"/>
                                          </p:val>
                                        </p:tav>
                                        <p:tav tm="100000">
                                          <p:val>
                                            <p:strVal val="#ppt_x"/>
                                          </p:val>
                                        </p:tav>
                                      </p:tavLst>
                                    </p:anim>
                                    <p:anim calcmode="lin" valueType="num">
                                      <p:cBhvr additive="base">
                                        <p:cTn dur="500" fill="hold" id="66"/>
                                        <p:tgtEl>
                                          <p:spTgt spid="89"/>
                                        </p:tgtEl>
                                        <p:attrNameLst>
                                          <p:attrName>ppt_y</p:attrName>
                                        </p:attrNameLst>
                                      </p:cBhvr>
                                      <p:tavLst>
                                        <p:tav tm="0">
                                          <p:val>
                                            <p:strVal val="1+#ppt_h/2"/>
                                          </p:val>
                                        </p:tav>
                                        <p:tav tm="100000">
                                          <p:val>
                                            <p:strVal val="#ppt_y"/>
                                          </p:val>
                                        </p:tav>
                                      </p:tavLst>
                                    </p:anim>
                                  </p:childTnLst>
                                </p:cTn>
                              </p:par>
                              <p:par>
                                <p:cTn fill="hold" id="67" nodeType="withEffect" presetClass="entr" presetID="2" presetSubtype="4">
                                  <p:stCondLst>
                                    <p:cond delay="1000"/>
                                  </p:stCondLst>
                                  <p:childTnLst>
                                    <p:set>
                                      <p:cBhvr>
                                        <p:cTn dur="1" fill="hold" id="68">
                                          <p:stCondLst>
                                            <p:cond delay="0"/>
                                          </p:stCondLst>
                                        </p:cTn>
                                        <p:tgtEl>
                                          <p:spTgt spid="93"/>
                                        </p:tgtEl>
                                        <p:attrNameLst>
                                          <p:attrName>style.visibility</p:attrName>
                                        </p:attrNameLst>
                                      </p:cBhvr>
                                      <p:to>
                                        <p:strVal val="visible"/>
                                      </p:to>
                                    </p:set>
                                    <p:anim calcmode="lin" valueType="num">
                                      <p:cBhvr additive="base">
                                        <p:cTn dur="500" fill="hold" id="69"/>
                                        <p:tgtEl>
                                          <p:spTgt spid="93"/>
                                        </p:tgtEl>
                                        <p:attrNameLst>
                                          <p:attrName>ppt_x</p:attrName>
                                        </p:attrNameLst>
                                      </p:cBhvr>
                                      <p:tavLst>
                                        <p:tav tm="0">
                                          <p:val>
                                            <p:strVal val="#ppt_x"/>
                                          </p:val>
                                        </p:tav>
                                        <p:tav tm="100000">
                                          <p:val>
                                            <p:strVal val="#ppt_x"/>
                                          </p:val>
                                        </p:tav>
                                      </p:tavLst>
                                    </p:anim>
                                    <p:anim calcmode="lin" valueType="num">
                                      <p:cBhvr additive="base">
                                        <p:cTn dur="500" fill="hold" id="70"/>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74"/>
      <p:bldP grpId="0" spid="75"/>
      <p:bldP grpId="0" spid="76"/>
      <p:bldP grpId="0" spid="77"/>
      <p:bldP grpId="0" spid="78"/>
      <p:bldP grpId="0" spid="79"/>
      <p:bldP grpId="0" spid="8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793604"/>
            <a:chOff x="5896029" y="567090"/>
            <a:chExt cx="2542304" cy="2383601"/>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6"/>
            </a:xfrm>
            <a:prstGeom prst="rect">
              <a:avLst/>
            </a:prstGeom>
            <a:noFill/>
          </p:spPr>
          <p:txBody>
            <a:bodyPr rtlCol="0" wrap="square">
              <a:spAutoFit/>
            </a:bodyPr>
            <a:lstStyle/>
            <a:p>
              <a:pPr algn="ctr">
                <a:lnSpc>
                  <a:spcPct val="150000"/>
                </a:lnSpc>
              </a:pPr>
              <a:r>
                <a:rPr altLang="zh-CN" b="1" lang="en-US" sz="1200">
                  <a:solidFill>
                    <a:schemeClr val="bg1"/>
                  </a:solidFill>
                  <a:latin charset="-122" panose="02000000000000000000" pitchFamily="2" typeface="方正兰亭粗黑简体"/>
                  <a:ea charset="-122" panose="02000000000000000000" pitchFamily="2" typeface="方正兰亭粗黑简体"/>
                </a:rPr>
                <a:t>01</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grpSp>
        <p:nvGrpSpPr>
          <p:cNvPr id="73" name="组合 33"/>
          <p:cNvGrpSpPr/>
          <p:nvPr/>
        </p:nvGrpSpPr>
        <p:grpSpPr>
          <a:xfrm>
            <a:off x="2195513" y="1546225"/>
            <a:ext cx="4752975" cy="2659063"/>
            <a:chExt cx="4752528" cy="2660279"/>
          </a:xfrm>
        </p:grpSpPr>
        <p:grpSp>
          <p:nvGrpSpPr>
            <p:cNvPr id="74" name="组合 73"/>
            <p:cNvGrpSpPr/>
            <p:nvPr/>
          </p:nvGrpSpPr>
          <p:grpSpPr>
            <a:xfrm>
              <a:off x="1584176" y="0"/>
              <a:ext cx="1584176" cy="576064"/>
              <a:chExt cx="1584176" cy="576064"/>
            </a:xfrm>
          </p:grpSpPr>
          <p:sp>
            <p:nvSpPr>
              <p:cNvPr id="95" name="矩形 1"/>
              <p:cNvSpPr/>
              <p:nvPr/>
            </p:nvSpPr>
            <p:spPr>
              <a:xfrm>
                <a:off x="0" y="0"/>
                <a:ext cx="1584176" cy="360040"/>
              </a:xfrm>
              <a:prstGeom prst="rect">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sp>
            <p:nvSpPr>
              <p:cNvPr id="96" name="平行四边形 3"/>
              <p:cNvSpPr/>
              <p:nvPr/>
            </p:nvSpPr>
            <p:spPr>
              <a:xfrm>
                <a:off x="936104" y="360040"/>
                <a:ext cx="648072" cy="216024"/>
              </a:xfrm>
              <a:prstGeom prst="parallelogram">
                <a:avLst>
                  <a:gd fmla="val 93333" name="adj"/>
                </a:avLst>
              </a:prstGeom>
              <a:solidFill>
                <a:srgbClr val="FFFFFF">
                  <a:alpha val="69019"/>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sp>
            <p:nvSpPr>
              <p:cNvPr id="97" name="平行四边形 5"/>
              <p:cNvSpPr/>
              <p:nvPr/>
            </p:nvSpPr>
            <p:spPr>
              <a:xfrm flipH="1">
                <a:off x="0" y="360040"/>
                <a:ext cx="648072" cy="216024"/>
              </a:xfrm>
              <a:prstGeom prst="parallelogram">
                <a:avLst>
                  <a:gd fmla="val 93333" name="adj"/>
                </a:avLst>
              </a:prstGeom>
              <a:solidFill>
                <a:srgbClr val="FFFFFF">
                  <a:alpha val="69019"/>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grpSp>
        <p:grpSp>
          <p:nvGrpSpPr>
            <p:cNvPr id="75" name="组合 19"/>
            <p:cNvGrpSpPr/>
            <p:nvPr/>
          </p:nvGrpSpPr>
          <p:grpSpPr>
            <a:xfrm>
              <a:off x="647601" y="576064"/>
              <a:ext cx="1584647" cy="1512168"/>
              <a:chExt cx="1584647" cy="1512168"/>
            </a:xfrm>
          </p:grpSpPr>
          <p:grpSp>
            <p:nvGrpSpPr>
              <p:cNvPr id="89" name="组合 7"/>
              <p:cNvGrpSpPr/>
              <p:nvPr/>
            </p:nvGrpSpPr>
            <p:grpSpPr>
              <a:xfrm flipH="1">
                <a:off x="471" y="0"/>
                <a:ext cx="1584176" cy="576064"/>
                <a:chExt cx="1584176" cy="576064"/>
              </a:xfrm>
            </p:grpSpPr>
            <p:sp>
              <p:nvSpPr>
                <p:cNvPr id="93" name="矩形 8"/>
                <p:cNvSpPr/>
                <p:nvPr/>
              </p:nvSpPr>
              <p:spPr>
                <a:xfrm>
                  <a:off x="0" y="0"/>
                  <a:ext cx="1584176" cy="360040"/>
                </a:xfrm>
                <a:prstGeom prst="rect">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sp>
              <p:nvSpPr>
                <p:cNvPr id="94" name="平行四边形 9"/>
                <p:cNvSpPr/>
                <p:nvPr/>
              </p:nvSpPr>
              <p:spPr>
                <a:xfrm>
                  <a:off x="936104" y="360040"/>
                  <a:ext cx="648072" cy="216024"/>
                </a:xfrm>
                <a:prstGeom prst="parallelogram">
                  <a:avLst>
                    <a:gd fmla="val 93333" name="adj"/>
                  </a:avLst>
                </a:prstGeom>
                <a:solidFill>
                  <a:srgbClr val="FFFFFF">
                    <a:alpha val="69019"/>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grpSp>
          <p:grpSp>
            <p:nvGrpSpPr>
              <p:cNvPr id="90" name="组合 11"/>
              <p:cNvGrpSpPr/>
              <p:nvPr/>
            </p:nvGrpSpPr>
            <p:grpSpPr>
              <a:xfrm flipV="1">
                <a:off x="0" y="936104"/>
                <a:ext cx="1584176" cy="576064"/>
                <a:chExt cx="1584176" cy="576064"/>
              </a:xfrm>
            </p:grpSpPr>
            <p:sp>
              <p:nvSpPr>
                <p:cNvPr id="91" name="矩形 12"/>
                <p:cNvSpPr/>
                <p:nvPr/>
              </p:nvSpPr>
              <p:spPr>
                <a:xfrm>
                  <a:off x="0" y="0"/>
                  <a:ext cx="1584176" cy="360040"/>
                </a:xfrm>
                <a:prstGeom prst="rect">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sp>
              <p:nvSpPr>
                <p:cNvPr id="92" name="平行四边形 14"/>
                <p:cNvSpPr/>
                <p:nvPr/>
              </p:nvSpPr>
              <p:spPr>
                <a:xfrm flipH="1">
                  <a:off x="0" y="360040"/>
                  <a:ext cx="648072" cy="216024"/>
                </a:xfrm>
                <a:prstGeom prst="parallelogram">
                  <a:avLst>
                    <a:gd fmla="val 93333" name="adj"/>
                  </a:avLst>
                </a:prstGeom>
                <a:solidFill>
                  <a:srgbClr val="FFFFFF">
                    <a:alpha val="69019"/>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grpSp>
        </p:grpSp>
        <p:grpSp>
          <p:nvGrpSpPr>
            <p:cNvPr id="76" name="组合 20"/>
            <p:cNvGrpSpPr/>
            <p:nvPr/>
          </p:nvGrpSpPr>
          <p:grpSpPr>
            <a:xfrm flipH="1">
              <a:off x="0" y="576064"/>
              <a:ext cx="4752528" cy="1512168"/>
              <a:chExt cx="4752528" cy="1512168"/>
            </a:xfrm>
          </p:grpSpPr>
          <p:grpSp>
            <p:nvGrpSpPr>
              <p:cNvPr id="81" name="组合 21"/>
              <p:cNvGrpSpPr/>
              <p:nvPr/>
            </p:nvGrpSpPr>
            <p:grpSpPr>
              <a:xfrm flipH="1">
                <a:off x="648072" y="0"/>
                <a:ext cx="1584176" cy="576064"/>
                <a:chExt cx="1584176" cy="576064"/>
              </a:xfrm>
            </p:grpSpPr>
            <p:sp>
              <p:nvSpPr>
                <p:cNvPr id="87" name="矩形 26"/>
                <p:cNvSpPr/>
                <p:nvPr/>
              </p:nvSpPr>
              <p:spPr>
                <a:xfrm>
                  <a:off x="0" y="0"/>
                  <a:ext cx="1584176" cy="360040"/>
                </a:xfrm>
                <a:prstGeom prst="rect">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sp>
              <p:nvSpPr>
                <p:cNvPr id="88" name="平行四边形 27"/>
                <p:cNvSpPr/>
                <p:nvPr/>
              </p:nvSpPr>
              <p:spPr>
                <a:xfrm>
                  <a:off x="936104" y="360040"/>
                  <a:ext cx="648072" cy="216024"/>
                </a:xfrm>
                <a:prstGeom prst="parallelogram">
                  <a:avLst>
                    <a:gd fmla="val 93333" name="adj"/>
                  </a:avLst>
                </a:prstGeom>
                <a:solidFill>
                  <a:srgbClr val="FFFFFF">
                    <a:alpha val="69019"/>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grpSp>
          <p:grpSp>
            <p:nvGrpSpPr>
              <p:cNvPr id="82" name="组合 22"/>
              <p:cNvGrpSpPr/>
              <p:nvPr/>
            </p:nvGrpSpPr>
            <p:grpSpPr>
              <a:xfrm flipV="1">
                <a:off x="647601" y="936104"/>
                <a:ext cx="1584176" cy="576064"/>
                <a:chExt cx="1584176" cy="576064"/>
              </a:xfrm>
            </p:grpSpPr>
            <p:sp>
              <p:nvSpPr>
                <p:cNvPr id="85" name="矩形 24"/>
                <p:cNvSpPr/>
                <p:nvPr/>
              </p:nvSpPr>
              <p:spPr>
                <a:xfrm>
                  <a:off x="0" y="0"/>
                  <a:ext cx="1584176" cy="360040"/>
                </a:xfrm>
                <a:prstGeom prst="rect">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sp>
              <p:nvSpPr>
                <p:cNvPr id="86" name="平行四边形 25"/>
                <p:cNvSpPr/>
                <p:nvPr/>
              </p:nvSpPr>
              <p:spPr>
                <a:xfrm flipH="1">
                  <a:off x="0" y="360040"/>
                  <a:ext cx="648072" cy="216024"/>
                </a:xfrm>
                <a:prstGeom prst="parallelogram">
                  <a:avLst>
                    <a:gd fmla="val 93333" name="adj"/>
                  </a:avLst>
                </a:prstGeom>
                <a:solidFill>
                  <a:srgbClr val="FFFFFF">
                    <a:alpha val="69019"/>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grpSp>
          <p:sp>
            <p:nvSpPr>
              <p:cNvPr id="83" name="矩形 23"/>
              <p:cNvSpPr/>
              <p:nvPr/>
            </p:nvSpPr>
            <p:spPr>
              <a:xfrm flipH="1">
                <a:off x="0" y="576064"/>
                <a:ext cx="1296144" cy="360040"/>
              </a:xfrm>
              <a:prstGeom prst="rect">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sp>
            <p:nvSpPr>
              <p:cNvPr id="84" name="矩形 32"/>
              <p:cNvSpPr/>
              <p:nvPr/>
            </p:nvSpPr>
            <p:spPr>
              <a:xfrm flipH="1">
                <a:off x="3456384" y="576064"/>
                <a:ext cx="1296144" cy="360040"/>
              </a:xfrm>
              <a:prstGeom prst="rect">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grpSp>
        <p:grpSp>
          <p:nvGrpSpPr>
            <p:cNvPr id="77" name="组合 28"/>
            <p:cNvGrpSpPr/>
            <p:nvPr/>
          </p:nvGrpSpPr>
          <p:grpSpPr>
            <a:xfrm flipV="1">
              <a:off x="1584176" y="2084215"/>
              <a:ext cx="1584176" cy="576064"/>
              <a:chExt cx="1584176" cy="576064"/>
            </a:xfrm>
          </p:grpSpPr>
          <p:sp>
            <p:nvSpPr>
              <p:cNvPr id="78" name="矩形 29"/>
              <p:cNvSpPr/>
              <p:nvPr/>
            </p:nvSpPr>
            <p:spPr>
              <a:xfrm>
                <a:off x="0" y="0"/>
                <a:ext cx="1584176" cy="360040"/>
              </a:xfrm>
              <a:prstGeom prst="rect">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sp>
            <p:nvSpPr>
              <p:cNvPr id="79" name="平行四边形 30"/>
              <p:cNvSpPr/>
              <p:nvPr/>
            </p:nvSpPr>
            <p:spPr>
              <a:xfrm>
                <a:off x="936104" y="360040"/>
                <a:ext cx="648072" cy="216024"/>
              </a:xfrm>
              <a:prstGeom prst="parallelogram">
                <a:avLst>
                  <a:gd fmla="val 93333" name="adj"/>
                </a:avLst>
              </a:prstGeom>
              <a:solidFill>
                <a:srgbClr val="FFFFFF">
                  <a:alpha val="69019"/>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sp>
            <p:nvSpPr>
              <p:cNvPr id="80" name="平行四边形 31"/>
              <p:cNvSpPr/>
              <p:nvPr/>
            </p:nvSpPr>
            <p:spPr>
              <a:xfrm flipH="1">
                <a:off x="0" y="360040"/>
                <a:ext cx="648072" cy="216024"/>
              </a:xfrm>
              <a:prstGeom prst="parallelogram">
                <a:avLst>
                  <a:gd fmla="val 93333" name="adj"/>
                </a:avLst>
              </a:prstGeom>
              <a:solidFill>
                <a:srgbClr val="FFFFFF">
                  <a:alpha val="69019"/>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chemeClr val="bg1"/>
                  </a:solidFill>
                  <a:latin charset="0" panose="020b0604020202020204" pitchFamily="34" typeface="Arial"/>
                  <a:ea charset="-122" panose="02010600030101010101" pitchFamily="2" typeface="宋体"/>
                </a:endParaRPr>
              </a:p>
            </p:txBody>
          </p:sp>
        </p:grpSp>
      </p:grpSp>
      <p:sp>
        <p:nvSpPr>
          <p:cNvPr id="98" name="TextBox 34"/>
          <p:cNvSpPr/>
          <p:nvPr/>
        </p:nvSpPr>
        <p:spPr>
          <a:xfrm>
            <a:off x="3779838" y="1593850"/>
            <a:ext cx="1584325" cy="25908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chemeClr val="bg1"/>
                </a:solidFill>
              </a:rPr>
              <a:t>单击此处添加标题</a:t>
            </a:r>
          </a:p>
        </p:txBody>
      </p:sp>
      <p:sp>
        <p:nvSpPr>
          <p:cNvPr id="99" name="TextBox 35"/>
          <p:cNvSpPr/>
          <p:nvPr/>
        </p:nvSpPr>
        <p:spPr>
          <a:xfrm>
            <a:off x="3779838" y="3903663"/>
            <a:ext cx="1584325" cy="25908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chemeClr val="bg1"/>
                </a:solidFill>
              </a:rPr>
              <a:t>单击此处添加标题</a:t>
            </a:r>
          </a:p>
        </p:txBody>
      </p:sp>
      <p:sp>
        <p:nvSpPr>
          <p:cNvPr id="100" name="TextBox 36"/>
          <p:cNvSpPr/>
          <p:nvPr/>
        </p:nvSpPr>
        <p:spPr>
          <a:xfrm>
            <a:off x="2836863" y="2170113"/>
            <a:ext cx="1584325" cy="25908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chemeClr val="bg1"/>
                </a:solidFill>
              </a:rPr>
              <a:t>单击此处添加标题</a:t>
            </a:r>
          </a:p>
        </p:txBody>
      </p:sp>
      <p:sp>
        <p:nvSpPr>
          <p:cNvPr id="101" name="TextBox 37"/>
          <p:cNvSpPr/>
          <p:nvPr/>
        </p:nvSpPr>
        <p:spPr>
          <a:xfrm>
            <a:off x="4716463" y="2170113"/>
            <a:ext cx="1584325" cy="25908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chemeClr val="bg1"/>
                </a:solidFill>
              </a:rPr>
              <a:t>单击此处添加标题</a:t>
            </a:r>
          </a:p>
        </p:txBody>
      </p:sp>
      <p:sp>
        <p:nvSpPr>
          <p:cNvPr id="102" name="TextBox 38"/>
          <p:cNvSpPr/>
          <p:nvPr/>
        </p:nvSpPr>
        <p:spPr>
          <a:xfrm>
            <a:off x="2836863" y="3322638"/>
            <a:ext cx="1584325" cy="25908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chemeClr val="bg1"/>
                </a:solidFill>
              </a:rPr>
              <a:t>单击此处添加标题</a:t>
            </a:r>
          </a:p>
        </p:txBody>
      </p:sp>
      <p:sp>
        <p:nvSpPr>
          <p:cNvPr id="103" name="TextBox 39"/>
          <p:cNvSpPr/>
          <p:nvPr/>
        </p:nvSpPr>
        <p:spPr>
          <a:xfrm>
            <a:off x="4716463" y="3322638"/>
            <a:ext cx="1584325" cy="25908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chemeClr val="bg1"/>
                </a:solidFill>
              </a:rPr>
              <a:t>单击此处添加标题</a:t>
            </a:r>
          </a:p>
        </p:txBody>
      </p:sp>
      <p:sp>
        <p:nvSpPr>
          <p:cNvPr id="104" name="TextBox 40"/>
          <p:cNvSpPr/>
          <p:nvPr/>
        </p:nvSpPr>
        <p:spPr>
          <a:xfrm>
            <a:off x="5580063" y="2755900"/>
            <a:ext cx="1439862" cy="25908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chemeClr val="bg1"/>
                </a:solidFill>
              </a:rPr>
              <a:t>单击此处添加标题</a:t>
            </a:r>
          </a:p>
        </p:txBody>
      </p:sp>
      <p:sp>
        <p:nvSpPr>
          <p:cNvPr id="105" name="TextBox 41"/>
          <p:cNvSpPr/>
          <p:nvPr/>
        </p:nvSpPr>
        <p:spPr>
          <a:xfrm>
            <a:off x="2124075" y="2755900"/>
            <a:ext cx="1439863" cy="25908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chemeClr val="bg1"/>
                </a:solidFill>
              </a:rPr>
              <a:t>单击此处添加标题</a:t>
            </a:r>
          </a:p>
        </p:txBody>
      </p:sp>
      <p:sp>
        <p:nvSpPr>
          <p:cNvPr id="106" name="TextBox 42"/>
          <p:cNvSpPr/>
          <p:nvPr/>
        </p:nvSpPr>
        <p:spPr>
          <a:xfrm>
            <a:off x="3567113" y="2627313"/>
            <a:ext cx="2030412" cy="50292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900">
                <a:solidFill>
                  <a:schemeClr val="bg1"/>
                </a:solidFill>
              </a:rPr>
              <a:t>在此处添加详细描述文本，尽量与标题文本语言风格相符合，语言描述尽量简洁生动，尽可能概括出段落内容。</a:t>
            </a:r>
          </a:p>
        </p:txBody>
      </p:sp>
      <p:sp>
        <p:nvSpPr>
          <p:cNvPr id="107" name="TextBox 43"/>
          <p:cNvSpPr/>
          <p:nvPr/>
        </p:nvSpPr>
        <p:spPr>
          <a:xfrm>
            <a:off x="1255713" y="3770313"/>
            <a:ext cx="2379662" cy="50292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r" eaLnBrk="1" hangingPunct="1" indent="0" lvl="0" marL="0">
              <a:spcBef>
                <a:spcPct val="0"/>
              </a:spcBef>
              <a:buNone/>
            </a:pPr>
            <a:r>
              <a:rPr altLang="en-US" lang="zh-CN" sz="900">
                <a:solidFill>
                  <a:schemeClr val="bg1"/>
                </a:solidFill>
              </a:rPr>
              <a:t>在此处添加详细描述文本，尽量与标题文本语言风格相符合，语言描述尽量简洁生动，尽可能概括出段落内容</a:t>
            </a:r>
          </a:p>
        </p:txBody>
      </p:sp>
      <p:sp>
        <p:nvSpPr>
          <p:cNvPr id="108" name="TextBox 44"/>
          <p:cNvSpPr/>
          <p:nvPr/>
        </p:nvSpPr>
        <p:spPr>
          <a:xfrm>
            <a:off x="5499100" y="3770313"/>
            <a:ext cx="2381250" cy="50292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en-US" lang="zh-CN" sz="900">
                <a:solidFill>
                  <a:schemeClr val="bg1"/>
                </a:solidFill>
              </a:rPr>
              <a:t>在此处添加详细描述文本，尽量与标题文本语言风格相符合，语言描述尽量简洁生动，尽可能概括出段落内容</a:t>
            </a:r>
          </a:p>
        </p:txBody>
      </p:sp>
      <p:sp>
        <p:nvSpPr>
          <p:cNvPr id="109" name="TextBox 45"/>
          <p:cNvSpPr/>
          <p:nvPr/>
        </p:nvSpPr>
        <p:spPr>
          <a:xfrm>
            <a:off x="1255713" y="1489075"/>
            <a:ext cx="2379662" cy="50292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r" eaLnBrk="1" hangingPunct="1" indent="0" lvl="0" marL="0">
              <a:spcBef>
                <a:spcPct val="0"/>
              </a:spcBef>
              <a:buNone/>
            </a:pPr>
            <a:r>
              <a:rPr altLang="en-US" lang="zh-CN" sz="900">
                <a:solidFill>
                  <a:schemeClr val="bg1"/>
                </a:solidFill>
              </a:rPr>
              <a:t>在此处添加详细描述文本，尽量与标题文本语言风格相符合，语言描述尽量简洁生动，尽可能概括出段落内容</a:t>
            </a:r>
          </a:p>
        </p:txBody>
      </p:sp>
      <p:sp>
        <p:nvSpPr>
          <p:cNvPr id="110" name="TextBox 46"/>
          <p:cNvSpPr/>
          <p:nvPr/>
        </p:nvSpPr>
        <p:spPr>
          <a:xfrm>
            <a:off x="5499100" y="1489075"/>
            <a:ext cx="2381250" cy="502920"/>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en-US" lang="zh-CN" sz="900">
                <a:solidFill>
                  <a:schemeClr val="bg1"/>
                </a:solidFill>
              </a:rPr>
              <a:t>在此处添加详细描述文本，尽量与标题文本语言风格相符合，语言描述尽量简洁生动，尽可能概括出段落内容</a:t>
            </a:r>
          </a:p>
        </p:txBody>
      </p:sp>
    </p:spTree>
    <p:extLst>
      <p:ext uri="{BB962C8B-B14F-4D97-AF65-F5344CB8AC3E}">
        <p14:creationId val="492134270"/>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par>
                          <p:cTn fill="hold" id="15" nodeType="afterGroup">
                            <p:stCondLst>
                              <p:cond delay="500"/>
                            </p:stCondLst>
                            <p:childTnLst>
                              <p:par>
                                <p:cTn fill="hold" id="16" nodeType="afterEffect" presetClass="entr" presetID="10" presetSubtype="0">
                                  <p:stCondLst>
                                    <p:cond delay="0"/>
                                  </p:stCondLst>
                                  <p:childTnLst>
                                    <p:set>
                                      <p:cBhvr>
                                        <p:cTn dur="1" fill="hold" id="17">
                                          <p:stCondLst>
                                            <p:cond delay="0"/>
                                          </p:stCondLst>
                                        </p:cTn>
                                        <p:tgtEl>
                                          <p:spTgt spid="73"/>
                                        </p:tgtEl>
                                        <p:attrNameLst>
                                          <p:attrName>style.visibility</p:attrName>
                                        </p:attrNameLst>
                                      </p:cBhvr>
                                      <p:to>
                                        <p:strVal val="visible"/>
                                      </p:to>
                                    </p:set>
                                    <p:anim calcmode="lin" valueType="num">
                                      <p:cBhvr>
                                        <p:cTn dur="500" fill="hold" id="18"/>
                                        <p:tgtEl>
                                          <p:spTgt spid="73"/>
                                        </p:tgtEl>
                                        <p:attrNameLst>
                                          <p:attrName>ppt_w</p:attrName>
                                        </p:attrNameLst>
                                      </p:cBhvr>
                                      <p:tavLst>
                                        <p:tav tm="0">
                                          <p:val>
                                            <p:fltVal val="0"/>
                                          </p:val>
                                        </p:tav>
                                        <p:tav tm="100000">
                                          <p:val>
                                            <p:strVal val="#ppt_w"/>
                                          </p:val>
                                        </p:tav>
                                      </p:tavLst>
                                    </p:anim>
                                    <p:anim calcmode="lin" valueType="num">
                                      <p:cBhvr>
                                        <p:cTn dur="500" fill="hold" id="19"/>
                                        <p:tgtEl>
                                          <p:spTgt spid="73"/>
                                        </p:tgtEl>
                                        <p:attrNameLst>
                                          <p:attrName>ppt_h</p:attrName>
                                        </p:attrNameLst>
                                      </p:cBhvr>
                                      <p:tavLst>
                                        <p:tav tm="0">
                                          <p:val>
                                            <p:fltVal val="0"/>
                                          </p:val>
                                        </p:tav>
                                        <p:tav tm="100000">
                                          <p:val>
                                            <p:strVal val="#ppt_h"/>
                                          </p:val>
                                        </p:tav>
                                      </p:tavLst>
                                    </p:anim>
                                    <p:animEffect filter="fade">
                                      <p:cBhvr>
                                        <p:cTn dur="500" id="20"/>
                                        <p:tgtEl>
                                          <p:spTgt spid="73"/>
                                        </p:tgtEl>
                                      </p:cBhvr>
                                    </p:animEffect>
                                  </p:childTnLst>
                                </p:cTn>
                              </p:par>
                            </p:childTnLst>
                          </p:cTn>
                        </p:par>
                        <p:par>
                          <p:cTn fill="hold" id="21" nodeType="afterGroup">
                            <p:stCondLst>
                              <p:cond delay="1000"/>
                            </p:stCondLst>
                            <p:childTnLst>
                              <p:par>
                                <p:cTn fill="hold" grpId="0" id="22" nodeType="afterEffect" presetClass="entr" presetID="2" presetSubtype="1">
                                  <p:stCondLst>
                                    <p:cond delay="0"/>
                                  </p:stCondLst>
                                  <p:childTnLst>
                                    <p:set>
                                      <p:cBhvr>
                                        <p:cTn dur="1" fill="hold" id="23">
                                          <p:stCondLst>
                                            <p:cond delay="0"/>
                                          </p:stCondLst>
                                        </p:cTn>
                                        <p:tgtEl>
                                          <p:spTgt spid="98"/>
                                        </p:tgtEl>
                                        <p:attrNameLst>
                                          <p:attrName>style.visibility</p:attrName>
                                        </p:attrNameLst>
                                      </p:cBhvr>
                                      <p:to>
                                        <p:strVal val="visible"/>
                                      </p:to>
                                    </p:set>
                                    <p:anim calcmode="lin" valueType="num">
                                      <p:cBhvr>
                                        <p:cTn dur="500" fill="hold" id="24"/>
                                        <p:tgtEl>
                                          <p:spTgt spid="98"/>
                                        </p:tgtEl>
                                        <p:attrNameLst>
                                          <p:attrName>ppt_x</p:attrName>
                                        </p:attrNameLst>
                                      </p:cBhvr>
                                      <p:tavLst>
                                        <p:tav tm="0">
                                          <p:val>
                                            <p:strVal val="#ppt_x"/>
                                          </p:val>
                                        </p:tav>
                                        <p:tav tm="100000">
                                          <p:val>
                                            <p:strVal val="#ppt_x"/>
                                          </p:val>
                                        </p:tav>
                                      </p:tavLst>
                                    </p:anim>
                                    <p:anim calcmode="lin" valueType="num">
                                      <p:cBhvr>
                                        <p:cTn dur="500" fill="hold" id="25"/>
                                        <p:tgtEl>
                                          <p:spTgt spid="98"/>
                                        </p:tgtEl>
                                        <p:attrNameLst>
                                          <p:attrName>ppt_y</p:attrName>
                                        </p:attrNameLst>
                                      </p:cBhvr>
                                      <p:tavLst>
                                        <p:tav tm="0">
                                          <p:val>
                                            <p:strVal val="0-#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99"/>
                                        </p:tgtEl>
                                        <p:attrNameLst>
                                          <p:attrName>style.visibility</p:attrName>
                                        </p:attrNameLst>
                                      </p:cBhvr>
                                      <p:to>
                                        <p:strVal val="visible"/>
                                      </p:to>
                                    </p:set>
                                    <p:anim calcmode="lin" valueType="num">
                                      <p:cBhvr>
                                        <p:cTn dur="500" fill="hold" id="28"/>
                                        <p:tgtEl>
                                          <p:spTgt spid="99"/>
                                        </p:tgtEl>
                                        <p:attrNameLst>
                                          <p:attrName>ppt_x</p:attrName>
                                        </p:attrNameLst>
                                      </p:cBhvr>
                                      <p:tavLst>
                                        <p:tav tm="0">
                                          <p:val>
                                            <p:strVal val="#ppt_x"/>
                                          </p:val>
                                        </p:tav>
                                        <p:tav tm="100000">
                                          <p:val>
                                            <p:strVal val="#ppt_x"/>
                                          </p:val>
                                        </p:tav>
                                      </p:tavLst>
                                    </p:anim>
                                    <p:anim calcmode="lin" valueType="num">
                                      <p:cBhvr>
                                        <p:cTn dur="500" fill="hold" id="29"/>
                                        <p:tgtEl>
                                          <p:spTgt spid="99"/>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500"/>
                            </p:stCondLst>
                            <p:childTnLst>
                              <p:par>
                                <p:cTn fill="hold" grpId="0" id="31" nodeType="afterEffect" presetClass="entr" presetID="2" presetSubtype="8">
                                  <p:stCondLst>
                                    <p:cond delay="0"/>
                                  </p:stCondLst>
                                  <p:childTnLst>
                                    <p:set>
                                      <p:cBhvr>
                                        <p:cTn dur="1" fill="hold" id="32">
                                          <p:stCondLst>
                                            <p:cond delay="0"/>
                                          </p:stCondLst>
                                        </p:cTn>
                                        <p:tgtEl>
                                          <p:spTgt spid="100"/>
                                        </p:tgtEl>
                                        <p:attrNameLst>
                                          <p:attrName>style.visibility</p:attrName>
                                        </p:attrNameLst>
                                      </p:cBhvr>
                                      <p:to>
                                        <p:strVal val="visible"/>
                                      </p:to>
                                    </p:set>
                                    <p:anim calcmode="lin" valueType="num">
                                      <p:cBhvr>
                                        <p:cTn dur="500" fill="hold" id="33"/>
                                        <p:tgtEl>
                                          <p:spTgt spid="100"/>
                                        </p:tgtEl>
                                        <p:attrNameLst>
                                          <p:attrName>ppt_x</p:attrName>
                                        </p:attrNameLst>
                                      </p:cBhvr>
                                      <p:tavLst>
                                        <p:tav tm="0">
                                          <p:val>
                                            <p:strVal val="0-#ppt_w/2"/>
                                          </p:val>
                                        </p:tav>
                                        <p:tav tm="100000">
                                          <p:val>
                                            <p:strVal val="#ppt_x"/>
                                          </p:val>
                                        </p:tav>
                                      </p:tavLst>
                                    </p:anim>
                                    <p:anim calcmode="lin" valueType="num">
                                      <p:cBhvr>
                                        <p:cTn dur="500" fill="hold" id="34"/>
                                        <p:tgtEl>
                                          <p:spTgt spid="100"/>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101"/>
                                        </p:tgtEl>
                                        <p:attrNameLst>
                                          <p:attrName>style.visibility</p:attrName>
                                        </p:attrNameLst>
                                      </p:cBhvr>
                                      <p:to>
                                        <p:strVal val="visible"/>
                                      </p:to>
                                    </p:set>
                                    <p:anim calcmode="lin" valueType="num">
                                      <p:cBhvr>
                                        <p:cTn dur="500" fill="hold" id="37"/>
                                        <p:tgtEl>
                                          <p:spTgt spid="101"/>
                                        </p:tgtEl>
                                        <p:attrNameLst>
                                          <p:attrName>ppt_x</p:attrName>
                                        </p:attrNameLst>
                                      </p:cBhvr>
                                      <p:tavLst>
                                        <p:tav tm="0">
                                          <p:val>
                                            <p:strVal val="1+#ppt_w/2"/>
                                          </p:val>
                                        </p:tav>
                                        <p:tav tm="100000">
                                          <p:val>
                                            <p:strVal val="#ppt_x"/>
                                          </p:val>
                                        </p:tav>
                                      </p:tavLst>
                                    </p:anim>
                                    <p:anim calcmode="lin" valueType="num">
                                      <p:cBhvr>
                                        <p:cTn dur="500" fill="hold" id="38"/>
                                        <p:tgtEl>
                                          <p:spTgt spid="101"/>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0"/>
                                  </p:stCondLst>
                                  <p:childTnLst>
                                    <p:set>
                                      <p:cBhvr>
                                        <p:cTn dur="1" fill="hold" id="40">
                                          <p:stCondLst>
                                            <p:cond delay="0"/>
                                          </p:stCondLst>
                                        </p:cTn>
                                        <p:tgtEl>
                                          <p:spTgt spid="102"/>
                                        </p:tgtEl>
                                        <p:attrNameLst>
                                          <p:attrName>style.visibility</p:attrName>
                                        </p:attrNameLst>
                                      </p:cBhvr>
                                      <p:to>
                                        <p:strVal val="visible"/>
                                      </p:to>
                                    </p:set>
                                    <p:anim calcmode="lin" valueType="num">
                                      <p:cBhvr>
                                        <p:cTn dur="500" fill="hold" id="41"/>
                                        <p:tgtEl>
                                          <p:spTgt spid="102"/>
                                        </p:tgtEl>
                                        <p:attrNameLst>
                                          <p:attrName>ppt_x</p:attrName>
                                        </p:attrNameLst>
                                      </p:cBhvr>
                                      <p:tavLst>
                                        <p:tav tm="0">
                                          <p:val>
                                            <p:strVal val="0-#ppt_w/2"/>
                                          </p:val>
                                        </p:tav>
                                        <p:tav tm="100000">
                                          <p:val>
                                            <p:strVal val="#ppt_x"/>
                                          </p:val>
                                        </p:tav>
                                      </p:tavLst>
                                    </p:anim>
                                    <p:anim calcmode="lin" valueType="num">
                                      <p:cBhvr>
                                        <p:cTn dur="500" fill="hold" id="42"/>
                                        <p:tgtEl>
                                          <p:spTgt spid="102"/>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0"/>
                                  </p:stCondLst>
                                  <p:childTnLst>
                                    <p:set>
                                      <p:cBhvr>
                                        <p:cTn dur="1" fill="hold" id="44">
                                          <p:stCondLst>
                                            <p:cond delay="0"/>
                                          </p:stCondLst>
                                        </p:cTn>
                                        <p:tgtEl>
                                          <p:spTgt spid="103"/>
                                        </p:tgtEl>
                                        <p:attrNameLst>
                                          <p:attrName>style.visibility</p:attrName>
                                        </p:attrNameLst>
                                      </p:cBhvr>
                                      <p:to>
                                        <p:strVal val="visible"/>
                                      </p:to>
                                    </p:set>
                                    <p:anim calcmode="lin" valueType="num">
                                      <p:cBhvr>
                                        <p:cTn dur="500" fill="hold" id="45"/>
                                        <p:tgtEl>
                                          <p:spTgt spid="103"/>
                                        </p:tgtEl>
                                        <p:attrNameLst>
                                          <p:attrName>ppt_x</p:attrName>
                                        </p:attrNameLst>
                                      </p:cBhvr>
                                      <p:tavLst>
                                        <p:tav tm="0">
                                          <p:val>
                                            <p:strVal val="1+#ppt_w/2"/>
                                          </p:val>
                                        </p:tav>
                                        <p:tav tm="100000">
                                          <p:val>
                                            <p:strVal val="#ppt_x"/>
                                          </p:val>
                                        </p:tav>
                                      </p:tavLst>
                                    </p:anim>
                                    <p:anim calcmode="lin" valueType="num">
                                      <p:cBhvr>
                                        <p:cTn dur="500" fill="hold" id="46"/>
                                        <p:tgtEl>
                                          <p:spTgt spid="103"/>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2000"/>
                            </p:stCondLst>
                            <p:childTnLst>
                              <p:par>
                                <p:cTn fill="hold" grpId="0" id="48" nodeType="afterEffect" presetClass="entr" presetID="2" presetSubtype="2">
                                  <p:stCondLst>
                                    <p:cond delay="0"/>
                                  </p:stCondLst>
                                  <p:childTnLst>
                                    <p:set>
                                      <p:cBhvr>
                                        <p:cTn dur="1" fill="hold" id="49">
                                          <p:stCondLst>
                                            <p:cond delay="0"/>
                                          </p:stCondLst>
                                        </p:cTn>
                                        <p:tgtEl>
                                          <p:spTgt spid="104"/>
                                        </p:tgtEl>
                                        <p:attrNameLst>
                                          <p:attrName>style.visibility</p:attrName>
                                        </p:attrNameLst>
                                      </p:cBhvr>
                                      <p:to>
                                        <p:strVal val="visible"/>
                                      </p:to>
                                    </p:set>
                                    <p:anim calcmode="lin" valueType="num">
                                      <p:cBhvr>
                                        <p:cTn dur="500" fill="hold" id="50"/>
                                        <p:tgtEl>
                                          <p:spTgt spid="104"/>
                                        </p:tgtEl>
                                        <p:attrNameLst>
                                          <p:attrName>ppt_x</p:attrName>
                                        </p:attrNameLst>
                                      </p:cBhvr>
                                      <p:tavLst>
                                        <p:tav tm="0">
                                          <p:val>
                                            <p:strVal val="1+#ppt_w/2"/>
                                          </p:val>
                                        </p:tav>
                                        <p:tav tm="100000">
                                          <p:val>
                                            <p:strVal val="#ppt_x"/>
                                          </p:val>
                                        </p:tav>
                                      </p:tavLst>
                                    </p:anim>
                                    <p:anim calcmode="lin" valueType="num">
                                      <p:cBhvr>
                                        <p:cTn dur="500" fill="hold" id="51"/>
                                        <p:tgtEl>
                                          <p:spTgt spid="104"/>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8">
                                  <p:stCondLst>
                                    <p:cond delay="0"/>
                                  </p:stCondLst>
                                  <p:childTnLst>
                                    <p:set>
                                      <p:cBhvr>
                                        <p:cTn dur="1" fill="hold" id="53">
                                          <p:stCondLst>
                                            <p:cond delay="0"/>
                                          </p:stCondLst>
                                        </p:cTn>
                                        <p:tgtEl>
                                          <p:spTgt spid="105"/>
                                        </p:tgtEl>
                                        <p:attrNameLst>
                                          <p:attrName>style.visibility</p:attrName>
                                        </p:attrNameLst>
                                      </p:cBhvr>
                                      <p:to>
                                        <p:strVal val="visible"/>
                                      </p:to>
                                    </p:set>
                                    <p:anim calcmode="lin" valueType="num">
                                      <p:cBhvr>
                                        <p:cTn dur="500" fill="hold" id="54"/>
                                        <p:tgtEl>
                                          <p:spTgt spid="105"/>
                                        </p:tgtEl>
                                        <p:attrNameLst>
                                          <p:attrName>ppt_x</p:attrName>
                                        </p:attrNameLst>
                                      </p:cBhvr>
                                      <p:tavLst>
                                        <p:tav tm="0">
                                          <p:val>
                                            <p:strVal val="0-#ppt_w/2"/>
                                          </p:val>
                                        </p:tav>
                                        <p:tav tm="100000">
                                          <p:val>
                                            <p:strVal val="#ppt_x"/>
                                          </p:val>
                                        </p:tav>
                                      </p:tavLst>
                                    </p:anim>
                                    <p:anim calcmode="lin" valueType="num">
                                      <p:cBhvr>
                                        <p:cTn dur="500" fill="hold" id="55"/>
                                        <p:tgtEl>
                                          <p:spTgt spid="105"/>
                                        </p:tgtEl>
                                        <p:attrNameLst>
                                          <p:attrName>ppt_y</p:attrName>
                                        </p:attrNameLst>
                                      </p:cBhvr>
                                      <p:tavLst>
                                        <p:tav tm="0">
                                          <p:val>
                                            <p:strVal val="#ppt_y"/>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10" presetSubtype="0">
                                  <p:stCondLst>
                                    <p:cond delay="0"/>
                                  </p:stCondLst>
                                  <p:childTnLst>
                                    <p:set>
                                      <p:cBhvr>
                                        <p:cTn dur="1" fill="hold" id="58">
                                          <p:stCondLst>
                                            <p:cond delay="0"/>
                                          </p:stCondLst>
                                        </p:cTn>
                                        <p:tgtEl>
                                          <p:spTgt spid="106"/>
                                        </p:tgtEl>
                                        <p:attrNameLst>
                                          <p:attrName>style.visibility</p:attrName>
                                        </p:attrNameLst>
                                      </p:cBhvr>
                                      <p:to>
                                        <p:strVal val="visible"/>
                                      </p:to>
                                    </p:set>
                                    <p:anim calcmode="lin" valueType="num">
                                      <p:cBhvr>
                                        <p:cTn dur="500" fill="hold" id="59"/>
                                        <p:tgtEl>
                                          <p:spTgt spid="106"/>
                                        </p:tgtEl>
                                        <p:attrNameLst>
                                          <p:attrName>ppt_w</p:attrName>
                                        </p:attrNameLst>
                                      </p:cBhvr>
                                      <p:tavLst>
                                        <p:tav tm="0">
                                          <p:val>
                                            <p:fltVal val="0"/>
                                          </p:val>
                                        </p:tav>
                                        <p:tav tm="100000">
                                          <p:val>
                                            <p:strVal val="#ppt_w"/>
                                          </p:val>
                                        </p:tav>
                                      </p:tavLst>
                                    </p:anim>
                                    <p:anim calcmode="lin" valueType="num">
                                      <p:cBhvr>
                                        <p:cTn dur="500" fill="hold" id="60"/>
                                        <p:tgtEl>
                                          <p:spTgt spid="106"/>
                                        </p:tgtEl>
                                        <p:attrNameLst>
                                          <p:attrName>ppt_h</p:attrName>
                                        </p:attrNameLst>
                                      </p:cBhvr>
                                      <p:tavLst>
                                        <p:tav tm="0">
                                          <p:val>
                                            <p:fltVal val="0"/>
                                          </p:val>
                                        </p:tav>
                                        <p:tav tm="100000">
                                          <p:val>
                                            <p:strVal val="#ppt_h"/>
                                          </p:val>
                                        </p:tav>
                                      </p:tavLst>
                                    </p:anim>
                                    <p:animEffect filter="fade">
                                      <p:cBhvr>
                                        <p:cTn dur="500" id="61"/>
                                        <p:tgtEl>
                                          <p:spTgt spid="106"/>
                                        </p:tgtEl>
                                      </p:cBhvr>
                                    </p:animEffect>
                                  </p:childTnLst>
                                </p:cTn>
                              </p:par>
                            </p:childTnLst>
                          </p:cTn>
                        </p:par>
                        <p:par>
                          <p:cTn fill="hold" id="62" nodeType="afterGroup">
                            <p:stCondLst>
                              <p:cond delay="3000"/>
                            </p:stCondLst>
                            <p:childTnLst>
                              <p:par>
                                <p:cTn fill="hold" grpId="0" id="63" nodeType="afterEffect" presetClass="entr" presetID="2" presetSubtype="8">
                                  <p:stCondLst>
                                    <p:cond delay="0"/>
                                  </p:stCondLst>
                                  <p:childTnLst>
                                    <p:set>
                                      <p:cBhvr>
                                        <p:cTn dur="1" fill="hold" id="64">
                                          <p:stCondLst>
                                            <p:cond delay="0"/>
                                          </p:stCondLst>
                                        </p:cTn>
                                        <p:tgtEl>
                                          <p:spTgt spid="107"/>
                                        </p:tgtEl>
                                        <p:attrNameLst>
                                          <p:attrName>style.visibility</p:attrName>
                                        </p:attrNameLst>
                                      </p:cBhvr>
                                      <p:to>
                                        <p:strVal val="visible"/>
                                      </p:to>
                                    </p:set>
                                    <p:anim calcmode="lin" valueType="num">
                                      <p:cBhvr>
                                        <p:cTn dur="500" fill="hold" id="65"/>
                                        <p:tgtEl>
                                          <p:spTgt spid="107"/>
                                        </p:tgtEl>
                                        <p:attrNameLst>
                                          <p:attrName>ppt_x</p:attrName>
                                        </p:attrNameLst>
                                      </p:cBhvr>
                                      <p:tavLst>
                                        <p:tav tm="0">
                                          <p:val>
                                            <p:strVal val="0-#ppt_w/2"/>
                                          </p:val>
                                        </p:tav>
                                        <p:tav tm="100000">
                                          <p:val>
                                            <p:strVal val="#ppt_x"/>
                                          </p:val>
                                        </p:tav>
                                      </p:tavLst>
                                    </p:anim>
                                    <p:anim calcmode="lin" valueType="num">
                                      <p:cBhvr>
                                        <p:cTn dur="500" fill="hold" id="66"/>
                                        <p:tgtEl>
                                          <p:spTgt spid="107"/>
                                        </p:tgtEl>
                                        <p:attrNameLst>
                                          <p:attrName>ppt_y</p:attrName>
                                        </p:attrNameLst>
                                      </p:cBhvr>
                                      <p:tavLst>
                                        <p:tav tm="0">
                                          <p:val>
                                            <p:strVal val="#ppt_y"/>
                                          </p:val>
                                        </p:tav>
                                        <p:tav tm="100000">
                                          <p:val>
                                            <p:strVal val="#ppt_y"/>
                                          </p:val>
                                        </p:tav>
                                      </p:tavLst>
                                    </p:anim>
                                  </p:childTnLst>
                                </p:cTn>
                              </p:par>
                              <p:par>
                                <p:cTn fill="hold" grpId="0" id="67" nodeType="withEffect" presetClass="entr" presetID="2" presetSubtype="8">
                                  <p:stCondLst>
                                    <p:cond delay="0"/>
                                  </p:stCondLst>
                                  <p:childTnLst>
                                    <p:set>
                                      <p:cBhvr>
                                        <p:cTn dur="1" fill="hold" id="68">
                                          <p:stCondLst>
                                            <p:cond delay="0"/>
                                          </p:stCondLst>
                                        </p:cTn>
                                        <p:tgtEl>
                                          <p:spTgt spid="109"/>
                                        </p:tgtEl>
                                        <p:attrNameLst>
                                          <p:attrName>style.visibility</p:attrName>
                                        </p:attrNameLst>
                                      </p:cBhvr>
                                      <p:to>
                                        <p:strVal val="visible"/>
                                      </p:to>
                                    </p:set>
                                    <p:anim calcmode="lin" valueType="num">
                                      <p:cBhvr>
                                        <p:cTn dur="500" fill="hold" id="69"/>
                                        <p:tgtEl>
                                          <p:spTgt spid="109"/>
                                        </p:tgtEl>
                                        <p:attrNameLst>
                                          <p:attrName>ppt_x</p:attrName>
                                        </p:attrNameLst>
                                      </p:cBhvr>
                                      <p:tavLst>
                                        <p:tav tm="0">
                                          <p:val>
                                            <p:strVal val="0-#ppt_w/2"/>
                                          </p:val>
                                        </p:tav>
                                        <p:tav tm="100000">
                                          <p:val>
                                            <p:strVal val="#ppt_x"/>
                                          </p:val>
                                        </p:tav>
                                      </p:tavLst>
                                    </p:anim>
                                    <p:anim calcmode="lin" valueType="num">
                                      <p:cBhvr>
                                        <p:cTn dur="500" fill="hold" id="70"/>
                                        <p:tgtEl>
                                          <p:spTgt spid="109"/>
                                        </p:tgtEl>
                                        <p:attrNameLst>
                                          <p:attrName>ppt_y</p:attrName>
                                        </p:attrNameLst>
                                      </p:cBhvr>
                                      <p:tavLst>
                                        <p:tav tm="0">
                                          <p:val>
                                            <p:strVal val="#ppt_y"/>
                                          </p:val>
                                        </p:tav>
                                        <p:tav tm="100000">
                                          <p:val>
                                            <p:strVal val="#ppt_y"/>
                                          </p:val>
                                        </p:tav>
                                      </p:tavLst>
                                    </p:anim>
                                  </p:childTnLst>
                                </p:cTn>
                              </p:par>
                              <p:par>
                                <p:cTn fill="hold" grpId="0" id="71" nodeType="withEffect" presetClass="entr" presetID="2" presetSubtype="2">
                                  <p:stCondLst>
                                    <p:cond delay="0"/>
                                  </p:stCondLst>
                                  <p:childTnLst>
                                    <p:set>
                                      <p:cBhvr>
                                        <p:cTn dur="1" fill="hold" id="72">
                                          <p:stCondLst>
                                            <p:cond delay="0"/>
                                          </p:stCondLst>
                                        </p:cTn>
                                        <p:tgtEl>
                                          <p:spTgt spid="108"/>
                                        </p:tgtEl>
                                        <p:attrNameLst>
                                          <p:attrName>style.visibility</p:attrName>
                                        </p:attrNameLst>
                                      </p:cBhvr>
                                      <p:to>
                                        <p:strVal val="visible"/>
                                      </p:to>
                                    </p:set>
                                    <p:anim calcmode="lin" valueType="num">
                                      <p:cBhvr>
                                        <p:cTn dur="500" fill="hold" id="73"/>
                                        <p:tgtEl>
                                          <p:spTgt spid="108"/>
                                        </p:tgtEl>
                                        <p:attrNameLst>
                                          <p:attrName>ppt_x</p:attrName>
                                        </p:attrNameLst>
                                      </p:cBhvr>
                                      <p:tavLst>
                                        <p:tav tm="0">
                                          <p:val>
                                            <p:strVal val="1+#ppt_w/2"/>
                                          </p:val>
                                        </p:tav>
                                        <p:tav tm="100000">
                                          <p:val>
                                            <p:strVal val="#ppt_x"/>
                                          </p:val>
                                        </p:tav>
                                      </p:tavLst>
                                    </p:anim>
                                    <p:anim calcmode="lin" valueType="num">
                                      <p:cBhvr>
                                        <p:cTn dur="500" fill="hold" id="74"/>
                                        <p:tgtEl>
                                          <p:spTgt spid="108"/>
                                        </p:tgtEl>
                                        <p:attrNameLst>
                                          <p:attrName>ppt_y</p:attrName>
                                        </p:attrNameLst>
                                      </p:cBhvr>
                                      <p:tavLst>
                                        <p:tav tm="0">
                                          <p:val>
                                            <p:strVal val="#ppt_y"/>
                                          </p:val>
                                        </p:tav>
                                        <p:tav tm="100000">
                                          <p:val>
                                            <p:strVal val="#ppt_y"/>
                                          </p:val>
                                        </p:tav>
                                      </p:tavLst>
                                    </p:anim>
                                  </p:childTnLst>
                                </p:cTn>
                              </p:par>
                              <p:par>
                                <p:cTn fill="hold" grpId="0" id="75" nodeType="withEffect" presetClass="entr" presetID="2" presetSubtype="2">
                                  <p:stCondLst>
                                    <p:cond delay="0"/>
                                  </p:stCondLst>
                                  <p:childTnLst>
                                    <p:set>
                                      <p:cBhvr>
                                        <p:cTn dur="1" fill="hold" id="76">
                                          <p:stCondLst>
                                            <p:cond delay="0"/>
                                          </p:stCondLst>
                                        </p:cTn>
                                        <p:tgtEl>
                                          <p:spTgt spid="110"/>
                                        </p:tgtEl>
                                        <p:attrNameLst>
                                          <p:attrName>style.visibility</p:attrName>
                                        </p:attrNameLst>
                                      </p:cBhvr>
                                      <p:to>
                                        <p:strVal val="visible"/>
                                      </p:to>
                                    </p:set>
                                    <p:anim calcmode="lin" valueType="num">
                                      <p:cBhvr>
                                        <p:cTn dur="500" fill="hold" id="77"/>
                                        <p:tgtEl>
                                          <p:spTgt spid="110"/>
                                        </p:tgtEl>
                                        <p:attrNameLst>
                                          <p:attrName>ppt_x</p:attrName>
                                        </p:attrNameLst>
                                      </p:cBhvr>
                                      <p:tavLst>
                                        <p:tav tm="0">
                                          <p:val>
                                            <p:strVal val="1+#ppt_w/2"/>
                                          </p:val>
                                        </p:tav>
                                        <p:tav tm="100000">
                                          <p:val>
                                            <p:strVal val="#ppt_x"/>
                                          </p:val>
                                        </p:tav>
                                      </p:tavLst>
                                    </p:anim>
                                    <p:anim calcmode="lin" valueType="num">
                                      <p:cBhvr>
                                        <p:cTn dur="500" fill="hold" id="78"/>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98"/>
      <p:bldP grpId="0" spid="99"/>
      <p:bldP grpId="0" spid="100"/>
      <p:bldP grpId="0" spid="101"/>
      <p:bldP grpId="0" spid="102"/>
      <p:bldP grpId="0" spid="103"/>
      <p:bldP grpId="0" spid="104"/>
      <p:bldP grpId="0" spid="105"/>
      <p:bldP grpId="0" spid="106"/>
      <p:bldP grpId="0" spid="107"/>
      <p:bldP grpId="0" spid="108"/>
      <p:bldP grpId="0" spid="109"/>
      <p:bldP grpId="0" spid="11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83398" y="425317"/>
            <a:ext cx="846443" cy="793604"/>
            <a:chOff x="5896029" y="567090"/>
            <a:chExt cx="2542304" cy="2383601"/>
          </a:xfrm>
        </p:grpSpPr>
        <p:grpSp>
          <p:nvGrpSpPr>
            <p:cNvPr id="5" name="组合 4"/>
            <p:cNvGrpSpPr/>
            <p:nvPr/>
          </p:nvGrpSpPr>
          <p:grpSpPr>
            <a:xfrm>
              <a:off x="6157182" y="567090"/>
              <a:ext cx="1982032" cy="1980172"/>
              <a:chOff x="6309221" y="788029"/>
              <a:chExt cx="2825105" cy="2822453"/>
            </a:xfrm>
          </p:grpSpPr>
          <p:sp>
            <p:nvSpPr>
              <p:cNvPr id="8" name="椭圆 7"/>
              <p:cNvSpPr/>
              <p:nvPr/>
            </p:nvSpPr>
            <p:spPr>
              <a:xfrm>
                <a:off x="6461555" y="939037"/>
                <a:ext cx="2520437" cy="2520437"/>
              </a:xfrm>
              <a:prstGeom prst="ellipse">
                <a:avLst/>
              </a:prstGeom>
              <a:solidFill>
                <a:srgbClr val="2921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9" name="组合 8"/>
              <p:cNvGrpSpPr/>
              <p:nvPr/>
            </p:nvGrpSpPr>
            <p:grpSpPr>
              <a:xfrm>
                <a:off x="6309221" y="788029"/>
                <a:ext cx="2825105" cy="2822453"/>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6" name="文本框 5"/>
            <p:cNvSpPr txBox="1"/>
            <p:nvPr/>
          </p:nvSpPr>
          <p:spPr>
            <a:xfrm>
              <a:off x="6610899" y="1009427"/>
              <a:ext cx="1107126" cy="1098566"/>
            </a:xfrm>
            <a:prstGeom prst="rect">
              <a:avLst/>
            </a:prstGeom>
            <a:noFill/>
          </p:spPr>
          <p:txBody>
            <a:bodyPr rtlCol="0" wrap="square">
              <a:spAutoFit/>
            </a:bodyPr>
            <a:lstStyle/>
            <a:p>
              <a:pPr algn="ctr">
                <a:lnSpc>
                  <a:spcPct val="150000"/>
                </a:lnSpc>
              </a:pPr>
              <a:r>
                <a:rPr altLang="zh-CN" b="1" lang="en-US" sz="1200">
                  <a:solidFill>
                    <a:schemeClr val="bg1"/>
                  </a:solidFill>
                  <a:latin charset="-122" panose="02000000000000000000" pitchFamily="2" typeface="方正兰亭粗黑简体"/>
                  <a:ea charset="-122" panose="02000000000000000000" pitchFamily="2" typeface="方正兰亭粗黑简体"/>
                </a:rPr>
                <a:t>01</a:t>
              </a:r>
            </a:p>
          </p:txBody>
        </p:sp>
        <p:sp>
          <p:nvSpPr>
            <p:cNvPr id="7" name="弧形 6"/>
            <p:cNvSpPr/>
            <p:nvPr/>
          </p:nvSpPr>
          <p:spPr>
            <a:xfrm rot="20705088">
              <a:off x="5896029" y="1413987"/>
              <a:ext cx="2542304" cy="475742"/>
            </a:xfrm>
            <a:prstGeom prst="arc">
              <a:avLst>
                <a:gd fmla="val 20946925" name="adj1"/>
                <a:gd fmla="val 11464655" name="adj2"/>
              </a:avLst>
            </a:prstGeom>
            <a:ln w="19050">
              <a:solidFill>
                <a:srgbClr val="9D8199"/>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013"/>
            </a:p>
          </p:txBody>
        </p:sp>
      </p:grpSp>
      <p:sp>
        <p:nvSpPr>
          <p:cNvPr id="72" name="文本框 71"/>
          <p:cNvSpPr txBox="1"/>
          <p:nvPr/>
        </p:nvSpPr>
        <p:spPr>
          <a:xfrm>
            <a:off x="1041984" y="517240"/>
            <a:ext cx="2104064" cy="502920"/>
          </a:xfrm>
          <a:prstGeom prst="rect">
            <a:avLst/>
          </a:prstGeom>
          <a:noFill/>
        </p:spPr>
        <p:txBody>
          <a:bodyPr rtlCol="0" wrap="square">
            <a:spAutoFit/>
          </a:bodyPr>
          <a:lstStyle/>
          <a:p>
            <a:pP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rPr>
              <a:t> 单击添加标题</a:t>
            </a:r>
          </a:p>
        </p:txBody>
      </p:sp>
      <p:sp>
        <p:nvSpPr>
          <p:cNvPr id="73" name="矩形 72"/>
          <p:cNvSpPr/>
          <p:nvPr/>
        </p:nvSpPr>
        <p:spPr>
          <a:xfrm>
            <a:off x="1219631" y="2747943"/>
            <a:ext cx="5198512" cy="12151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4" name="矩形 12"/>
          <p:cNvSpPr/>
          <p:nvPr/>
        </p:nvSpPr>
        <p:spPr>
          <a:xfrm>
            <a:off x="1219631" y="2950465"/>
            <a:ext cx="5164201" cy="121514"/>
          </a:xfrm>
          <a:custGeom>
            <a:rect b="b" l="l" r="r" t="t"/>
            <a:pathLst>
              <a:path h="162018" w="6885601">
                <a:moveTo>
                  <a:pt x="0" y="0"/>
                </a:moveTo>
                <a:lnTo>
                  <a:pt x="6863886" y="0"/>
                </a:lnTo>
                <a:cubicBezTo>
                  <a:pt x="6867441" y="55065"/>
                  <a:pt x="6874351" y="109213"/>
                  <a:pt x="6885601" y="162018"/>
                </a:cubicBezTo>
                <a:lnTo>
                  <a:pt x="0" y="162018"/>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75" name="组合 74"/>
          <p:cNvGrpSpPr/>
          <p:nvPr/>
        </p:nvGrpSpPr>
        <p:grpSpPr>
          <a:xfrm>
            <a:off x="6367545" y="1937853"/>
            <a:ext cx="1991405" cy="1944216"/>
            <a:chOff x="8404007" y="2276872"/>
            <a:chExt cx="2655206" cy="2592288"/>
          </a:xfrm>
        </p:grpSpPr>
        <p:sp>
          <p:nvSpPr>
            <p:cNvPr id="76" name="椭圆 1"/>
            <p:cNvSpPr/>
            <p:nvPr/>
          </p:nvSpPr>
          <p:spPr>
            <a:xfrm>
              <a:off x="8404007" y="2276872"/>
              <a:ext cx="2655206" cy="1242138"/>
            </a:xfrm>
            <a:custGeom>
              <a:gdLst>
                <a:gd fmla="*/ 1327603 w 2655206" name="connsiteX0"/>
                <a:gd fmla="*/ 0 h 1242138" name="connsiteY0"/>
                <a:gd fmla="*/ 2655206 w 2655206" name="connsiteX1"/>
                <a:gd fmla="*/ 1242138 h 1242138" name="connsiteY1"/>
                <a:gd fmla="*/ 0 w 2655206" name="connsiteX2"/>
                <a:gd fmla="*/ 1242138 h 1242138" name="connsiteY2"/>
                <a:gd fmla="*/ 1327603 w 2655206" name="connsiteX3"/>
                <a:gd fmla="*/ 0 h 1242138" name="connsiteY3"/>
                <a:gd fmla="*/ 2655206 w 2655206" name="connsiteX4"/>
                <a:gd fmla="*/ 1242138 h 2664296" name="connsiteY4"/>
                <a:gd fmla="*/ 0 w 2655206" name="connsiteX5"/>
                <a:gd fmla="*/ 1242138 h 2664296" name="connsiteY5"/>
                <a:gd fmla="*/ 1327603 w 2655206" name="connsiteX6"/>
                <a:gd fmla="*/ 0 h 2664296" name="connsiteY6"/>
                <a:gd fmla="*/ 1327603 w 2655206" name="connsiteX7"/>
                <a:gd fmla="*/ 0 h 2671362" name="connsiteY7"/>
              </a:gdLst>
              <a:cxnLst>
                <a:cxn ang="0">
                  <a:pos x="connsiteX0" y="connsiteY0"/>
                </a:cxn>
                <a:cxn ang="0">
                  <a:pos x="connsiteX1" y="connsiteY1"/>
                </a:cxn>
                <a:cxn ang="0">
                  <a:pos x="connsiteX2" y="connsiteY2"/>
                </a:cxn>
                <a:cxn ang="0">
                  <a:pos x="connsiteX3" y="connsiteY3"/>
                </a:cxn>
              </a:cxnLst>
              <a:rect b="b" l="l" r="r" t="t"/>
              <a:pathLst>
                <a:path h="1242138" w="2655206">
                  <a:moveTo>
                    <a:pt x="1327603" y="0"/>
                  </a:moveTo>
                  <a:cubicBezTo>
                    <a:pt x="2033044" y="0"/>
                    <a:pt x="2610414" y="548333"/>
                    <a:pt x="2655206" y="1242138"/>
                  </a:cubicBezTo>
                  <a:lnTo>
                    <a:pt x="0" y="1242138"/>
                  </a:lnTo>
                  <a:cubicBezTo>
                    <a:pt x="44792" y="548333"/>
                    <a:pt x="622162" y="0"/>
                    <a:pt x="1327603"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7" name="椭圆 1"/>
            <p:cNvSpPr/>
            <p:nvPr/>
          </p:nvSpPr>
          <p:spPr>
            <a:xfrm>
              <a:off x="8404007" y="3627022"/>
              <a:ext cx="2655206" cy="1242138"/>
            </a:xfrm>
            <a:custGeom>
              <a:gdLst>
                <a:gd fmla="*/ 0 w 2655206" name="connsiteX0"/>
                <a:gd fmla="*/ 0 h 1242138" name="connsiteY0"/>
                <a:gd fmla="*/ 2655206 w 2655206" name="connsiteX1"/>
                <a:gd fmla="*/ 0 h 1242138" name="connsiteY1"/>
                <a:gd fmla="*/ 1327603 w 2655206" name="connsiteX2"/>
                <a:gd fmla="*/ 1242138 h 1242138" name="connsiteY2"/>
                <a:gd fmla="*/ 0 w 2655206" name="connsiteX3"/>
                <a:gd fmla="*/ 0 h 1242138" name="connsiteY3"/>
                <a:gd fmla="*/ 0 w 2655206" name="connsiteX4"/>
                <a:gd fmla="*/ 0 h 1422158" name="connsiteY4"/>
                <a:gd fmla="*/ 2655206 w 2655206" name="connsiteX5"/>
                <a:gd fmla="*/ 0 h 1422158" name="connsiteY5"/>
                <a:gd fmla="*/ 0 w 2655206" name="connsiteX6"/>
                <a:gd fmla="*/ 0 h 1422158" name="connsiteY6"/>
              </a:gdLst>
              <a:cxnLst>
                <a:cxn ang="0">
                  <a:pos x="connsiteX0" y="connsiteY0"/>
                </a:cxn>
                <a:cxn ang="0">
                  <a:pos x="connsiteX1" y="connsiteY1"/>
                </a:cxn>
                <a:cxn ang="0">
                  <a:pos x="connsiteX2" y="connsiteY2"/>
                </a:cxn>
                <a:cxn ang="0">
                  <a:pos x="connsiteX3" y="connsiteY3"/>
                </a:cxn>
              </a:cxnLst>
              <a:rect b="b" l="l" r="r" t="t"/>
              <a:pathLst>
                <a:path h="1242138" w="2655206">
                  <a:moveTo>
                    <a:pt x="0" y="0"/>
                  </a:moveTo>
                  <a:lnTo>
                    <a:pt x="2655206" y="0"/>
                  </a:lnTo>
                  <a:cubicBezTo>
                    <a:pt x="2610414" y="693805"/>
                    <a:pt x="2033044" y="1242138"/>
                    <a:pt x="1327603" y="1242138"/>
                  </a:cubicBezTo>
                  <a:cubicBezTo>
                    <a:pt x="622162" y="1242138"/>
                    <a:pt x="44792" y="693805"/>
                    <a:pt x="0" y="0"/>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78" name="Group 73"/>
            <p:cNvGrpSpPr/>
            <p:nvPr>
              <p:custDataLst>
                <p:tags r:id="rId2"/>
              </p:custDataLst>
            </p:nvPr>
          </p:nvGrpSpPr>
          <p:grpSpPr>
            <a:xfrm>
              <a:off x="9167718" y="2905458"/>
              <a:ext cx="1127785" cy="451534"/>
              <a:chOff x="683122" y="3143325"/>
              <a:chExt cx="1092016" cy="428533"/>
            </a:xfrm>
          </p:grpSpPr>
          <p:pic>
            <p:nvPicPr>
              <p:cNvPr id="82" name="Picture 74"/>
              <p:cNvPicPr>
                <a:picLocks noChangeAspect="1"/>
              </p:cNvPicPr>
              <p:nvPr/>
            </p:nvPicPr>
            <p:blipFill>
              <a:blip r:embed="rId3">
                <a:extLst>
                  <a:ext uri="{28A0092B-C50C-407E-A947-70E740481C1C}">
                    <a14:useLocalDpi val="0"/>
                  </a:ext>
                </a:extLst>
              </a:blip>
              <a:srcRect l="27680"/>
              <a:stretch>
                <a:fillRect/>
              </a:stretch>
            </p:blipFill>
            <p:spPr>
              <a:xfrm>
                <a:off x="1022176" y="3143325"/>
                <a:ext cx="752962" cy="428533"/>
              </a:xfrm>
              <a:prstGeom prst="rect">
                <a:avLst/>
              </a:prstGeom>
            </p:spPr>
          </p:pic>
          <p:pic>
            <p:nvPicPr>
              <p:cNvPr id="83" name="Picture 75"/>
              <p:cNvPicPr>
                <a:picLocks noChangeAspect="1"/>
              </p:cNvPicPr>
              <p:nvPr/>
            </p:nvPicPr>
            <p:blipFill>
              <a:blip r:embed="rId4">
                <a:extLst>
                  <a:ext uri="{28A0092B-C50C-407E-A947-70E740481C1C}">
                    <a14:useLocalDpi val="0"/>
                  </a:ext>
                </a:extLst>
              </a:blip>
              <a:stretch>
                <a:fillRect/>
              </a:stretch>
            </p:blipFill>
            <p:spPr>
              <a:xfrm>
                <a:off x="683122" y="3224792"/>
                <a:ext cx="339653" cy="265593"/>
              </a:xfrm>
              <a:prstGeom prst="rect">
                <a:avLst/>
              </a:prstGeom>
            </p:spPr>
          </p:pic>
        </p:grpSp>
        <p:pic>
          <p:nvPicPr>
            <p:cNvPr id="79" name="Picture 76"/>
            <p:cNvPicPr>
              <a:picLocks noChangeAspect="1"/>
            </p:cNvPicPr>
            <p:nvPr/>
          </p:nvPicPr>
          <p:blipFill>
            <a:blip r:embed="rId5">
              <a:extLst>
                <a:ext uri="{BEBA8EAE-BF5A-486C-A8C5-ECC9F3942E4B}">
                  <a14:imgProps>
                    <a14:imgLayer r:embed="rId6">
                      <a14:imgEffect>
                        <a14:brightnessContrast bright="100000"/>
                      </a14:imgEffect>
                    </a14:imgLayer>
                  </a14:imgProps>
                </a:ext>
                <a:ext uri="{28A0092B-C50C-407E-A947-70E740481C1C}">
                  <a14:useLocalDpi val="0"/>
                </a:ext>
              </a:extLst>
            </a:blip>
            <a:stretch>
              <a:fillRect/>
            </a:stretch>
          </p:blipFill>
          <p:spPr>
            <a:xfrm>
              <a:off x="9320632" y="4087954"/>
              <a:ext cx="821956" cy="493174"/>
            </a:xfrm>
            <a:prstGeom prst="rect">
              <a:avLst/>
            </a:prstGeom>
          </p:spPr>
        </p:pic>
        <p:sp>
          <p:nvSpPr>
            <p:cNvPr id="80" name="矩形 79"/>
            <p:cNvSpPr/>
            <p:nvPr/>
          </p:nvSpPr>
          <p:spPr>
            <a:xfrm>
              <a:off x="8946780" y="2515183"/>
              <a:ext cx="1272540" cy="327762"/>
            </a:xfrm>
            <a:prstGeom prst="rect">
              <a:avLst/>
            </a:prstGeom>
          </p:spPr>
          <p:txBody>
            <a:bodyPr wrap="none">
              <a:spAutoFit/>
            </a:bodyPr>
            <a:lstStyle/>
            <a:p>
              <a:r>
                <a:rPr altLang="en-US" lang="zh-CN" sz="1013">
                  <a:solidFill>
                    <a:schemeClr val="bg1"/>
                  </a:solidFill>
                  <a:latin charset="-122" pitchFamily="2" typeface="华文黑体"/>
                  <a:ea charset="-122" pitchFamily="2" typeface="华文黑体"/>
                  <a:cs charset="-122" pitchFamily="2" typeface="华文黑体"/>
                </a:rPr>
                <a:t>单击添加标题</a:t>
              </a:r>
            </a:p>
          </p:txBody>
        </p:sp>
        <p:sp>
          <p:nvSpPr>
            <p:cNvPr id="81" name="矩形 80"/>
            <p:cNvSpPr/>
            <p:nvPr/>
          </p:nvSpPr>
          <p:spPr>
            <a:xfrm>
              <a:off x="8946780" y="3708030"/>
              <a:ext cx="1272540" cy="327762"/>
            </a:xfrm>
            <a:prstGeom prst="rect">
              <a:avLst/>
            </a:prstGeom>
          </p:spPr>
          <p:txBody>
            <a:bodyPr wrap="none">
              <a:spAutoFit/>
            </a:bodyPr>
            <a:lstStyle/>
            <a:p>
              <a:r>
                <a:rPr altLang="en-US" lang="zh-CN" sz="1013">
                  <a:solidFill>
                    <a:schemeClr val="bg1"/>
                  </a:solidFill>
                  <a:latin charset="-122" pitchFamily="2" typeface="华文黑体"/>
                  <a:ea charset="-122" pitchFamily="2" typeface="华文黑体"/>
                  <a:cs charset="-122" pitchFamily="2" typeface="华文黑体"/>
                </a:rPr>
                <a:t>单击添加标题</a:t>
              </a:r>
            </a:p>
          </p:txBody>
        </p:sp>
      </p:grpSp>
      <p:sp>
        <p:nvSpPr>
          <p:cNvPr id="84" name="Freeform 91"/>
          <p:cNvSpPr>
            <a:spLocks noEditPoints="1"/>
          </p:cNvSpPr>
          <p:nvPr/>
        </p:nvSpPr>
        <p:spPr bwMode="auto">
          <a:xfrm>
            <a:off x="1233566" y="1613817"/>
            <a:ext cx="219881" cy="313519"/>
          </a:xfrm>
          <a:custGeom>
            <a:gdLst>
              <a:gd fmla="*/ 8 w 348" name="T0"/>
              <a:gd fmla="*/ 0 h 414" name="T1"/>
              <a:gd fmla="*/ 0 w 348" name="T2"/>
              <a:gd fmla="*/ 406 h 414" name="T3"/>
              <a:gd fmla="*/ 340 w 348" name="T4"/>
              <a:gd fmla="*/ 414 h 414" name="T5"/>
              <a:gd fmla="*/ 348 w 348" name="T6"/>
              <a:gd fmla="*/ 8 h 414" name="T7"/>
              <a:gd fmla="*/ 333 w 348" name="T8"/>
              <a:gd fmla="*/ 399 h 414" name="T9"/>
              <a:gd fmla="*/ 15 w 348" name="T10"/>
              <a:gd fmla="*/ 15 h 414" name="T11"/>
              <a:gd fmla="*/ 333 w 348" name="T12"/>
              <a:gd fmla="*/ 399 h 414" name="T13"/>
              <a:gd fmla="*/ 33 w 348" name="T14"/>
              <a:gd fmla="*/ 43 h 414" name="T15"/>
              <a:gd fmla="*/ 307 w 348" name="T16"/>
              <a:gd fmla="*/ 36 h 414" name="T17"/>
              <a:gd fmla="*/ 315 w 348" name="T18"/>
              <a:gd fmla="*/ 104 h 414" name="T19"/>
              <a:gd fmla="*/ 41 w 348" name="T20"/>
              <a:gd fmla="*/ 111 h 414" name="T21"/>
              <a:gd fmla="*/ 108 w 348" name="T22"/>
              <a:gd fmla="*/ 141 h 414" name="T23"/>
              <a:gd fmla="*/ 123 w 348" name="T24"/>
              <a:gd fmla="*/ 203 h 414" name="T25"/>
              <a:gd fmla="*/ 53 w 348" name="T26"/>
              <a:gd fmla="*/ 210 h 414" name="T27"/>
              <a:gd fmla="*/ 108 w 348" name="T28"/>
              <a:gd fmla="*/ 195 h 414" name="T29"/>
              <a:gd fmla="*/ 198 w 348" name="T30"/>
              <a:gd fmla="*/ 141 h 414" name="T31"/>
              <a:gd fmla="*/ 212 w 348" name="T32"/>
              <a:gd fmla="*/ 203 h 414" name="T33"/>
              <a:gd fmla="*/ 143 w 348" name="T34"/>
              <a:gd fmla="*/ 210 h 414" name="T35"/>
              <a:gd fmla="*/ 198 w 348" name="T36"/>
              <a:gd fmla="*/ 195 h 414" name="T37"/>
              <a:gd fmla="*/ 287 w 348" name="T38"/>
              <a:gd fmla="*/ 141 h 414" name="T39"/>
              <a:gd fmla="*/ 302 w 348" name="T40"/>
              <a:gd fmla="*/ 203 h 414" name="T41"/>
              <a:gd fmla="*/ 233 w 348" name="T42"/>
              <a:gd fmla="*/ 210 h 414" name="T43"/>
              <a:gd fmla="*/ 287 w 348" name="T44"/>
              <a:gd fmla="*/ 195 h 414" name="T45"/>
              <a:gd fmla="*/ 108 w 348" name="T46"/>
              <a:gd fmla="*/ 314 h 414" name="T47"/>
              <a:gd fmla="*/ 123 w 348" name="T48"/>
              <a:gd fmla="*/ 376 h 414" name="T49"/>
              <a:gd fmla="*/ 53 w 348" name="T50"/>
              <a:gd fmla="*/ 384 h 414" name="T51"/>
              <a:gd fmla="*/ 108 w 348" name="T52"/>
              <a:gd fmla="*/ 369 h 414" name="T53"/>
              <a:gd fmla="*/ 198 w 348" name="T54"/>
              <a:gd fmla="*/ 314 h 414" name="T55"/>
              <a:gd fmla="*/ 212 w 348" name="T56"/>
              <a:gd fmla="*/ 376 h 414" name="T57"/>
              <a:gd fmla="*/ 143 w 348" name="T58"/>
              <a:gd fmla="*/ 384 h 414" name="T59"/>
              <a:gd fmla="*/ 198 w 348" name="T60"/>
              <a:gd fmla="*/ 369 h 414" name="T61"/>
              <a:gd fmla="*/ 287 w 348" name="T62"/>
              <a:gd fmla="*/ 314 h 414" name="T63"/>
              <a:gd fmla="*/ 302 w 348" name="T64"/>
              <a:gd fmla="*/ 376 h 414" name="T65"/>
              <a:gd fmla="*/ 233 w 348" name="T66"/>
              <a:gd fmla="*/ 384 h 414" name="T67"/>
              <a:gd fmla="*/ 287 w 348" name="T68"/>
              <a:gd fmla="*/ 369 h 414" name="T69"/>
              <a:gd fmla="*/ 108 w 348" name="T70"/>
              <a:gd fmla="*/ 227 h 414" name="T71"/>
              <a:gd fmla="*/ 123 w 348" name="T72"/>
              <a:gd fmla="*/ 289 h 414" name="T73"/>
              <a:gd fmla="*/ 53 w 348" name="T74"/>
              <a:gd fmla="*/ 297 h 414" name="T75"/>
              <a:gd fmla="*/ 108 w 348" name="T76"/>
              <a:gd fmla="*/ 282 h 414" name="T77"/>
              <a:gd fmla="*/ 198 w 348" name="T78"/>
              <a:gd fmla="*/ 227 h 414" name="T79"/>
              <a:gd fmla="*/ 212 w 348" name="T80"/>
              <a:gd fmla="*/ 289 h 414" name="T81"/>
              <a:gd fmla="*/ 143 w 348" name="T82"/>
              <a:gd fmla="*/ 297 h 414" name="T83"/>
              <a:gd fmla="*/ 198 w 348" name="T84"/>
              <a:gd fmla="*/ 282 h 414" name="T85"/>
              <a:gd fmla="*/ 287 w 348" name="T86"/>
              <a:gd fmla="*/ 227 h 414" name="T87"/>
              <a:gd fmla="*/ 302 w 348" name="T88"/>
              <a:gd fmla="*/ 289 h 414" name="T89"/>
              <a:gd fmla="*/ 233 w 348" name="T90"/>
              <a:gd fmla="*/ 297 h 414" name="T91"/>
              <a:gd fmla="*/ 287 w 348" name="T92"/>
              <a:gd fmla="*/ 282 h 41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13" w="348">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anchor="t" anchorCtr="0" bIns="25715" compatLnSpc="1" lIns="51428" numCol="1" rIns="51428" tIns="25715" vert="horz" wrap="square">
            <a:prstTxWarp prst="textNoShape">
              <a:avLst/>
            </a:prstTxWarp>
          </a:bodyPr>
          <a:lstStyle/>
          <a:p>
            <a:endParaRPr lang="en-US" sz="1013"/>
          </a:p>
        </p:txBody>
      </p:sp>
      <p:sp>
        <p:nvSpPr>
          <p:cNvPr id="85" name="Freeform 80"/>
          <p:cNvSpPr>
            <a:spLocks noEditPoints="1"/>
          </p:cNvSpPr>
          <p:nvPr/>
        </p:nvSpPr>
        <p:spPr bwMode="auto">
          <a:xfrm>
            <a:off x="1233566" y="3284347"/>
            <a:ext cx="219881" cy="312557"/>
          </a:xfrm>
          <a:custGeom>
            <a:gdLst>
              <a:gd fmla="*/ 273 w 280" name="T0"/>
              <a:gd fmla="*/ 0 h 413" name="T1"/>
              <a:gd fmla="*/ 7 w 280" name="T2"/>
              <a:gd fmla="*/ 0 h 413" name="T3"/>
              <a:gd fmla="*/ 0 w 280" name="T4"/>
              <a:gd fmla="*/ 7 h 413" name="T5"/>
              <a:gd fmla="*/ 0 w 280" name="T6"/>
              <a:gd fmla="*/ 406 h 413" name="T7"/>
              <a:gd fmla="*/ 7 w 280" name="T8"/>
              <a:gd fmla="*/ 413 h 413" name="T9"/>
              <a:gd fmla="*/ 273 w 280" name="T10"/>
              <a:gd fmla="*/ 413 h 413" name="T11"/>
              <a:gd fmla="*/ 280 w 280" name="T12"/>
              <a:gd fmla="*/ 406 h 413" name="T13"/>
              <a:gd fmla="*/ 280 w 280" name="T14"/>
              <a:gd fmla="*/ 7 h 413" name="T15"/>
              <a:gd fmla="*/ 273 w 280" name="T16"/>
              <a:gd fmla="*/ 0 h 413" name="T17"/>
              <a:gd fmla="*/ 266 w 280" name="T18"/>
              <a:gd fmla="*/ 398 h 413" name="T19"/>
              <a:gd fmla="*/ 14 w 280" name="T20"/>
              <a:gd fmla="*/ 398 h 413" name="T21"/>
              <a:gd fmla="*/ 14 w 280" name="T22"/>
              <a:gd fmla="*/ 14 h 413" name="T23"/>
              <a:gd fmla="*/ 266 w 280" name="T24"/>
              <a:gd fmla="*/ 14 h 413" name="T25"/>
              <a:gd fmla="*/ 266 w 280" name="T26"/>
              <a:gd fmla="*/ 398 h 413" name="T27"/>
              <a:gd fmla="*/ 108 w 280" name="T28"/>
              <a:gd fmla="*/ 81 h 413" name="T29"/>
              <a:gd fmla="*/ 174 w 280" name="T30"/>
              <a:gd fmla="*/ 81 h 413" name="T31"/>
              <a:gd fmla="*/ 198 w 280" name="T32"/>
              <a:gd fmla="*/ 57 h 413" name="T33"/>
              <a:gd fmla="*/ 174 w 280" name="T34"/>
              <a:gd fmla="*/ 33 h 413" name="T35"/>
              <a:gd fmla="*/ 108 w 280" name="T36"/>
              <a:gd fmla="*/ 33 h 413" name="T37"/>
              <a:gd fmla="*/ 84 w 280" name="T38"/>
              <a:gd fmla="*/ 57 h 413" name="T39"/>
              <a:gd fmla="*/ 108 w 280" name="T40"/>
              <a:gd fmla="*/ 81 h 413" name="T41"/>
              <a:gd fmla="*/ 108 w 280" name="T42"/>
              <a:gd fmla="*/ 48 h 413" name="T43"/>
              <a:gd fmla="*/ 174 w 280" name="T44"/>
              <a:gd fmla="*/ 48 h 413" name="T45"/>
              <a:gd fmla="*/ 184 w 280" name="T46"/>
              <a:gd fmla="*/ 57 h 413" name="T47"/>
              <a:gd fmla="*/ 174 w 280" name="T48"/>
              <a:gd fmla="*/ 66 h 413" name="T49"/>
              <a:gd fmla="*/ 108 w 280" name="T50"/>
              <a:gd fmla="*/ 66 h 413" name="T51"/>
              <a:gd fmla="*/ 99 w 280" name="T52"/>
              <a:gd fmla="*/ 57 h 413" name="T53"/>
              <a:gd fmla="*/ 108 w 280" name="T54"/>
              <a:gd fmla="*/ 48 h 413" name="T55"/>
              <a:gd fmla="*/ 140 w 280" name="T56"/>
              <a:gd fmla="*/ 207 h 413" name="T57"/>
              <a:gd fmla="*/ 73 w 280" name="T58"/>
              <a:gd fmla="*/ 207 h 413" name="T59"/>
              <a:gd fmla="*/ 73 w 280" name="T60"/>
              <a:gd fmla="*/ 140 h 413" name="T61"/>
              <a:gd fmla="*/ 140 w 280" name="T62"/>
              <a:gd fmla="*/ 140 h 413" name="T63"/>
              <a:gd fmla="*/ 140 w 280" name="T64"/>
              <a:gd fmla="*/ 207 h 413" name="T65"/>
              <a:gd fmla="*/ 206 w 280" name="T66"/>
              <a:gd fmla="*/ 280 h 413" name="T67"/>
              <a:gd fmla="*/ 74 w 280" name="T68"/>
              <a:gd fmla="*/ 280 h 413" name="T69"/>
              <a:gd fmla="*/ 74 w 280" name="T70"/>
              <a:gd fmla="*/ 266 h 413" name="T71"/>
              <a:gd fmla="*/ 206 w 280" name="T72"/>
              <a:gd fmla="*/ 266 h 413" name="T73"/>
              <a:gd fmla="*/ 206 w 280" name="T74"/>
              <a:gd fmla="*/ 280 h 413" name="T75"/>
              <a:gd fmla="*/ 75 w 280" name="T76"/>
              <a:gd fmla="*/ 232 h 413" name="T77"/>
              <a:gd fmla="*/ 207 w 280" name="T78"/>
              <a:gd fmla="*/ 232 h 413" name="T79"/>
              <a:gd fmla="*/ 207 w 280" name="T80"/>
              <a:gd fmla="*/ 247 h 413" name="T81"/>
              <a:gd fmla="*/ 75 w 280" name="T82"/>
              <a:gd fmla="*/ 247 h 413" name="T83"/>
              <a:gd fmla="*/ 75 w 280" name="T84"/>
              <a:gd fmla="*/ 232 h 413" name="T85"/>
              <a:gd fmla="*/ 74 w 280" name="T86"/>
              <a:gd fmla="*/ 313 h 413" name="T87"/>
              <a:gd fmla="*/ 74 w 280" name="T88"/>
              <a:gd fmla="*/ 299 h 413" name="T89"/>
              <a:gd fmla="*/ 206 w 280" name="T90"/>
              <a:gd fmla="*/ 299 h 413" name="T91"/>
              <a:gd fmla="*/ 206 w 280" name="T92"/>
              <a:gd fmla="*/ 313 h 413" name="T93"/>
              <a:gd fmla="*/ 74 w 280" name="T94"/>
              <a:gd fmla="*/ 313 h 413" name="T95"/>
              <a:gd fmla="*/ 206 w 280" name="T96"/>
              <a:gd fmla="*/ 347 h 413" name="T97"/>
              <a:gd fmla="*/ 73 w 280" name="T98"/>
              <a:gd fmla="*/ 347 h 413" name="T99"/>
              <a:gd fmla="*/ 73 w 280" name="T100"/>
              <a:gd fmla="*/ 332 h 413" name="T101"/>
              <a:gd fmla="*/ 206 w 280" name="T102"/>
              <a:gd fmla="*/ 332 h 413" name="T103"/>
              <a:gd fmla="*/ 206 w 280" name="T104"/>
              <a:gd fmla="*/ 347 h 41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280">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anchor="t" anchorCtr="0" bIns="25715" compatLnSpc="1" lIns="51428" numCol="1" rIns="51428" tIns="25715" vert="horz" wrap="square">
            <a:prstTxWarp prst="textNoShape">
              <a:avLst/>
            </a:prstTxWarp>
          </a:bodyPr>
          <a:lstStyle/>
          <a:p>
            <a:endParaRPr lang="en-US" sz="1013"/>
          </a:p>
        </p:txBody>
      </p:sp>
      <p:sp>
        <p:nvSpPr>
          <p:cNvPr id="86" name="TextBox 27"/>
          <p:cNvSpPr txBox="1"/>
          <p:nvPr/>
        </p:nvSpPr>
        <p:spPr>
          <a:xfrm>
            <a:off x="1449590" y="1613817"/>
            <a:ext cx="1463859" cy="320040"/>
          </a:xfrm>
          <a:prstGeom prst="rect">
            <a:avLst/>
          </a:prstGeom>
          <a:noFill/>
        </p:spPr>
        <p:txBody>
          <a:bodyPr rtlCol="0" wrap="square">
            <a:spAutoFit/>
          </a:bodyPr>
          <a:lstStyle/>
          <a:p>
            <a:r>
              <a:rPr altLang="en-US" lang="zh-CN" sz="1500">
                <a:solidFill>
                  <a:schemeClr val="bg1"/>
                </a:solidFill>
                <a:latin charset="-122" pitchFamily="2" typeface="华文黑体"/>
                <a:ea charset="-122" pitchFamily="2" typeface="华文黑体"/>
                <a:cs charset="-122" pitchFamily="2" typeface="华文黑体"/>
              </a:rPr>
              <a:t>单击添加标题</a:t>
            </a:r>
          </a:p>
        </p:txBody>
      </p:sp>
      <p:sp>
        <p:nvSpPr>
          <p:cNvPr id="87" name="TextBox 28"/>
          <p:cNvSpPr txBox="1"/>
          <p:nvPr/>
        </p:nvSpPr>
        <p:spPr>
          <a:xfrm>
            <a:off x="1179560" y="1976790"/>
            <a:ext cx="3132348" cy="411480"/>
          </a:xfrm>
          <a:prstGeom prst="rect">
            <a:avLst/>
          </a:prstGeom>
          <a:noFill/>
        </p:spPr>
        <p:txBody>
          <a:bodyPr rtlCol="0" wrap="square">
            <a:spAutoFit/>
          </a:bodyPr>
          <a:lstStyle/>
          <a:p>
            <a:r>
              <a:rPr altLang="en-US" lang="zh-CN" sz="1050">
                <a:solidFill>
                  <a:schemeClr val="bg1"/>
                </a:solidFill>
                <a:latin charset="-122" pitchFamily="2" typeface="华文细黑"/>
                <a:ea charset="-122" pitchFamily="2" typeface="华文细黑"/>
                <a:cs charset="-122" pitchFamily="2" typeface="华文黑体"/>
              </a:rPr>
              <a:t>单击添加文本单击添加文本单击添加文本单击添加文本单击添加文本单击添加文本单击添加文本</a:t>
            </a:r>
          </a:p>
        </p:txBody>
      </p:sp>
      <p:sp>
        <p:nvSpPr>
          <p:cNvPr id="88" name="TextBox 29"/>
          <p:cNvSpPr txBox="1"/>
          <p:nvPr/>
        </p:nvSpPr>
        <p:spPr>
          <a:xfrm>
            <a:off x="1449590" y="3289134"/>
            <a:ext cx="1463859" cy="320040"/>
          </a:xfrm>
          <a:prstGeom prst="rect">
            <a:avLst/>
          </a:prstGeom>
          <a:noFill/>
        </p:spPr>
        <p:txBody>
          <a:bodyPr rtlCol="0" wrap="square">
            <a:spAutoFit/>
          </a:bodyPr>
          <a:lstStyle/>
          <a:p>
            <a:r>
              <a:rPr altLang="en-US" lang="zh-CN" sz="1500">
                <a:solidFill>
                  <a:schemeClr val="bg1"/>
                </a:solidFill>
                <a:latin charset="-122" pitchFamily="2" typeface="华文黑体"/>
                <a:ea charset="-122" pitchFamily="2" typeface="华文黑体"/>
                <a:cs charset="-122" pitchFamily="2" typeface="华文黑体"/>
              </a:rPr>
              <a:t>单击添加标题</a:t>
            </a:r>
          </a:p>
        </p:txBody>
      </p:sp>
      <p:sp>
        <p:nvSpPr>
          <p:cNvPr id="89" name="TextBox 30"/>
          <p:cNvSpPr txBox="1"/>
          <p:nvPr/>
        </p:nvSpPr>
        <p:spPr>
          <a:xfrm>
            <a:off x="1179560" y="3652107"/>
            <a:ext cx="3132348" cy="411480"/>
          </a:xfrm>
          <a:prstGeom prst="rect">
            <a:avLst/>
          </a:prstGeom>
          <a:noFill/>
        </p:spPr>
        <p:txBody>
          <a:bodyPr rtlCol="0" wrap="square">
            <a:spAutoFit/>
          </a:bodyPr>
          <a:lstStyle/>
          <a:p>
            <a:r>
              <a:rPr altLang="en-US" lang="zh-CN" sz="1050">
                <a:solidFill>
                  <a:schemeClr val="bg1"/>
                </a:solidFill>
                <a:latin charset="-122" pitchFamily="2" typeface="华文细黑"/>
                <a:ea charset="-122" pitchFamily="2" typeface="华文细黑"/>
                <a:cs charset="-122" pitchFamily="2" typeface="华文黑体"/>
              </a:rPr>
              <a:t>单击添加文本单击添加文本单击添加文本单击添加文本单击添加文本单击添加文本单击添加文本</a:t>
            </a:r>
          </a:p>
        </p:txBody>
      </p:sp>
      <p:grpSp>
        <p:nvGrpSpPr>
          <p:cNvPr id="90" name="组合 89"/>
          <p:cNvGrpSpPr/>
          <p:nvPr/>
        </p:nvGrpSpPr>
        <p:grpSpPr>
          <a:xfrm>
            <a:off x="1233566" y="1451799"/>
            <a:ext cx="6183687" cy="540060"/>
            <a:chOff x="1558702" y="1628800"/>
            <a:chExt cx="8244916" cy="720080"/>
          </a:xfrm>
        </p:grpSpPr>
        <p:cxnSp>
          <p:nvCxnSpPr>
            <p:cNvPr id="91" name="直接连接符 6"/>
            <p:cNvCxnSpPr/>
            <p:nvPr/>
          </p:nvCxnSpPr>
          <p:spPr>
            <a:xfrm>
              <a:off x="1558702" y="1628800"/>
              <a:ext cx="8172908" cy="648072"/>
            </a:xfrm>
            <a:prstGeom prst="bentConnector3">
              <a:avLst>
                <a:gd fmla="val 99935" name="adj1"/>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9659602" y="22048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grpSp>
        <p:nvGrpSpPr>
          <p:cNvPr id="93" name="组合 92"/>
          <p:cNvGrpSpPr/>
          <p:nvPr/>
        </p:nvGrpSpPr>
        <p:grpSpPr>
          <a:xfrm flipV="1">
            <a:off x="1233566" y="3828063"/>
            <a:ext cx="6183687" cy="540060"/>
            <a:chOff x="1558702" y="5301208"/>
            <a:chExt cx="8244916" cy="720080"/>
          </a:xfrm>
        </p:grpSpPr>
        <p:cxnSp>
          <p:nvCxnSpPr>
            <p:cNvPr id="94" name="直接连接符 6"/>
            <p:cNvCxnSpPr/>
            <p:nvPr/>
          </p:nvCxnSpPr>
          <p:spPr>
            <a:xfrm>
              <a:off x="1558702" y="5301208"/>
              <a:ext cx="8172908" cy="648072"/>
            </a:xfrm>
            <a:prstGeom prst="bentConnector3">
              <a:avLst>
                <a:gd fmla="val 99935" name="adj1"/>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9659602" y="587727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Tree>
    <p:extLst>
      <p:ext uri="{BB962C8B-B14F-4D97-AF65-F5344CB8AC3E}">
        <p14:creationId val="757158076"/>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2" presetSubtype="8">
                                  <p:stCondLst>
                                    <p:cond delay="0"/>
                                  </p:stCondLst>
                                  <p:childTnLst>
                                    <p:set>
                                      <p:cBhvr>
                                        <p:cTn dur="1" fill="hold" id="13">
                                          <p:stCondLst>
                                            <p:cond delay="0"/>
                                          </p:stCondLst>
                                        </p:cTn>
                                        <p:tgtEl>
                                          <p:spTgt spid="72"/>
                                        </p:tgtEl>
                                        <p:attrNameLst>
                                          <p:attrName>style.visibility</p:attrName>
                                        </p:attrNameLst>
                                      </p:cBhvr>
                                      <p:to>
                                        <p:strVal val="visible"/>
                                      </p:to>
                                    </p:set>
                                    <p:animEffect filter="wipe(left)" transition="in">
                                      <p:cBhvr>
                                        <p:cTn dur="500" id="14"/>
                                        <p:tgtEl>
                                          <p:spTgt spid="72"/>
                                        </p:tgtEl>
                                      </p:cBhvr>
                                    </p:animEffect>
                                  </p:childTnLst>
                                </p:cTn>
                              </p:par>
                            </p:childTnLst>
                          </p:cTn>
                        </p:par>
                        <p:par>
                          <p:cTn fill="hold" id="15" nodeType="afterGroup">
                            <p:stCondLst>
                              <p:cond delay="500"/>
                            </p:stCondLst>
                            <p:childTnLst>
                              <p:par>
                                <p:cTn fill="hold" id="16" nodeType="afterEffect" presetClass="entr" presetID="53" presetSubtype="0">
                                  <p:stCondLst>
                                    <p:cond delay="0"/>
                                  </p:stCondLst>
                                  <p:childTnLst>
                                    <p:set>
                                      <p:cBhvr>
                                        <p:cTn dur="1" fill="hold" id="17">
                                          <p:stCondLst>
                                            <p:cond delay="0"/>
                                          </p:stCondLst>
                                        </p:cTn>
                                        <p:tgtEl>
                                          <p:spTgt spid="75"/>
                                        </p:tgtEl>
                                        <p:attrNameLst>
                                          <p:attrName>style.visibility</p:attrName>
                                        </p:attrNameLst>
                                      </p:cBhvr>
                                      <p:to>
                                        <p:strVal val="visible"/>
                                      </p:to>
                                    </p:set>
                                    <p:anim calcmode="lin" valueType="num">
                                      <p:cBhvr>
                                        <p:cTn dur="500" fill="hold" id="18"/>
                                        <p:tgtEl>
                                          <p:spTgt spid="75"/>
                                        </p:tgtEl>
                                        <p:attrNameLst>
                                          <p:attrName>ppt_w</p:attrName>
                                        </p:attrNameLst>
                                      </p:cBhvr>
                                      <p:tavLst>
                                        <p:tav tm="0">
                                          <p:val>
                                            <p:fltVal val="0"/>
                                          </p:val>
                                        </p:tav>
                                        <p:tav tm="100000">
                                          <p:val>
                                            <p:strVal val="#ppt_w"/>
                                          </p:val>
                                        </p:tav>
                                      </p:tavLst>
                                    </p:anim>
                                    <p:anim calcmode="lin" valueType="num">
                                      <p:cBhvr>
                                        <p:cTn dur="500" fill="hold" id="19"/>
                                        <p:tgtEl>
                                          <p:spTgt spid="75"/>
                                        </p:tgtEl>
                                        <p:attrNameLst>
                                          <p:attrName>ppt_h</p:attrName>
                                        </p:attrNameLst>
                                      </p:cBhvr>
                                      <p:tavLst>
                                        <p:tav tm="0">
                                          <p:val>
                                            <p:fltVal val="0"/>
                                          </p:val>
                                        </p:tav>
                                        <p:tav tm="100000">
                                          <p:val>
                                            <p:strVal val="#ppt_h"/>
                                          </p:val>
                                        </p:tav>
                                      </p:tavLst>
                                    </p:anim>
                                    <p:animEffect filter="fade" transition="in">
                                      <p:cBhvr>
                                        <p:cTn dur="500" id="20"/>
                                        <p:tgtEl>
                                          <p:spTgt spid="75"/>
                                        </p:tgtEl>
                                      </p:cBhvr>
                                    </p:animEffect>
                                  </p:childTnLst>
                                </p:cTn>
                              </p:par>
                              <p:par>
                                <p:cTn fill="hold" grpId="0" id="21" nodeType="withEffect" presetClass="entr" presetID="22" presetSubtype="2">
                                  <p:stCondLst>
                                    <p:cond delay="500"/>
                                  </p:stCondLst>
                                  <p:childTnLst>
                                    <p:set>
                                      <p:cBhvr>
                                        <p:cTn dur="1" fill="hold" id="22">
                                          <p:stCondLst>
                                            <p:cond delay="0"/>
                                          </p:stCondLst>
                                        </p:cTn>
                                        <p:tgtEl>
                                          <p:spTgt spid="73"/>
                                        </p:tgtEl>
                                        <p:attrNameLst>
                                          <p:attrName>style.visibility</p:attrName>
                                        </p:attrNameLst>
                                      </p:cBhvr>
                                      <p:to>
                                        <p:strVal val="visible"/>
                                      </p:to>
                                    </p:set>
                                    <p:animEffect filter="wipe(right)" transition="in">
                                      <p:cBhvr>
                                        <p:cTn dur="500" id="23"/>
                                        <p:tgtEl>
                                          <p:spTgt spid="73"/>
                                        </p:tgtEl>
                                      </p:cBhvr>
                                    </p:animEffect>
                                  </p:childTnLst>
                                </p:cTn>
                              </p:par>
                              <p:par>
                                <p:cTn fill="hold" grpId="0" id="24" nodeType="withEffect" presetClass="entr" presetID="22" presetSubtype="2">
                                  <p:stCondLst>
                                    <p:cond delay="500"/>
                                  </p:stCondLst>
                                  <p:childTnLst>
                                    <p:set>
                                      <p:cBhvr>
                                        <p:cTn dur="1" fill="hold" id="25">
                                          <p:stCondLst>
                                            <p:cond delay="0"/>
                                          </p:stCondLst>
                                        </p:cTn>
                                        <p:tgtEl>
                                          <p:spTgt spid="74"/>
                                        </p:tgtEl>
                                        <p:attrNameLst>
                                          <p:attrName>style.visibility</p:attrName>
                                        </p:attrNameLst>
                                      </p:cBhvr>
                                      <p:to>
                                        <p:strVal val="visible"/>
                                      </p:to>
                                    </p:set>
                                    <p:animEffect filter="wipe(right)" transition="in">
                                      <p:cBhvr>
                                        <p:cTn dur="500" id="26"/>
                                        <p:tgtEl>
                                          <p:spTgt spid="74"/>
                                        </p:tgtEl>
                                      </p:cBhvr>
                                    </p:animEffect>
                                  </p:childTnLst>
                                </p:cTn>
                              </p:par>
                              <p:par>
                                <p:cTn fill="hold" id="27" nodeType="withEffect" presetClass="entr" presetID="22" presetSubtype="2">
                                  <p:stCondLst>
                                    <p:cond delay="500"/>
                                  </p:stCondLst>
                                  <p:childTnLst>
                                    <p:set>
                                      <p:cBhvr>
                                        <p:cTn dur="1" fill="hold" id="28">
                                          <p:stCondLst>
                                            <p:cond delay="0"/>
                                          </p:stCondLst>
                                        </p:cTn>
                                        <p:tgtEl>
                                          <p:spTgt spid="90"/>
                                        </p:tgtEl>
                                        <p:attrNameLst>
                                          <p:attrName>style.visibility</p:attrName>
                                        </p:attrNameLst>
                                      </p:cBhvr>
                                      <p:to>
                                        <p:strVal val="visible"/>
                                      </p:to>
                                    </p:set>
                                    <p:animEffect filter="wipe(right)" transition="in">
                                      <p:cBhvr>
                                        <p:cTn dur="500" id="29"/>
                                        <p:tgtEl>
                                          <p:spTgt spid="90"/>
                                        </p:tgtEl>
                                      </p:cBhvr>
                                    </p:animEffect>
                                  </p:childTnLst>
                                </p:cTn>
                              </p:par>
                              <p:par>
                                <p:cTn fill="hold" id="30" nodeType="withEffect" presetClass="entr" presetID="22" presetSubtype="2">
                                  <p:stCondLst>
                                    <p:cond delay="500"/>
                                  </p:stCondLst>
                                  <p:childTnLst>
                                    <p:set>
                                      <p:cBhvr>
                                        <p:cTn dur="1" fill="hold" id="31">
                                          <p:stCondLst>
                                            <p:cond delay="0"/>
                                          </p:stCondLst>
                                        </p:cTn>
                                        <p:tgtEl>
                                          <p:spTgt spid="93"/>
                                        </p:tgtEl>
                                        <p:attrNameLst>
                                          <p:attrName>style.visibility</p:attrName>
                                        </p:attrNameLst>
                                      </p:cBhvr>
                                      <p:to>
                                        <p:strVal val="visible"/>
                                      </p:to>
                                    </p:set>
                                    <p:animEffect filter="wipe(right)" transition="in">
                                      <p:cBhvr>
                                        <p:cTn dur="500" id="32"/>
                                        <p:tgtEl>
                                          <p:spTgt spid="93"/>
                                        </p:tgtEl>
                                      </p:cBhvr>
                                    </p:animEffect>
                                  </p:childTnLst>
                                </p:cTn>
                              </p:par>
                              <p:par>
                                <p:cTn fill="hold" grpId="0" id="33" nodeType="withEffect" presetClass="entr" presetID="22" presetSubtype="2">
                                  <p:stCondLst>
                                    <p:cond delay="800"/>
                                  </p:stCondLst>
                                  <p:childTnLst>
                                    <p:set>
                                      <p:cBhvr>
                                        <p:cTn dur="1" fill="hold" id="34">
                                          <p:stCondLst>
                                            <p:cond delay="0"/>
                                          </p:stCondLst>
                                        </p:cTn>
                                        <p:tgtEl>
                                          <p:spTgt spid="87"/>
                                        </p:tgtEl>
                                        <p:attrNameLst>
                                          <p:attrName>style.visibility</p:attrName>
                                        </p:attrNameLst>
                                      </p:cBhvr>
                                      <p:to>
                                        <p:strVal val="visible"/>
                                      </p:to>
                                    </p:set>
                                    <p:animEffect filter="wipe(right)" transition="in">
                                      <p:cBhvr>
                                        <p:cTn dur="500" id="35"/>
                                        <p:tgtEl>
                                          <p:spTgt spid="87"/>
                                        </p:tgtEl>
                                      </p:cBhvr>
                                    </p:animEffect>
                                  </p:childTnLst>
                                </p:cTn>
                              </p:par>
                              <p:par>
                                <p:cTn fill="hold" grpId="0" id="36" nodeType="withEffect" presetClass="entr" presetID="22" presetSubtype="2">
                                  <p:stCondLst>
                                    <p:cond delay="800"/>
                                  </p:stCondLst>
                                  <p:childTnLst>
                                    <p:set>
                                      <p:cBhvr>
                                        <p:cTn dur="1" fill="hold" id="37">
                                          <p:stCondLst>
                                            <p:cond delay="0"/>
                                          </p:stCondLst>
                                        </p:cTn>
                                        <p:tgtEl>
                                          <p:spTgt spid="89"/>
                                        </p:tgtEl>
                                        <p:attrNameLst>
                                          <p:attrName>style.visibility</p:attrName>
                                        </p:attrNameLst>
                                      </p:cBhvr>
                                      <p:to>
                                        <p:strVal val="visible"/>
                                      </p:to>
                                    </p:set>
                                    <p:animEffect filter="wipe(right)" transition="in">
                                      <p:cBhvr>
                                        <p:cTn dur="500" id="38"/>
                                        <p:tgtEl>
                                          <p:spTgt spid="89"/>
                                        </p:tgtEl>
                                      </p:cBhvr>
                                    </p:animEffect>
                                  </p:childTnLst>
                                </p:cTn>
                              </p:par>
                              <p:par>
                                <p:cTn fill="hold" grpId="0" id="39" nodeType="withEffect" presetClass="entr" presetID="22" presetSubtype="2">
                                  <p:stCondLst>
                                    <p:cond delay="1000"/>
                                  </p:stCondLst>
                                  <p:childTnLst>
                                    <p:set>
                                      <p:cBhvr>
                                        <p:cTn dur="1" fill="hold" id="40">
                                          <p:stCondLst>
                                            <p:cond delay="0"/>
                                          </p:stCondLst>
                                        </p:cTn>
                                        <p:tgtEl>
                                          <p:spTgt spid="86"/>
                                        </p:tgtEl>
                                        <p:attrNameLst>
                                          <p:attrName>style.visibility</p:attrName>
                                        </p:attrNameLst>
                                      </p:cBhvr>
                                      <p:to>
                                        <p:strVal val="visible"/>
                                      </p:to>
                                    </p:set>
                                    <p:animEffect filter="wipe(right)" transition="in">
                                      <p:cBhvr>
                                        <p:cTn dur="500" id="41"/>
                                        <p:tgtEl>
                                          <p:spTgt spid="86"/>
                                        </p:tgtEl>
                                      </p:cBhvr>
                                    </p:animEffect>
                                  </p:childTnLst>
                                </p:cTn>
                              </p:par>
                              <p:par>
                                <p:cTn fill="hold" grpId="0" id="42" nodeType="withEffect" presetClass="entr" presetID="22" presetSubtype="2">
                                  <p:stCondLst>
                                    <p:cond delay="1000"/>
                                  </p:stCondLst>
                                  <p:childTnLst>
                                    <p:set>
                                      <p:cBhvr>
                                        <p:cTn dur="1" fill="hold" id="43">
                                          <p:stCondLst>
                                            <p:cond delay="0"/>
                                          </p:stCondLst>
                                        </p:cTn>
                                        <p:tgtEl>
                                          <p:spTgt spid="88"/>
                                        </p:tgtEl>
                                        <p:attrNameLst>
                                          <p:attrName>style.visibility</p:attrName>
                                        </p:attrNameLst>
                                      </p:cBhvr>
                                      <p:to>
                                        <p:strVal val="visible"/>
                                      </p:to>
                                    </p:set>
                                    <p:animEffect filter="wipe(right)" transition="in">
                                      <p:cBhvr>
                                        <p:cTn dur="500" id="44"/>
                                        <p:tgtEl>
                                          <p:spTgt spid="88"/>
                                        </p:tgtEl>
                                      </p:cBhvr>
                                    </p:animEffect>
                                  </p:childTnLst>
                                </p:cTn>
                              </p:par>
                              <p:par>
                                <p:cTn fill="hold" grpId="0" id="45" nodeType="withEffect" presetClass="entr" presetID="22" presetSubtype="2">
                                  <p:stCondLst>
                                    <p:cond delay="1000"/>
                                  </p:stCondLst>
                                  <p:childTnLst>
                                    <p:set>
                                      <p:cBhvr>
                                        <p:cTn dur="1" fill="hold" id="46">
                                          <p:stCondLst>
                                            <p:cond delay="0"/>
                                          </p:stCondLst>
                                        </p:cTn>
                                        <p:tgtEl>
                                          <p:spTgt spid="84"/>
                                        </p:tgtEl>
                                        <p:attrNameLst>
                                          <p:attrName>style.visibility</p:attrName>
                                        </p:attrNameLst>
                                      </p:cBhvr>
                                      <p:to>
                                        <p:strVal val="visible"/>
                                      </p:to>
                                    </p:set>
                                    <p:animEffect filter="wipe(right)" transition="in">
                                      <p:cBhvr>
                                        <p:cTn dur="500" id="47"/>
                                        <p:tgtEl>
                                          <p:spTgt spid="84"/>
                                        </p:tgtEl>
                                      </p:cBhvr>
                                    </p:animEffect>
                                  </p:childTnLst>
                                </p:cTn>
                              </p:par>
                              <p:par>
                                <p:cTn fill="hold" grpId="0" id="48" nodeType="withEffect" presetClass="entr" presetID="22" presetSubtype="2">
                                  <p:stCondLst>
                                    <p:cond delay="1000"/>
                                  </p:stCondLst>
                                  <p:childTnLst>
                                    <p:set>
                                      <p:cBhvr>
                                        <p:cTn dur="1" fill="hold" id="49">
                                          <p:stCondLst>
                                            <p:cond delay="0"/>
                                          </p:stCondLst>
                                        </p:cTn>
                                        <p:tgtEl>
                                          <p:spTgt spid="85"/>
                                        </p:tgtEl>
                                        <p:attrNameLst>
                                          <p:attrName>style.visibility</p:attrName>
                                        </p:attrNameLst>
                                      </p:cBhvr>
                                      <p:to>
                                        <p:strVal val="visible"/>
                                      </p:to>
                                    </p:set>
                                    <p:animEffect filter="wipe(right)" transition="in">
                                      <p:cBhvr>
                                        <p:cTn dur="500" id="50"/>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P grpId="0" spid="74"/>
      <p:bldP grpId="0" spid="84"/>
      <p:bldP grpId="0" spid="85"/>
      <p:bldP grpId="0" spid="86"/>
      <p:bldP grpId="0" spid="87"/>
      <p:bldP grpId="0" spid="88"/>
      <p:bldP grpId="0" spid="8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537" y="1"/>
            <a:ext cx="9215178" cy="5200022"/>
            <a:chOff x="-716" y="-1"/>
            <a:chExt cx="12286904" cy="6933363"/>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1" y="-1"/>
              <a:ext cx="12269037" cy="6933363"/>
            </a:xfrm>
            <a:prstGeom prst="rect">
              <a:avLst/>
            </a:prstGeom>
          </p:spPr>
        </p:pic>
        <p:pic>
          <p:nvPicPr>
            <p:cNvPr id="6" name="图片 5"/>
            <p:cNvPicPr>
              <a:picLocks noChangeAspect="1"/>
            </p:cNvPicPr>
            <p:nvPr/>
          </p:nvPicPr>
          <p:blipFill>
            <a:blip r:embed="rId3">
              <a:extLst>
                <a:ext uri="{28A0092B-C50C-407E-A947-70E740481C1C}">
                  <a14:useLocalDpi val="0"/>
                </a:ext>
              </a:extLst>
            </a:blip>
            <a:stretch>
              <a:fillRect/>
            </a:stretch>
          </p:blipFill>
          <p:spPr>
            <a:xfrm>
              <a:off x="-716" y="0"/>
              <a:ext cx="12286904" cy="6910571"/>
            </a:xfrm>
            <a:prstGeom prst="rect">
              <a:avLst/>
            </a:prstGeom>
          </p:spPr>
        </p:pic>
      </p:grpSp>
      <p:grpSp>
        <p:nvGrpSpPr>
          <p:cNvPr id="7" name="组合 6"/>
          <p:cNvGrpSpPr/>
          <p:nvPr/>
        </p:nvGrpSpPr>
        <p:grpSpPr>
          <a:xfrm>
            <a:off x="1129523" y="3258033"/>
            <a:ext cx="1181727" cy="1180618"/>
            <a:chOff x="1308745" y="2394284"/>
            <a:chExt cx="2326780" cy="2324596"/>
          </a:xfrm>
        </p:grpSpPr>
        <p:pic>
          <p:nvPicPr>
            <p:cNvPr id="8" name="图片 7"/>
            <p:cNvPicPr>
              <a:picLocks noChangeAspect="1"/>
            </p:cNvPicPr>
            <p:nvPr/>
          </p:nvPicPr>
          <p:blipFill>
            <a:blip r:embed="rId4">
              <a:extLst>
                <a:ext uri="{28A0092B-C50C-407E-A947-70E740481C1C}">
                  <a14:useLocalDpi val="0"/>
                </a:ext>
              </a:extLst>
            </a:blip>
            <a:stretch>
              <a:fillRect/>
            </a:stretch>
          </p:blipFill>
          <p:spPr>
            <a:xfrm>
              <a:off x="1400162" y="2491188"/>
              <a:ext cx="2143001" cy="2140801"/>
            </a:xfrm>
            <a:prstGeom prst="rect">
              <a:avLst/>
            </a:prstGeom>
          </p:spPr>
        </p:pic>
        <p:grpSp>
          <p:nvGrpSpPr>
            <p:cNvPr id="9" name="组合 8"/>
            <p:cNvGrpSpPr/>
            <p:nvPr/>
          </p:nvGrpSpPr>
          <p:grpSpPr>
            <a:xfrm>
              <a:off x="1308745" y="2394284"/>
              <a:ext cx="2326780" cy="2324596"/>
              <a:chOff x="2433048" y="1083945"/>
              <a:chExt cx="5333787" cy="5328780"/>
            </a:xfrm>
          </p:grpSpPr>
          <p:sp>
            <p:nvSpPr>
              <p:cNvPr id="10" name="十六角星 9"/>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11" name="组合 10"/>
              <p:cNvGrpSpPr/>
              <p:nvPr/>
            </p:nvGrpSpPr>
            <p:grpSpPr>
              <a:xfrm>
                <a:off x="2433048" y="1083945"/>
                <a:ext cx="5333787" cy="5328780"/>
                <a:chOff x="2280648" y="931545"/>
                <a:chExt cx="5333787" cy="5328780"/>
              </a:xfrm>
            </p:grpSpPr>
            <p:sp>
              <p:nvSpPr>
                <p:cNvPr id="48" name="椭圆 47"/>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9" name="椭圆 48"/>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0" name="椭圆 49"/>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1" name="椭圆 50"/>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2" name="椭圆 51"/>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3" name="椭圆 52"/>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4" name="椭圆 53"/>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5" name="椭圆 54"/>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6" name="椭圆 55"/>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7" name="椭圆 56"/>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8" name="椭圆 57"/>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9" name="椭圆 58"/>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0" name="椭圆 59"/>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1" name="椭圆 60"/>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2" name="椭圆 61"/>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3" name="椭圆 62"/>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4" name="椭圆 63"/>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5" name="椭圆 64"/>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6" name="椭圆 65"/>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7" name="椭圆 66"/>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8" name="椭圆 67"/>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9" name="椭圆 68"/>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0" name="椭圆 69"/>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71" name="椭圆 70"/>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12" name="直接连接符 11"/>
              <p:cNvCxnSpPr>
                <a:stCxn id="49" idx="4"/>
                <a:endCxn id="67"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48" idx="5"/>
                <a:endCxn id="67"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5" idx="0"/>
                <a:endCxn id="48"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70" idx="3"/>
                <a:endCxn id="63"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53"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65" idx="6"/>
                <a:endCxn id="64"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4" idx="0"/>
                <a:endCxn id="67"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56" idx="7"/>
                <a:endCxn id="65"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5" idx="5"/>
                <a:endCxn id="69"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67" idx="7"/>
                <a:endCxn id="50"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67" idx="6"/>
                <a:endCxn id="51"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5" idx="7"/>
                <a:endCxn id="67"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67" idx="5"/>
                <a:endCxn id="66"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64" idx="6"/>
                <a:endCxn id="66"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66" idx="3"/>
                <a:endCxn id="70"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6" idx="0"/>
                <a:endCxn id="51"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6" idx="5"/>
                <a:endCxn id="71"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1" idx="0"/>
                <a:endCxn id="51"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1" idx="7"/>
                <a:endCxn id="54"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58" idx="1"/>
                <a:endCxn id="71"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64" idx="4"/>
                <a:endCxn id="70"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69" idx="5"/>
                <a:endCxn id="70"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56" idx="5"/>
                <a:endCxn id="68"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68" idx="7"/>
                <a:endCxn id="69"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68" idx="0"/>
                <a:endCxn id="65"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65" idx="1"/>
                <a:endCxn id="52"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0"/>
                <a:endCxn id="71"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71" idx="3"/>
                <a:endCxn id="70"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0" idx="6"/>
                <a:endCxn id="59"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70" idx="5"/>
                <a:endCxn id="62"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69" idx="0"/>
                <a:endCxn id="64"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68" idx="6"/>
                <a:endCxn id="70"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7" idx="6"/>
                <a:endCxn id="68"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60" idx="7"/>
                <a:endCxn id="68"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61" idx="0"/>
                <a:endCxn id="68"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61" idx="7"/>
                <a:endCxn id="70"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grpSp>
        <p:nvGrpSpPr>
          <p:cNvPr id="72" name="组合 71"/>
          <p:cNvGrpSpPr/>
          <p:nvPr/>
        </p:nvGrpSpPr>
        <p:grpSpPr>
          <a:xfrm>
            <a:off x="5781676" y="-1162247"/>
            <a:ext cx="5058729" cy="5053979"/>
            <a:chOff x="1308745" y="2394284"/>
            <a:chExt cx="2326780" cy="2324596"/>
          </a:xfrm>
        </p:grpSpPr>
        <p:pic>
          <p:nvPicPr>
            <p:cNvPr id="73" name="图片 72"/>
            <p:cNvPicPr>
              <a:picLocks noChangeAspect="1"/>
            </p:cNvPicPr>
            <p:nvPr/>
          </p:nvPicPr>
          <p:blipFill>
            <a:blip r:embed="rId5">
              <a:extLst>
                <a:ext uri="{28A0092B-C50C-407E-A947-70E740481C1C}">
                  <a14:useLocalDpi val="0"/>
                </a:ext>
              </a:extLst>
            </a:blip>
            <a:stretch>
              <a:fillRect/>
            </a:stretch>
          </p:blipFill>
          <p:spPr>
            <a:xfrm>
              <a:off x="1400162" y="2491188"/>
              <a:ext cx="2143001" cy="2140801"/>
            </a:xfrm>
            <a:prstGeom prst="rect">
              <a:avLst/>
            </a:prstGeom>
          </p:spPr>
        </p:pic>
        <p:grpSp>
          <p:nvGrpSpPr>
            <p:cNvPr id="74" name="组合 73"/>
            <p:cNvGrpSpPr/>
            <p:nvPr/>
          </p:nvGrpSpPr>
          <p:grpSpPr>
            <a:xfrm>
              <a:off x="1308745" y="2394284"/>
              <a:ext cx="2326780" cy="2324596"/>
              <a:chOff x="2433048" y="1083945"/>
              <a:chExt cx="5333787" cy="5328780"/>
            </a:xfrm>
          </p:grpSpPr>
          <p:sp>
            <p:nvSpPr>
              <p:cNvPr id="75" name="十六角星 74"/>
              <p:cNvSpPr/>
              <p:nvPr/>
            </p:nvSpPr>
            <p:spPr>
              <a:xfrm>
                <a:off x="2470676" y="1127265"/>
                <a:ext cx="5254344" cy="5254344"/>
              </a:xfrm>
              <a:prstGeom prst="star16">
                <a:avLst>
                  <a:gd fmla="val 49459" name="adj"/>
                </a:avLst>
              </a:prstGeom>
              <a:noFill/>
              <a:ln w="6350">
                <a:solidFill>
                  <a:srgbClr val="9D81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76" name="组合 75"/>
              <p:cNvGrpSpPr/>
              <p:nvPr/>
            </p:nvGrpSpPr>
            <p:grpSpPr>
              <a:xfrm>
                <a:off x="2433048" y="1083945"/>
                <a:ext cx="5333787" cy="5328780"/>
                <a:chOff x="2280648" y="931545"/>
                <a:chExt cx="5333787" cy="5328780"/>
              </a:xfrm>
            </p:grpSpPr>
            <p:sp>
              <p:nvSpPr>
                <p:cNvPr id="113" name="椭圆 112"/>
                <p:cNvSpPr/>
                <p:nvPr/>
              </p:nvSpPr>
              <p:spPr>
                <a:xfrm>
                  <a:off x="3903037" y="113166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4" name="椭圆 113"/>
                <p:cNvSpPr/>
                <p:nvPr/>
              </p:nvSpPr>
              <p:spPr>
                <a:xfrm>
                  <a:off x="4916848" y="93154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5" name="椭圆 114"/>
                <p:cNvSpPr/>
                <p:nvPr/>
              </p:nvSpPr>
              <p:spPr>
                <a:xfrm>
                  <a:off x="5937928" y="113116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6" name="椭圆 115"/>
                <p:cNvSpPr/>
                <p:nvPr/>
              </p:nvSpPr>
              <p:spPr>
                <a:xfrm>
                  <a:off x="6763087" y="170149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7" name="椭圆 116"/>
                <p:cNvSpPr/>
                <p:nvPr/>
              </p:nvSpPr>
              <p:spPr>
                <a:xfrm>
                  <a:off x="3057568" y="169725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8" name="椭圆 117"/>
                <p:cNvSpPr/>
                <p:nvPr/>
              </p:nvSpPr>
              <p:spPr>
                <a:xfrm>
                  <a:off x="2481128"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9" name="椭圆 118"/>
                <p:cNvSpPr/>
                <p:nvPr/>
              </p:nvSpPr>
              <p:spPr>
                <a:xfrm>
                  <a:off x="7344374" y="255634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0" name="椭圆 119"/>
                <p:cNvSpPr/>
                <p:nvPr/>
              </p:nvSpPr>
              <p:spPr>
                <a:xfrm>
                  <a:off x="7542435"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1" name="椭圆 120"/>
                <p:cNvSpPr/>
                <p:nvPr/>
              </p:nvSpPr>
              <p:spPr>
                <a:xfrm>
                  <a:off x="2280648" y="354803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2" name="椭圆 121"/>
                <p:cNvSpPr/>
                <p:nvPr/>
              </p:nvSpPr>
              <p:spPr>
                <a:xfrm>
                  <a:off x="2499116" y="4616410"/>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3" name="椭圆 122"/>
                <p:cNvSpPr/>
                <p:nvPr/>
              </p:nvSpPr>
              <p:spPr>
                <a:xfrm>
                  <a:off x="7321514" y="458973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4" name="椭圆 123"/>
                <p:cNvSpPr/>
                <p:nvPr/>
              </p:nvSpPr>
              <p:spPr>
                <a:xfrm>
                  <a:off x="6772514" y="5426709"/>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5" name="椭圆 124"/>
                <p:cNvSpPr/>
                <p:nvPr/>
              </p:nvSpPr>
              <p:spPr>
                <a:xfrm>
                  <a:off x="3057568" y="542246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6" name="椭圆 125"/>
                <p:cNvSpPr/>
                <p:nvPr/>
              </p:nvSpPr>
              <p:spPr>
                <a:xfrm>
                  <a:off x="3903037" y="5981184"/>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7" name="椭圆 126"/>
                <p:cNvSpPr/>
                <p:nvPr/>
              </p:nvSpPr>
              <p:spPr>
                <a:xfrm>
                  <a:off x="5937928" y="598068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8" name="椭圆 127"/>
                <p:cNvSpPr/>
                <p:nvPr/>
              </p:nvSpPr>
              <p:spPr>
                <a:xfrm>
                  <a:off x="4916848" y="6188325"/>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29" name="椭圆 128"/>
                <p:cNvSpPr/>
                <p:nvPr/>
              </p:nvSpPr>
              <p:spPr>
                <a:xfrm>
                  <a:off x="4488353" y="265727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0" name="椭圆 129"/>
                <p:cNvSpPr/>
                <p:nvPr/>
              </p:nvSpPr>
              <p:spPr>
                <a:xfrm>
                  <a:off x="3129568" y="2357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1" name="椭圆 130"/>
                <p:cNvSpPr/>
                <p:nvPr/>
              </p:nvSpPr>
              <p:spPr>
                <a:xfrm>
                  <a:off x="6107323" y="2572227"/>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2" name="椭圆 131"/>
                <p:cNvSpPr/>
                <p:nvPr/>
              </p:nvSpPr>
              <p:spPr>
                <a:xfrm>
                  <a:off x="5431118" y="154482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3" name="椭圆 132"/>
                <p:cNvSpPr/>
                <p:nvPr/>
              </p:nvSpPr>
              <p:spPr>
                <a:xfrm>
                  <a:off x="3338442" y="4860972"/>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4" name="椭圆 133"/>
                <p:cNvSpPr/>
                <p:nvPr/>
              </p:nvSpPr>
              <p:spPr>
                <a:xfrm>
                  <a:off x="4080450" y="3493613"/>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5" name="椭圆 134"/>
                <p:cNvSpPr/>
                <p:nvPr/>
              </p:nvSpPr>
              <p:spPr>
                <a:xfrm>
                  <a:off x="5359118" y="5685361"/>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36" name="椭圆 135"/>
                <p:cNvSpPr/>
                <p:nvPr/>
              </p:nvSpPr>
              <p:spPr>
                <a:xfrm>
                  <a:off x="6857155" y="3464768"/>
                  <a:ext cx="72000" cy="72000"/>
                </a:xfrm>
                <a:prstGeom prst="ellipse">
                  <a:avLst/>
                </a:prstGeom>
                <a:solidFill>
                  <a:srgbClr val="9D81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cxnSp>
            <p:nvCxnSpPr>
              <p:cNvPr id="77" name="直接连接符 76"/>
              <p:cNvCxnSpPr>
                <a:stCxn id="114" idx="4"/>
                <a:endCxn id="132" idx="0"/>
              </p:cNvCxnSpPr>
              <p:nvPr/>
            </p:nvCxnSpPr>
            <p:spPr>
              <a:xfrm>
                <a:off x="5105248" y="1155945"/>
                <a:ext cx="514270" cy="5412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13" idx="5"/>
                <a:endCxn id="132" idx="2"/>
              </p:cNvCxnSpPr>
              <p:nvPr/>
            </p:nvCxnSpPr>
            <p:spPr>
              <a:xfrm>
                <a:off x="4116893" y="1345521"/>
                <a:ext cx="1466625" cy="38770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130" idx="0"/>
                <a:endCxn id="113" idx="4"/>
              </p:cNvCxnSpPr>
              <p:nvPr/>
            </p:nvCxnSpPr>
            <p:spPr>
              <a:xfrm flipV="1">
                <a:off x="3317968" y="1356065"/>
                <a:ext cx="773469" cy="1153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135" idx="3"/>
                <a:endCxn id="128" idx="0"/>
              </p:cNvCxnSpPr>
              <p:nvPr/>
            </p:nvCxnSpPr>
            <p:spPr>
              <a:xfrm flipH="1">
                <a:off x="5105248" y="5899217"/>
                <a:ext cx="416814" cy="44150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118" idx="6"/>
              </p:cNvCxnSpPr>
              <p:nvPr/>
            </p:nvCxnSpPr>
            <p:spPr>
              <a:xfrm flipV="1">
                <a:off x="2705528" y="2545627"/>
                <a:ext cx="576440" cy="19911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30" idx="6"/>
                <a:endCxn id="129" idx="2"/>
              </p:cNvCxnSpPr>
              <p:nvPr/>
            </p:nvCxnSpPr>
            <p:spPr>
              <a:xfrm>
                <a:off x="3353968" y="2545627"/>
                <a:ext cx="1286785" cy="300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129" idx="0"/>
                <a:endCxn id="132" idx="4"/>
              </p:cNvCxnSpPr>
              <p:nvPr/>
            </p:nvCxnSpPr>
            <p:spPr>
              <a:xfrm flipV="1">
                <a:off x="4676753" y="1769223"/>
                <a:ext cx="942765" cy="104045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1" idx="7"/>
                <a:endCxn id="130" idx="3"/>
              </p:cNvCxnSpPr>
              <p:nvPr/>
            </p:nvCxnSpPr>
            <p:spPr>
              <a:xfrm flipV="1">
                <a:off x="2494504" y="2571083"/>
                <a:ext cx="798008" cy="113989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130" idx="5"/>
                <a:endCxn id="134" idx="1"/>
              </p:cNvCxnSpPr>
              <p:nvPr/>
            </p:nvCxnSpPr>
            <p:spPr>
              <a:xfrm>
                <a:off x="3343424" y="2571083"/>
                <a:ext cx="899970" cy="10854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132" idx="7"/>
                <a:endCxn id="115" idx="3"/>
              </p:cNvCxnSpPr>
              <p:nvPr/>
            </p:nvCxnSpPr>
            <p:spPr>
              <a:xfrm flipV="1">
                <a:off x="5644974" y="1345025"/>
                <a:ext cx="455898" cy="36274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132" idx="6"/>
                <a:endCxn id="116" idx="2"/>
              </p:cNvCxnSpPr>
              <p:nvPr/>
            </p:nvCxnSpPr>
            <p:spPr>
              <a:xfrm>
                <a:off x="5655518" y="1733223"/>
                <a:ext cx="1259969" cy="1566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30" idx="7"/>
                <a:endCxn id="132" idx="3"/>
              </p:cNvCxnSpPr>
              <p:nvPr/>
            </p:nvCxnSpPr>
            <p:spPr>
              <a:xfrm flipV="1">
                <a:off x="3343424" y="1758679"/>
                <a:ext cx="2250638" cy="761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2" idx="5"/>
                <a:endCxn id="131" idx="1"/>
              </p:cNvCxnSpPr>
              <p:nvPr/>
            </p:nvCxnSpPr>
            <p:spPr>
              <a:xfrm>
                <a:off x="5644974" y="1758679"/>
                <a:ext cx="625293" cy="97649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a:stCxn id="129" idx="6"/>
                <a:endCxn id="131" idx="2"/>
              </p:cNvCxnSpPr>
              <p:nvPr/>
            </p:nvCxnSpPr>
            <p:spPr>
              <a:xfrm flipV="1">
                <a:off x="4712753" y="2760627"/>
                <a:ext cx="1546970" cy="8505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31" idx="3"/>
                <a:endCxn id="135" idx="0"/>
              </p:cNvCxnSpPr>
              <p:nvPr/>
            </p:nvCxnSpPr>
            <p:spPr>
              <a:xfrm flipH="1">
                <a:off x="5547518" y="2786083"/>
                <a:ext cx="722749" cy="30516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a:stCxn id="131" idx="0"/>
                <a:endCxn id="116" idx="3"/>
              </p:cNvCxnSpPr>
              <p:nvPr/>
            </p:nvCxnSpPr>
            <p:spPr>
              <a:xfrm flipV="1">
                <a:off x="6295723" y="1915353"/>
                <a:ext cx="630308" cy="809274"/>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131" idx="5"/>
                <a:endCxn id="136" idx="1"/>
              </p:cNvCxnSpPr>
              <p:nvPr/>
            </p:nvCxnSpPr>
            <p:spPr>
              <a:xfrm>
                <a:off x="6321179" y="2786083"/>
                <a:ext cx="698920" cy="84162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36" idx="0"/>
                <a:endCxn id="116" idx="4"/>
              </p:cNvCxnSpPr>
              <p:nvPr/>
            </p:nvCxnSpPr>
            <p:spPr>
              <a:xfrm flipH="1" flipV="1">
                <a:off x="6951487" y="1925897"/>
                <a:ext cx="94068" cy="169127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36" idx="7"/>
                <a:endCxn id="119" idx="3"/>
              </p:cNvCxnSpPr>
              <p:nvPr/>
            </p:nvCxnSpPr>
            <p:spPr>
              <a:xfrm flipV="1">
                <a:off x="7071011" y="2770197"/>
                <a:ext cx="436307" cy="8575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123" idx="1"/>
                <a:endCxn id="136" idx="5"/>
              </p:cNvCxnSpPr>
              <p:nvPr/>
            </p:nvCxnSpPr>
            <p:spPr>
              <a:xfrm flipH="1" flipV="1">
                <a:off x="7071011" y="3678624"/>
                <a:ext cx="413447" cy="107405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29" idx="4"/>
                <a:endCxn id="135" idx="1"/>
              </p:cNvCxnSpPr>
              <p:nvPr/>
            </p:nvCxnSpPr>
            <p:spPr>
              <a:xfrm>
                <a:off x="4676753" y="2881677"/>
                <a:ext cx="845309" cy="296662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134" idx="5"/>
                <a:endCxn id="135" idx="1"/>
              </p:cNvCxnSpPr>
              <p:nvPr/>
            </p:nvCxnSpPr>
            <p:spPr>
              <a:xfrm>
                <a:off x="4294306" y="3707469"/>
                <a:ext cx="1227756" cy="214083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21" idx="5"/>
                <a:endCxn id="133" idx="1"/>
              </p:cNvCxnSpPr>
              <p:nvPr/>
            </p:nvCxnSpPr>
            <p:spPr>
              <a:xfrm>
                <a:off x="2494504" y="3761893"/>
                <a:ext cx="1006882" cy="126202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a:stCxn id="133" idx="7"/>
                <a:endCxn id="134" idx="2"/>
              </p:cNvCxnSpPr>
              <p:nvPr/>
            </p:nvCxnSpPr>
            <p:spPr>
              <a:xfrm flipV="1">
                <a:off x="3552298" y="3682013"/>
                <a:ext cx="680552" cy="1341903"/>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3" idx="0"/>
                <a:endCxn id="130" idx="4"/>
              </p:cNvCxnSpPr>
              <p:nvPr/>
            </p:nvCxnSpPr>
            <p:spPr>
              <a:xfrm flipH="1" flipV="1">
                <a:off x="3317968" y="2581627"/>
                <a:ext cx="208874" cy="243174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a:stCxn id="130" idx="1"/>
                <a:endCxn id="117" idx="4"/>
              </p:cNvCxnSpPr>
              <p:nvPr/>
            </p:nvCxnSpPr>
            <p:spPr>
              <a:xfrm flipH="1" flipV="1">
                <a:off x="3245968" y="1921650"/>
                <a:ext cx="46544" cy="59852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24" idx="0"/>
                <a:endCxn id="136" idx="4"/>
              </p:cNvCxnSpPr>
              <p:nvPr/>
            </p:nvCxnSpPr>
            <p:spPr>
              <a:xfrm flipV="1">
                <a:off x="6960914" y="3689168"/>
                <a:ext cx="84641" cy="188994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a:stCxn id="136" idx="3"/>
                <a:endCxn id="135" idx="7"/>
              </p:cNvCxnSpPr>
              <p:nvPr/>
            </p:nvCxnSpPr>
            <p:spPr>
              <a:xfrm flipH="1">
                <a:off x="5572974" y="3678624"/>
                <a:ext cx="1447125" cy="2169681"/>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35" idx="6"/>
                <a:endCxn id="124" idx="2"/>
              </p:cNvCxnSpPr>
              <p:nvPr/>
            </p:nvCxnSpPr>
            <p:spPr>
              <a:xfrm flipV="1">
                <a:off x="5583518" y="5615109"/>
                <a:ext cx="1341396" cy="25865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35" idx="5"/>
                <a:endCxn id="127" idx="1"/>
              </p:cNvCxnSpPr>
              <p:nvPr/>
            </p:nvCxnSpPr>
            <p:spPr>
              <a:xfrm>
                <a:off x="5572974" y="5899217"/>
                <a:ext cx="527898" cy="244415"/>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134" idx="0"/>
                <a:endCxn id="129" idx="3"/>
              </p:cNvCxnSpPr>
              <p:nvPr/>
            </p:nvCxnSpPr>
            <p:spPr>
              <a:xfrm flipV="1">
                <a:off x="4268850" y="2871133"/>
                <a:ext cx="382447" cy="774880"/>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33" idx="6"/>
                <a:endCxn id="135" idx="2"/>
              </p:cNvCxnSpPr>
              <p:nvPr/>
            </p:nvCxnSpPr>
            <p:spPr>
              <a:xfrm>
                <a:off x="3562842" y="5049372"/>
                <a:ext cx="1948676" cy="824389"/>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122" idx="6"/>
                <a:endCxn id="133" idx="2"/>
              </p:cNvCxnSpPr>
              <p:nvPr/>
            </p:nvCxnSpPr>
            <p:spPr>
              <a:xfrm>
                <a:off x="2723516" y="4804810"/>
                <a:ext cx="767326" cy="244562"/>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25" idx="7"/>
                <a:endCxn id="133" idx="3"/>
              </p:cNvCxnSpPr>
              <p:nvPr/>
            </p:nvCxnSpPr>
            <p:spPr>
              <a:xfrm flipV="1">
                <a:off x="3271424" y="5074828"/>
                <a:ext cx="229962" cy="510578"/>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26" idx="0"/>
                <a:endCxn id="133" idx="5"/>
              </p:cNvCxnSpPr>
              <p:nvPr/>
            </p:nvCxnSpPr>
            <p:spPr>
              <a:xfrm flipH="1" flipV="1">
                <a:off x="3552298" y="5074828"/>
                <a:ext cx="539139" cy="1058756"/>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26" idx="7"/>
                <a:endCxn id="135" idx="2"/>
              </p:cNvCxnSpPr>
              <p:nvPr/>
            </p:nvCxnSpPr>
            <p:spPr>
              <a:xfrm flipV="1">
                <a:off x="4116893" y="5873761"/>
                <a:ext cx="1394625" cy="270367"/>
              </a:xfrm>
              <a:prstGeom prst="line">
                <a:avLst/>
              </a:prstGeom>
              <a:ln>
                <a:solidFill>
                  <a:srgbClr val="9D8199"/>
                </a:solidFill>
              </a:ln>
            </p:spPr>
            <p:style>
              <a:lnRef idx="1">
                <a:schemeClr val="accent1"/>
              </a:lnRef>
              <a:fillRef idx="0">
                <a:schemeClr val="accent1"/>
              </a:fillRef>
              <a:effectRef idx="0">
                <a:schemeClr val="accent1"/>
              </a:effectRef>
              <a:fontRef idx="minor">
                <a:schemeClr val="tx1"/>
              </a:fontRef>
            </p:style>
          </p:cxnSp>
        </p:grpSp>
      </p:grpSp>
      <p:sp>
        <p:nvSpPr>
          <p:cNvPr id="137" name="文本框 136"/>
          <p:cNvSpPr txBox="1"/>
          <p:nvPr/>
        </p:nvSpPr>
        <p:spPr>
          <a:xfrm>
            <a:off x="3564468" y="311227"/>
            <a:ext cx="1999576" cy="4206012"/>
          </a:xfrm>
          <a:prstGeom prst="rect">
            <a:avLst/>
          </a:prstGeom>
          <a:noFill/>
        </p:spPr>
        <p:txBody>
          <a:bodyPr rtlCol="0" wrap="square">
            <a:spAutoFit/>
          </a:bodyPr>
          <a:lstStyle/>
          <a:p>
            <a:pPr algn="ctr">
              <a:lnSpc>
                <a:spcPct val="150000"/>
              </a:lnSpc>
            </a:pPr>
            <a:r>
              <a:rPr altLang="zh-CN" b="1" lang="en-US" smtClean="0" sz="17999">
                <a:solidFill>
                  <a:srgbClr val="9D8199">
                    <a:alpha val="60000"/>
                  </a:srgbClr>
                </a:solidFill>
                <a:latin charset="-122" panose="02000000000000000000" pitchFamily="2" typeface="方正兰亭粗黑简体"/>
                <a:ea charset="-122" panose="02000000000000000000" pitchFamily="2" typeface="方正兰亭粗黑简体"/>
              </a:rPr>
              <a:t>2</a:t>
            </a:r>
          </a:p>
        </p:txBody>
      </p:sp>
      <p:sp>
        <p:nvSpPr>
          <p:cNvPr id="139" name="文本框 138"/>
          <p:cNvSpPr txBox="1"/>
          <p:nvPr/>
        </p:nvSpPr>
        <p:spPr>
          <a:xfrm>
            <a:off x="3276579" y="3449353"/>
            <a:ext cx="2664192" cy="2286000"/>
          </a:xfrm>
          <a:prstGeom prst="rect">
            <a:avLst/>
          </a:prstGeom>
          <a:noFill/>
        </p:spPr>
        <p:txBody>
          <a:bodyPr rtlCol="0" wrap="square">
            <a:spAutoFit/>
          </a:bodyPr>
          <a:lstStyle/>
          <a:p>
            <a:pPr algn="ctr">
              <a:lnSpc>
                <a:spcPct val="150000"/>
              </a:lnSpc>
            </a:pPr>
            <a:r>
              <a:rPr altLang="en-US" lang="zh-CN" smtClean="0" sz="3200">
                <a:solidFill>
                  <a:schemeClr val="bg1"/>
                </a:solidFill>
                <a:latin charset="-122" panose="020b0503020204020204" pitchFamily="34" typeface="微软雅黑"/>
                <a:ea charset="-122" panose="020b0503020204020204" pitchFamily="34" typeface="微软雅黑"/>
              </a:rPr>
              <a:t>单击添加标题Click to add a caption</a:t>
            </a:r>
          </a:p>
        </p:txBody>
      </p:sp>
      <p:sp>
        <p:nvSpPr>
          <p:cNvPr id="140" name="等腰三角形 139"/>
          <p:cNvSpPr/>
          <p:nvPr/>
        </p:nvSpPr>
        <p:spPr>
          <a:xfrm rot="2134315">
            <a:off x="5998599" y="1614964"/>
            <a:ext cx="289510" cy="249578"/>
          </a:xfrm>
          <a:prstGeom prst="triangle">
            <a:avLst/>
          </a:prstGeom>
          <a:solidFill>
            <a:srgbClr val="663B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41" name="等腰三角形 140"/>
          <p:cNvSpPr/>
          <p:nvPr/>
        </p:nvSpPr>
        <p:spPr>
          <a:xfrm rot="12600000">
            <a:off x="5197448" y="1171321"/>
            <a:ext cx="227683" cy="196278"/>
          </a:xfrm>
          <a:prstGeom prst="triangle">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42" name="等腰三角形 141"/>
          <p:cNvSpPr/>
          <p:nvPr/>
        </p:nvSpPr>
        <p:spPr>
          <a:xfrm rot="460079">
            <a:off x="5608284" y="1067368"/>
            <a:ext cx="384542" cy="331501"/>
          </a:xfrm>
          <a:prstGeom prst="triangle">
            <a:avLst/>
          </a:prstGeom>
          <a:solidFill>
            <a:srgbClr val="8A37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Tree>
    <p:extLst>
      <p:ext uri="{BB962C8B-B14F-4D97-AF65-F5344CB8AC3E}">
        <p14:creationId val="3972638747"/>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9">
                                  <p:stCondLst>
                                    <p:cond delay="0"/>
                                  </p:stCondLst>
                                  <p:childTnLst>
                                    <p:set>
                                      <p:cBhvr>
                                        <p:cTn dur="1" fill="hold" id="6">
                                          <p:stCondLst>
                                            <p:cond delay="0"/>
                                          </p:stCondLst>
                                        </p:cTn>
                                        <p:tgtEl>
                                          <p:spTgt spid="142"/>
                                        </p:tgtEl>
                                        <p:attrNameLst>
                                          <p:attrName>style.visibility</p:attrName>
                                        </p:attrNameLst>
                                      </p:cBhvr>
                                      <p:to>
                                        <p:strVal val="visible"/>
                                      </p:to>
                                    </p:set>
                                    <p:anim calcmode="lin" valueType="num">
                                      <p:cBhvr additive="base">
                                        <p:cTn dur="1250" fill="hold" id="7"/>
                                        <p:tgtEl>
                                          <p:spTgt spid="142"/>
                                        </p:tgtEl>
                                        <p:attrNameLst>
                                          <p:attrName>ppt_x</p:attrName>
                                        </p:attrNameLst>
                                      </p:cBhvr>
                                      <p:tavLst>
                                        <p:tav tm="0">
                                          <p:val>
                                            <p:strVal val="0-#ppt_w/2"/>
                                          </p:val>
                                        </p:tav>
                                        <p:tav tm="100000">
                                          <p:val>
                                            <p:strVal val="#ppt_x"/>
                                          </p:val>
                                        </p:tav>
                                      </p:tavLst>
                                    </p:anim>
                                    <p:anim calcmode="lin" valueType="num">
                                      <p:cBhvr additive="base">
                                        <p:cTn dur="1250" fill="hold" id="8"/>
                                        <p:tgtEl>
                                          <p:spTgt spid="142"/>
                                        </p:tgtEl>
                                        <p:attrNameLst>
                                          <p:attrName>ppt_y</p:attrName>
                                        </p:attrNameLst>
                                      </p:cBhvr>
                                      <p:tavLst>
                                        <p:tav tm="0">
                                          <p:val>
                                            <p:strVal val="0-#ppt_h/2"/>
                                          </p:val>
                                        </p:tav>
                                        <p:tav tm="100000">
                                          <p:val>
                                            <p:strVal val="#ppt_y"/>
                                          </p:val>
                                        </p:tav>
                                      </p:tavLst>
                                    </p:anim>
                                  </p:childTnLst>
                                </p:cTn>
                              </p:par>
                              <p:par>
                                <p:cTn fill="hold" grpId="1" id="9" nodeType="withEffect" presetClass="emph" presetID="8" presetSubtype="0">
                                  <p:stCondLst>
                                    <p:cond delay="0"/>
                                  </p:stCondLst>
                                  <p:childTnLst>
                                    <p:animRot by="10800000">
                                      <p:cBhvr>
                                        <p:cTn dur="1250" fill="hold" id="10"/>
                                        <p:tgtEl>
                                          <p:spTgt spid="142"/>
                                        </p:tgtEl>
                                        <p:attrNameLst>
                                          <p:attrName>r</p:attrName>
                                        </p:attrNameLst>
                                      </p:cBhvr>
                                    </p:animRot>
                                  </p:childTnLst>
                                </p:cTn>
                              </p:par>
                              <p:par>
                                <p:cTn fill="hold" grpId="0" id="11" nodeType="withEffect" presetClass="entr" presetID="2" presetSubtype="9">
                                  <p:stCondLst>
                                    <p:cond delay="250"/>
                                  </p:stCondLst>
                                  <p:childTnLst>
                                    <p:set>
                                      <p:cBhvr>
                                        <p:cTn dur="1" fill="hold" id="12">
                                          <p:stCondLst>
                                            <p:cond delay="0"/>
                                          </p:stCondLst>
                                        </p:cTn>
                                        <p:tgtEl>
                                          <p:spTgt spid="140"/>
                                        </p:tgtEl>
                                        <p:attrNameLst>
                                          <p:attrName>style.visibility</p:attrName>
                                        </p:attrNameLst>
                                      </p:cBhvr>
                                      <p:to>
                                        <p:strVal val="visible"/>
                                      </p:to>
                                    </p:set>
                                    <p:anim calcmode="lin" valueType="num">
                                      <p:cBhvr additive="base">
                                        <p:cTn dur="1250" fill="hold" id="13"/>
                                        <p:tgtEl>
                                          <p:spTgt spid="140"/>
                                        </p:tgtEl>
                                        <p:attrNameLst>
                                          <p:attrName>ppt_x</p:attrName>
                                        </p:attrNameLst>
                                      </p:cBhvr>
                                      <p:tavLst>
                                        <p:tav tm="0">
                                          <p:val>
                                            <p:strVal val="0-#ppt_w/2"/>
                                          </p:val>
                                        </p:tav>
                                        <p:tav tm="100000">
                                          <p:val>
                                            <p:strVal val="#ppt_x"/>
                                          </p:val>
                                        </p:tav>
                                      </p:tavLst>
                                    </p:anim>
                                    <p:anim calcmode="lin" valueType="num">
                                      <p:cBhvr additive="base">
                                        <p:cTn dur="1250" fill="hold" id="14"/>
                                        <p:tgtEl>
                                          <p:spTgt spid="140"/>
                                        </p:tgtEl>
                                        <p:attrNameLst>
                                          <p:attrName>ppt_y</p:attrName>
                                        </p:attrNameLst>
                                      </p:cBhvr>
                                      <p:tavLst>
                                        <p:tav tm="0">
                                          <p:val>
                                            <p:strVal val="0-#ppt_h/2"/>
                                          </p:val>
                                        </p:tav>
                                        <p:tav tm="100000">
                                          <p:val>
                                            <p:strVal val="#ppt_y"/>
                                          </p:val>
                                        </p:tav>
                                      </p:tavLst>
                                    </p:anim>
                                  </p:childTnLst>
                                </p:cTn>
                              </p:par>
                              <p:par>
                                <p:cTn fill="hold" grpId="1" id="15" nodeType="withEffect" presetClass="emph" presetID="8" presetSubtype="0">
                                  <p:stCondLst>
                                    <p:cond delay="250"/>
                                  </p:stCondLst>
                                  <p:childTnLst>
                                    <p:animRot by="-10800000">
                                      <p:cBhvr>
                                        <p:cTn dur="1250" fill="hold" id="16"/>
                                        <p:tgtEl>
                                          <p:spTgt spid="140"/>
                                        </p:tgtEl>
                                        <p:attrNameLst>
                                          <p:attrName>r</p:attrName>
                                        </p:attrNameLst>
                                      </p:cBhvr>
                                    </p:animRot>
                                  </p:childTnLst>
                                </p:cTn>
                              </p:par>
                              <p:par>
                                <p:cTn fill="hold" grpId="0" id="17" nodeType="withEffect" presetClass="entr" presetID="2" presetSubtype="9">
                                  <p:stCondLst>
                                    <p:cond delay="500"/>
                                  </p:stCondLst>
                                  <p:childTnLst>
                                    <p:set>
                                      <p:cBhvr>
                                        <p:cTn dur="1" fill="hold" id="18">
                                          <p:stCondLst>
                                            <p:cond delay="0"/>
                                          </p:stCondLst>
                                        </p:cTn>
                                        <p:tgtEl>
                                          <p:spTgt spid="141"/>
                                        </p:tgtEl>
                                        <p:attrNameLst>
                                          <p:attrName>style.visibility</p:attrName>
                                        </p:attrNameLst>
                                      </p:cBhvr>
                                      <p:to>
                                        <p:strVal val="visible"/>
                                      </p:to>
                                    </p:set>
                                    <p:anim calcmode="lin" valueType="num">
                                      <p:cBhvr additive="base">
                                        <p:cTn dur="1250" fill="hold" id="19"/>
                                        <p:tgtEl>
                                          <p:spTgt spid="141"/>
                                        </p:tgtEl>
                                        <p:attrNameLst>
                                          <p:attrName>ppt_x</p:attrName>
                                        </p:attrNameLst>
                                      </p:cBhvr>
                                      <p:tavLst>
                                        <p:tav tm="0">
                                          <p:val>
                                            <p:strVal val="0-#ppt_w/2"/>
                                          </p:val>
                                        </p:tav>
                                        <p:tav tm="100000">
                                          <p:val>
                                            <p:strVal val="#ppt_x"/>
                                          </p:val>
                                        </p:tav>
                                      </p:tavLst>
                                    </p:anim>
                                    <p:anim calcmode="lin" valueType="num">
                                      <p:cBhvr additive="base">
                                        <p:cTn dur="1250" fill="hold" id="20"/>
                                        <p:tgtEl>
                                          <p:spTgt spid="141"/>
                                        </p:tgtEl>
                                        <p:attrNameLst>
                                          <p:attrName>ppt_y</p:attrName>
                                        </p:attrNameLst>
                                      </p:cBhvr>
                                      <p:tavLst>
                                        <p:tav tm="0">
                                          <p:val>
                                            <p:strVal val="0-#ppt_h/2"/>
                                          </p:val>
                                        </p:tav>
                                        <p:tav tm="100000">
                                          <p:val>
                                            <p:strVal val="#ppt_y"/>
                                          </p:val>
                                        </p:tav>
                                      </p:tavLst>
                                    </p:anim>
                                  </p:childTnLst>
                                </p:cTn>
                              </p:par>
                              <p:par>
                                <p:cTn fill="hold" grpId="1" id="21" nodeType="withEffect" presetClass="emph" presetID="8" presetSubtype="0">
                                  <p:stCondLst>
                                    <p:cond delay="500"/>
                                  </p:stCondLst>
                                  <p:childTnLst>
                                    <p:animRot by="10800000">
                                      <p:cBhvr>
                                        <p:cTn dur="1250" fill="hold" id="22"/>
                                        <p:tgtEl>
                                          <p:spTgt spid="141"/>
                                        </p:tgtEl>
                                        <p:attrNameLst>
                                          <p:attrName>r</p:attrName>
                                        </p:attrNameLst>
                                      </p:cBhvr>
                                    </p:animRot>
                                  </p:childTnLst>
                                </p:cTn>
                              </p:par>
                              <p:par>
                                <p:cTn fill="hold" id="23" nodeType="withEffect" presetClass="entr" presetID="53" presetSubtype="0">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p:cTn dur="3000" fill="hold" id="25"/>
                                        <p:tgtEl>
                                          <p:spTgt spid="7"/>
                                        </p:tgtEl>
                                        <p:attrNameLst>
                                          <p:attrName>ppt_w</p:attrName>
                                        </p:attrNameLst>
                                      </p:cBhvr>
                                      <p:tavLst>
                                        <p:tav tm="0">
                                          <p:val>
                                            <p:fltVal val="0"/>
                                          </p:val>
                                        </p:tav>
                                        <p:tav tm="100000">
                                          <p:val>
                                            <p:strVal val="#ppt_w"/>
                                          </p:val>
                                        </p:tav>
                                      </p:tavLst>
                                    </p:anim>
                                    <p:anim calcmode="lin" valueType="num">
                                      <p:cBhvr>
                                        <p:cTn dur="3000" fill="hold" id="26"/>
                                        <p:tgtEl>
                                          <p:spTgt spid="7"/>
                                        </p:tgtEl>
                                        <p:attrNameLst>
                                          <p:attrName>ppt_h</p:attrName>
                                        </p:attrNameLst>
                                      </p:cBhvr>
                                      <p:tavLst>
                                        <p:tav tm="0">
                                          <p:val>
                                            <p:fltVal val="0"/>
                                          </p:val>
                                        </p:tav>
                                        <p:tav tm="100000">
                                          <p:val>
                                            <p:strVal val="#ppt_h"/>
                                          </p:val>
                                        </p:tav>
                                      </p:tavLst>
                                    </p:anim>
                                    <p:animEffect filter="fade" transition="in">
                                      <p:cBhvr>
                                        <p:cTn dur="3000" id="27"/>
                                        <p:tgtEl>
                                          <p:spTgt spid="7"/>
                                        </p:tgtEl>
                                      </p:cBhvr>
                                    </p:animEffect>
                                  </p:childTnLst>
                                </p:cTn>
                              </p:par>
                              <p:par>
                                <p:cTn fill="hold" id="28" nodeType="withEffect" presetClass="emph" presetID="8" presetSubtype="0" repeatCount="2000">
                                  <p:stCondLst>
                                    <p:cond delay="0"/>
                                  </p:stCondLst>
                                  <p:childTnLst>
                                    <p:animRot by="-21600000">
                                      <p:cBhvr>
                                        <p:cTn dur="3000" fill="hold" id="29"/>
                                        <p:tgtEl>
                                          <p:spTgt spid="7"/>
                                        </p:tgtEl>
                                        <p:attrNameLst>
                                          <p:attrName>r</p:attrName>
                                        </p:attrNameLst>
                                      </p:cBhvr>
                                    </p:animRot>
                                  </p:childTnLst>
                                </p:cTn>
                              </p:par>
                              <p:par>
                                <p:cTn fill="hold" id="30" nodeType="withEffect" presetClass="entr" presetID="53" presetSubtype="0">
                                  <p:stCondLst>
                                    <p:cond delay="0"/>
                                  </p:stCondLst>
                                  <p:childTnLst>
                                    <p:set>
                                      <p:cBhvr>
                                        <p:cTn dur="1" fill="hold" id="31">
                                          <p:stCondLst>
                                            <p:cond delay="0"/>
                                          </p:stCondLst>
                                        </p:cTn>
                                        <p:tgtEl>
                                          <p:spTgt spid="72"/>
                                        </p:tgtEl>
                                        <p:attrNameLst>
                                          <p:attrName>style.visibility</p:attrName>
                                        </p:attrNameLst>
                                      </p:cBhvr>
                                      <p:to>
                                        <p:strVal val="visible"/>
                                      </p:to>
                                    </p:set>
                                    <p:anim calcmode="lin" valueType="num">
                                      <p:cBhvr>
                                        <p:cTn dur="3000" fill="hold" id="32"/>
                                        <p:tgtEl>
                                          <p:spTgt spid="72"/>
                                        </p:tgtEl>
                                        <p:attrNameLst>
                                          <p:attrName>ppt_w</p:attrName>
                                        </p:attrNameLst>
                                      </p:cBhvr>
                                      <p:tavLst>
                                        <p:tav tm="0">
                                          <p:val>
                                            <p:fltVal val="0"/>
                                          </p:val>
                                        </p:tav>
                                        <p:tav tm="100000">
                                          <p:val>
                                            <p:strVal val="#ppt_w"/>
                                          </p:val>
                                        </p:tav>
                                      </p:tavLst>
                                    </p:anim>
                                    <p:anim calcmode="lin" valueType="num">
                                      <p:cBhvr>
                                        <p:cTn dur="3000" fill="hold" id="33"/>
                                        <p:tgtEl>
                                          <p:spTgt spid="72"/>
                                        </p:tgtEl>
                                        <p:attrNameLst>
                                          <p:attrName>ppt_h</p:attrName>
                                        </p:attrNameLst>
                                      </p:cBhvr>
                                      <p:tavLst>
                                        <p:tav tm="0">
                                          <p:val>
                                            <p:fltVal val="0"/>
                                          </p:val>
                                        </p:tav>
                                        <p:tav tm="100000">
                                          <p:val>
                                            <p:strVal val="#ppt_h"/>
                                          </p:val>
                                        </p:tav>
                                      </p:tavLst>
                                    </p:anim>
                                    <p:animEffect filter="fade" transition="in">
                                      <p:cBhvr>
                                        <p:cTn dur="3000" id="34"/>
                                        <p:tgtEl>
                                          <p:spTgt spid="72"/>
                                        </p:tgtEl>
                                      </p:cBhvr>
                                    </p:animEffect>
                                  </p:childTnLst>
                                </p:cTn>
                              </p:par>
                              <p:par>
                                <p:cTn fill="hold" id="35" nodeType="withEffect" presetClass="emph" presetID="8" presetSubtype="0" repeatCount="2000">
                                  <p:stCondLst>
                                    <p:cond delay="0"/>
                                  </p:stCondLst>
                                  <p:childTnLst>
                                    <p:animRot by="-21600000">
                                      <p:cBhvr>
                                        <p:cTn dur="3000" fill="hold" id="36"/>
                                        <p:tgtEl>
                                          <p:spTgt spid="72"/>
                                        </p:tgtEl>
                                        <p:attrNameLst>
                                          <p:attrName>r</p:attrName>
                                        </p:attrNameLst>
                                      </p:cBhvr>
                                    </p:animRot>
                                  </p:childTnLst>
                                </p:cTn>
                              </p:par>
                              <p:par>
                                <p:cTn fill="hold" grpId="0" id="37" nodeType="withEffect" presetClass="entr" presetID="2" presetSubtype="4">
                                  <p:stCondLst>
                                    <p:cond delay="3500"/>
                                  </p:stCondLst>
                                  <p:childTnLst>
                                    <p:set>
                                      <p:cBhvr>
                                        <p:cTn dur="1" fill="hold" id="38">
                                          <p:stCondLst>
                                            <p:cond delay="0"/>
                                          </p:stCondLst>
                                        </p:cTn>
                                        <p:tgtEl>
                                          <p:spTgt spid="137"/>
                                        </p:tgtEl>
                                        <p:attrNameLst>
                                          <p:attrName>style.visibility</p:attrName>
                                        </p:attrNameLst>
                                      </p:cBhvr>
                                      <p:to>
                                        <p:strVal val="visible"/>
                                      </p:to>
                                    </p:set>
                                    <p:anim calcmode="lin" valueType="num">
                                      <p:cBhvr additive="base">
                                        <p:cTn dur="500" fill="hold" id="39"/>
                                        <p:tgtEl>
                                          <p:spTgt spid="137"/>
                                        </p:tgtEl>
                                        <p:attrNameLst>
                                          <p:attrName>ppt_x</p:attrName>
                                        </p:attrNameLst>
                                      </p:cBhvr>
                                      <p:tavLst>
                                        <p:tav tm="0">
                                          <p:val>
                                            <p:strVal val="#ppt_x"/>
                                          </p:val>
                                        </p:tav>
                                        <p:tav tm="100000">
                                          <p:val>
                                            <p:strVal val="#ppt_x"/>
                                          </p:val>
                                        </p:tav>
                                      </p:tavLst>
                                    </p:anim>
                                    <p:anim calcmode="lin" valueType="num">
                                      <p:cBhvr additive="base">
                                        <p:cTn dur="500" fill="hold" id="40"/>
                                        <p:tgtEl>
                                          <p:spTgt spid="137"/>
                                        </p:tgtEl>
                                        <p:attrNameLst>
                                          <p:attrName>ppt_y</p:attrName>
                                        </p:attrNameLst>
                                      </p:cBhvr>
                                      <p:tavLst>
                                        <p:tav tm="0">
                                          <p:val>
                                            <p:strVal val="1+#ppt_h/2"/>
                                          </p:val>
                                        </p:tav>
                                        <p:tav tm="100000">
                                          <p:val>
                                            <p:strVal val="#ppt_y"/>
                                          </p:val>
                                        </p:tav>
                                      </p:tavLst>
                                    </p:anim>
                                  </p:childTnLst>
                                </p:cTn>
                              </p:par>
                              <p:par>
                                <p:cTn fill="hold" grpId="0" id="41" nodeType="withEffect" presetClass="entr" presetID="47" presetSubtype="0">
                                  <p:stCondLst>
                                    <p:cond delay="3750"/>
                                  </p:stCondLst>
                                  <p:iterate type="wd">
                                    <p:tmPct val="10000"/>
                                  </p:iterate>
                                  <p:childTnLst>
                                    <p:set>
                                      <p:cBhvr>
                                        <p:cTn dur="1" fill="hold" id="42">
                                          <p:stCondLst>
                                            <p:cond delay="0"/>
                                          </p:stCondLst>
                                        </p:cTn>
                                        <p:tgtEl>
                                          <p:spTgt spid="139"/>
                                        </p:tgtEl>
                                        <p:attrNameLst>
                                          <p:attrName>style.visibility</p:attrName>
                                        </p:attrNameLst>
                                      </p:cBhvr>
                                      <p:to>
                                        <p:strVal val="visible"/>
                                      </p:to>
                                    </p:set>
                                    <p:animEffect filter="fade" transition="in">
                                      <p:cBhvr>
                                        <p:cTn dur="500" id="43"/>
                                        <p:tgtEl>
                                          <p:spTgt spid="139"/>
                                        </p:tgtEl>
                                      </p:cBhvr>
                                    </p:animEffect>
                                    <p:anim calcmode="lin" valueType="num">
                                      <p:cBhvr>
                                        <p:cTn dur="500" fill="hold" id="44"/>
                                        <p:tgtEl>
                                          <p:spTgt spid="139"/>
                                        </p:tgtEl>
                                        <p:attrNameLst>
                                          <p:attrName>ppt_x</p:attrName>
                                        </p:attrNameLst>
                                      </p:cBhvr>
                                      <p:tavLst>
                                        <p:tav tm="0">
                                          <p:val>
                                            <p:strVal val="#ppt_x"/>
                                          </p:val>
                                        </p:tav>
                                        <p:tav tm="100000">
                                          <p:val>
                                            <p:strVal val="#ppt_x"/>
                                          </p:val>
                                        </p:tav>
                                      </p:tavLst>
                                    </p:anim>
                                    <p:anim calcmode="lin" valueType="num">
                                      <p:cBhvr>
                                        <p:cTn dur="500" fill="hold" id="45"/>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7"/>
      <p:bldP grpId="0" spid="139"/>
      <p:bldP grpId="0" spid="140"/>
      <p:bldP grpId="1" spid="140"/>
      <p:bldP grpId="0" spid="141"/>
      <p:bldP grpId="1" spid="141"/>
      <p:bldP grpId="0" spid="142"/>
      <p:bldP grpId="1" spid="142"/>
    </p:bldLst>
  </p:timing>
</p:sld>
</file>

<file path=ppt/tags/tag1.xml><?xml version="1.0" encoding="utf-8"?>
<p:tagLst xmlns:p="http://schemas.openxmlformats.org/presentationml/2006/main">
  <p:tag name="THINKCELLSHAPEDONOTDELETE" val="ps1938Mw9kkyV2XgRVpibQw"/>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http://www.ypppt.com/</Company>
  <PresentationFormat>On-screen Show (16:9)</PresentationFormat>
  <Paragraphs>212</Paragraphs>
  <Slides>21</Slides>
  <Notes>0</Notes>
  <TotalTime>29</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21</vt:i4>
      </vt:variant>
    </vt:vector>
  </HeadingPairs>
  <TitlesOfParts>
    <vt:vector baseType="lpstr" size="34">
      <vt:lpstr>Arial</vt:lpstr>
      <vt:lpstr>Calibri Light</vt:lpstr>
      <vt:lpstr>Calibri</vt:lpstr>
      <vt:lpstr>微软雅黑</vt:lpstr>
      <vt:lpstr>方正兰亭粗黑简体</vt:lpstr>
      <vt:lpstr>华文黑体</vt:lpstr>
      <vt:lpstr>华文细黑</vt:lpstr>
      <vt:lpstr>宋体</vt:lpstr>
      <vt:lpstr>HelveticaNeueLT Pro 35 Th</vt:lpstr>
      <vt:lpstr>Impact</vt:lpstr>
      <vt:lpstr>方正姚体</vt:lpstr>
      <vt:lpstr>Open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2016-12-13T08:58:41Z</dcterms:created>
  <cp:lastModifiedBy>优品PPT</cp:lastModifiedBy>
  <dcterms:modified xsi:type="dcterms:W3CDTF">2021-08-20T11:15:23Z</dcterms:modified>
  <cp:revision>6</cp:revision>
  <dc:title>PowerPoint 演示文稿</dc:title>
</cp:coreProperties>
</file>